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75" r:id="rId3"/>
    <p:sldId id="281" r:id="rId4"/>
    <p:sldId id="277" r:id="rId5"/>
    <p:sldId id="280" r:id="rId6"/>
    <p:sldId id="310" r:id="rId7"/>
    <p:sldId id="278" r:id="rId8"/>
    <p:sldId id="320" r:id="rId9"/>
    <p:sldId id="317" r:id="rId10"/>
    <p:sldId id="271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597F"/>
    <a:srgbClr val="547FA5"/>
    <a:srgbClr val="7B8698"/>
    <a:srgbClr val="547F99"/>
    <a:srgbClr val="3C5980"/>
    <a:srgbClr val="293855"/>
    <a:srgbClr val="1F2E4B"/>
    <a:srgbClr val="A3B0C7"/>
    <a:srgbClr val="8DA0B9"/>
    <a:srgbClr val="A5B1C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006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-584" y="-72"/>
      </p:cViewPr>
      <p:guideLst>
        <p:guide orient="horz" pos="216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9768B-A9E7-4F9E-A148-670C34B19AA2}" type="datetimeFigureOut">
              <a:rPr lang="zh-CN" altLang="en-US" smtClean="0"/>
              <a:pPr/>
              <a:t>2021/3/24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6F591-D1E5-4B48-A5F8-0FDB51C7F5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CN" altLang="en-US" sz="1465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D2B012-A053-4812-BEC1-843A3BE2A4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lIns="91440" tIns="45720" rIns="91440" bIns="45720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19D32B-5F60-4BE3-8FD4-41595BA69E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pPr/>
              <a:t>2021/3/24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pPr/>
              <a:t>2021/3/24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pPr/>
              <a:t>2021/3/24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fontAlgn="auto"/>
            <a:fld id="{BA403EAE-1567-4133-A194-AFE1993723C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2021/3/24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fontAlgn="auto"/>
            <a:fld id="{46091999-2B8A-4338-8ABF-8BAA3B92087D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5706534" y="3557059"/>
            <a:ext cx="3412067" cy="2525184"/>
          </a:xfrm>
          <a:custGeom>
            <a:avLst/>
            <a:gdLst>
              <a:gd name="connsiteX0" fmla="*/ 0 w 3412067"/>
              <a:gd name="connsiteY0" fmla="*/ 0 h 2525184"/>
              <a:gd name="connsiteX1" fmla="*/ 3412067 w 3412067"/>
              <a:gd name="connsiteY1" fmla="*/ 0 h 2525184"/>
              <a:gd name="connsiteX2" fmla="*/ 3412067 w 3412067"/>
              <a:gd name="connsiteY2" fmla="*/ 2525184 h 2525184"/>
              <a:gd name="connsiteX3" fmla="*/ 0 w 3412067"/>
              <a:gd name="connsiteY3" fmla="*/ 2525184 h 2525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2067" h="2525184">
                <a:moveTo>
                  <a:pt x="0" y="0"/>
                </a:moveTo>
                <a:lnTo>
                  <a:pt x="3412067" y="0"/>
                </a:lnTo>
                <a:lnTo>
                  <a:pt x="3412067" y="2525184"/>
                </a:lnTo>
                <a:lnTo>
                  <a:pt x="0" y="25251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3062818" y="1791759"/>
            <a:ext cx="2484967" cy="2489200"/>
          </a:xfrm>
          <a:custGeom>
            <a:avLst/>
            <a:gdLst>
              <a:gd name="connsiteX0" fmla="*/ 0 w 2484967"/>
              <a:gd name="connsiteY0" fmla="*/ 0 h 2489200"/>
              <a:gd name="connsiteX1" fmla="*/ 2484967 w 2484967"/>
              <a:gd name="connsiteY1" fmla="*/ 0 h 2489200"/>
              <a:gd name="connsiteX2" fmla="*/ 2484967 w 2484967"/>
              <a:gd name="connsiteY2" fmla="*/ 2489200 h 2489200"/>
              <a:gd name="connsiteX3" fmla="*/ 0 w 2484967"/>
              <a:gd name="connsiteY3" fmla="*/ 2489200 h 248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4967" h="2489200">
                <a:moveTo>
                  <a:pt x="0" y="0"/>
                </a:moveTo>
                <a:lnTo>
                  <a:pt x="2484967" y="0"/>
                </a:lnTo>
                <a:lnTo>
                  <a:pt x="2484967" y="2489200"/>
                </a:lnTo>
                <a:lnTo>
                  <a:pt x="0" y="2489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图片占位符 21"/>
          <p:cNvSpPr>
            <a:spLocks noGrp="1"/>
          </p:cNvSpPr>
          <p:nvPr>
            <p:ph type="pic" sz="quarter" idx="14"/>
          </p:nvPr>
        </p:nvSpPr>
        <p:spPr>
          <a:xfrm>
            <a:off x="7950202" y="3940177"/>
            <a:ext cx="3661833" cy="2120900"/>
          </a:xfrm>
          <a:custGeom>
            <a:avLst/>
            <a:gdLst>
              <a:gd name="connsiteX0" fmla="*/ 0 w 3661833"/>
              <a:gd name="connsiteY0" fmla="*/ 0 h 2120900"/>
              <a:gd name="connsiteX1" fmla="*/ 3661833 w 3661833"/>
              <a:gd name="connsiteY1" fmla="*/ 0 h 2120900"/>
              <a:gd name="connsiteX2" fmla="*/ 3661833 w 3661833"/>
              <a:gd name="connsiteY2" fmla="*/ 2120900 h 2120900"/>
              <a:gd name="connsiteX3" fmla="*/ 0 w 3661833"/>
              <a:gd name="connsiteY3" fmla="*/ 2120900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1833" h="2120900">
                <a:moveTo>
                  <a:pt x="0" y="0"/>
                </a:moveTo>
                <a:lnTo>
                  <a:pt x="3661833" y="0"/>
                </a:lnTo>
                <a:lnTo>
                  <a:pt x="3661833" y="2120900"/>
                </a:lnTo>
                <a:lnTo>
                  <a:pt x="0" y="2120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7950202" y="1793877"/>
            <a:ext cx="3661833" cy="2120900"/>
          </a:xfrm>
          <a:custGeom>
            <a:avLst/>
            <a:gdLst>
              <a:gd name="connsiteX0" fmla="*/ 0 w 3661833"/>
              <a:gd name="connsiteY0" fmla="*/ 0 h 2120900"/>
              <a:gd name="connsiteX1" fmla="*/ 3661833 w 3661833"/>
              <a:gd name="connsiteY1" fmla="*/ 0 h 2120900"/>
              <a:gd name="connsiteX2" fmla="*/ 3661833 w 3661833"/>
              <a:gd name="connsiteY2" fmla="*/ 2120900 h 2120900"/>
              <a:gd name="connsiteX3" fmla="*/ 0 w 3661833"/>
              <a:gd name="connsiteY3" fmla="*/ 2120900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1833" h="2120900">
                <a:moveTo>
                  <a:pt x="0" y="0"/>
                </a:moveTo>
                <a:lnTo>
                  <a:pt x="3661833" y="0"/>
                </a:lnTo>
                <a:lnTo>
                  <a:pt x="3661833" y="2120900"/>
                </a:lnTo>
                <a:lnTo>
                  <a:pt x="0" y="2120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4267202" y="3940177"/>
            <a:ext cx="3661833" cy="2120900"/>
          </a:xfrm>
          <a:custGeom>
            <a:avLst/>
            <a:gdLst>
              <a:gd name="connsiteX0" fmla="*/ 0 w 3661833"/>
              <a:gd name="connsiteY0" fmla="*/ 0 h 2120900"/>
              <a:gd name="connsiteX1" fmla="*/ 3661833 w 3661833"/>
              <a:gd name="connsiteY1" fmla="*/ 0 h 2120900"/>
              <a:gd name="connsiteX2" fmla="*/ 3661833 w 3661833"/>
              <a:gd name="connsiteY2" fmla="*/ 2120900 h 2120900"/>
              <a:gd name="connsiteX3" fmla="*/ 0 w 3661833"/>
              <a:gd name="connsiteY3" fmla="*/ 2120900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1833" h="2120900">
                <a:moveTo>
                  <a:pt x="0" y="0"/>
                </a:moveTo>
                <a:lnTo>
                  <a:pt x="3661833" y="0"/>
                </a:lnTo>
                <a:lnTo>
                  <a:pt x="3661833" y="2120900"/>
                </a:lnTo>
                <a:lnTo>
                  <a:pt x="0" y="2120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4267202" y="1793877"/>
            <a:ext cx="3661833" cy="2120900"/>
          </a:xfrm>
          <a:custGeom>
            <a:avLst/>
            <a:gdLst>
              <a:gd name="connsiteX0" fmla="*/ 0 w 3661833"/>
              <a:gd name="connsiteY0" fmla="*/ 0 h 2120900"/>
              <a:gd name="connsiteX1" fmla="*/ 3661833 w 3661833"/>
              <a:gd name="connsiteY1" fmla="*/ 0 h 2120900"/>
              <a:gd name="connsiteX2" fmla="*/ 3661833 w 3661833"/>
              <a:gd name="connsiteY2" fmla="*/ 2120900 h 2120900"/>
              <a:gd name="connsiteX3" fmla="*/ 0 w 3661833"/>
              <a:gd name="connsiteY3" fmla="*/ 2120900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1833" h="2120900">
                <a:moveTo>
                  <a:pt x="0" y="0"/>
                </a:moveTo>
                <a:lnTo>
                  <a:pt x="3661833" y="0"/>
                </a:lnTo>
                <a:lnTo>
                  <a:pt x="3661833" y="2120900"/>
                </a:lnTo>
                <a:lnTo>
                  <a:pt x="0" y="2120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9968" y="3940177"/>
            <a:ext cx="3661834" cy="2120900"/>
          </a:xfrm>
          <a:custGeom>
            <a:avLst/>
            <a:gdLst>
              <a:gd name="connsiteX0" fmla="*/ 0 w 3661834"/>
              <a:gd name="connsiteY0" fmla="*/ 0 h 2120900"/>
              <a:gd name="connsiteX1" fmla="*/ 3661834 w 3661834"/>
              <a:gd name="connsiteY1" fmla="*/ 0 h 2120900"/>
              <a:gd name="connsiteX2" fmla="*/ 3661834 w 3661834"/>
              <a:gd name="connsiteY2" fmla="*/ 2120900 h 2120900"/>
              <a:gd name="connsiteX3" fmla="*/ 0 w 3661834"/>
              <a:gd name="connsiteY3" fmla="*/ 2120900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1834" h="2120900">
                <a:moveTo>
                  <a:pt x="0" y="0"/>
                </a:moveTo>
                <a:lnTo>
                  <a:pt x="3661834" y="0"/>
                </a:lnTo>
                <a:lnTo>
                  <a:pt x="3661834" y="2120900"/>
                </a:lnTo>
                <a:lnTo>
                  <a:pt x="0" y="2120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1103447" y="2084437"/>
            <a:ext cx="4512501" cy="3553491"/>
          </a:xfrm>
          <a:custGeom>
            <a:avLst/>
            <a:gdLst>
              <a:gd name="connsiteX0" fmla="*/ 0 w 4512501"/>
              <a:gd name="connsiteY0" fmla="*/ 0 h 3553491"/>
              <a:gd name="connsiteX1" fmla="*/ 4512501 w 4512501"/>
              <a:gd name="connsiteY1" fmla="*/ 0 h 3553491"/>
              <a:gd name="connsiteX2" fmla="*/ 4512501 w 4512501"/>
              <a:gd name="connsiteY2" fmla="*/ 3553491 h 3553491"/>
              <a:gd name="connsiteX3" fmla="*/ 0 w 4512501"/>
              <a:gd name="connsiteY3" fmla="*/ 3553491 h 355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2501" h="3553491">
                <a:moveTo>
                  <a:pt x="0" y="0"/>
                </a:moveTo>
                <a:lnTo>
                  <a:pt x="4512501" y="0"/>
                </a:lnTo>
                <a:lnTo>
                  <a:pt x="4512501" y="3553491"/>
                </a:lnTo>
                <a:lnTo>
                  <a:pt x="0" y="35534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6288023" y="2372557"/>
            <a:ext cx="5086553" cy="3074885"/>
          </a:xfrm>
          <a:custGeom>
            <a:avLst/>
            <a:gdLst>
              <a:gd name="connsiteX0" fmla="*/ 0 w 5086553"/>
              <a:gd name="connsiteY0" fmla="*/ 0 h 3074885"/>
              <a:gd name="connsiteX1" fmla="*/ 5086553 w 5086553"/>
              <a:gd name="connsiteY1" fmla="*/ 0 h 3074885"/>
              <a:gd name="connsiteX2" fmla="*/ 5086553 w 5086553"/>
              <a:gd name="connsiteY2" fmla="*/ 3074885 h 3074885"/>
              <a:gd name="connsiteX3" fmla="*/ 0 w 5086553"/>
              <a:gd name="connsiteY3" fmla="*/ 3074885 h 307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553" h="3074885">
                <a:moveTo>
                  <a:pt x="0" y="0"/>
                </a:moveTo>
                <a:lnTo>
                  <a:pt x="5086553" y="0"/>
                </a:lnTo>
                <a:lnTo>
                  <a:pt x="5086553" y="3074885"/>
                </a:lnTo>
                <a:lnTo>
                  <a:pt x="0" y="30748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pPr/>
              <a:t>2021/3/24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pPr/>
              <a:t>2021/3/24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pPr/>
              <a:t>2021/3/24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pPr/>
              <a:t>2021/3/24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pPr/>
              <a:t>2021/3/24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pPr/>
              <a:t>2021/3/24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pPr/>
              <a:t>2021/3/24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pPr/>
              <a:t>2021/3/24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3" Type="http://schemas.openxmlformats.org/officeDocument/2006/relationships/tags" Target="../tags/tag5.xml"/><Relationship Id="rId21" Type="http://schemas.openxmlformats.org/officeDocument/2006/relationships/image" Target="../media/image14.jpe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image" Target="../media/image18.png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13.jpe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7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16.jpeg"/><Relationship Id="rId10" Type="http://schemas.openxmlformats.org/officeDocument/2006/relationships/tags" Target="../tags/tag12.xml"/><Relationship Id="rId19" Type="http://schemas.openxmlformats.org/officeDocument/2006/relationships/slideLayout" Target="../slideLayouts/slideLayout13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67356" y="2228671"/>
            <a:ext cx="7040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>
                <a:solidFill>
                  <a:srgbClr val="3C598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甩不掉的</a:t>
            </a:r>
            <a:r>
              <a:rPr lang="en-US" altLang="zh-CN" sz="6000" dirty="0">
                <a:solidFill>
                  <a:srgbClr val="3C598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“</a:t>
            </a:r>
            <a:r>
              <a:rPr lang="zh-CN" altLang="en-US" sz="6000" dirty="0">
                <a:solidFill>
                  <a:srgbClr val="3C598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鼠标手</a:t>
            </a:r>
            <a:r>
              <a:rPr lang="en-US" altLang="zh-CN" sz="6000" dirty="0">
                <a:solidFill>
                  <a:srgbClr val="3C598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”</a:t>
            </a:r>
          </a:p>
        </p:txBody>
      </p:sp>
      <p:sp>
        <p:nvSpPr>
          <p:cNvPr id="8" name="矩形 7"/>
          <p:cNvSpPr/>
          <p:nvPr/>
        </p:nvSpPr>
        <p:spPr>
          <a:xfrm>
            <a:off x="4025071" y="3243660"/>
            <a:ext cx="3383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3C598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——</a:t>
            </a:r>
            <a:r>
              <a:rPr lang="zh-CN" altLang="en-US" sz="2800" dirty="0">
                <a:solidFill>
                  <a:srgbClr val="3C598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认识腕管综合征</a:t>
            </a:r>
          </a:p>
        </p:txBody>
      </p:sp>
      <p:sp>
        <p:nvSpPr>
          <p:cNvPr id="9" name="矩形 8"/>
          <p:cNvSpPr/>
          <p:nvPr/>
        </p:nvSpPr>
        <p:spPr>
          <a:xfrm>
            <a:off x="10924223" y="368300"/>
            <a:ext cx="751840" cy="894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028"/>
          <a:stretch>
            <a:fillRect/>
          </a:stretch>
        </p:blipFill>
        <p:spPr>
          <a:xfrm rot="1703266">
            <a:off x="7023264" y="-73580"/>
            <a:ext cx="6609868" cy="6858000"/>
          </a:xfrm>
          <a:custGeom>
            <a:avLst/>
            <a:gdLst>
              <a:gd name="connsiteX0" fmla="*/ 0 w 6609868"/>
              <a:gd name="connsiteY0" fmla="*/ 1400999 h 6858000"/>
              <a:gd name="connsiteX1" fmla="*/ 2592416 w 6609868"/>
              <a:gd name="connsiteY1" fmla="*/ 0 h 6858000"/>
              <a:gd name="connsiteX2" fmla="*/ 3570386 w 6609868"/>
              <a:gd name="connsiteY2" fmla="*/ 0 h 6858000"/>
              <a:gd name="connsiteX3" fmla="*/ 6609868 w 6609868"/>
              <a:gd name="connsiteY3" fmla="*/ 5624276 h 6858000"/>
              <a:gd name="connsiteX4" fmla="*/ 4326977 w 6609868"/>
              <a:gd name="connsiteY4" fmla="*/ 6858000 h 6858000"/>
              <a:gd name="connsiteX5" fmla="*/ 0 w 660986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9868" h="6858000">
                <a:moveTo>
                  <a:pt x="0" y="1400999"/>
                </a:moveTo>
                <a:lnTo>
                  <a:pt x="2592416" y="0"/>
                </a:lnTo>
                <a:lnTo>
                  <a:pt x="3570386" y="0"/>
                </a:lnTo>
                <a:lnTo>
                  <a:pt x="6609868" y="5624276"/>
                </a:lnTo>
                <a:lnTo>
                  <a:pt x="432697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4" name="矩形 33"/>
          <p:cNvSpPr/>
          <p:nvPr/>
        </p:nvSpPr>
        <p:spPr>
          <a:xfrm>
            <a:off x="515938" y="3896339"/>
            <a:ext cx="804862" cy="106701"/>
          </a:xfrm>
          <a:prstGeom prst="rect">
            <a:avLst/>
          </a:prstGeom>
          <a:solidFill>
            <a:srgbClr val="3C5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516255" y="4170680"/>
            <a:ext cx="1661160" cy="337185"/>
          </a:xfrm>
          <a:prstGeom prst="rect">
            <a:avLst/>
          </a:prstGeom>
          <a:noFill/>
          <a:ln>
            <a:solidFill>
              <a:srgbClr val="3C598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主讲人：李文超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8554720" y="1393190"/>
            <a:ext cx="5049520" cy="5033645"/>
            <a:chOff x="13472" y="2194"/>
            <a:chExt cx="7952" cy="7927"/>
          </a:xfrm>
        </p:grpSpPr>
        <p:pic>
          <p:nvPicPr>
            <p:cNvPr id="2" name="图片 1" descr="C:\Users\眼科\Desktop\50b6-ivmqpch7254691.jpg50b6-ivmqpch725469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680000">
              <a:off x="13472" y="2194"/>
              <a:ext cx="7952" cy="6723"/>
            </a:xfrm>
            <a:prstGeom prst="rect">
              <a:avLst/>
            </a:prstGeom>
          </p:spPr>
        </p:pic>
        <p:sp>
          <p:nvSpPr>
            <p:cNvPr id="3" name="圆角矩形 2"/>
            <p:cNvSpPr/>
            <p:nvPr/>
          </p:nvSpPr>
          <p:spPr>
            <a:xfrm rot="1860000">
              <a:off x="18420" y="9671"/>
              <a:ext cx="1172" cy="450"/>
            </a:xfrm>
            <a:prstGeom prst="roundRect">
              <a:avLst/>
            </a:prstGeom>
            <a:solidFill>
              <a:srgbClr val="82828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924223" y="368300"/>
            <a:ext cx="751840" cy="894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028"/>
          <a:stretch>
            <a:fillRect/>
          </a:stretch>
        </p:blipFill>
        <p:spPr>
          <a:xfrm rot="1703266">
            <a:off x="7023264" y="-73580"/>
            <a:ext cx="6609868" cy="6858000"/>
          </a:xfrm>
          <a:custGeom>
            <a:avLst/>
            <a:gdLst>
              <a:gd name="connsiteX0" fmla="*/ 0 w 6609868"/>
              <a:gd name="connsiteY0" fmla="*/ 1400999 h 6858000"/>
              <a:gd name="connsiteX1" fmla="*/ 2592416 w 6609868"/>
              <a:gd name="connsiteY1" fmla="*/ 0 h 6858000"/>
              <a:gd name="connsiteX2" fmla="*/ 3570386 w 6609868"/>
              <a:gd name="connsiteY2" fmla="*/ 0 h 6858000"/>
              <a:gd name="connsiteX3" fmla="*/ 6609868 w 6609868"/>
              <a:gd name="connsiteY3" fmla="*/ 5624276 h 6858000"/>
              <a:gd name="connsiteX4" fmla="*/ 4326977 w 6609868"/>
              <a:gd name="connsiteY4" fmla="*/ 6858000 h 6858000"/>
              <a:gd name="connsiteX5" fmla="*/ 0 w 660986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9868" h="6858000">
                <a:moveTo>
                  <a:pt x="0" y="1400999"/>
                </a:moveTo>
                <a:lnTo>
                  <a:pt x="2592416" y="0"/>
                </a:lnTo>
                <a:lnTo>
                  <a:pt x="3570386" y="0"/>
                </a:lnTo>
                <a:lnTo>
                  <a:pt x="6609868" y="5624276"/>
                </a:lnTo>
                <a:lnTo>
                  <a:pt x="432697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9" name="任意多边形: 形状 28"/>
          <p:cNvSpPr/>
          <p:nvPr/>
        </p:nvSpPr>
        <p:spPr>
          <a:xfrm rot="1703266">
            <a:off x="8486579" y="1344423"/>
            <a:ext cx="5085903" cy="4520866"/>
          </a:xfrm>
          <a:custGeom>
            <a:avLst/>
            <a:gdLst>
              <a:gd name="connsiteX0" fmla="*/ 0 w 5085903"/>
              <a:gd name="connsiteY0" fmla="*/ 0 h 4520866"/>
              <a:gd name="connsiteX1" fmla="*/ 2642727 w 5085903"/>
              <a:gd name="connsiteY1" fmla="*/ 0 h 4520866"/>
              <a:gd name="connsiteX2" fmla="*/ 5085903 w 5085903"/>
              <a:gd name="connsiteY2" fmla="*/ 4520866 h 4520866"/>
              <a:gd name="connsiteX3" fmla="*/ 0 w 5085903"/>
              <a:gd name="connsiteY3" fmla="*/ 4520866 h 452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5903" h="4520866">
                <a:moveTo>
                  <a:pt x="0" y="0"/>
                </a:moveTo>
                <a:lnTo>
                  <a:pt x="2642727" y="0"/>
                </a:lnTo>
                <a:lnTo>
                  <a:pt x="5085903" y="4520866"/>
                </a:lnTo>
                <a:lnTo>
                  <a:pt x="0" y="4520866"/>
                </a:lnTo>
                <a:close/>
              </a:path>
            </a:pathLst>
          </a:custGeom>
          <a:blipFill dpi="0" rotWithShape="1">
            <a:blip r:embed="rId3"/>
            <a:srcRect/>
            <a:tile tx="-1778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574165" y="2547620"/>
            <a:ext cx="4216400" cy="1150620"/>
            <a:chOff x="539" y="4092"/>
            <a:chExt cx="6640" cy="1812"/>
          </a:xfrm>
        </p:grpSpPr>
        <p:sp>
          <p:nvSpPr>
            <p:cNvPr id="19" name="文本框 18"/>
            <p:cNvSpPr txBox="1"/>
            <p:nvPr/>
          </p:nvSpPr>
          <p:spPr>
            <a:xfrm>
              <a:off x="539" y="5516"/>
              <a:ext cx="6641" cy="3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dist"/>
              <a:r>
                <a:rPr lang="en-US" sz="1600">
                  <a:solidFill>
                    <a:srgbClr val="3C59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THANK YOU FOR LISTENING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39" y="4092"/>
              <a:ext cx="6641" cy="13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dist"/>
              <a:r>
                <a:rPr lang="zh-CN" altLang="en-US" sz="5400" b="1">
                  <a:solidFill>
                    <a:srgbClr val="3C598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感谢您的聆听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70560" y="1113007"/>
            <a:ext cx="7409238" cy="5271756"/>
            <a:chOff x="1056" y="1769"/>
            <a:chExt cx="10687" cy="7863"/>
          </a:xfrm>
        </p:grpSpPr>
        <p:sp>
          <p:nvSpPr>
            <p:cNvPr id="41" name="矩形 40"/>
            <p:cNvSpPr/>
            <p:nvPr/>
          </p:nvSpPr>
          <p:spPr bwMode="auto">
            <a:xfrm>
              <a:off x="1165" y="1769"/>
              <a:ext cx="4669" cy="270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/>
                <a:ea typeface="小米兰亭_GB外压缩"/>
                <a:cs typeface="+mn-cs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6808" y="1769"/>
              <a:ext cx="4669" cy="2704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/>
                <a:ea typeface="小米兰亭_GB外压缩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 bwMode="auto">
            <a:xfrm>
              <a:off x="1165" y="5940"/>
              <a:ext cx="4669" cy="2704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/>
                <a:ea typeface="小米兰亭_GB外压缩"/>
                <a:cs typeface="+mn-cs"/>
              </a:endParaRPr>
            </a:p>
          </p:txBody>
        </p:sp>
        <p:sp>
          <p:nvSpPr>
            <p:cNvPr id="53" name="矩形 52"/>
            <p:cNvSpPr/>
            <p:nvPr/>
          </p:nvSpPr>
          <p:spPr bwMode="auto">
            <a:xfrm>
              <a:off x="6808" y="5940"/>
              <a:ext cx="4669" cy="2704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/>
                <a:ea typeface="小米兰亭_GB外压缩"/>
                <a:cs typeface="+mn-cs"/>
              </a:endParaRPr>
            </a:p>
          </p:txBody>
        </p:sp>
        <p:sp>
          <p:nvSpPr>
            <p:cNvPr id="18" name="Rectangle 16"/>
            <p:cNvSpPr/>
            <p:nvPr/>
          </p:nvSpPr>
          <p:spPr bwMode="auto">
            <a:xfrm>
              <a:off x="1056" y="4591"/>
              <a:ext cx="4935" cy="50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eaLnBrk="1" hangingPunct="1">
                <a:defRPr/>
              </a:pPr>
              <a:r>
                <a:rPr lang="zh-CN" sz="1600" b="1" dirty="0">
                  <a:solidFill>
                    <a:srgbClr val="3C597F"/>
                  </a:solidFill>
                  <a:latin typeface="+mn-ea"/>
                  <a:ea typeface="+mn-ea"/>
                </a:rPr>
                <a:t>长期使用腕部的操作工</a:t>
              </a:r>
            </a:p>
          </p:txBody>
        </p:sp>
        <p:sp>
          <p:nvSpPr>
            <p:cNvPr id="19" name="Rectangle 16"/>
            <p:cNvSpPr/>
            <p:nvPr/>
          </p:nvSpPr>
          <p:spPr bwMode="auto">
            <a:xfrm>
              <a:off x="6808" y="4591"/>
              <a:ext cx="4935" cy="50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l" eaLnBrk="1" hangingPunct="1">
                <a:buClrTx/>
                <a:buSzTx/>
                <a:buFontTx/>
                <a:defRPr/>
              </a:pPr>
              <a:r>
                <a:rPr kumimoji="0" lang="zh-CN" sz="1600" b="1" i="0" u="none" strike="noStrike" kern="1200" cap="none" spc="0" normalizeH="0" baseline="0" dirty="0">
                  <a:solidFill>
                    <a:srgbClr val="3C597F"/>
                  </a:solidFill>
                  <a:latin typeface="+mn-ea"/>
                  <a:ea typeface="+mn-ea"/>
                </a:rPr>
                <a:t>打字员、计算机操作员</a:t>
              </a:r>
            </a:p>
          </p:txBody>
        </p:sp>
        <p:sp>
          <p:nvSpPr>
            <p:cNvPr id="20" name="Rectangle 16"/>
            <p:cNvSpPr/>
            <p:nvPr/>
          </p:nvSpPr>
          <p:spPr bwMode="auto">
            <a:xfrm>
              <a:off x="6808" y="8762"/>
              <a:ext cx="4935" cy="8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l" eaLnBrk="1" hangingPunct="1">
                <a:buClrTx/>
                <a:buSzTx/>
                <a:buFontTx/>
                <a:defRPr/>
              </a:pPr>
              <a:r>
                <a:rPr kumimoji="0" lang="zh-CN" sz="1600" b="1" i="0" u="none" strike="noStrike" kern="1200" cap="none" spc="0" normalizeH="0" baseline="0" dirty="0">
                  <a:solidFill>
                    <a:srgbClr val="3C597F"/>
                  </a:solidFill>
                  <a:latin typeface="+mn-ea"/>
                  <a:ea typeface="+mn-ea"/>
                </a:rPr>
                <a:t>糖尿病、风湿病、甲状腺功能失调、系统性红斑狼疮、关节炎等</a:t>
              </a:r>
            </a:p>
          </p:txBody>
        </p:sp>
        <p:sp>
          <p:nvSpPr>
            <p:cNvPr id="21" name="Rectangle 16"/>
            <p:cNvSpPr/>
            <p:nvPr/>
          </p:nvSpPr>
          <p:spPr bwMode="auto">
            <a:xfrm>
              <a:off x="1165" y="8762"/>
              <a:ext cx="4935" cy="50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l" eaLnBrk="1" hangingPunct="1">
                <a:buClrTx/>
                <a:buSzTx/>
                <a:buFontTx/>
                <a:defRPr/>
              </a:pPr>
              <a:r>
                <a:rPr kumimoji="0" lang="zh-CN" sz="1600" b="1" i="0" u="none" strike="noStrike" kern="1200" cap="none" spc="0" normalizeH="0" baseline="0" dirty="0">
                  <a:solidFill>
                    <a:srgbClr val="3C597F"/>
                  </a:solidFill>
                  <a:latin typeface="+mn-ea"/>
                  <a:ea typeface="+mn-ea"/>
                </a:rPr>
                <a:t>肥胖</a:t>
              </a:r>
            </a:p>
          </p:txBody>
        </p:sp>
      </p:grpSp>
      <p:sp>
        <p:nvSpPr>
          <p:cNvPr id="15" name="标题 1"/>
          <p:cNvSpPr txBox="1"/>
          <p:nvPr/>
        </p:nvSpPr>
        <p:spPr>
          <a:xfrm>
            <a:off x="745873" y="265379"/>
            <a:ext cx="3627437" cy="5492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 smtClean="0">
                <a:solidFill>
                  <a:srgbClr val="3C59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危险人群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3C598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36" r="33798" b="1350"/>
          <a:stretch>
            <a:fillRect/>
          </a:stretch>
        </p:blipFill>
        <p:spPr>
          <a:xfrm flipH="1">
            <a:off x="8078713" y="-19050"/>
            <a:ext cx="4113285" cy="687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73735" y="1788160"/>
            <a:ext cx="1948815" cy="1795780"/>
          </a:xfrm>
          <a:prstGeom prst="rect">
            <a:avLst/>
          </a:prstGeom>
          <a:solidFill>
            <a:srgbClr val="5480A5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852805" y="1929765"/>
            <a:ext cx="1666875" cy="15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sz="1200" b="1">
                <a:solidFill>
                  <a:schemeClr val="bg1"/>
                </a:solidFill>
              </a:rPr>
              <a:t>手腕当中有个通道叫作</a:t>
            </a:r>
            <a:r>
              <a:rPr sz="1400" b="1">
                <a:solidFill>
                  <a:schemeClr val="bg1"/>
                </a:solidFill>
              </a:rPr>
              <a:t>腕管</a:t>
            </a:r>
            <a:r>
              <a:rPr sz="1200" b="1">
                <a:solidFill>
                  <a:schemeClr val="bg1"/>
                </a:solidFill>
              </a:rPr>
              <a:t>，由屈肌支持带(腕横韧带）与腕骨沟共同构成。它就像一座拱桥，管内有</a:t>
            </a:r>
            <a:r>
              <a:rPr lang="en-US" sz="1600" b="1">
                <a:solidFill>
                  <a:schemeClr val="bg1"/>
                </a:solidFill>
              </a:rPr>
              <a:t>9</a:t>
            </a:r>
            <a:r>
              <a:rPr sz="1600" b="1">
                <a:solidFill>
                  <a:schemeClr val="bg1"/>
                </a:solidFill>
              </a:rPr>
              <a:t>条肌腱</a:t>
            </a:r>
            <a:r>
              <a:rPr lang="zh-CN" sz="1600" b="1">
                <a:solidFill>
                  <a:schemeClr val="bg1"/>
                </a:solidFill>
              </a:rPr>
              <a:t>和</a:t>
            </a:r>
            <a:r>
              <a:rPr lang="en-US" sz="1600" b="1">
                <a:solidFill>
                  <a:schemeClr val="bg1"/>
                </a:solidFill>
              </a:rPr>
              <a:t>1</a:t>
            </a:r>
            <a:r>
              <a:rPr sz="1600" b="1">
                <a:solidFill>
                  <a:schemeClr val="bg1"/>
                </a:solidFill>
              </a:rPr>
              <a:t>条神经</a:t>
            </a:r>
            <a:r>
              <a:rPr sz="1200" b="1">
                <a:solidFill>
                  <a:schemeClr val="bg1"/>
                </a:solidFill>
              </a:rPr>
              <a:t>通过</a:t>
            </a:r>
            <a:r>
              <a:rPr lang="zh-CN" sz="1200" b="1">
                <a:solidFill>
                  <a:schemeClr val="bg1"/>
                </a:solidFill>
              </a:rPr>
              <a:t>。</a:t>
            </a:r>
          </a:p>
        </p:txBody>
      </p:sp>
      <p:grpSp>
        <p:nvGrpSpPr>
          <p:cNvPr id="20" name="组合 19"/>
          <p:cNvGrpSpPr/>
          <p:nvPr>
            <p:custDataLst>
              <p:tags r:id="rId1"/>
            </p:custDataLst>
          </p:nvPr>
        </p:nvGrpSpPr>
        <p:grpSpPr>
          <a:xfrm>
            <a:off x="-10160" y="322659"/>
            <a:ext cx="2473360" cy="717272"/>
            <a:chOff x="0" y="322659"/>
            <a:chExt cx="2473360" cy="717272"/>
          </a:xfrm>
        </p:grpSpPr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489676" y="322659"/>
              <a:ext cx="1706880" cy="460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Font typeface="Arial" panose="020B0604020202020204" pitchFamily="34" charset="0"/>
                <a:buNone/>
              </a:pPr>
              <a:r>
                <a:rPr lang="zh-CN" altLang="en-US" sz="2400" dirty="0">
                  <a:solidFill>
                    <a:srgbClr val="547FA5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+mn-ea"/>
                </a:rPr>
                <a:t>腕管综合征</a:t>
              </a:r>
              <a:endParaRPr lang="zh-CN" altLang="en-US" sz="2400" b="1" dirty="0">
                <a:solidFill>
                  <a:srgbClr val="547FA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sym typeface="+mn-ea"/>
              </a:endParaRPr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489620" y="742751"/>
              <a:ext cx="1983740" cy="297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Font typeface="Arial" panose="020B0604020202020204" pitchFamily="34" charset="0"/>
                <a:buNone/>
              </a:pPr>
              <a:r>
                <a:rPr lang="en-US" altLang="zh-CN" sz="1335">
                  <a:solidFill>
                    <a:srgbClr val="293855"/>
                  </a:solidFill>
                </a:rPr>
                <a:t>Carpal Tunnel Syndrome</a:t>
              </a:r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0" y="398992"/>
              <a:ext cx="334433" cy="575733"/>
            </a:xfrm>
            <a:prstGeom prst="rect">
              <a:avLst/>
            </a:prstGeom>
            <a:solidFill>
              <a:srgbClr val="5480A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 sz="2400"/>
            </a:p>
          </p:txBody>
        </p:sp>
      </p:grpSp>
      <p:pic>
        <p:nvPicPr>
          <p:cNvPr id="8" name="图片占位符 7" descr="QQ图片20210304012538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2806065" y="3180715"/>
            <a:ext cx="3752215" cy="33623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图片 1" descr="QQ图片202103040117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415" y="1040130"/>
            <a:ext cx="4776470" cy="2973070"/>
          </a:xfrm>
          <a:prstGeom prst="rect">
            <a:avLst/>
          </a:prstGeom>
          <a:effectLst>
            <a:outerShdw blurRad="50800" dist="177800" dir="18900000" algn="bl" rotWithShape="0">
              <a:prstClr val="black">
                <a:alpha val="33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235700" y="1290955"/>
            <a:ext cx="5108220" cy="4490720"/>
            <a:chOff x="9820" y="2560"/>
            <a:chExt cx="7183" cy="6545"/>
          </a:xfrm>
        </p:grpSpPr>
        <p:sp>
          <p:nvSpPr>
            <p:cNvPr id="17" name="矩形 16"/>
            <p:cNvSpPr/>
            <p:nvPr/>
          </p:nvSpPr>
          <p:spPr>
            <a:xfrm>
              <a:off x="11430" y="5265"/>
              <a:ext cx="2108" cy="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C598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常见症状</a:t>
              </a:r>
            </a:p>
          </p:txBody>
        </p:sp>
        <p:sp>
          <p:nvSpPr>
            <p:cNvPr id="19" name="椭圆 18"/>
            <p:cNvSpPr/>
            <p:nvPr/>
          </p:nvSpPr>
          <p:spPr>
            <a:xfrm>
              <a:off x="14023" y="5486"/>
              <a:ext cx="2602" cy="2602"/>
            </a:xfrm>
            <a:prstGeom prst="ellipse">
              <a:avLst/>
            </a:prstGeom>
            <a:blipFill rotWithShape="1">
              <a:blip r:embed="rId4">
                <a:alphaModFix amt="63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3872" y="7781"/>
              <a:ext cx="604" cy="60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3">
                    <a:lumMod val="75000"/>
                    <a:alpha val="3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0095" y="6318"/>
              <a:ext cx="2602" cy="2602"/>
            </a:xfrm>
            <a:prstGeom prst="ellipse">
              <a:avLst/>
            </a:prstGeom>
            <a:blipFill rotWithShape="1">
              <a:blip r:embed="rId5">
                <a:alphaModFix amt="57000"/>
              </a:blip>
              <a:stretch>
                <a:fillRect/>
              </a:stretch>
            </a:blipFill>
            <a:ln w="12700" cmpd="sng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3663" y="3331"/>
              <a:ext cx="1859" cy="185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3">
                    <a:lumMod val="75000"/>
                    <a:alpha val="3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1020" y="2591"/>
              <a:ext cx="2068" cy="206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3">
                    <a:lumMod val="75000"/>
                    <a:alpha val="3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1262" y="2814"/>
              <a:ext cx="1585" cy="15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麻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木无力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13899" y="3620"/>
              <a:ext cx="1386" cy="12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疼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痛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肿胀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14273" y="6464"/>
              <a:ext cx="1916" cy="12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鱼际肌萎缩</a:t>
              </a:r>
            </a:p>
          </p:txBody>
        </p:sp>
        <p:grpSp>
          <p:nvGrpSpPr>
            <p:cNvPr id="22549" name="组合 27"/>
            <p:cNvGrpSpPr/>
            <p:nvPr/>
          </p:nvGrpSpPr>
          <p:grpSpPr>
            <a:xfrm>
              <a:off x="10253" y="2560"/>
              <a:ext cx="510" cy="510"/>
              <a:chOff x="6539231" y="1834280"/>
              <a:chExt cx="324320" cy="324320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6539231" y="1834280"/>
                <a:ext cx="324320" cy="3243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3">
                      <a:lumMod val="75000"/>
                      <a:alpha val="3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30" name="kiss_284193"/>
              <p:cNvSpPr>
                <a:spLocks noChangeAspect="1"/>
              </p:cNvSpPr>
              <p:nvPr/>
            </p:nvSpPr>
            <p:spPr bwMode="auto">
              <a:xfrm>
                <a:off x="6654487" y="1925462"/>
                <a:ext cx="93809" cy="141957"/>
              </a:xfrm>
              <a:custGeom>
                <a:avLst/>
                <a:gdLst>
                  <a:gd name="connsiteX0" fmla="*/ 94621 w 400938"/>
                  <a:gd name="connsiteY0" fmla="*/ 427980 h 606722"/>
                  <a:gd name="connsiteX1" fmla="*/ 150227 w 400938"/>
                  <a:gd name="connsiteY1" fmla="*/ 441849 h 606722"/>
                  <a:gd name="connsiteX2" fmla="*/ 150227 w 400938"/>
                  <a:gd name="connsiteY2" fmla="*/ 578138 h 606722"/>
                  <a:gd name="connsiteX3" fmla="*/ 122468 w 400938"/>
                  <a:gd name="connsiteY3" fmla="*/ 605876 h 606722"/>
                  <a:gd name="connsiteX4" fmla="*/ 94621 w 400938"/>
                  <a:gd name="connsiteY4" fmla="*/ 578138 h 606722"/>
                  <a:gd name="connsiteX5" fmla="*/ 47695 w 400938"/>
                  <a:gd name="connsiteY5" fmla="*/ 416266 h 606722"/>
                  <a:gd name="connsiteX6" fmla="*/ 77889 w 400938"/>
                  <a:gd name="connsiteY6" fmla="*/ 423822 h 606722"/>
                  <a:gd name="connsiteX7" fmla="*/ 77889 w 400938"/>
                  <a:gd name="connsiteY7" fmla="*/ 578140 h 606722"/>
                  <a:gd name="connsiteX8" fmla="*/ 86083 w 400938"/>
                  <a:gd name="connsiteY8" fmla="*/ 603742 h 606722"/>
                  <a:gd name="connsiteX9" fmla="*/ 75484 w 400938"/>
                  <a:gd name="connsiteY9" fmla="*/ 605875 h 606722"/>
                  <a:gd name="connsiteX10" fmla="*/ 47695 w 400938"/>
                  <a:gd name="connsiteY10" fmla="*/ 578140 h 606722"/>
                  <a:gd name="connsiteX11" fmla="*/ 264384 w 400938"/>
                  <a:gd name="connsiteY11" fmla="*/ 288472 h 606722"/>
                  <a:gd name="connsiteX12" fmla="*/ 333728 w 400938"/>
                  <a:gd name="connsiteY12" fmla="*/ 310957 h 606722"/>
                  <a:gd name="connsiteX13" fmla="*/ 334262 w 400938"/>
                  <a:gd name="connsiteY13" fmla="*/ 577839 h 606722"/>
                  <a:gd name="connsiteX14" fmla="*/ 305332 w 400938"/>
                  <a:gd name="connsiteY14" fmla="*/ 606722 h 606722"/>
                  <a:gd name="connsiteX15" fmla="*/ 276490 w 400938"/>
                  <a:gd name="connsiteY15" fmla="*/ 577839 h 606722"/>
                  <a:gd name="connsiteX16" fmla="*/ 276490 w 400938"/>
                  <a:gd name="connsiteY16" fmla="*/ 347394 h 606722"/>
                  <a:gd name="connsiteX17" fmla="*/ 264028 w 400938"/>
                  <a:gd name="connsiteY17" fmla="*/ 347394 h 606722"/>
                  <a:gd name="connsiteX18" fmla="*/ 264028 w 400938"/>
                  <a:gd name="connsiteY18" fmla="*/ 577839 h 606722"/>
                  <a:gd name="connsiteX19" fmla="*/ 235098 w 400938"/>
                  <a:gd name="connsiteY19" fmla="*/ 606722 h 606722"/>
                  <a:gd name="connsiteX20" fmla="*/ 206256 w 400938"/>
                  <a:gd name="connsiteY20" fmla="*/ 577839 h 606722"/>
                  <a:gd name="connsiteX21" fmla="*/ 206256 w 400938"/>
                  <a:gd name="connsiteY21" fmla="*/ 406849 h 606722"/>
                  <a:gd name="connsiteX22" fmla="*/ 213200 w 400938"/>
                  <a:gd name="connsiteY22" fmla="*/ 299581 h 606722"/>
                  <a:gd name="connsiteX23" fmla="*/ 264384 w 400938"/>
                  <a:gd name="connsiteY23" fmla="*/ 288472 h 606722"/>
                  <a:gd name="connsiteX24" fmla="*/ 132093 w 400938"/>
                  <a:gd name="connsiteY24" fmla="*/ 133782 h 606722"/>
                  <a:gd name="connsiteX25" fmla="*/ 176951 w 400938"/>
                  <a:gd name="connsiteY25" fmla="*/ 144979 h 606722"/>
                  <a:gd name="connsiteX26" fmla="*/ 199736 w 400938"/>
                  <a:gd name="connsiteY26" fmla="*/ 175814 h 606722"/>
                  <a:gd name="connsiteX27" fmla="*/ 197244 w 400938"/>
                  <a:gd name="connsiteY27" fmla="*/ 214114 h 606722"/>
                  <a:gd name="connsiteX28" fmla="*/ 186475 w 400938"/>
                  <a:gd name="connsiteY28" fmla="*/ 216425 h 606722"/>
                  <a:gd name="connsiteX29" fmla="*/ 165203 w 400938"/>
                  <a:gd name="connsiteY29" fmla="*/ 180346 h 606722"/>
                  <a:gd name="connsiteX30" fmla="*/ 181935 w 400938"/>
                  <a:gd name="connsiteY30" fmla="*/ 239707 h 606722"/>
                  <a:gd name="connsiteX31" fmla="*/ 228752 w 400938"/>
                  <a:gd name="connsiteY31" fmla="*/ 229488 h 606722"/>
                  <a:gd name="connsiteX32" fmla="*/ 228307 w 400938"/>
                  <a:gd name="connsiteY32" fmla="*/ 230732 h 606722"/>
                  <a:gd name="connsiteX33" fmla="*/ 236317 w 400938"/>
                  <a:gd name="connsiteY33" fmla="*/ 272320 h 606722"/>
                  <a:gd name="connsiteX34" fmla="*/ 171166 w 400938"/>
                  <a:gd name="connsiteY34" fmla="*/ 286449 h 606722"/>
                  <a:gd name="connsiteX35" fmla="*/ 145622 w 400938"/>
                  <a:gd name="connsiteY35" fmla="*/ 271165 h 606722"/>
                  <a:gd name="connsiteX36" fmla="*/ 123282 w 400938"/>
                  <a:gd name="connsiteY36" fmla="*/ 192165 h 606722"/>
                  <a:gd name="connsiteX37" fmla="*/ 124617 w 400938"/>
                  <a:gd name="connsiteY37" fmla="*/ 277030 h 606722"/>
                  <a:gd name="connsiteX38" fmla="*/ 166093 w 400938"/>
                  <a:gd name="connsiteY38" fmla="*/ 309820 h 606722"/>
                  <a:gd name="connsiteX39" fmla="*/ 191370 w 400938"/>
                  <a:gd name="connsiteY39" fmla="*/ 304311 h 606722"/>
                  <a:gd name="connsiteX40" fmla="*/ 184428 w 400938"/>
                  <a:gd name="connsiteY40" fmla="*/ 412546 h 606722"/>
                  <a:gd name="connsiteX41" fmla="*/ 169297 w 400938"/>
                  <a:gd name="connsiteY41" fmla="*/ 424632 h 606722"/>
                  <a:gd name="connsiteX42" fmla="*/ 8823 w 400938"/>
                  <a:gd name="connsiteY42" fmla="*/ 384466 h 606722"/>
                  <a:gd name="connsiteX43" fmla="*/ 1258 w 400938"/>
                  <a:gd name="connsiteY43" fmla="*/ 366782 h 606722"/>
                  <a:gd name="connsiteX44" fmla="*/ 99607 w 400938"/>
                  <a:gd name="connsiteY44" fmla="*/ 150755 h 606722"/>
                  <a:gd name="connsiteX45" fmla="*/ 132093 w 400938"/>
                  <a:gd name="connsiteY45" fmla="*/ 133782 h 606722"/>
                  <a:gd name="connsiteX46" fmla="*/ 227396 w 400938"/>
                  <a:gd name="connsiteY46" fmla="*/ 117139 h 606722"/>
                  <a:gd name="connsiteX47" fmla="*/ 323620 w 400938"/>
                  <a:gd name="connsiteY47" fmla="*/ 117139 h 606722"/>
                  <a:gd name="connsiteX48" fmla="*/ 387087 w 400938"/>
                  <a:gd name="connsiteY48" fmla="*/ 172692 h 606722"/>
                  <a:gd name="connsiteX49" fmla="*/ 400706 w 400938"/>
                  <a:gd name="connsiteY49" fmla="*/ 275888 h 606722"/>
                  <a:gd name="connsiteX50" fmla="*/ 392250 w 400938"/>
                  <a:gd name="connsiteY50" fmla="*/ 297487 h 606722"/>
                  <a:gd name="connsiteX51" fmla="*/ 369462 w 400938"/>
                  <a:gd name="connsiteY51" fmla="*/ 301842 h 606722"/>
                  <a:gd name="connsiteX52" fmla="*/ 262467 w 400938"/>
                  <a:gd name="connsiteY52" fmla="*/ 267177 h 606722"/>
                  <a:gd name="connsiteX53" fmla="*/ 247068 w 400938"/>
                  <a:gd name="connsiteY53" fmla="*/ 236867 h 606722"/>
                  <a:gd name="connsiteX54" fmla="*/ 277333 w 400938"/>
                  <a:gd name="connsiteY54" fmla="*/ 221401 h 606722"/>
                  <a:gd name="connsiteX55" fmla="*/ 348010 w 400938"/>
                  <a:gd name="connsiteY55" fmla="*/ 244334 h 606722"/>
                  <a:gd name="connsiteX56" fmla="*/ 339375 w 400938"/>
                  <a:gd name="connsiteY56" fmla="*/ 179003 h 606722"/>
                  <a:gd name="connsiteX57" fmla="*/ 336349 w 400938"/>
                  <a:gd name="connsiteY57" fmla="*/ 176514 h 606722"/>
                  <a:gd name="connsiteX58" fmla="*/ 333678 w 400938"/>
                  <a:gd name="connsiteY58" fmla="*/ 179359 h 606722"/>
                  <a:gd name="connsiteX59" fmla="*/ 333678 w 400938"/>
                  <a:gd name="connsiteY59" fmla="*/ 219001 h 606722"/>
                  <a:gd name="connsiteX60" fmla="*/ 279291 w 400938"/>
                  <a:gd name="connsiteY60" fmla="*/ 201491 h 606722"/>
                  <a:gd name="connsiteX61" fmla="*/ 260598 w 400938"/>
                  <a:gd name="connsiteY61" fmla="*/ 200513 h 606722"/>
                  <a:gd name="connsiteX62" fmla="*/ 219028 w 400938"/>
                  <a:gd name="connsiteY62" fmla="*/ 209402 h 606722"/>
                  <a:gd name="connsiteX63" fmla="*/ 221076 w 400938"/>
                  <a:gd name="connsiteY63" fmla="*/ 177225 h 606722"/>
                  <a:gd name="connsiteX64" fmla="*/ 205409 w 400938"/>
                  <a:gd name="connsiteY64" fmla="*/ 136427 h 606722"/>
                  <a:gd name="connsiteX65" fmla="*/ 227396 w 400938"/>
                  <a:gd name="connsiteY65" fmla="*/ 117139 h 606722"/>
                  <a:gd name="connsiteX66" fmla="*/ 265076 w 400938"/>
                  <a:gd name="connsiteY66" fmla="*/ 0 h 606722"/>
                  <a:gd name="connsiteX67" fmla="*/ 314926 w 400938"/>
                  <a:gd name="connsiteY67" fmla="*/ 49758 h 606722"/>
                  <a:gd name="connsiteX68" fmla="*/ 265076 w 400938"/>
                  <a:gd name="connsiteY68" fmla="*/ 99604 h 606722"/>
                  <a:gd name="connsiteX69" fmla="*/ 219143 w 400938"/>
                  <a:gd name="connsiteY69" fmla="*/ 69305 h 606722"/>
                  <a:gd name="connsiteX70" fmla="*/ 218164 w 400938"/>
                  <a:gd name="connsiteY70" fmla="*/ 87520 h 606722"/>
                  <a:gd name="connsiteX71" fmla="*/ 171607 w 400938"/>
                  <a:gd name="connsiteY71" fmla="*/ 123772 h 606722"/>
                  <a:gd name="connsiteX72" fmla="*/ 125050 w 400938"/>
                  <a:gd name="connsiteY72" fmla="*/ 64241 h 606722"/>
                  <a:gd name="connsiteX73" fmla="*/ 171607 w 400938"/>
                  <a:gd name="connsiteY73" fmla="*/ 27900 h 606722"/>
                  <a:gd name="connsiteX74" fmla="*/ 215671 w 400938"/>
                  <a:gd name="connsiteY74" fmla="*/ 56866 h 606722"/>
                  <a:gd name="connsiteX75" fmla="*/ 215137 w 400938"/>
                  <a:gd name="connsiteY75" fmla="*/ 49758 h 606722"/>
                  <a:gd name="connsiteX76" fmla="*/ 265076 w 400938"/>
                  <a:gd name="connsiteY76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400938" h="606722">
                    <a:moveTo>
                      <a:pt x="94621" y="427980"/>
                    </a:moveTo>
                    <a:cubicBezTo>
                      <a:pt x="101027" y="429580"/>
                      <a:pt x="143643" y="440249"/>
                      <a:pt x="150227" y="441849"/>
                    </a:cubicBezTo>
                    <a:lnTo>
                      <a:pt x="150227" y="578138"/>
                    </a:lnTo>
                    <a:cubicBezTo>
                      <a:pt x="150227" y="593429"/>
                      <a:pt x="137771" y="605876"/>
                      <a:pt x="122468" y="605876"/>
                    </a:cubicBezTo>
                    <a:cubicBezTo>
                      <a:pt x="107076" y="605876"/>
                      <a:pt x="94621" y="593429"/>
                      <a:pt x="94621" y="578138"/>
                    </a:cubicBezTo>
                    <a:close/>
                    <a:moveTo>
                      <a:pt x="47695" y="416266"/>
                    </a:moveTo>
                    <a:lnTo>
                      <a:pt x="77889" y="423822"/>
                    </a:lnTo>
                    <a:lnTo>
                      <a:pt x="77889" y="578140"/>
                    </a:lnTo>
                    <a:cubicBezTo>
                      <a:pt x="77889" y="587652"/>
                      <a:pt x="80917" y="596541"/>
                      <a:pt x="86083" y="603742"/>
                    </a:cubicBezTo>
                    <a:cubicBezTo>
                      <a:pt x="82787" y="605075"/>
                      <a:pt x="79225" y="605875"/>
                      <a:pt x="75484" y="605875"/>
                    </a:cubicBezTo>
                    <a:cubicBezTo>
                      <a:pt x="60164" y="605875"/>
                      <a:pt x="47695" y="593430"/>
                      <a:pt x="47695" y="578140"/>
                    </a:cubicBezTo>
                    <a:close/>
                    <a:moveTo>
                      <a:pt x="264384" y="288472"/>
                    </a:moveTo>
                    <a:lnTo>
                      <a:pt x="333728" y="310957"/>
                    </a:lnTo>
                    <a:cubicBezTo>
                      <a:pt x="333728" y="310957"/>
                      <a:pt x="334262" y="414670"/>
                      <a:pt x="334262" y="577839"/>
                    </a:cubicBezTo>
                    <a:cubicBezTo>
                      <a:pt x="334262" y="593747"/>
                      <a:pt x="321266" y="606722"/>
                      <a:pt x="305332" y="606722"/>
                    </a:cubicBezTo>
                    <a:cubicBezTo>
                      <a:pt x="289398" y="606722"/>
                      <a:pt x="276490" y="593747"/>
                      <a:pt x="276490" y="577839"/>
                    </a:cubicBezTo>
                    <a:lnTo>
                      <a:pt x="276490" y="347394"/>
                    </a:lnTo>
                    <a:lnTo>
                      <a:pt x="264028" y="347394"/>
                    </a:lnTo>
                    <a:lnTo>
                      <a:pt x="264028" y="577839"/>
                    </a:lnTo>
                    <a:cubicBezTo>
                      <a:pt x="264028" y="593747"/>
                      <a:pt x="251032" y="606722"/>
                      <a:pt x="235098" y="606722"/>
                    </a:cubicBezTo>
                    <a:cubicBezTo>
                      <a:pt x="219164" y="606722"/>
                      <a:pt x="206256" y="593747"/>
                      <a:pt x="206256" y="577839"/>
                    </a:cubicBezTo>
                    <a:lnTo>
                      <a:pt x="206256" y="406849"/>
                    </a:lnTo>
                    <a:cubicBezTo>
                      <a:pt x="208749" y="367746"/>
                      <a:pt x="210796" y="336818"/>
                      <a:pt x="213200" y="299581"/>
                    </a:cubicBezTo>
                    <a:cubicBezTo>
                      <a:pt x="245246" y="292560"/>
                      <a:pt x="242664" y="293182"/>
                      <a:pt x="264384" y="288472"/>
                    </a:cubicBezTo>
                    <a:close/>
                    <a:moveTo>
                      <a:pt x="132093" y="133782"/>
                    </a:moveTo>
                    <a:cubicBezTo>
                      <a:pt x="132182" y="133782"/>
                      <a:pt x="176951" y="144979"/>
                      <a:pt x="176951" y="144979"/>
                    </a:cubicBezTo>
                    <a:cubicBezTo>
                      <a:pt x="191459" y="148977"/>
                      <a:pt x="200537" y="161152"/>
                      <a:pt x="199736" y="175814"/>
                    </a:cubicBezTo>
                    <a:cubicBezTo>
                      <a:pt x="199024" y="187455"/>
                      <a:pt x="197244" y="214114"/>
                      <a:pt x="197244" y="214114"/>
                    </a:cubicBezTo>
                    <a:lnTo>
                      <a:pt x="186475" y="216425"/>
                    </a:lnTo>
                    <a:lnTo>
                      <a:pt x="165203" y="180346"/>
                    </a:lnTo>
                    <a:lnTo>
                      <a:pt x="181935" y="239707"/>
                    </a:lnTo>
                    <a:lnTo>
                      <a:pt x="228752" y="229488"/>
                    </a:lnTo>
                    <a:cubicBezTo>
                      <a:pt x="228574" y="229932"/>
                      <a:pt x="228396" y="230376"/>
                      <a:pt x="228307" y="230732"/>
                    </a:cubicBezTo>
                    <a:cubicBezTo>
                      <a:pt x="223412" y="245572"/>
                      <a:pt x="226972" y="261123"/>
                      <a:pt x="236317" y="272320"/>
                    </a:cubicBezTo>
                    <a:lnTo>
                      <a:pt x="171166" y="286449"/>
                    </a:lnTo>
                    <a:cubicBezTo>
                      <a:pt x="159952" y="288937"/>
                      <a:pt x="148737" y="282184"/>
                      <a:pt x="145622" y="271165"/>
                    </a:cubicBezTo>
                    <a:lnTo>
                      <a:pt x="123282" y="192165"/>
                    </a:lnTo>
                    <a:lnTo>
                      <a:pt x="124617" y="277030"/>
                    </a:lnTo>
                    <a:cubicBezTo>
                      <a:pt x="125151" y="299157"/>
                      <a:pt x="145444" y="314263"/>
                      <a:pt x="166093" y="309820"/>
                    </a:cubicBezTo>
                    <a:cubicBezTo>
                      <a:pt x="180333" y="306710"/>
                      <a:pt x="178998" y="306977"/>
                      <a:pt x="191370" y="304311"/>
                    </a:cubicBezTo>
                    <a:lnTo>
                      <a:pt x="184428" y="412546"/>
                    </a:lnTo>
                    <a:cubicBezTo>
                      <a:pt x="183894" y="420633"/>
                      <a:pt x="176595" y="426498"/>
                      <a:pt x="169297" y="424632"/>
                    </a:cubicBezTo>
                    <a:cubicBezTo>
                      <a:pt x="134318" y="415834"/>
                      <a:pt x="43891" y="393263"/>
                      <a:pt x="8823" y="384466"/>
                    </a:cubicBezTo>
                    <a:cubicBezTo>
                      <a:pt x="1614" y="382688"/>
                      <a:pt x="-2124" y="374157"/>
                      <a:pt x="1258" y="366782"/>
                    </a:cubicBezTo>
                    <a:lnTo>
                      <a:pt x="99607" y="150755"/>
                    </a:lnTo>
                    <a:cubicBezTo>
                      <a:pt x="105303" y="138136"/>
                      <a:pt x="118743" y="130405"/>
                      <a:pt x="132093" y="133782"/>
                    </a:cubicBezTo>
                    <a:close/>
                    <a:moveTo>
                      <a:pt x="227396" y="117139"/>
                    </a:moveTo>
                    <a:lnTo>
                      <a:pt x="323620" y="117139"/>
                    </a:lnTo>
                    <a:cubicBezTo>
                      <a:pt x="355576" y="117139"/>
                      <a:pt x="382903" y="141049"/>
                      <a:pt x="387087" y="172692"/>
                    </a:cubicBezTo>
                    <a:cubicBezTo>
                      <a:pt x="387621" y="176959"/>
                      <a:pt x="400172" y="271266"/>
                      <a:pt x="400706" y="275888"/>
                    </a:cubicBezTo>
                    <a:cubicBezTo>
                      <a:pt x="401863" y="284065"/>
                      <a:pt x="398659" y="292154"/>
                      <a:pt x="392250" y="297487"/>
                    </a:cubicBezTo>
                    <a:cubicBezTo>
                      <a:pt x="385930" y="302731"/>
                      <a:pt x="377295" y="304420"/>
                      <a:pt x="369462" y="301842"/>
                    </a:cubicBezTo>
                    <a:lnTo>
                      <a:pt x="262467" y="267177"/>
                    </a:lnTo>
                    <a:cubicBezTo>
                      <a:pt x="249827" y="263088"/>
                      <a:pt x="242884" y="249489"/>
                      <a:pt x="247068" y="236867"/>
                    </a:cubicBezTo>
                    <a:cubicBezTo>
                      <a:pt x="251162" y="224246"/>
                      <a:pt x="264693" y="217313"/>
                      <a:pt x="277333" y="221401"/>
                    </a:cubicBezTo>
                    <a:lnTo>
                      <a:pt x="348010" y="244334"/>
                    </a:lnTo>
                    <a:cubicBezTo>
                      <a:pt x="344805" y="219890"/>
                      <a:pt x="342936" y="205757"/>
                      <a:pt x="339375" y="179003"/>
                    </a:cubicBezTo>
                    <a:cubicBezTo>
                      <a:pt x="339197" y="177492"/>
                      <a:pt x="337862" y="176425"/>
                      <a:pt x="336349" y="176514"/>
                    </a:cubicBezTo>
                    <a:cubicBezTo>
                      <a:pt x="334836" y="176603"/>
                      <a:pt x="333678" y="177848"/>
                      <a:pt x="333678" y="179359"/>
                    </a:cubicBezTo>
                    <a:lnTo>
                      <a:pt x="333678" y="219001"/>
                    </a:lnTo>
                    <a:lnTo>
                      <a:pt x="279291" y="201491"/>
                    </a:lnTo>
                    <a:cubicBezTo>
                      <a:pt x="273238" y="199536"/>
                      <a:pt x="266829" y="199180"/>
                      <a:pt x="260598" y="200513"/>
                    </a:cubicBezTo>
                    <a:lnTo>
                      <a:pt x="219028" y="209402"/>
                    </a:lnTo>
                    <a:lnTo>
                      <a:pt x="221076" y="177225"/>
                    </a:lnTo>
                    <a:cubicBezTo>
                      <a:pt x="222055" y="161759"/>
                      <a:pt x="216358" y="146827"/>
                      <a:pt x="205409" y="136427"/>
                    </a:cubicBezTo>
                    <a:cubicBezTo>
                      <a:pt x="214044" y="131627"/>
                      <a:pt x="221521" y="125050"/>
                      <a:pt x="227396" y="117139"/>
                    </a:cubicBezTo>
                    <a:close/>
                    <a:moveTo>
                      <a:pt x="265076" y="0"/>
                    </a:moveTo>
                    <a:cubicBezTo>
                      <a:pt x="292583" y="0"/>
                      <a:pt x="314926" y="22302"/>
                      <a:pt x="314926" y="49758"/>
                    </a:cubicBezTo>
                    <a:cubicBezTo>
                      <a:pt x="314926" y="77302"/>
                      <a:pt x="292583" y="99604"/>
                      <a:pt x="265076" y="99604"/>
                    </a:cubicBezTo>
                    <a:cubicBezTo>
                      <a:pt x="244602" y="99604"/>
                      <a:pt x="226798" y="87253"/>
                      <a:pt x="219143" y="69305"/>
                    </a:cubicBezTo>
                    <a:cubicBezTo>
                      <a:pt x="219944" y="75258"/>
                      <a:pt x="219677" y="81389"/>
                      <a:pt x="218164" y="87520"/>
                    </a:cubicBezTo>
                    <a:cubicBezTo>
                      <a:pt x="212734" y="109289"/>
                      <a:pt x="193149" y="123772"/>
                      <a:pt x="171607" y="123772"/>
                    </a:cubicBezTo>
                    <a:cubicBezTo>
                      <a:pt x="140361" y="123772"/>
                      <a:pt x="117484" y="94451"/>
                      <a:pt x="125050" y="64241"/>
                    </a:cubicBezTo>
                    <a:cubicBezTo>
                      <a:pt x="130480" y="42472"/>
                      <a:pt x="150064" y="27900"/>
                      <a:pt x="171607" y="27900"/>
                    </a:cubicBezTo>
                    <a:cubicBezTo>
                      <a:pt x="190211" y="27900"/>
                      <a:pt x="207838" y="38740"/>
                      <a:pt x="215671" y="56866"/>
                    </a:cubicBezTo>
                    <a:cubicBezTo>
                      <a:pt x="215315" y="54556"/>
                      <a:pt x="215137" y="52157"/>
                      <a:pt x="215137" y="49758"/>
                    </a:cubicBezTo>
                    <a:cubicBezTo>
                      <a:pt x="215137" y="22391"/>
                      <a:pt x="237392" y="0"/>
                      <a:pt x="265076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</p:sp>
        </p:grpSp>
        <p:grpSp>
          <p:nvGrpSpPr>
            <p:cNvPr id="22552" name="组合 30"/>
            <p:cNvGrpSpPr/>
            <p:nvPr/>
          </p:nvGrpSpPr>
          <p:grpSpPr>
            <a:xfrm>
              <a:off x="10865" y="4473"/>
              <a:ext cx="360" cy="357"/>
              <a:chOff x="6928119" y="3048000"/>
              <a:chExt cx="227590" cy="227590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6928119" y="3048000"/>
                <a:ext cx="227590" cy="22759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3">
                      <a:lumMod val="75000"/>
                      <a:alpha val="3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33" name="等腰三角形 32"/>
              <p:cNvSpPr/>
              <p:nvPr/>
            </p:nvSpPr>
            <p:spPr>
              <a:xfrm rot="10800000">
                <a:off x="7011101" y="3152209"/>
                <a:ext cx="62226" cy="53643"/>
              </a:xfrm>
              <a:prstGeom prst="triangle">
                <a:avLst/>
              </a:prstGeom>
              <a:noFill/>
              <a:ln>
                <a:solidFill>
                  <a:schemeClr val="accent3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grpSp>
            <p:nvGrpSpPr>
              <p:cNvPr id="22555" name="组合 33"/>
              <p:cNvGrpSpPr/>
              <p:nvPr/>
            </p:nvGrpSpPr>
            <p:grpSpPr>
              <a:xfrm>
                <a:off x="6989503" y="3117738"/>
                <a:ext cx="52199" cy="45253"/>
                <a:chOff x="8568180" y="2420847"/>
                <a:chExt cx="135177" cy="117189"/>
              </a:xfrm>
            </p:grpSpPr>
            <p:cxnSp>
              <p:nvCxnSpPr>
                <p:cNvPr id="40" name="直接连接符 39"/>
                <p:cNvCxnSpPr/>
                <p:nvPr/>
              </p:nvCxnSpPr>
              <p:spPr>
                <a:xfrm flipV="1">
                  <a:off x="8568180" y="2420847"/>
                  <a:ext cx="69056" cy="35719"/>
                </a:xfrm>
                <a:prstGeom prst="line">
                  <a:avLst/>
                </a:prstGeom>
                <a:ln w="12700" cap="rnd">
                  <a:solidFill>
                    <a:schemeClr val="accent3">
                      <a:lumMod val="75000"/>
                      <a:alpha val="50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 flipH="1" flipV="1">
                  <a:off x="8637236" y="2420847"/>
                  <a:ext cx="66121" cy="117189"/>
                </a:xfrm>
                <a:prstGeom prst="line">
                  <a:avLst/>
                </a:prstGeom>
                <a:ln w="12700" cap="rnd">
                  <a:solidFill>
                    <a:schemeClr val="accent3">
                      <a:lumMod val="75000"/>
                      <a:alpha val="50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58" name="组合 34"/>
              <p:cNvGrpSpPr/>
              <p:nvPr/>
            </p:nvGrpSpPr>
            <p:grpSpPr>
              <a:xfrm flipH="1">
                <a:off x="7042127" y="3117738"/>
                <a:ext cx="52199" cy="45253"/>
                <a:chOff x="8568180" y="2420847"/>
                <a:chExt cx="135177" cy="117189"/>
              </a:xfrm>
            </p:grpSpPr>
            <p:cxnSp>
              <p:nvCxnSpPr>
                <p:cNvPr id="38" name="直接连接符 37"/>
                <p:cNvCxnSpPr/>
                <p:nvPr/>
              </p:nvCxnSpPr>
              <p:spPr>
                <a:xfrm flipV="1">
                  <a:off x="8568180" y="2420847"/>
                  <a:ext cx="69056" cy="35719"/>
                </a:xfrm>
                <a:prstGeom prst="line">
                  <a:avLst/>
                </a:prstGeom>
                <a:ln w="12700" cap="rnd">
                  <a:solidFill>
                    <a:schemeClr val="accent3">
                      <a:lumMod val="75000"/>
                      <a:alpha val="50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 flipH="1" flipV="1">
                  <a:off x="8637236" y="2420847"/>
                  <a:ext cx="66121" cy="117189"/>
                </a:xfrm>
                <a:prstGeom prst="line">
                  <a:avLst/>
                </a:prstGeom>
                <a:ln w="12700" cap="rnd">
                  <a:solidFill>
                    <a:schemeClr val="accent3">
                      <a:lumMod val="75000"/>
                      <a:alpha val="50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直接连接符 35"/>
              <p:cNvCxnSpPr/>
              <p:nvPr/>
            </p:nvCxnSpPr>
            <p:spPr>
              <a:xfrm flipV="1">
                <a:off x="7042182" y="3161622"/>
                <a:ext cx="0" cy="17409"/>
              </a:xfrm>
              <a:prstGeom prst="line">
                <a:avLst/>
              </a:prstGeom>
              <a:ln w="12700" cap="rnd"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任意多边形: 形状 36"/>
              <p:cNvSpPr/>
              <p:nvPr/>
            </p:nvSpPr>
            <p:spPr>
              <a:xfrm>
                <a:off x="7020906" y="3164771"/>
                <a:ext cx="41887" cy="40083"/>
              </a:xfrm>
              <a:custGeom>
                <a:avLst/>
                <a:gdLst>
                  <a:gd name="connsiteX0" fmla="*/ 57171 w 256151"/>
                  <a:gd name="connsiteY0" fmla="*/ 50 h 245118"/>
                  <a:gd name="connsiteX1" fmla="*/ 152421 w 256151"/>
                  <a:gd name="connsiteY1" fmla="*/ 66725 h 245118"/>
                  <a:gd name="connsiteX2" fmla="*/ 212746 w 256151"/>
                  <a:gd name="connsiteY2" fmla="*/ 22275 h 245118"/>
                  <a:gd name="connsiteX3" fmla="*/ 239882 w 256151"/>
                  <a:gd name="connsiteY3" fmla="*/ 25748 h 245118"/>
                  <a:gd name="connsiteX4" fmla="*/ 256151 w 256151"/>
                  <a:gd name="connsiteY4" fmla="*/ 30523 h 245118"/>
                  <a:gd name="connsiteX5" fmla="*/ 131686 w 256151"/>
                  <a:gd name="connsiteY5" fmla="*/ 245118 h 245118"/>
                  <a:gd name="connsiteX6" fmla="*/ 0 w 256151"/>
                  <a:gd name="connsiteY6" fmla="*/ 18072 h 245118"/>
                  <a:gd name="connsiteX7" fmla="*/ 18005 w 256151"/>
                  <a:gd name="connsiteY7" fmla="*/ 9848 h 245118"/>
                  <a:gd name="connsiteX8" fmla="*/ 57171 w 256151"/>
                  <a:gd name="connsiteY8" fmla="*/ 50 h 245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6151" h="245118">
                    <a:moveTo>
                      <a:pt x="57171" y="50"/>
                    </a:moveTo>
                    <a:cubicBezTo>
                      <a:pt x="99504" y="-2067"/>
                      <a:pt x="126492" y="63021"/>
                      <a:pt x="152421" y="66725"/>
                    </a:cubicBezTo>
                    <a:cubicBezTo>
                      <a:pt x="178350" y="70429"/>
                      <a:pt x="183113" y="22804"/>
                      <a:pt x="212746" y="22275"/>
                    </a:cubicBezTo>
                    <a:cubicBezTo>
                      <a:pt x="220154" y="22143"/>
                      <a:pt x="229547" y="23433"/>
                      <a:pt x="239882" y="25748"/>
                    </a:cubicBezTo>
                    <a:lnTo>
                      <a:pt x="256151" y="30523"/>
                    </a:lnTo>
                    <a:lnTo>
                      <a:pt x="131686" y="245118"/>
                    </a:lnTo>
                    <a:lnTo>
                      <a:pt x="0" y="18072"/>
                    </a:lnTo>
                    <a:lnTo>
                      <a:pt x="18005" y="9848"/>
                    </a:lnTo>
                    <a:cubicBezTo>
                      <a:pt x="32929" y="4251"/>
                      <a:pt x="46588" y="579"/>
                      <a:pt x="57171" y="5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5865" y="3573"/>
              <a:ext cx="323" cy="323"/>
              <a:chOff x="10268330" y="2621457"/>
              <a:chExt cx="205215" cy="205215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10268330" y="2621457"/>
                <a:ext cx="205215" cy="20521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3">
                      <a:lumMod val="75000"/>
                      <a:alpha val="3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grpSp>
            <p:nvGrpSpPr>
              <p:cNvPr id="44" name="组合 43"/>
              <p:cNvGrpSpPr/>
              <p:nvPr/>
            </p:nvGrpSpPr>
            <p:grpSpPr>
              <a:xfrm>
                <a:off x="10332537" y="2686052"/>
                <a:ext cx="76801" cy="76025"/>
                <a:chOff x="10593266" y="2696147"/>
                <a:chExt cx="198415" cy="196411"/>
              </a:xfrm>
              <a:solidFill>
                <a:schemeClr val="accent3">
                  <a:lumMod val="75000"/>
                  <a:alpha val="50000"/>
                </a:schemeClr>
              </a:solidFill>
            </p:grpSpPr>
            <p:grpSp>
              <p:nvGrpSpPr>
                <p:cNvPr id="45" name="组合 44"/>
                <p:cNvGrpSpPr/>
                <p:nvPr/>
              </p:nvGrpSpPr>
              <p:grpSpPr>
                <a:xfrm>
                  <a:off x="10593266" y="2812913"/>
                  <a:ext cx="79645" cy="79645"/>
                  <a:chOff x="7323993" y="3244334"/>
                  <a:chExt cx="79645" cy="79645"/>
                </a:xfrm>
                <a:grpFill/>
              </p:grpSpPr>
              <p:sp>
                <p:nvSpPr>
                  <p:cNvPr id="52" name="直接连接符 51"/>
                  <p:cNvSpPr/>
                  <p:nvPr/>
                </p:nvSpPr>
                <p:spPr>
                  <a:xfrm>
                    <a:off x="7323993" y="3244334"/>
                    <a:ext cx="79645" cy="79645"/>
                  </a:xfrm>
                  <a:prstGeom prst="line">
                    <a:avLst/>
                  </a:prstGeom>
                  <a:grpFill/>
                  <a:ln w="12700" cap="rnd">
                    <a:solidFill>
                      <a:schemeClr val="accent3">
                        <a:lumMod val="75000"/>
                        <a:alpha val="50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sp>
              <p:sp>
                <p:nvSpPr>
                  <p:cNvPr id="53" name="直接连接符 52"/>
                  <p:cNvSpPr/>
                  <p:nvPr/>
                </p:nvSpPr>
                <p:spPr>
                  <a:xfrm flipH="1">
                    <a:off x="7323993" y="3244334"/>
                    <a:ext cx="79645" cy="79645"/>
                  </a:xfrm>
                  <a:prstGeom prst="line">
                    <a:avLst/>
                  </a:prstGeom>
                  <a:grpFill/>
                  <a:ln w="12700" cap="rnd">
                    <a:solidFill>
                      <a:schemeClr val="accent3">
                        <a:lumMod val="75000"/>
                        <a:alpha val="50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sp>
            </p:grpSp>
            <p:grpSp>
              <p:nvGrpSpPr>
                <p:cNvPr id="46" name="组合 45"/>
                <p:cNvGrpSpPr/>
                <p:nvPr/>
              </p:nvGrpSpPr>
              <p:grpSpPr>
                <a:xfrm>
                  <a:off x="10712036" y="2744387"/>
                  <a:ext cx="79645" cy="79645"/>
                  <a:chOff x="7323993" y="3244334"/>
                  <a:chExt cx="79645" cy="79645"/>
                </a:xfrm>
                <a:grpFill/>
              </p:grpSpPr>
              <p:sp>
                <p:nvSpPr>
                  <p:cNvPr id="50" name="直接连接符 49"/>
                  <p:cNvSpPr/>
                  <p:nvPr/>
                </p:nvSpPr>
                <p:spPr>
                  <a:xfrm>
                    <a:off x="7323993" y="3244334"/>
                    <a:ext cx="79645" cy="79645"/>
                  </a:xfrm>
                  <a:prstGeom prst="line">
                    <a:avLst/>
                  </a:prstGeom>
                  <a:grpFill/>
                  <a:ln w="12700" cap="rnd">
                    <a:solidFill>
                      <a:schemeClr val="accent3">
                        <a:lumMod val="75000"/>
                        <a:alpha val="50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sp>
              <p:sp>
                <p:nvSpPr>
                  <p:cNvPr id="51" name="直接连接符 50"/>
                  <p:cNvSpPr/>
                  <p:nvPr/>
                </p:nvSpPr>
                <p:spPr>
                  <a:xfrm flipH="1">
                    <a:off x="7323993" y="3244334"/>
                    <a:ext cx="79645" cy="79645"/>
                  </a:xfrm>
                  <a:prstGeom prst="line">
                    <a:avLst/>
                  </a:prstGeom>
                  <a:grpFill/>
                  <a:ln w="12700" cap="rnd">
                    <a:solidFill>
                      <a:schemeClr val="accent3">
                        <a:lumMod val="75000"/>
                        <a:alpha val="50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sp>
            </p:grpSp>
            <p:grpSp>
              <p:nvGrpSpPr>
                <p:cNvPr id="47" name="组合 46"/>
                <p:cNvGrpSpPr/>
                <p:nvPr/>
              </p:nvGrpSpPr>
              <p:grpSpPr>
                <a:xfrm>
                  <a:off x="10633786" y="2696147"/>
                  <a:ext cx="79645" cy="79645"/>
                  <a:chOff x="7323993" y="3244334"/>
                  <a:chExt cx="79645" cy="79645"/>
                </a:xfrm>
                <a:grpFill/>
              </p:grpSpPr>
              <p:sp>
                <p:nvSpPr>
                  <p:cNvPr id="48" name="直接连接符 47"/>
                  <p:cNvSpPr/>
                  <p:nvPr/>
                </p:nvSpPr>
                <p:spPr>
                  <a:xfrm>
                    <a:off x="7323993" y="3244334"/>
                    <a:ext cx="79645" cy="79645"/>
                  </a:xfrm>
                  <a:prstGeom prst="line">
                    <a:avLst/>
                  </a:prstGeom>
                  <a:grpFill/>
                  <a:ln w="12700" cap="rnd">
                    <a:solidFill>
                      <a:schemeClr val="accent3">
                        <a:lumMod val="75000"/>
                        <a:alpha val="50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sp>
              <p:sp>
                <p:nvSpPr>
                  <p:cNvPr id="49" name="直接连接符 48"/>
                  <p:cNvSpPr/>
                  <p:nvPr/>
                </p:nvSpPr>
                <p:spPr>
                  <a:xfrm flipH="1">
                    <a:off x="7323993" y="3244334"/>
                    <a:ext cx="79645" cy="79645"/>
                  </a:xfrm>
                  <a:prstGeom prst="line">
                    <a:avLst/>
                  </a:prstGeom>
                  <a:grpFill/>
                  <a:ln w="12700" cap="rnd">
                    <a:solidFill>
                      <a:schemeClr val="accent3">
                        <a:lumMod val="75000"/>
                        <a:alpha val="50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sp>
            </p:grpSp>
          </p:grpSp>
        </p:grpSp>
        <p:grpSp>
          <p:nvGrpSpPr>
            <p:cNvPr id="22564" name="组合 53"/>
            <p:cNvGrpSpPr/>
            <p:nvPr/>
          </p:nvGrpSpPr>
          <p:grpSpPr>
            <a:xfrm>
              <a:off x="9820" y="8668"/>
              <a:ext cx="345" cy="345"/>
              <a:chOff x="6294761" y="5280181"/>
              <a:chExt cx="219004" cy="219004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6294761" y="5280181"/>
                <a:ext cx="219004" cy="21900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3">
                      <a:lumMod val="75000"/>
                      <a:alpha val="3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56" name="bread_349795"/>
              <p:cNvSpPr>
                <a:spLocks noChangeAspect="1"/>
              </p:cNvSpPr>
              <p:nvPr/>
            </p:nvSpPr>
            <p:spPr bwMode="auto">
              <a:xfrm>
                <a:off x="6350655" y="5326268"/>
                <a:ext cx="107218" cy="97617"/>
              </a:xfrm>
              <a:custGeom>
                <a:avLst/>
                <a:gdLst>
                  <a:gd name="connsiteX0" fmla="*/ 235864 w 607639"/>
                  <a:gd name="connsiteY0" fmla="*/ 475291 h 553233"/>
                  <a:gd name="connsiteX1" fmla="*/ 235864 w 607639"/>
                  <a:gd name="connsiteY1" fmla="*/ 489600 h 553233"/>
                  <a:gd name="connsiteX2" fmla="*/ 246011 w 607639"/>
                  <a:gd name="connsiteY2" fmla="*/ 499643 h 553233"/>
                  <a:gd name="connsiteX3" fmla="*/ 253131 w 607639"/>
                  <a:gd name="connsiteY3" fmla="*/ 502664 h 553233"/>
                  <a:gd name="connsiteX4" fmla="*/ 260341 w 607639"/>
                  <a:gd name="connsiteY4" fmla="*/ 499643 h 553233"/>
                  <a:gd name="connsiteX5" fmla="*/ 260341 w 607639"/>
                  <a:gd name="connsiteY5" fmla="*/ 485334 h 553233"/>
                  <a:gd name="connsiteX6" fmla="*/ 250194 w 607639"/>
                  <a:gd name="connsiteY6" fmla="*/ 475291 h 553233"/>
                  <a:gd name="connsiteX7" fmla="*/ 235864 w 607639"/>
                  <a:gd name="connsiteY7" fmla="*/ 475291 h 553233"/>
                  <a:gd name="connsiteX8" fmla="*/ 114372 w 607639"/>
                  <a:gd name="connsiteY8" fmla="*/ 475291 h 553233"/>
                  <a:gd name="connsiteX9" fmla="*/ 104225 w 607639"/>
                  <a:gd name="connsiteY9" fmla="*/ 485334 h 553233"/>
                  <a:gd name="connsiteX10" fmla="*/ 104225 w 607639"/>
                  <a:gd name="connsiteY10" fmla="*/ 499643 h 553233"/>
                  <a:gd name="connsiteX11" fmla="*/ 111435 w 607639"/>
                  <a:gd name="connsiteY11" fmla="*/ 502664 h 553233"/>
                  <a:gd name="connsiteX12" fmla="*/ 118555 w 607639"/>
                  <a:gd name="connsiteY12" fmla="*/ 499643 h 553233"/>
                  <a:gd name="connsiteX13" fmla="*/ 128702 w 607639"/>
                  <a:gd name="connsiteY13" fmla="*/ 489600 h 553233"/>
                  <a:gd name="connsiteX14" fmla="*/ 128702 w 607639"/>
                  <a:gd name="connsiteY14" fmla="*/ 475291 h 553233"/>
                  <a:gd name="connsiteX15" fmla="*/ 114372 w 607639"/>
                  <a:gd name="connsiteY15" fmla="*/ 475291 h 553233"/>
                  <a:gd name="connsiteX16" fmla="*/ 185220 w 607639"/>
                  <a:gd name="connsiteY16" fmla="*/ 414591 h 553233"/>
                  <a:gd name="connsiteX17" fmla="*/ 175163 w 607639"/>
                  <a:gd name="connsiteY17" fmla="*/ 424723 h 553233"/>
                  <a:gd name="connsiteX18" fmla="*/ 175163 w 607639"/>
                  <a:gd name="connsiteY18" fmla="*/ 439031 h 553233"/>
                  <a:gd name="connsiteX19" fmla="*/ 182283 w 607639"/>
                  <a:gd name="connsiteY19" fmla="*/ 441964 h 553233"/>
                  <a:gd name="connsiteX20" fmla="*/ 189403 w 607639"/>
                  <a:gd name="connsiteY20" fmla="*/ 439031 h 553233"/>
                  <a:gd name="connsiteX21" fmla="*/ 199550 w 607639"/>
                  <a:gd name="connsiteY21" fmla="*/ 428900 h 553233"/>
                  <a:gd name="connsiteX22" fmla="*/ 199550 w 607639"/>
                  <a:gd name="connsiteY22" fmla="*/ 414591 h 553233"/>
                  <a:gd name="connsiteX23" fmla="*/ 185220 w 607639"/>
                  <a:gd name="connsiteY23" fmla="*/ 414591 h 553233"/>
                  <a:gd name="connsiteX24" fmla="*/ 243074 w 607639"/>
                  <a:gd name="connsiteY24" fmla="*/ 361089 h 553233"/>
                  <a:gd name="connsiteX25" fmla="*/ 232927 w 607639"/>
                  <a:gd name="connsiteY25" fmla="*/ 371221 h 553233"/>
                  <a:gd name="connsiteX26" fmla="*/ 232927 w 607639"/>
                  <a:gd name="connsiteY26" fmla="*/ 381264 h 553233"/>
                  <a:gd name="connsiteX27" fmla="*/ 243074 w 607639"/>
                  <a:gd name="connsiteY27" fmla="*/ 391395 h 553233"/>
                  <a:gd name="connsiteX28" fmla="*/ 253131 w 607639"/>
                  <a:gd name="connsiteY28" fmla="*/ 381264 h 553233"/>
                  <a:gd name="connsiteX29" fmla="*/ 253131 w 607639"/>
                  <a:gd name="connsiteY29" fmla="*/ 371221 h 553233"/>
                  <a:gd name="connsiteX30" fmla="*/ 243074 w 607639"/>
                  <a:gd name="connsiteY30" fmla="*/ 361089 h 553233"/>
                  <a:gd name="connsiteX31" fmla="*/ 124519 w 607639"/>
                  <a:gd name="connsiteY31" fmla="*/ 343848 h 553233"/>
                  <a:gd name="connsiteX32" fmla="*/ 124519 w 607639"/>
                  <a:gd name="connsiteY32" fmla="*/ 358068 h 553233"/>
                  <a:gd name="connsiteX33" fmla="*/ 134576 w 607639"/>
                  <a:gd name="connsiteY33" fmla="*/ 368199 h 553233"/>
                  <a:gd name="connsiteX34" fmla="*/ 141786 w 607639"/>
                  <a:gd name="connsiteY34" fmla="*/ 371221 h 553233"/>
                  <a:gd name="connsiteX35" fmla="*/ 148906 w 607639"/>
                  <a:gd name="connsiteY35" fmla="*/ 368199 h 553233"/>
                  <a:gd name="connsiteX36" fmla="*/ 148906 w 607639"/>
                  <a:gd name="connsiteY36" fmla="*/ 353891 h 553233"/>
                  <a:gd name="connsiteX37" fmla="*/ 138848 w 607639"/>
                  <a:gd name="connsiteY37" fmla="*/ 343848 h 553233"/>
                  <a:gd name="connsiteX38" fmla="*/ 124519 w 607639"/>
                  <a:gd name="connsiteY38" fmla="*/ 343848 h 553233"/>
                  <a:gd name="connsiteX39" fmla="*/ 258382 w 607639"/>
                  <a:gd name="connsiteY39" fmla="*/ 300389 h 553233"/>
                  <a:gd name="connsiteX40" fmla="*/ 268618 w 607639"/>
                  <a:gd name="connsiteY40" fmla="*/ 307232 h 553233"/>
                  <a:gd name="connsiteX41" fmla="*/ 271199 w 607639"/>
                  <a:gd name="connsiteY41" fmla="*/ 309188 h 553233"/>
                  <a:gd name="connsiteX42" fmla="*/ 279655 w 607639"/>
                  <a:gd name="connsiteY42" fmla="*/ 316120 h 553233"/>
                  <a:gd name="connsiteX43" fmla="*/ 281791 w 607639"/>
                  <a:gd name="connsiteY43" fmla="*/ 317986 h 553233"/>
                  <a:gd name="connsiteX44" fmla="*/ 291047 w 607639"/>
                  <a:gd name="connsiteY44" fmla="*/ 327407 h 553233"/>
                  <a:gd name="connsiteX45" fmla="*/ 293095 w 607639"/>
                  <a:gd name="connsiteY45" fmla="*/ 329806 h 553233"/>
                  <a:gd name="connsiteX46" fmla="*/ 299948 w 607639"/>
                  <a:gd name="connsiteY46" fmla="*/ 338427 h 553233"/>
                  <a:gd name="connsiteX47" fmla="*/ 301906 w 607639"/>
                  <a:gd name="connsiteY47" fmla="*/ 341093 h 553233"/>
                  <a:gd name="connsiteX48" fmla="*/ 309204 w 607639"/>
                  <a:gd name="connsiteY48" fmla="*/ 352469 h 553233"/>
                  <a:gd name="connsiteX49" fmla="*/ 310629 w 607639"/>
                  <a:gd name="connsiteY49" fmla="*/ 355046 h 553233"/>
                  <a:gd name="connsiteX50" fmla="*/ 315969 w 607639"/>
                  <a:gd name="connsiteY50" fmla="*/ 365355 h 553233"/>
                  <a:gd name="connsiteX51" fmla="*/ 317482 w 607639"/>
                  <a:gd name="connsiteY51" fmla="*/ 368644 h 553233"/>
                  <a:gd name="connsiteX52" fmla="*/ 322822 w 607639"/>
                  <a:gd name="connsiteY52" fmla="*/ 381975 h 553233"/>
                  <a:gd name="connsiteX53" fmla="*/ 323534 w 607639"/>
                  <a:gd name="connsiteY53" fmla="*/ 384285 h 553233"/>
                  <a:gd name="connsiteX54" fmla="*/ 327184 w 607639"/>
                  <a:gd name="connsiteY54" fmla="*/ 396550 h 553233"/>
                  <a:gd name="connsiteX55" fmla="*/ 328163 w 607639"/>
                  <a:gd name="connsiteY55" fmla="*/ 400283 h 553233"/>
                  <a:gd name="connsiteX56" fmla="*/ 331278 w 607639"/>
                  <a:gd name="connsiteY56" fmla="*/ 415302 h 553233"/>
                  <a:gd name="connsiteX57" fmla="*/ 331456 w 607639"/>
                  <a:gd name="connsiteY57" fmla="*/ 416902 h 553233"/>
                  <a:gd name="connsiteX58" fmla="*/ 333236 w 607639"/>
                  <a:gd name="connsiteY58" fmla="*/ 431299 h 553233"/>
                  <a:gd name="connsiteX59" fmla="*/ 333503 w 607639"/>
                  <a:gd name="connsiteY59" fmla="*/ 435565 h 553233"/>
                  <a:gd name="connsiteX60" fmla="*/ 334215 w 607639"/>
                  <a:gd name="connsiteY60" fmla="*/ 452095 h 553233"/>
                  <a:gd name="connsiteX61" fmla="*/ 333681 w 607639"/>
                  <a:gd name="connsiteY61" fmla="*/ 465515 h 553233"/>
                  <a:gd name="connsiteX62" fmla="*/ 333503 w 607639"/>
                  <a:gd name="connsiteY62" fmla="*/ 467915 h 553233"/>
                  <a:gd name="connsiteX63" fmla="*/ 332168 w 607639"/>
                  <a:gd name="connsiteY63" fmla="*/ 479557 h 553233"/>
                  <a:gd name="connsiteX64" fmla="*/ 331812 w 607639"/>
                  <a:gd name="connsiteY64" fmla="*/ 481601 h 553233"/>
                  <a:gd name="connsiteX65" fmla="*/ 329498 w 607639"/>
                  <a:gd name="connsiteY65" fmla="*/ 492177 h 553233"/>
                  <a:gd name="connsiteX66" fmla="*/ 329498 w 607639"/>
                  <a:gd name="connsiteY66" fmla="*/ 492355 h 553233"/>
                  <a:gd name="connsiteX67" fmla="*/ 326293 w 607639"/>
                  <a:gd name="connsiteY67" fmla="*/ 501864 h 553233"/>
                  <a:gd name="connsiteX68" fmla="*/ 325670 w 607639"/>
                  <a:gd name="connsiteY68" fmla="*/ 503553 h 553233"/>
                  <a:gd name="connsiteX69" fmla="*/ 321754 w 607639"/>
                  <a:gd name="connsiteY69" fmla="*/ 511552 h 553233"/>
                  <a:gd name="connsiteX70" fmla="*/ 320953 w 607639"/>
                  <a:gd name="connsiteY70" fmla="*/ 512974 h 553233"/>
                  <a:gd name="connsiteX71" fmla="*/ 316325 w 607639"/>
                  <a:gd name="connsiteY71" fmla="*/ 519906 h 553233"/>
                  <a:gd name="connsiteX72" fmla="*/ 316147 w 607639"/>
                  <a:gd name="connsiteY72" fmla="*/ 520261 h 553233"/>
                  <a:gd name="connsiteX73" fmla="*/ 310629 w 607639"/>
                  <a:gd name="connsiteY73" fmla="*/ 526393 h 553233"/>
                  <a:gd name="connsiteX74" fmla="*/ 309471 w 607639"/>
                  <a:gd name="connsiteY74" fmla="*/ 527549 h 553233"/>
                  <a:gd name="connsiteX75" fmla="*/ 303419 w 607639"/>
                  <a:gd name="connsiteY75" fmla="*/ 532614 h 553233"/>
                  <a:gd name="connsiteX76" fmla="*/ 303063 w 607639"/>
                  <a:gd name="connsiteY76" fmla="*/ 532970 h 553233"/>
                  <a:gd name="connsiteX77" fmla="*/ 455707 w 607639"/>
                  <a:gd name="connsiteY77" fmla="*/ 532970 h 553233"/>
                  <a:gd name="connsiteX78" fmla="*/ 587346 w 607639"/>
                  <a:gd name="connsiteY78" fmla="*/ 452095 h 553233"/>
                  <a:gd name="connsiteX79" fmla="*/ 467812 w 607639"/>
                  <a:gd name="connsiteY79" fmla="*/ 300922 h 553233"/>
                  <a:gd name="connsiteX80" fmla="*/ 506351 w 607639"/>
                  <a:gd name="connsiteY80" fmla="*/ 381264 h 553233"/>
                  <a:gd name="connsiteX81" fmla="*/ 476000 w 607639"/>
                  <a:gd name="connsiteY81" fmla="*/ 411658 h 553233"/>
                  <a:gd name="connsiteX82" fmla="*/ 445561 w 607639"/>
                  <a:gd name="connsiteY82" fmla="*/ 381264 h 553233"/>
                  <a:gd name="connsiteX83" fmla="*/ 390911 w 607639"/>
                  <a:gd name="connsiteY83" fmla="*/ 300389 h 553233"/>
                  <a:gd name="connsiteX84" fmla="*/ 376314 w 607639"/>
                  <a:gd name="connsiteY84" fmla="*/ 300389 h 553233"/>
                  <a:gd name="connsiteX85" fmla="*/ 415210 w 607639"/>
                  <a:gd name="connsiteY85" fmla="*/ 381264 h 553233"/>
                  <a:gd name="connsiteX86" fmla="*/ 384859 w 607639"/>
                  <a:gd name="connsiteY86" fmla="*/ 411658 h 553233"/>
                  <a:gd name="connsiteX87" fmla="*/ 354419 w 607639"/>
                  <a:gd name="connsiteY87" fmla="*/ 381264 h 553233"/>
                  <a:gd name="connsiteX88" fmla="*/ 299770 w 607639"/>
                  <a:gd name="connsiteY88" fmla="*/ 300389 h 553233"/>
                  <a:gd name="connsiteX89" fmla="*/ 182283 w 607639"/>
                  <a:gd name="connsiteY89" fmla="*/ 280215 h 553233"/>
                  <a:gd name="connsiteX90" fmla="*/ 307513 w 607639"/>
                  <a:gd name="connsiteY90" fmla="*/ 280215 h 553233"/>
                  <a:gd name="connsiteX91" fmla="*/ 310273 w 607639"/>
                  <a:gd name="connsiteY91" fmla="*/ 282526 h 553233"/>
                  <a:gd name="connsiteX92" fmla="*/ 310807 w 607639"/>
                  <a:gd name="connsiteY92" fmla="*/ 282881 h 553233"/>
                  <a:gd name="connsiteX93" fmla="*/ 347299 w 607639"/>
                  <a:gd name="connsiteY93" fmla="*/ 283148 h 553233"/>
                  <a:gd name="connsiteX94" fmla="*/ 350236 w 607639"/>
                  <a:gd name="connsiteY94" fmla="*/ 280215 h 553233"/>
                  <a:gd name="connsiteX95" fmla="*/ 398655 w 607639"/>
                  <a:gd name="connsiteY95" fmla="*/ 280215 h 553233"/>
                  <a:gd name="connsiteX96" fmla="*/ 401414 w 607639"/>
                  <a:gd name="connsiteY96" fmla="*/ 282526 h 553233"/>
                  <a:gd name="connsiteX97" fmla="*/ 401770 w 607639"/>
                  <a:gd name="connsiteY97" fmla="*/ 282792 h 553233"/>
                  <a:gd name="connsiteX98" fmla="*/ 438440 w 607639"/>
                  <a:gd name="connsiteY98" fmla="*/ 283148 h 553233"/>
                  <a:gd name="connsiteX99" fmla="*/ 441377 w 607639"/>
                  <a:gd name="connsiteY99" fmla="*/ 280215 h 553233"/>
                  <a:gd name="connsiteX100" fmla="*/ 455707 w 607639"/>
                  <a:gd name="connsiteY100" fmla="*/ 280215 h 553233"/>
                  <a:gd name="connsiteX101" fmla="*/ 607639 w 607639"/>
                  <a:gd name="connsiteY101" fmla="*/ 452095 h 553233"/>
                  <a:gd name="connsiteX102" fmla="*/ 576398 w 607639"/>
                  <a:gd name="connsiteY102" fmla="*/ 532970 h 553233"/>
                  <a:gd name="connsiteX103" fmla="*/ 597493 w 607639"/>
                  <a:gd name="connsiteY103" fmla="*/ 532970 h 553233"/>
                  <a:gd name="connsiteX104" fmla="*/ 607639 w 607639"/>
                  <a:gd name="connsiteY104" fmla="*/ 543102 h 553233"/>
                  <a:gd name="connsiteX105" fmla="*/ 597493 w 607639"/>
                  <a:gd name="connsiteY105" fmla="*/ 553233 h 553233"/>
                  <a:gd name="connsiteX106" fmla="*/ 455707 w 607639"/>
                  <a:gd name="connsiteY106" fmla="*/ 553233 h 553233"/>
                  <a:gd name="connsiteX107" fmla="*/ 182283 w 607639"/>
                  <a:gd name="connsiteY107" fmla="*/ 553233 h 553233"/>
                  <a:gd name="connsiteX108" fmla="*/ 10146 w 607639"/>
                  <a:gd name="connsiteY108" fmla="*/ 553233 h 553233"/>
                  <a:gd name="connsiteX109" fmla="*/ 0 w 607639"/>
                  <a:gd name="connsiteY109" fmla="*/ 543102 h 553233"/>
                  <a:gd name="connsiteX110" fmla="*/ 10146 w 607639"/>
                  <a:gd name="connsiteY110" fmla="*/ 532970 h 553233"/>
                  <a:gd name="connsiteX111" fmla="*/ 61592 w 607639"/>
                  <a:gd name="connsiteY111" fmla="*/ 532970 h 553233"/>
                  <a:gd name="connsiteX112" fmla="*/ 30351 w 607639"/>
                  <a:gd name="connsiteY112" fmla="*/ 452095 h 553233"/>
                  <a:gd name="connsiteX113" fmla="*/ 182283 w 607639"/>
                  <a:gd name="connsiteY113" fmla="*/ 280215 h 553233"/>
                  <a:gd name="connsiteX114" fmla="*/ 162018 w 607639"/>
                  <a:gd name="connsiteY114" fmla="*/ 179095 h 553233"/>
                  <a:gd name="connsiteX115" fmla="*/ 172109 w 607639"/>
                  <a:gd name="connsiteY115" fmla="*/ 189186 h 553233"/>
                  <a:gd name="connsiteX116" fmla="*/ 162018 w 607639"/>
                  <a:gd name="connsiteY116" fmla="*/ 199277 h 553233"/>
                  <a:gd name="connsiteX117" fmla="*/ 151927 w 607639"/>
                  <a:gd name="connsiteY117" fmla="*/ 189186 h 553233"/>
                  <a:gd name="connsiteX118" fmla="*/ 162018 w 607639"/>
                  <a:gd name="connsiteY118" fmla="*/ 179095 h 553233"/>
                  <a:gd name="connsiteX119" fmla="*/ 394910 w 607639"/>
                  <a:gd name="connsiteY119" fmla="*/ 168934 h 553233"/>
                  <a:gd name="connsiteX120" fmla="*/ 405063 w 607639"/>
                  <a:gd name="connsiteY120" fmla="*/ 179063 h 553233"/>
                  <a:gd name="connsiteX121" fmla="*/ 405063 w 607639"/>
                  <a:gd name="connsiteY121" fmla="*/ 189192 h 553233"/>
                  <a:gd name="connsiteX122" fmla="*/ 415215 w 607639"/>
                  <a:gd name="connsiteY122" fmla="*/ 189192 h 553233"/>
                  <a:gd name="connsiteX123" fmla="*/ 425368 w 607639"/>
                  <a:gd name="connsiteY123" fmla="*/ 199233 h 553233"/>
                  <a:gd name="connsiteX124" fmla="*/ 415215 w 607639"/>
                  <a:gd name="connsiteY124" fmla="*/ 209362 h 553233"/>
                  <a:gd name="connsiteX125" fmla="*/ 405063 w 607639"/>
                  <a:gd name="connsiteY125" fmla="*/ 209362 h 553233"/>
                  <a:gd name="connsiteX126" fmla="*/ 405063 w 607639"/>
                  <a:gd name="connsiteY126" fmla="*/ 219491 h 553233"/>
                  <a:gd name="connsiteX127" fmla="*/ 394910 w 607639"/>
                  <a:gd name="connsiteY127" fmla="*/ 229620 h 553233"/>
                  <a:gd name="connsiteX128" fmla="*/ 384846 w 607639"/>
                  <a:gd name="connsiteY128" fmla="*/ 219491 h 553233"/>
                  <a:gd name="connsiteX129" fmla="*/ 384846 w 607639"/>
                  <a:gd name="connsiteY129" fmla="*/ 209362 h 553233"/>
                  <a:gd name="connsiteX130" fmla="*/ 374694 w 607639"/>
                  <a:gd name="connsiteY130" fmla="*/ 209362 h 553233"/>
                  <a:gd name="connsiteX131" fmla="*/ 364541 w 607639"/>
                  <a:gd name="connsiteY131" fmla="*/ 199233 h 553233"/>
                  <a:gd name="connsiteX132" fmla="*/ 374694 w 607639"/>
                  <a:gd name="connsiteY132" fmla="*/ 189192 h 553233"/>
                  <a:gd name="connsiteX133" fmla="*/ 384846 w 607639"/>
                  <a:gd name="connsiteY133" fmla="*/ 189192 h 553233"/>
                  <a:gd name="connsiteX134" fmla="*/ 384846 w 607639"/>
                  <a:gd name="connsiteY134" fmla="*/ 179063 h 553233"/>
                  <a:gd name="connsiteX135" fmla="*/ 394910 w 607639"/>
                  <a:gd name="connsiteY135" fmla="*/ 168934 h 553233"/>
                  <a:gd name="connsiteX136" fmla="*/ 60757 w 607639"/>
                  <a:gd name="connsiteY136" fmla="*/ 47632 h 553233"/>
                  <a:gd name="connsiteX137" fmla="*/ 70848 w 607639"/>
                  <a:gd name="connsiteY137" fmla="*/ 57723 h 553233"/>
                  <a:gd name="connsiteX138" fmla="*/ 60757 w 607639"/>
                  <a:gd name="connsiteY138" fmla="*/ 67814 h 553233"/>
                  <a:gd name="connsiteX139" fmla="*/ 50666 w 607639"/>
                  <a:gd name="connsiteY139" fmla="*/ 57723 h 553233"/>
                  <a:gd name="connsiteX140" fmla="*/ 60757 w 607639"/>
                  <a:gd name="connsiteY140" fmla="*/ 47632 h 553233"/>
                  <a:gd name="connsiteX141" fmla="*/ 283568 w 607639"/>
                  <a:gd name="connsiteY141" fmla="*/ 47547 h 553233"/>
                  <a:gd name="connsiteX142" fmla="*/ 273424 w 607639"/>
                  <a:gd name="connsiteY142" fmla="*/ 57679 h 553233"/>
                  <a:gd name="connsiteX143" fmla="*/ 283568 w 607639"/>
                  <a:gd name="connsiteY143" fmla="*/ 67899 h 553233"/>
                  <a:gd name="connsiteX144" fmla="*/ 293712 w 607639"/>
                  <a:gd name="connsiteY144" fmla="*/ 57679 h 553233"/>
                  <a:gd name="connsiteX145" fmla="*/ 283568 w 607639"/>
                  <a:gd name="connsiteY145" fmla="*/ 47547 h 553233"/>
                  <a:gd name="connsiteX146" fmla="*/ 526550 w 607639"/>
                  <a:gd name="connsiteY146" fmla="*/ 21419 h 553233"/>
                  <a:gd name="connsiteX147" fmla="*/ 510534 w 607639"/>
                  <a:gd name="connsiteY147" fmla="*/ 37506 h 553233"/>
                  <a:gd name="connsiteX148" fmla="*/ 526550 w 607639"/>
                  <a:gd name="connsiteY148" fmla="*/ 53503 h 553233"/>
                  <a:gd name="connsiteX149" fmla="*/ 542656 w 607639"/>
                  <a:gd name="connsiteY149" fmla="*/ 37506 h 553233"/>
                  <a:gd name="connsiteX150" fmla="*/ 283568 w 607639"/>
                  <a:gd name="connsiteY150" fmla="*/ 7198 h 553233"/>
                  <a:gd name="connsiteX151" fmla="*/ 293712 w 607639"/>
                  <a:gd name="connsiteY151" fmla="*/ 17241 h 553233"/>
                  <a:gd name="connsiteX152" fmla="*/ 324054 w 607639"/>
                  <a:gd name="connsiteY152" fmla="*/ 47636 h 553233"/>
                  <a:gd name="connsiteX153" fmla="*/ 334198 w 607639"/>
                  <a:gd name="connsiteY153" fmla="*/ 57679 h 553233"/>
                  <a:gd name="connsiteX154" fmla="*/ 324054 w 607639"/>
                  <a:gd name="connsiteY154" fmla="*/ 67810 h 553233"/>
                  <a:gd name="connsiteX155" fmla="*/ 293712 w 607639"/>
                  <a:gd name="connsiteY155" fmla="*/ 98205 h 553233"/>
                  <a:gd name="connsiteX156" fmla="*/ 283568 w 607639"/>
                  <a:gd name="connsiteY156" fmla="*/ 108248 h 553233"/>
                  <a:gd name="connsiteX157" fmla="*/ 273424 w 607639"/>
                  <a:gd name="connsiteY157" fmla="*/ 98205 h 553233"/>
                  <a:gd name="connsiteX158" fmla="*/ 243081 w 607639"/>
                  <a:gd name="connsiteY158" fmla="*/ 67810 h 553233"/>
                  <a:gd name="connsiteX159" fmla="*/ 232937 w 607639"/>
                  <a:gd name="connsiteY159" fmla="*/ 57679 h 553233"/>
                  <a:gd name="connsiteX160" fmla="*/ 243081 w 607639"/>
                  <a:gd name="connsiteY160" fmla="*/ 47636 h 553233"/>
                  <a:gd name="connsiteX161" fmla="*/ 273424 w 607639"/>
                  <a:gd name="connsiteY161" fmla="*/ 17241 h 553233"/>
                  <a:gd name="connsiteX162" fmla="*/ 283568 w 607639"/>
                  <a:gd name="connsiteY162" fmla="*/ 7198 h 553233"/>
                  <a:gd name="connsiteX163" fmla="*/ 519432 w 607639"/>
                  <a:gd name="connsiteY163" fmla="*/ 0 h 553233"/>
                  <a:gd name="connsiteX164" fmla="*/ 533758 w 607639"/>
                  <a:gd name="connsiteY164" fmla="*/ 0 h 553233"/>
                  <a:gd name="connsiteX165" fmla="*/ 564100 w 607639"/>
                  <a:gd name="connsiteY165" fmla="*/ 30307 h 553233"/>
                  <a:gd name="connsiteX166" fmla="*/ 564100 w 607639"/>
                  <a:gd name="connsiteY166" fmla="*/ 44616 h 553233"/>
                  <a:gd name="connsiteX167" fmla="*/ 533758 w 607639"/>
                  <a:gd name="connsiteY167" fmla="*/ 75011 h 553233"/>
                  <a:gd name="connsiteX168" fmla="*/ 519432 w 607639"/>
                  <a:gd name="connsiteY168" fmla="*/ 75011 h 553233"/>
                  <a:gd name="connsiteX169" fmla="*/ 489089 w 607639"/>
                  <a:gd name="connsiteY169" fmla="*/ 44616 h 553233"/>
                  <a:gd name="connsiteX170" fmla="*/ 489089 w 607639"/>
                  <a:gd name="connsiteY170" fmla="*/ 30307 h 55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</a:cxnLst>
                <a:rect l="l" t="t" r="r" b="b"/>
                <a:pathLst>
                  <a:path w="607639" h="553233">
                    <a:moveTo>
                      <a:pt x="235864" y="475291"/>
                    </a:moveTo>
                    <a:cubicBezTo>
                      <a:pt x="231948" y="479202"/>
                      <a:pt x="231948" y="485601"/>
                      <a:pt x="235864" y="489600"/>
                    </a:cubicBezTo>
                    <a:lnTo>
                      <a:pt x="246011" y="499643"/>
                    </a:lnTo>
                    <a:cubicBezTo>
                      <a:pt x="247969" y="501687"/>
                      <a:pt x="250550" y="502664"/>
                      <a:pt x="253131" y="502664"/>
                    </a:cubicBezTo>
                    <a:cubicBezTo>
                      <a:pt x="255801" y="502664"/>
                      <a:pt x="258382" y="501687"/>
                      <a:pt x="260341" y="499643"/>
                    </a:cubicBezTo>
                    <a:cubicBezTo>
                      <a:pt x="264257" y="495732"/>
                      <a:pt x="264257" y="489333"/>
                      <a:pt x="260341" y="485334"/>
                    </a:cubicBezTo>
                    <a:lnTo>
                      <a:pt x="250194" y="475291"/>
                    </a:lnTo>
                    <a:cubicBezTo>
                      <a:pt x="246278" y="471292"/>
                      <a:pt x="239869" y="471292"/>
                      <a:pt x="235864" y="475291"/>
                    </a:cubicBezTo>
                    <a:close/>
                    <a:moveTo>
                      <a:pt x="114372" y="475291"/>
                    </a:moveTo>
                    <a:lnTo>
                      <a:pt x="104225" y="485334"/>
                    </a:lnTo>
                    <a:cubicBezTo>
                      <a:pt x="100309" y="489333"/>
                      <a:pt x="100309" y="495732"/>
                      <a:pt x="104225" y="499643"/>
                    </a:cubicBezTo>
                    <a:cubicBezTo>
                      <a:pt x="106183" y="501687"/>
                      <a:pt x="108765" y="502664"/>
                      <a:pt x="111435" y="502664"/>
                    </a:cubicBezTo>
                    <a:cubicBezTo>
                      <a:pt x="114016" y="502664"/>
                      <a:pt x="116597" y="501687"/>
                      <a:pt x="118555" y="499643"/>
                    </a:cubicBezTo>
                    <a:lnTo>
                      <a:pt x="128702" y="489600"/>
                    </a:lnTo>
                    <a:cubicBezTo>
                      <a:pt x="132618" y="485601"/>
                      <a:pt x="132618" y="479202"/>
                      <a:pt x="128702" y="475291"/>
                    </a:cubicBezTo>
                    <a:cubicBezTo>
                      <a:pt x="124697" y="471292"/>
                      <a:pt x="118288" y="471292"/>
                      <a:pt x="114372" y="475291"/>
                    </a:cubicBezTo>
                    <a:close/>
                    <a:moveTo>
                      <a:pt x="185220" y="414591"/>
                    </a:moveTo>
                    <a:lnTo>
                      <a:pt x="175163" y="424723"/>
                    </a:lnTo>
                    <a:cubicBezTo>
                      <a:pt x="171157" y="428633"/>
                      <a:pt x="171157" y="435032"/>
                      <a:pt x="175163" y="439031"/>
                    </a:cubicBezTo>
                    <a:cubicBezTo>
                      <a:pt x="177121" y="440986"/>
                      <a:pt x="179702" y="441964"/>
                      <a:pt x="182283" y="441964"/>
                    </a:cubicBezTo>
                    <a:cubicBezTo>
                      <a:pt x="184864" y="441964"/>
                      <a:pt x="187445" y="440986"/>
                      <a:pt x="189403" y="439031"/>
                    </a:cubicBezTo>
                    <a:lnTo>
                      <a:pt x="199550" y="428900"/>
                    </a:lnTo>
                    <a:cubicBezTo>
                      <a:pt x="203555" y="424900"/>
                      <a:pt x="203555" y="418501"/>
                      <a:pt x="199550" y="414591"/>
                    </a:cubicBezTo>
                    <a:cubicBezTo>
                      <a:pt x="195634" y="410681"/>
                      <a:pt x="189225" y="410681"/>
                      <a:pt x="185220" y="414591"/>
                    </a:cubicBezTo>
                    <a:close/>
                    <a:moveTo>
                      <a:pt x="243074" y="361089"/>
                    </a:moveTo>
                    <a:cubicBezTo>
                      <a:pt x="237466" y="361089"/>
                      <a:pt x="232927" y="365622"/>
                      <a:pt x="232927" y="371221"/>
                    </a:cubicBezTo>
                    <a:lnTo>
                      <a:pt x="232927" y="381264"/>
                    </a:lnTo>
                    <a:cubicBezTo>
                      <a:pt x="232927" y="386863"/>
                      <a:pt x="237466" y="391395"/>
                      <a:pt x="243074" y="391395"/>
                    </a:cubicBezTo>
                    <a:cubicBezTo>
                      <a:pt x="248592" y="391395"/>
                      <a:pt x="253131" y="386863"/>
                      <a:pt x="253131" y="381264"/>
                    </a:cubicBezTo>
                    <a:lnTo>
                      <a:pt x="253131" y="371221"/>
                    </a:lnTo>
                    <a:cubicBezTo>
                      <a:pt x="253131" y="365622"/>
                      <a:pt x="248592" y="361089"/>
                      <a:pt x="243074" y="361089"/>
                    </a:cubicBezTo>
                    <a:close/>
                    <a:moveTo>
                      <a:pt x="124519" y="343848"/>
                    </a:moveTo>
                    <a:cubicBezTo>
                      <a:pt x="120513" y="347759"/>
                      <a:pt x="120513" y="354157"/>
                      <a:pt x="124519" y="358068"/>
                    </a:cubicBezTo>
                    <a:lnTo>
                      <a:pt x="134576" y="368199"/>
                    </a:lnTo>
                    <a:cubicBezTo>
                      <a:pt x="136623" y="370155"/>
                      <a:pt x="139204" y="371221"/>
                      <a:pt x="141786" y="371221"/>
                    </a:cubicBezTo>
                    <a:cubicBezTo>
                      <a:pt x="144367" y="371221"/>
                      <a:pt x="146948" y="370155"/>
                      <a:pt x="148906" y="368199"/>
                    </a:cubicBezTo>
                    <a:cubicBezTo>
                      <a:pt x="152911" y="364289"/>
                      <a:pt x="152911" y="357890"/>
                      <a:pt x="148906" y="353891"/>
                    </a:cubicBezTo>
                    <a:lnTo>
                      <a:pt x="138848" y="343848"/>
                    </a:lnTo>
                    <a:cubicBezTo>
                      <a:pt x="134843" y="339849"/>
                      <a:pt x="128435" y="339849"/>
                      <a:pt x="124519" y="343848"/>
                    </a:cubicBezTo>
                    <a:close/>
                    <a:moveTo>
                      <a:pt x="258382" y="300389"/>
                    </a:moveTo>
                    <a:cubicBezTo>
                      <a:pt x="261943" y="302522"/>
                      <a:pt x="265325" y="304833"/>
                      <a:pt x="268618" y="307232"/>
                    </a:cubicBezTo>
                    <a:cubicBezTo>
                      <a:pt x="269508" y="307855"/>
                      <a:pt x="270309" y="308477"/>
                      <a:pt x="271199" y="309188"/>
                    </a:cubicBezTo>
                    <a:cubicBezTo>
                      <a:pt x="274136" y="311409"/>
                      <a:pt x="276985" y="313720"/>
                      <a:pt x="279655" y="316120"/>
                    </a:cubicBezTo>
                    <a:cubicBezTo>
                      <a:pt x="280367" y="316742"/>
                      <a:pt x="281168" y="317364"/>
                      <a:pt x="281791" y="317986"/>
                    </a:cubicBezTo>
                    <a:cubicBezTo>
                      <a:pt x="284995" y="321008"/>
                      <a:pt x="288110" y="324118"/>
                      <a:pt x="291047" y="327407"/>
                    </a:cubicBezTo>
                    <a:cubicBezTo>
                      <a:pt x="291759" y="328206"/>
                      <a:pt x="292382" y="329006"/>
                      <a:pt x="293095" y="329806"/>
                    </a:cubicBezTo>
                    <a:cubicBezTo>
                      <a:pt x="295498" y="332561"/>
                      <a:pt x="297723" y="335494"/>
                      <a:pt x="299948" y="338427"/>
                    </a:cubicBezTo>
                    <a:cubicBezTo>
                      <a:pt x="300571" y="339316"/>
                      <a:pt x="301283" y="340204"/>
                      <a:pt x="301906" y="341093"/>
                    </a:cubicBezTo>
                    <a:cubicBezTo>
                      <a:pt x="304487" y="344737"/>
                      <a:pt x="306979" y="348558"/>
                      <a:pt x="309204" y="352469"/>
                    </a:cubicBezTo>
                    <a:cubicBezTo>
                      <a:pt x="309738" y="353358"/>
                      <a:pt x="310184" y="354246"/>
                      <a:pt x="310629" y="355046"/>
                    </a:cubicBezTo>
                    <a:cubicBezTo>
                      <a:pt x="312498" y="358423"/>
                      <a:pt x="314278" y="361889"/>
                      <a:pt x="315969" y="365355"/>
                    </a:cubicBezTo>
                    <a:cubicBezTo>
                      <a:pt x="316503" y="366511"/>
                      <a:pt x="317037" y="367577"/>
                      <a:pt x="317482" y="368644"/>
                    </a:cubicBezTo>
                    <a:cubicBezTo>
                      <a:pt x="319440" y="372998"/>
                      <a:pt x="321220" y="377442"/>
                      <a:pt x="322822" y="381975"/>
                    </a:cubicBezTo>
                    <a:cubicBezTo>
                      <a:pt x="323089" y="382686"/>
                      <a:pt x="323267" y="383486"/>
                      <a:pt x="323534" y="384285"/>
                    </a:cubicBezTo>
                    <a:cubicBezTo>
                      <a:pt x="324869" y="388285"/>
                      <a:pt x="326115" y="392373"/>
                      <a:pt x="327184" y="396550"/>
                    </a:cubicBezTo>
                    <a:cubicBezTo>
                      <a:pt x="327540" y="397794"/>
                      <a:pt x="327896" y="399038"/>
                      <a:pt x="328163" y="400283"/>
                    </a:cubicBezTo>
                    <a:cubicBezTo>
                      <a:pt x="329320" y="405171"/>
                      <a:pt x="330388" y="410236"/>
                      <a:pt x="331278" y="415302"/>
                    </a:cubicBezTo>
                    <a:cubicBezTo>
                      <a:pt x="331367" y="415835"/>
                      <a:pt x="331367" y="416369"/>
                      <a:pt x="331456" y="416902"/>
                    </a:cubicBezTo>
                    <a:cubicBezTo>
                      <a:pt x="332257" y="421612"/>
                      <a:pt x="332791" y="426411"/>
                      <a:pt x="333236" y="431299"/>
                    </a:cubicBezTo>
                    <a:cubicBezTo>
                      <a:pt x="333325" y="432721"/>
                      <a:pt x="333414" y="434054"/>
                      <a:pt x="333503" y="435565"/>
                    </a:cubicBezTo>
                    <a:cubicBezTo>
                      <a:pt x="333948" y="440986"/>
                      <a:pt x="334215" y="446408"/>
                      <a:pt x="334215" y="452095"/>
                    </a:cubicBezTo>
                    <a:cubicBezTo>
                      <a:pt x="334215" y="456806"/>
                      <a:pt x="334037" y="461249"/>
                      <a:pt x="333681" y="465515"/>
                    </a:cubicBezTo>
                    <a:cubicBezTo>
                      <a:pt x="333681" y="466315"/>
                      <a:pt x="333592" y="467115"/>
                      <a:pt x="333503" y="467915"/>
                    </a:cubicBezTo>
                    <a:cubicBezTo>
                      <a:pt x="333236" y="472003"/>
                      <a:pt x="332791" y="475825"/>
                      <a:pt x="332168" y="479557"/>
                    </a:cubicBezTo>
                    <a:cubicBezTo>
                      <a:pt x="332079" y="480268"/>
                      <a:pt x="331901" y="480890"/>
                      <a:pt x="331812" y="481601"/>
                    </a:cubicBezTo>
                    <a:cubicBezTo>
                      <a:pt x="331189" y="485334"/>
                      <a:pt x="330388" y="488800"/>
                      <a:pt x="329498" y="492177"/>
                    </a:cubicBezTo>
                    <a:cubicBezTo>
                      <a:pt x="329498" y="492177"/>
                      <a:pt x="329498" y="492266"/>
                      <a:pt x="329498" y="492355"/>
                    </a:cubicBezTo>
                    <a:cubicBezTo>
                      <a:pt x="328608" y="495732"/>
                      <a:pt x="327451" y="498843"/>
                      <a:pt x="326293" y="501864"/>
                    </a:cubicBezTo>
                    <a:cubicBezTo>
                      <a:pt x="326115" y="502398"/>
                      <a:pt x="325848" y="503020"/>
                      <a:pt x="325670" y="503553"/>
                    </a:cubicBezTo>
                    <a:cubicBezTo>
                      <a:pt x="324424" y="506397"/>
                      <a:pt x="323178" y="509063"/>
                      <a:pt x="321754" y="511552"/>
                    </a:cubicBezTo>
                    <a:cubicBezTo>
                      <a:pt x="321487" y="511996"/>
                      <a:pt x="321220" y="512529"/>
                      <a:pt x="320953" y="512974"/>
                    </a:cubicBezTo>
                    <a:cubicBezTo>
                      <a:pt x="319529" y="515462"/>
                      <a:pt x="318016" y="517773"/>
                      <a:pt x="316325" y="519906"/>
                    </a:cubicBezTo>
                    <a:cubicBezTo>
                      <a:pt x="316236" y="519995"/>
                      <a:pt x="316147" y="520172"/>
                      <a:pt x="316147" y="520261"/>
                    </a:cubicBezTo>
                    <a:cubicBezTo>
                      <a:pt x="314367" y="522483"/>
                      <a:pt x="312498" y="524527"/>
                      <a:pt x="310629" y="526393"/>
                    </a:cubicBezTo>
                    <a:cubicBezTo>
                      <a:pt x="310184" y="526749"/>
                      <a:pt x="309827" y="527193"/>
                      <a:pt x="309471" y="527549"/>
                    </a:cubicBezTo>
                    <a:cubicBezTo>
                      <a:pt x="307513" y="529326"/>
                      <a:pt x="305555" y="531015"/>
                      <a:pt x="303419" y="532614"/>
                    </a:cubicBezTo>
                    <a:cubicBezTo>
                      <a:pt x="303330" y="532703"/>
                      <a:pt x="303152" y="532881"/>
                      <a:pt x="303063" y="532970"/>
                    </a:cubicBezTo>
                    <a:lnTo>
                      <a:pt x="455707" y="532970"/>
                    </a:lnTo>
                    <a:cubicBezTo>
                      <a:pt x="549341" y="532970"/>
                      <a:pt x="587346" y="529859"/>
                      <a:pt x="587346" y="452095"/>
                    </a:cubicBezTo>
                    <a:cubicBezTo>
                      <a:pt x="587346" y="353802"/>
                      <a:pt x="529137" y="306433"/>
                      <a:pt x="467812" y="300922"/>
                    </a:cubicBezTo>
                    <a:cubicBezTo>
                      <a:pt x="487927" y="325807"/>
                      <a:pt x="506351" y="354691"/>
                      <a:pt x="506351" y="381264"/>
                    </a:cubicBezTo>
                    <a:cubicBezTo>
                      <a:pt x="506351" y="398061"/>
                      <a:pt x="492733" y="411658"/>
                      <a:pt x="476000" y="411658"/>
                    </a:cubicBezTo>
                    <a:cubicBezTo>
                      <a:pt x="459178" y="411658"/>
                      <a:pt x="445561" y="398061"/>
                      <a:pt x="445561" y="381264"/>
                    </a:cubicBezTo>
                    <a:cubicBezTo>
                      <a:pt x="445561" y="362245"/>
                      <a:pt x="424644" y="331495"/>
                      <a:pt x="390911" y="300389"/>
                    </a:cubicBezTo>
                    <a:lnTo>
                      <a:pt x="376314" y="300389"/>
                    </a:lnTo>
                    <a:cubicBezTo>
                      <a:pt x="396519" y="325451"/>
                      <a:pt x="415210" y="354513"/>
                      <a:pt x="415210" y="381264"/>
                    </a:cubicBezTo>
                    <a:cubicBezTo>
                      <a:pt x="415210" y="398061"/>
                      <a:pt x="401592" y="411658"/>
                      <a:pt x="384859" y="411658"/>
                    </a:cubicBezTo>
                    <a:cubicBezTo>
                      <a:pt x="368037" y="411658"/>
                      <a:pt x="354419" y="398061"/>
                      <a:pt x="354419" y="381264"/>
                    </a:cubicBezTo>
                    <a:cubicBezTo>
                      <a:pt x="354419" y="362245"/>
                      <a:pt x="333503" y="331495"/>
                      <a:pt x="299770" y="300389"/>
                    </a:cubicBezTo>
                    <a:close/>
                    <a:moveTo>
                      <a:pt x="182283" y="280215"/>
                    </a:moveTo>
                    <a:lnTo>
                      <a:pt x="307513" y="280215"/>
                    </a:lnTo>
                    <a:lnTo>
                      <a:pt x="310273" y="282526"/>
                    </a:lnTo>
                    <a:cubicBezTo>
                      <a:pt x="310451" y="282615"/>
                      <a:pt x="310629" y="282792"/>
                      <a:pt x="310807" y="282881"/>
                    </a:cubicBezTo>
                    <a:cubicBezTo>
                      <a:pt x="314545" y="285814"/>
                      <a:pt x="332346" y="297990"/>
                      <a:pt x="347299" y="283148"/>
                    </a:cubicBezTo>
                    <a:lnTo>
                      <a:pt x="350236" y="280215"/>
                    </a:lnTo>
                    <a:lnTo>
                      <a:pt x="398655" y="280215"/>
                    </a:lnTo>
                    <a:lnTo>
                      <a:pt x="401414" y="282526"/>
                    </a:lnTo>
                    <a:cubicBezTo>
                      <a:pt x="401503" y="282615"/>
                      <a:pt x="401681" y="282703"/>
                      <a:pt x="401770" y="282792"/>
                    </a:cubicBezTo>
                    <a:cubicBezTo>
                      <a:pt x="406042" y="285992"/>
                      <a:pt x="423754" y="297812"/>
                      <a:pt x="438440" y="283148"/>
                    </a:cubicBezTo>
                    <a:lnTo>
                      <a:pt x="441377" y="280215"/>
                    </a:lnTo>
                    <a:lnTo>
                      <a:pt x="455707" y="280215"/>
                    </a:lnTo>
                    <a:cubicBezTo>
                      <a:pt x="545157" y="280215"/>
                      <a:pt x="607639" y="350869"/>
                      <a:pt x="607639" y="452095"/>
                    </a:cubicBezTo>
                    <a:cubicBezTo>
                      <a:pt x="607639" y="494132"/>
                      <a:pt x="595979" y="518661"/>
                      <a:pt x="576398" y="532970"/>
                    </a:cubicBezTo>
                    <a:lnTo>
                      <a:pt x="597493" y="532970"/>
                    </a:lnTo>
                    <a:cubicBezTo>
                      <a:pt x="603100" y="532970"/>
                      <a:pt x="607639" y="537503"/>
                      <a:pt x="607639" y="543102"/>
                    </a:cubicBezTo>
                    <a:cubicBezTo>
                      <a:pt x="607639" y="548701"/>
                      <a:pt x="603100" y="553233"/>
                      <a:pt x="597493" y="553233"/>
                    </a:cubicBezTo>
                    <a:lnTo>
                      <a:pt x="455707" y="553233"/>
                    </a:lnTo>
                    <a:lnTo>
                      <a:pt x="182283" y="553233"/>
                    </a:lnTo>
                    <a:lnTo>
                      <a:pt x="10146" y="553233"/>
                    </a:lnTo>
                    <a:cubicBezTo>
                      <a:pt x="4539" y="553233"/>
                      <a:pt x="0" y="548701"/>
                      <a:pt x="0" y="543102"/>
                    </a:cubicBezTo>
                    <a:cubicBezTo>
                      <a:pt x="0" y="537503"/>
                      <a:pt x="4539" y="532970"/>
                      <a:pt x="10146" y="532970"/>
                    </a:cubicBezTo>
                    <a:lnTo>
                      <a:pt x="61592" y="532970"/>
                    </a:lnTo>
                    <a:cubicBezTo>
                      <a:pt x="42010" y="518661"/>
                      <a:pt x="30351" y="494132"/>
                      <a:pt x="30351" y="452095"/>
                    </a:cubicBezTo>
                    <a:cubicBezTo>
                      <a:pt x="30351" y="350869"/>
                      <a:pt x="92833" y="280215"/>
                      <a:pt x="182283" y="280215"/>
                    </a:cubicBezTo>
                    <a:close/>
                    <a:moveTo>
                      <a:pt x="162018" y="179095"/>
                    </a:moveTo>
                    <a:cubicBezTo>
                      <a:pt x="167591" y="179095"/>
                      <a:pt x="172109" y="183613"/>
                      <a:pt x="172109" y="189186"/>
                    </a:cubicBezTo>
                    <a:cubicBezTo>
                      <a:pt x="172109" y="194759"/>
                      <a:pt x="167591" y="199277"/>
                      <a:pt x="162018" y="199277"/>
                    </a:cubicBezTo>
                    <a:cubicBezTo>
                      <a:pt x="156445" y="199277"/>
                      <a:pt x="151927" y="194759"/>
                      <a:pt x="151927" y="189186"/>
                    </a:cubicBezTo>
                    <a:cubicBezTo>
                      <a:pt x="151927" y="183613"/>
                      <a:pt x="156445" y="179095"/>
                      <a:pt x="162018" y="179095"/>
                    </a:cubicBezTo>
                    <a:close/>
                    <a:moveTo>
                      <a:pt x="394910" y="168934"/>
                    </a:moveTo>
                    <a:cubicBezTo>
                      <a:pt x="400521" y="168934"/>
                      <a:pt x="405063" y="173465"/>
                      <a:pt x="405063" y="179063"/>
                    </a:cubicBezTo>
                    <a:lnTo>
                      <a:pt x="405063" y="189192"/>
                    </a:lnTo>
                    <a:lnTo>
                      <a:pt x="415215" y="189192"/>
                    </a:lnTo>
                    <a:cubicBezTo>
                      <a:pt x="420826" y="189192"/>
                      <a:pt x="425368" y="193635"/>
                      <a:pt x="425368" y="199233"/>
                    </a:cubicBezTo>
                    <a:cubicBezTo>
                      <a:pt x="425368" y="204830"/>
                      <a:pt x="420826" y="209362"/>
                      <a:pt x="415215" y="209362"/>
                    </a:cubicBezTo>
                    <a:lnTo>
                      <a:pt x="405063" y="209362"/>
                    </a:lnTo>
                    <a:lnTo>
                      <a:pt x="405063" y="219491"/>
                    </a:lnTo>
                    <a:cubicBezTo>
                      <a:pt x="405063" y="225089"/>
                      <a:pt x="400521" y="229620"/>
                      <a:pt x="394910" y="229620"/>
                    </a:cubicBezTo>
                    <a:cubicBezTo>
                      <a:pt x="389299" y="229620"/>
                      <a:pt x="384846" y="225089"/>
                      <a:pt x="384846" y="219491"/>
                    </a:cubicBezTo>
                    <a:lnTo>
                      <a:pt x="384846" y="209362"/>
                    </a:lnTo>
                    <a:lnTo>
                      <a:pt x="374694" y="209362"/>
                    </a:lnTo>
                    <a:cubicBezTo>
                      <a:pt x="369083" y="209362"/>
                      <a:pt x="364541" y="204830"/>
                      <a:pt x="364541" y="199233"/>
                    </a:cubicBezTo>
                    <a:cubicBezTo>
                      <a:pt x="364541" y="193635"/>
                      <a:pt x="369083" y="189192"/>
                      <a:pt x="374694" y="189192"/>
                    </a:cubicBezTo>
                    <a:lnTo>
                      <a:pt x="384846" y="189192"/>
                    </a:lnTo>
                    <a:lnTo>
                      <a:pt x="384846" y="179063"/>
                    </a:lnTo>
                    <a:cubicBezTo>
                      <a:pt x="384846" y="173465"/>
                      <a:pt x="389299" y="168934"/>
                      <a:pt x="394910" y="168934"/>
                    </a:cubicBezTo>
                    <a:close/>
                    <a:moveTo>
                      <a:pt x="60757" y="47632"/>
                    </a:moveTo>
                    <a:cubicBezTo>
                      <a:pt x="66330" y="47632"/>
                      <a:pt x="70848" y="52150"/>
                      <a:pt x="70848" y="57723"/>
                    </a:cubicBezTo>
                    <a:cubicBezTo>
                      <a:pt x="70848" y="63296"/>
                      <a:pt x="66330" y="67814"/>
                      <a:pt x="60757" y="67814"/>
                    </a:cubicBezTo>
                    <a:cubicBezTo>
                      <a:pt x="55184" y="67814"/>
                      <a:pt x="50666" y="63296"/>
                      <a:pt x="50666" y="57723"/>
                    </a:cubicBezTo>
                    <a:cubicBezTo>
                      <a:pt x="50666" y="52150"/>
                      <a:pt x="55184" y="47632"/>
                      <a:pt x="60757" y="47632"/>
                    </a:cubicBezTo>
                    <a:close/>
                    <a:moveTo>
                      <a:pt x="283568" y="47547"/>
                    </a:moveTo>
                    <a:cubicBezTo>
                      <a:pt x="280631" y="51457"/>
                      <a:pt x="277250" y="54835"/>
                      <a:pt x="273424" y="57679"/>
                    </a:cubicBezTo>
                    <a:cubicBezTo>
                      <a:pt x="277250" y="60611"/>
                      <a:pt x="280631" y="63989"/>
                      <a:pt x="283568" y="67899"/>
                    </a:cubicBezTo>
                    <a:cubicBezTo>
                      <a:pt x="286415" y="63989"/>
                      <a:pt x="289885" y="60611"/>
                      <a:pt x="293712" y="57679"/>
                    </a:cubicBezTo>
                    <a:cubicBezTo>
                      <a:pt x="289885" y="54835"/>
                      <a:pt x="286415" y="51457"/>
                      <a:pt x="283568" y="47547"/>
                    </a:cubicBezTo>
                    <a:close/>
                    <a:moveTo>
                      <a:pt x="526550" y="21419"/>
                    </a:moveTo>
                    <a:lnTo>
                      <a:pt x="510534" y="37506"/>
                    </a:lnTo>
                    <a:lnTo>
                      <a:pt x="526550" y="53503"/>
                    </a:lnTo>
                    <a:lnTo>
                      <a:pt x="542656" y="37506"/>
                    </a:lnTo>
                    <a:close/>
                    <a:moveTo>
                      <a:pt x="283568" y="7198"/>
                    </a:moveTo>
                    <a:cubicBezTo>
                      <a:pt x="289173" y="7198"/>
                      <a:pt x="293712" y="11642"/>
                      <a:pt x="293712" y="17241"/>
                    </a:cubicBezTo>
                    <a:cubicBezTo>
                      <a:pt x="293712" y="34038"/>
                      <a:pt x="307326" y="47636"/>
                      <a:pt x="324054" y="47636"/>
                    </a:cubicBezTo>
                    <a:cubicBezTo>
                      <a:pt x="329660" y="47636"/>
                      <a:pt x="334198" y="52168"/>
                      <a:pt x="334198" y="57679"/>
                    </a:cubicBezTo>
                    <a:cubicBezTo>
                      <a:pt x="334198" y="63278"/>
                      <a:pt x="329660" y="67810"/>
                      <a:pt x="324054" y="67810"/>
                    </a:cubicBezTo>
                    <a:cubicBezTo>
                      <a:pt x="307326" y="67810"/>
                      <a:pt x="293712" y="81408"/>
                      <a:pt x="293712" y="98205"/>
                    </a:cubicBezTo>
                    <a:cubicBezTo>
                      <a:pt x="293712" y="103715"/>
                      <a:pt x="289173" y="108248"/>
                      <a:pt x="283568" y="108248"/>
                    </a:cubicBezTo>
                    <a:cubicBezTo>
                      <a:pt x="277962" y="108248"/>
                      <a:pt x="273424" y="103715"/>
                      <a:pt x="273424" y="98205"/>
                    </a:cubicBezTo>
                    <a:cubicBezTo>
                      <a:pt x="273424" y="81408"/>
                      <a:pt x="259810" y="67810"/>
                      <a:pt x="243081" y="67810"/>
                    </a:cubicBezTo>
                    <a:cubicBezTo>
                      <a:pt x="237475" y="67810"/>
                      <a:pt x="232937" y="63278"/>
                      <a:pt x="232937" y="57679"/>
                    </a:cubicBezTo>
                    <a:cubicBezTo>
                      <a:pt x="232937" y="52168"/>
                      <a:pt x="237475" y="47636"/>
                      <a:pt x="243081" y="47636"/>
                    </a:cubicBezTo>
                    <a:cubicBezTo>
                      <a:pt x="259810" y="47636"/>
                      <a:pt x="273424" y="34038"/>
                      <a:pt x="273424" y="17241"/>
                    </a:cubicBezTo>
                    <a:cubicBezTo>
                      <a:pt x="273424" y="11642"/>
                      <a:pt x="277962" y="7198"/>
                      <a:pt x="283568" y="7198"/>
                    </a:cubicBezTo>
                    <a:close/>
                    <a:moveTo>
                      <a:pt x="519432" y="0"/>
                    </a:moveTo>
                    <a:lnTo>
                      <a:pt x="533758" y="0"/>
                    </a:lnTo>
                    <a:lnTo>
                      <a:pt x="564100" y="30307"/>
                    </a:lnTo>
                    <a:lnTo>
                      <a:pt x="564100" y="44616"/>
                    </a:lnTo>
                    <a:lnTo>
                      <a:pt x="533758" y="75011"/>
                    </a:lnTo>
                    <a:lnTo>
                      <a:pt x="519432" y="75011"/>
                    </a:lnTo>
                    <a:lnTo>
                      <a:pt x="489089" y="44616"/>
                    </a:lnTo>
                    <a:lnTo>
                      <a:pt x="489089" y="30307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</p:sp>
        </p:grpSp>
        <p:grpSp>
          <p:nvGrpSpPr>
            <p:cNvPr id="57" name="组合 56"/>
            <p:cNvGrpSpPr/>
            <p:nvPr/>
          </p:nvGrpSpPr>
          <p:grpSpPr>
            <a:xfrm>
              <a:off x="12456" y="6183"/>
              <a:ext cx="604" cy="604"/>
              <a:chOff x="8111674" y="3750461"/>
              <a:chExt cx="383832" cy="383832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8111674" y="3750461"/>
                <a:ext cx="383832" cy="3838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3">
                      <a:lumMod val="75000"/>
                      <a:alpha val="3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grpSp>
            <p:nvGrpSpPr>
              <p:cNvPr id="59" name="组合 58"/>
              <p:cNvGrpSpPr/>
              <p:nvPr/>
            </p:nvGrpSpPr>
            <p:grpSpPr>
              <a:xfrm>
                <a:off x="8230891" y="3865464"/>
                <a:ext cx="145399" cy="141474"/>
                <a:chOff x="12182475" y="1682751"/>
                <a:chExt cx="6764338" cy="6581774"/>
              </a:xfrm>
              <a:solidFill>
                <a:schemeClr val="accent3">
                  <a:lumMod val="75000"/>
                  <a:alpha val="50000"/>
                </a:schemeClr>
              </a:solidFill>
            </p:grpSpPr>
            <p:sp>
              <p:nvSpPr>
                <p:cNvPr id="60" name="Freeform 54"/>
                <p:cNvSpPr>
                  <a:spLocks noEditPoints="1"/>
                </p:cNvSpPr>
                <p:nvPr/>
              </p:nvSpPr>
              <p:spPr bwMode="auto">
                <a:xfrm>
                  <a:off x="12182475" y="1682751"/>
                  <a:ext cx="6764338" cy="6581774"/>
                </a:xfrm>
                <a:custGeom>
                  <a:avLst/>
                  <a:gdLst>
                    <a:gd name="T0" fmla="*/ 1661 w 2051"/>
                    <a:gd name="T1" fmla="*/ 25 h 1998"/>
                    <a:gd name="T2" fmla="*/ 1693 w 2051"/>
                    <a:gd name="T3" fmla="*/ 217 h 1998"/>
                    <a:gd name="T4" fmla="*/ 1407 w 2051"/>
                    <a:gd name="T5" fmla="*/ 245 h 1998"/>
                    <a:gd name="T6" fmla="*/ 1270 w 2051"/>
                    <a:gd name="T7" fmla="*/ 353 h 1998"/>
                    <a:gd name="T8" fmla="*/ 463 w 2051"/>
                    <a:gd name="T9" fmla="*/ 1223 h 1998"/>
                    <a:gd name="T10" fmla="*/ 479 w 2051"/>
                    <a:gd name="T11" fmla="*/ 1414 h 1998"/>
                    <a:gd name="T12" fmla="*/ 12 w 2051"/>
                    <a:gd name="T13" fmla="*/ 1946 h 1998"/>
                    <a:gd name="T14" fmla="*/ 54 w 2051"/>
                    <a:gd name="T15" fmla="*/ 1990 h 1998"/>
                    <a:gd name="T16" fmla="*/ 566 w 2051"/>
                    <a:gd name="T17" fmla="*/ 1558 h 1998"/>
                    <a:gd name="T18" fmla="*/ 652 w 2051"/>
                    <a:gd name="T19" fmla="*/ 1497 h 1998"/>
                    <a:gd name="T20" fmla="*/ 794 w 2051"/>
                    <a:gd name="T21" fmla="*/ 1566 h 1998"/>
                    <a:gd name="T22" fmla="*/ 879 w 2051"/>
                    <a:gd name="T23" fmla="*/ 1542 h 1998"/>
                    <a:gd name="T24" fmla="*/ 1724 w 2051"/>
                    <a:gd name="T25" fmla="*/ 797 h 1998"/>
                    <a:gd name="T26" fmla="*/ 1822 w 2051"/>
                    <a:gd name="T27" fmla="*/ 701 h 1998"/>
                    <a:gd name="T28" fmla="*/ 1724 w 2051"/>
                    <a:gd name="T29" fmla="*/ 483 h 1998"/>
                    <a:gd name="T30" fmla="*/ 1952 w 2051"/>
                    <a:gd name="T31" fmla="*/ 458 h 1998"/>
                    <a:gd name="T32" fmla="*/ 2031 w 2051"/>
                    <a:gd name="T33" fmla="*/ 408 h 1998"/>
                    <a:gd name="T34" fmla="*/ 1310 w 2051"/>
                    <a:gd name="T35" fmla="*/ 398 h 1998"/>
                    <a:gd name="T36" fmla="*/ 1011 w 2051"/>
                    <a:gd name="T37" fmla="*/ 716 h 1998"/>
                    <a:gd name="T38" fmla="*/ 567 w 2051"/>
                    <a:gd name="T39" fmla="*/ 1495 h 1998"/>
                    <a:gd name="T40" fmla="*/ 611 w 2051"/>
                    <a:gd name="T41" fmla="*/ 1454 h 1998"/>
                    <a:gd name="T42" fmla="*/ 509 w 2051"/>
                    <a:gd name="T43" fmla="*/ 1262 h 1998"/>
                    <a:gd name="T44" fmla="*/ 757 w 2051"/>
                    <a:gd name="T45" fmla="*/ 1518 h 1998"/>
                    <a:gd name="T46" fmla="*/ 866 w 2051"/>
                    <a:gd name="T47" fmla="*/ 1476 h 1998"/>
                    <a:gd name="T48" fmla="*/ 555 w 2051"/>
                    <a:gd name="T49" fmla="*/ 1154 h 1998"/>
                    <a:gd name="T50" fmla="*/ 883 w 2051"/>
                    <a:gd name="T51" fmla="*/ 811 h 1998"/>
                    <a:gd name="T52" fmla="*/ 1220 w 2051"/>
                    <a:gd name="T53" fmla="*/ 1159 h 1998"/>
                    <a:gd name="T54" fmla="*/ 1248 w 2051"/>
                    <a:gd name="T55" fmla="*/ 1105 h 1998"/>
                    <a:gd name="T56" fmla="*/ 939 w 2051"/>
                    <a:gd name="T57" fmla="*/ 757 h 1998"/>
                    <a:gd name="T58" fmla="*/ 953 w 2051"/>
                    <a:gd name="T59" fmla="*/ 751 h 1998"/>
                    <a:gd name="T60" fmla="*/ 1276 w 2051"/>
                    <a:gd name="T61" fmla="*/ 1105 h 1998"/>
                    <a:gd name="T62" fmla="*/ 1228 w 2051"/>
                    <a:gd name="T63" fmla="*/ 940 h 1998"/>
                    <a:gd name="T64" fmla="*/ 1352 w 2051"/>
                    <a:gd name="T65" fmla="*/ 736 h 1998"/>
                    <a:gd name="T66" fmla="*/ 1458 w 2051"/>
                    <a:gd name="T67" fmla="*/ 550 h 1998"/>
                    <a:gd name="T68" fmla="*/ 1438 w 2051"/>
                    <a:gd name="T69" fmla="*/ 695 h 1998"/>
                    <a:gd name="T70" fmla="*/ 1647 w 2051"/>
                    <a:gd name="T71" fmla="*/ 746 h 1998"/>
                    <a:gd name="T72" fmla="*/ 1762 w 2051"/>
                    <a:gd name="T73" fmla="*/ 700 h 1998"/>
                    <a:gd name="T74" fmla="*/ 1720 w 2051"/>
                    <a:gd name="T75" fmla="*/ 735 h 1998"/>
                    <a:gd name="T76" fmla="*/ 1324 w 2051"/>
                    <a:gd name="T77" fmla="*/ 325 h 1998"/>
                    <a:gd name="T78" fmla="*/ 1364 w 2051"/>
                    <a:gd name="T79" fmla="*/ 287 h 1998"/>
                    <a:gd name="T80" fmla="*/ 1668 w 2051"/>
                    <a:gd name="T81" fmla="*/ 459 h 1998"/>
                    <a:gd name="T82" fmla="*/ 1599 w 2051"/>
                    <a:gd name="T83" fmla="*/ 386 h 1998"/>
                    <a:gd name="T84" fmla="*/ 1798 w 2051"/>
                    <a:gd name="T85" fmla="*/ 327 h 1998"/>
                    <a:gd name="T86" fmla="*/ 1957 w 2051"/>
                    <a:gd name="T87" fmla="*/ 397 h 1998"/>
                    <a:gd name="T88" fmla="*/ 1670 w 2051"/>
                    <a:gd name="T89" fmla="*/ 108 h 1998"/>
                    <a:gd name="T90" fmla="*/ 1706 w 2051"/>
                    <a:gd name="T91" fmla="*/ 67 h 1998"/>
                    <a:gd name="T92" fmla="*/ 1991 w 2051"/>
                    <a:gd name="T93" fmla="*/ 361 h 19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051" h="1998">
                      <a:moveTo>
                        <a:pt x="2033" y="316"/>
                      </a:moveTo>
                      <a:cubicBezTo>
                        <a:pt x="1753" y="27"/>
                        <a:pt x="1753" y="27"/>
                        <a:pt x="1753" y="27"/>
                      </a:cubicBezTo>
                      <a:cubicBezTo>
                        <a:pt x="1728" y="1"/>
                        <a:pt x="1687" y="0"/>
                        <a:pt x="1661" y="25"/>
                      </a:cubicBezTo>
                      <a:cubicBezTo>
                        <a:pt x="1628" y="57"/>
                        <a:pt x="1628" y="57"/>
                        <a:pt x="1628" y="57"/>
                      </a:cubicBezTo>
                      <a:cubicBezTo>
                        <a:pt x="1602" y="82"/>
                        <a:pt x="1602" y="123"/>
                        <a:pt x="1627" y="149"/>
                      </a:cubicBezTo>
                      <a:cubicBezTo>
                        <a:pt x="1693" y="217"/>
                        <a:pt x="1693" y="217"/>
                        <a:pt x="1693" y="217"/>
                      </a:cubicBezTo>
                      <a:cubicBezTo>
                        <a:pt x="1577" y="330"/>
                        <a:pt x="1577" y="330"/>
                        <a:pt x="1577" y="330"/>
                      </a:cubicBezTo>
                      <a:cubicBezTo>
                        <a:pt x="1506" y="347"/>
                        <a:pt x="1506" y="347"/>
                        <a:pt x="1506" y="347"/>
                      </a:cubicBezTo>
                      <a:cubicBezTo>
                        <a:pt x="1407" y="245"/>
                        <a:pt x="1407" y="245"/>
                        <a:pt x="1407" y="245"/>
                      </a:cubicBezTo>
                      <a:cubicBezTo>
                        <a:pt x="1382" y="219"/>
                        <a:pt x="1341" y="218"/>
                        <a:pt x="1315" y="243"/>
                      </a:cubicBezTo>
                      <a:cubicBezTo>
                        <a:pt x="1282" y="275"/>
                        <a:pt x="1282" y="275"/>
                        <a:pt x="1282" y="275"/>
                      </a:cubicBezTo>
                      <a:cubicBezTo>
                        <a:pt x="1260" y="296"/>
                        <a:pt x="1256" y="328"/>
                        <a:pt x="1270" y="353"/>
                      </a:cubicBezTo>
                      <a:cubicBezTo>
                        <a:pt x="514" y="1085"/>
                        <a:pt x="514" y="1085"/>
                        <a:pt x="514" y="1085"/>
                      </a:cubicBezTo>
                      <a:cubicBezTo>
                        <a:pt x="486" y="1112"/>
                        <a:pt x="482" y="1154"/>
                        <a:pt x="503" y="1185"/>
                      </a:cubicBezTo>
                      <a:cubicBezTo>
                        <a:pt x="463" y="1223"/>
                        <a:pt x="463" y="1223"/>
                        <a:pt x="463" y="1223"/>
                      </a:cubicBezTo>
                      <a:cubicBezTo>
                        <a:pt x="442" y="1244"/>
                        <a:pt x="441" y="1278"/>
                        <a:pt x="462" y="1300"/>
                      </a:cubicBezTo>
                      <a:cubicBezTo>
                        <a:pt x="527" y="1367"/>
                        <a:pt x="527" y="1367"/>
                        <a:pt x="527" y="1367"/>
                      </a:cubicBezTo>
                      <a:cubicBezTo>
                        <a:pt x="479" y="1414"/>
                        <a:pt x="479" y="1414"/>
                        <a:pt x="479" y="1414"/>
                      </a:cubicBezTo>
                      <a:cubicBezTo>
                        <a:pt x="458" y="1434"/>
                        <a:pt x="457" y="1468"/>
                        <a:pt x="478" y="1489"/>
                      </a:cubicBezTo>
                      <a:cubicBezTo>
                        <a:pt x="482" y="1494"/>
                        <a:pt x="482" y="1494"/>
                        <a:pt x="482" y="1494"/>
                      </a:cubicBezTo>
                      <a:cubicBezTo>
                        <a:pt x="12" y="1946"/>
                        <a:pt x="12" y="1946"/>
                        <a:pt x="12" y="1946"/>
                      </a:cubicBezTo>
                      <a:cubicBezTo>
                        <a:pt x="0" y="1958"/>
                        <a:pt x="0" y="1977"/>
                        <a:pt x="11" y="1989"/>
                      </a:cubicBezTo>
                      <a:cubicBezTo>
                        <a:pt x="17" y="1995"/>
                        <a:pt x="25" y="1998"/>
                        <a:pt x="33" y="1998"/>
                      </a:cubicBezTo>
                      <a:cubicBezTo>
                        <a:pt x="41" y="1998"/>
                        <a:pt x="48" y="1995"/>
                        <a:pt x="54" y="1990"/>
                      </a:cubicBezTo>
                      <a:cubicBezTo>
                        <a:pt x="524" y="1537"/>
                        <a:pt x="524" y="1537"/>
                        <a:pt x="524" y="1537"/>
                      </a:cubicBezTo>
                      <a:cubicBezTo>
                        <a:pt x="529" y="1542"/>
                        <a:pt x="529" y="1542"/>
                        <a:pt x="529" y="1542"/>
                      </a:cubicBezTo>
                      <a:cubicBezTo>
                        <a:pt x="539" y="1552"/>
                        <a:pt x="552" y="1558"/>
                        <a:pt x="566" y="1558"/>
                      </a:cubicBezTo>
                      <a:cubicBezTo>
                        <a:pt x="567" y="1558"/>
                        <a:pt x="567" y="1558"/>
                        <a:pt x="567" y="1558"/>
                      </a:cubicBezTo>
                      <a:cubicBezTo>
                        <a:pt x="581" y="1558"/>
                        <a:pt x="594" y="1553"/>
                        <a:pt x="605" y="1543"/>
                      </a:cubicBezTo>
                      <a:cubicBezTo>
                        <a:pt x="652" y="1497"/>
                        <a:pt x="652" y="1497"/>
                        <a:pt x="652" y="1497"/>
                      </a:cubicBezTo>
                      <a:cubicBezTo>
                        <a:pt x="718" y="1564"/>
                        <a:pt x="718" y="1564"/>
                        <a:pt x="718" y="1564"/>
                      </a:cubicBezTo>
                      <a:cubicBezTo>
                        <a:pt x="728" y="1575"/>
                        <a:pt x="742" y="1581"/>
                        <a:pt x="757" y="1581"/>
                      </a:cubicBezTo>
                      <a:cubicBezTo>
                        <a:pt x="770" y="1581"/>
                        <a:pt x="784" y="1576"/>
                        <a:pt x="794" y="1566"/>
                      </a:cubicBezTo>
                      <a:cubicBezTo>
                        <a:pt x="834" y="1527"/>
                        <a:pt x="834" y="1527"/>
                        <a:pt x="834" y="1527"/>
                      </a:cubicBezTo>
                      <a:cubicBezTo>
                        <a:pt x="847" y="1536"/>
                        <a:pt x="862" y="1541"/>
                        <a:pt x="878" y="1542"/>
                      </a:cubicBezTo>
                      <a:cubicBezTo>
                        <a:pt x="879" y="1542"/>
                        <a:pt x="879" y="1542"/>
                        <a:pt x="879" y="1542"/>
                      </a:cubicBezTo>
                      <a:cubicBezTo>
                        <a:pt x="900" y="1542"/>
                        <a:pt x="919" y="1534"/>
                        <a:pt x="934" y="1520"/>
                      </a:cubicBezTo>
                      <a:cubicBezTo>
                        <a:pt x="1691" y="788"/>
                        <a:pt x="1691" y="788"/>
                        <a:pt x="1691" y="788"/>
                      </a:cubicBezTo>
                      <a:cubicBezTo>
                        <a:pt x="1701" y="794"/>
                        <a:pt x="1712" y="797"/>
                        <a:pt x="1724" y="797"/>
                      </a:cubicBezTo>
                      <a:cubicBezTo>
                        <a:pt x="1740" y="797"/>
                        <a:pt x="1756" y="791"/>
                        <a:pt x="1769" y="778"/>
                      </a:cubicBezTo>
                      <a:cubicBezTo>
                        <a:pt x="1802" y="747"/>
                        <a:pt x="1802" y="747"/>
                        <a:pt x="1802" y="747"/>
                      </a:cubicBezTo>
                      <a:cubicBezTo>
                        <a:pt x="1814" y="735"/>
                        <a:pt x="1821" y="718"/>
                        <a:pt x="1822" y="701"/>
                      </a:cubicBezTo>
                      <a:cubicBezTo>
                        <a:pt x="1822" y="683"/>
                        <a:pt x="1816" y="667"/>
                        <a:pt x="1803" y="654"/>
                      </a:cubicBezTo>
                      <a:cubicBezTo>
                        <a:pt x="1705" y="553"/>
                        <a:pt x="1705" y="553"/>
                        <a:pt x="1705" y="553"/>
                      </a:cubicBezTo>
                      <a:cubicBezTo>
                        <a:pt x="1724" y="483"/>
                        <a:pt x="1724" y="483"/>
                        <a:pt x="1724" y="483"/>
                      </a:cubicBezTo>
                      <a:cubicBezTo>
                        <a:pt x="1840" y="370"/>
                        <a:pt x="1840" y="370"/>
                        <a:pt x="1840" y="370"/>
                      </a:cubicBezTo>
                      <a:cubicBezTo>
                        <a:pt x="1906" y="438"/>
                        <a:pt x="1906" y="438"/>
                        <a:pt x="1906" y="438"/>
                      </a:cubicBezTo>
                      <a:cubicBezTo>
                        <a:pt x="1918" y="451"/>
                        <a:pt x="1934" y="458"/>
                        <a:pt x="1952" y="458"/>
                      </a:cubicBezTo>
                      <a:cubicBezTo>
                        <a:pt x="1952" y="458"/>
                        <a:pt x="1953" y="458"/>
                        <a:pt x="1953" y="458"/>
                      </a:cubicBezTo>
                      <a:cubicBezTo>
                        <a:pt x="1970" y="458"/>
                        <a:pt x="1986" y="452"/>
                        <a:pt x="1998" y="440"/>
                      </a:cubicBezTo>
                      <a:cubicBezTo>
                        <a:pt x="2031" y="408"/>
                        <a:pt x="2031" y="408"/>
                        <a:pt x="2031" y="408"/>
                      </a:cubicBezTo>
                      <a:cubicBezTo>
                        <a:pt x="2044" y="396"/>
                        <a:pt x="2051" y="380"/>
                        <a:pt x="2051" y="362"/>
                      </a:cubicBezTo>
                      <a:cubicBezTo>
                        <a:pt x="2051" y="345"/>
                        <a:pt x="2045" y="328"/>
                        <a:pt x="2033" y="316"/>
                      </a:cubicBezTo>
                      <a:close/>
                      <a:moveTo>
                        <a:pt x="1310" y="398"/>
                      </a:moveTo>
                      <a:cubicBezTo>
                        <a:pt x="1416" y="507"/>
                        <a:pt x="1416" y="507"/>
                        <a:pt x="1416" y="507"/>
                      </a:cubicBezTo>
                      <a:cubicBezTo>
                        <a:pt x="1102" y="811"/>
                        <a:pt x="1102" y="811"/>
                        <a:pt x="1102" y="811"/>
                      </a:cubicBezTo>
                      <a:cubicBezTo>
                        <a:pt x="1011" y="716"/>
                        <a:pt x="1011" y="716"/>
                        <a:pt x="1011" y="716"/>
                      </a:cubicBezTo>
                      <a:cubicBezTo>
                        <a:pt x="1006" y="711"/>
                        <a:pt x="1001" y="707"/>
                        <a:pt x="995" y="703"/>
                      </a:cubicBezTo>
                      <a:lnTo>
                        <a:pt x="1310" y="398"/>
                      </a:lnTo>
                      <a:close/>
                      <a:moveTo>
                        <a:pt x="567" y="1495"/>
                      </a:moveTo>
                      <a:cubicBezTo>
                        <a:pt x="526" y="1452"/>
                        <a:pt x="526" y="1452"/>
                        <a:pt x="526" y="1452"/>
                      </a:cubicBezTo>
                      <a:cubicBezTo>
                        <a:pt x="569" y="1411"/>
                        <a:pt x="569" y="1411"/>
                        <a:pt x="569" y="1411"/>
                      </a:cubicBezTo>
                      <a:cubicBezTo>
                        <a:pt x="611" y="1454"/>
                        <a:pt x="611" y="1454"/>
                        <a:pt x="611" y="1454"/>
                      </a:cubicBezTo>
                      <a:lnTo>
                        <a:pt x="567" y="1495"/>
                      </a:lnTo>
                      <a:close/>
                      <a:moveTo>
                        <a:pt x="757" y="1518"/>
                      </a:moveTo>
                      <a:cubicBezTo>
                        <a:pt x="509" y="1262"/>
                        <a:pt x="509" y="1262"/>
                        <a:pt x="509" y="1262"/>
                      </a:cubicBezTo>
                      <a:cubicBezTo>
                        <a:pt x="544" y="1229"/>
                        <a:pt x="544" y="1229"/>
                        <a:pt x="544" y="1229"/>
                      </a:cubicBezTo>
                      <a:cubicBezTo>
                        <a:pt x="791" y="1485"/>
                        <a:pt x="791" y="1485"/>
                        <a:pt x="791" y="1485"/>
                      </a:cubicBezTo>
                      <a:lnTo>
                        <a:pt x="757" y="1518"/>
                      </a:lnTo>
                      <a:close/>
                      <a:moveTo>
                        <a:pt x="892" y="1477"/>
                      </a:moveTo>
                      <a:cubicBezTo>
                        <a:pt x="889" y="1480"/>
                        <a:pt x="884" y="1482"/>
                        <a:pt x="879" y="1482"/>
                      </a:cubicBezTo>
                      <a:cubicBezTo>
                        <a:pt x="874" y="1482"/>
                        <a:pt x="870" y="1480"/>
                        <a:pt x="866" y="1476"/>
                      </a:cubicBezTo>
                      <a:cubicBezTo>
                        <a:pt x="855" y="1465"/>
                        <a:pt x="855" y="1465"/>
                        <a:pt x="855" y="1465"/>
                      </a:cubicBezTo>
                      <a:cubicBezTo>
                        <a:pt x="855" y="1465"/>
                        <a:pt x="855" y="1465"/>
                        <a:pt x="855" y="1465"/>
                      </a:cubicBezTo>
                      <a:cubicBezTo>
                        <a:pt x="555" y="1154"/>
                        <a:pt x="555" y="1154"/>
                        <a:pt x="555" y="1154"/>
                      </a:cubicBezTo>
                      <a:cubicBezTo>
                        <a:pt x="552" y="1151"/>
                        <a:pt x="550" y="1146"/>
                        <a:pt x="550" y="1141"/>
                      </a:cubicBezTo>
                      <a:cubicBezTo>
                        <a:pt x="550" y="1136"/>
                        <a:pt x="552" y="1132"/>
                        <a:pt x="555" y="1128"/>
                      </a:cubicBezTo>
                      <a:cubicBezTo>
                        <a:pt x="883" y="811"/>
                        <a:pt x="883" y="811"/>
                        <a:pt x="883" y="811"/>
                      </a:cubicBezTo>
                      <a:cubicBezTo>
                        <a:pt x="887" y="817"/>
                        <a:pt x="891" y="822"/>
                        <a:pt x="896" y="827"/>
                      </a:cubicBezTo>
                      <a:cubicBezTo>
                        <a:pt x="1204" y="1146"/>
                        <a:pt x="1204" y="1146"/>
                        <a:pt x="1204" y="1146"/>
                      </a:cubicBezTo>
                      <a:cubicBezTo>
                        <a:pt x="1209" y="1151"/>
                        <a:pt x="1215" y="1156"/>
                        <a:pt x="1220" y="1159"/>
                      </a:cubicBezTo>
                      <a:lnTo>
                        <a:pt x="892" y="1477"/>
                      </a:lnTo>
                      <a:close/>
                      <a:moveTo>
                        <a:pt x="1276" y="1105"/>
                      </a:moveTo>
                      <a:cubicBezTo>
                        <a:pt x="1268" y="1113"/>
                        <a:pt x="1255" y="1113"/>
                        <a:pt x="1248" y="1105"/>
                      </a:cubicBezTo>
                      <a:cubicBezTo>
                        <a:pt x="939" y="785"/>
                        <a:pt x="939" y="785"/>
                        <a:pt x="939" y="785"/>
                      </a:cubicBezTo>
                      <a:cubicBezTo>
                        <a:pt x="935" y="782"/>
                        <a:pt x="933" y="776"/>
                        <a:pt x="933" y="771"/>
                      </a:cubicBezTo>
                      <a:cubicBezTo>
                        <a:pt x="933" y="766"/>
                        <a:pt x="935" y="761"/>
                        <a:pt x="939" y="757"/>
                      </a:cubicBezTo>
                      <a:cubicBezTo>
                        <a:pt x="939" y="757"/>
                        <a:pt x="939" y="757"/>
                        <a:pt x="939" y="757"/>
                      </a:cubicBezTo>
                      <a:cubicBezTo>
                        <a:pt x="943" y="753"/>
                        <a:pt x="948" y="751"/>
                        <a:pt x="953" y="751"/>
                      </a:cubicBezTo>
                      <a:cubicBezTo>
                        <a:pt x="953" y="751"/>
                        <a:pt x="953" y="751"/>
                        <a:pt x="953" y="751"/>
                      </a:cubicBezTo>
                      <a:cubicBezTo>
                        <a:pt x="959" y="752"/>
                        <a:pt x="964" y="754"/>
                        <a:pt x="967" y="758"/>
                      </a:cubicBezTo>
                      <a:cubicBezTo>
                        <a:pt x="1276" y="1077"/>
                        <a:pt x="1276" y="1077"/>
                        <a:pt x="1276" y="1077"/>
                      </a:cubicBezTo>
                      <a:cubicBezTo>
                        <a:pt x="1284" y="1085"/>
                        <a:pt x="1284" y="1098"/>
                        <a:pt x="1276" y="1105"/>
                      </a:cubicBezTo>
                      <a:close/>
                      <a:moveTo>
                        <a:pt x="1332" y="1051"/>
                      </a:moveTo>
                      <a:cubicBezTo>
                        <a:pt x="1328" y="1046"/>
                        <a:pt x="1324" y="1040"/>
                        <a:pt x="1320" y="1035"/>
                      </a:cubicBezTo>
                      <a:cubicBezTo>
                        <a:pt x="1228" y="940"/>
                        <a:pt x="1228" y="940"/>
                        <a:pt x="1228" y="940"/>
                      </a:cubicBezTo>
                      <a:cubicBezTo>
                        <a:pt x="1394" y="780"/>
                        <a:pt x="1394" y="780"/>
                        <a:pt x="1394" y="780"/>
                      </a:cubicBezTo>
                      <a:cubicBezTo>
                        <a:pt x="1406" y="768"/>
                        <a:pt x="1406" y="749"/>
                        <a:pt x="1394" y="737"/>
                      </a:cubicBezTo>
                      <a:cubicBezTo>
                        <a:pt x="1383" y="725"/>
                        <a:pt x="1364" y="725"/>
                        <a:pt x="1352" y="736"/>
                      </a:cubicBezTo>
                      <a:cubicBezTo>
                        <a:pt x="1186" y="897"/>
                        <a:pt x="1186" y="897"/>
                        <a:pt x="1186" y="897"/>
                      </a:cubicBezTo>
                      <a:cubicBezTo>
                        <a:pt x="1144" y="854"/>
                        <a:pt x="1144" y="854"/>
                        <a:pt x="1144" y="854"/>
                      </a:cubicBezTo>
                      <a:cubicBezTo>
                        <a:pt x="1458" y="550"/>
                        <a:pt x="1458" y="550"/>
                        <a:pt x="1458" y="550"/>
                      </a:cubicBezTo>
                      <a:cubicBezTo>
                        <a:pt x="1500" y="594"/>
                        <a:pt x="1500" y="594"/>
                        <a:pt x="1500" y="594"/>
                      </a:cubicBezTo>
                      <a:cubicBezTo>
                        <a:pt x="1438" y="653"/>
                        <a:pt x="1438" y="653"/>
                        <a:pt x="1438" y="653"/>
                      </a:cubicBezTo>
                      <a:cubicBezTo>
                        <a:pt x="1427" y="664"/>
                        <a:pt x="1426" y="683"/>
                        <a:pt x="1438" y="695"/>
                      </a:cubicBezTo>
                      <a:cubicBezTo>
                        <a:pt x="1449" y="707"/>
                        <a:pt x="1468" y="707"/>
                        <a:pt x="1480" y="696"/>
                      </a:cubicBezTo>
                      <a:cubicBezTo>
                        <a:pt x="1541" y="637"/>
                        <a:pt x="1541" y="637"/>
                        <a:pt x="1541" y="637"/>
                      </a:cubicBezTo>
                      <a:cubicBezTo>
                        <a:pt x="1647" y="746"/>
                        <a:pt x="1647" y="746"/>
                        <a:pt x="1647" y="746"/>
                      </a:cubicBezTo>
                      <a:lnTo>
                        <a:pt x="1332" y="1051"/>
                      </a:lnTo>
                      <a:close/>
                      <a:moveTo>
                        <a:pt x="1760" y="696"/>
                      </a:moveTo>
                      <a:cubicBezTo>
                        <a:pt x="1762" y="697"/>
                        <a:pt x="1762" y="699"/>
                        <a:pt x="1762" y="700"/>
                      </a:cubicBezTo>
                      <a:cubicBezTo>
                        <a:pt x="1762" y="701"/>
                        <a:pt x="1761" y="702"/>
                        <a:pt x="1760" y="704"/>
                      </a:cubicBezTo>
                      <a:cubicBezTo>
                        <a:pt x="1727" y="735"/>
                        <a:pt x="1727" y="735"/>
                        <a:pt x="1727" y="735"/>
                      </a:cubicBezTo>
                      <a:cubicBezTo>
                        <a:pt x="1725" y="737"/>
                        <a:pt x="1722" y="737"/>
                        <a:pt x="1720" y="735"/>
                      </a:cubicBezTo>
                      <a:cubicBezTo>
                        <a:pt x="1711" y="726"/>
                        <a:pt x="1711" y="726"/>
                        <a:pt x="1711" y="726"/>
                      </a:cubicBezTo>
                      <a:cubicBezTo>
                        <a:pt x="1711" y="726"/>
                        <a:pt x="1711" y="726"/>
                        <a:pt x="1711" y="726"/>
                      </a:cubicBezTo>
                      <a:cubicBezTo>
                        <a:pt x="1324" y="325"/>
                        <a:pt x="1324" y="325"/>
                        <a:pt x="1324" y="325"/>
                      </a:cubicBezTo>
                      <a:cubicBezTo>
                        <a:pt x="1322" y="323"/>
                        <a:pt x="1322" y="320"/>
                        <a:pt x="1324" y="318"/>
                      </a:cubicBezTo>
                      <a:cubicBezTo>
                        <a:pt x="1357" y="286"/>
                        <a:pt x="1357" y="286"/>
                        <a:pt x="1357" y="286"/>
                      </a:cubicBezTo>
                      <a:cubicBezTo>
                        <a:pt x="1359" y="284"/>
                        <a:pt x="1362" y="284"/>
                        <a:pt x="1364" y="287"/>
                      </a:cubicBezTo>
                      <a:lnTo>
                        <a:pt x="1760" y="696"/>
                      </a:lnTo>
                      <a:close/>
                      <a:moveTo>
                        <a:pt x="1676" y="445"/>
                      </a:moveTo>
                      <a:cubicBezTo>
                        <a:pt x="1672" y="449"/>
                        <a:pt x="1669" y="454"/>
                        <a:pt x="1668" y="459"/>
                      </a:cubicBezTo>
                      <a:cubicBezTo>
                        <a:pt x="1656" y="502"/>
                        <a:pt x="1656" y="502"/>
                        <a:pt x="1656" y="502"/>
                      </a:cubicBezTo>
                      <a:cubicBezTo>
                        <a:pt x="1554" y="397"/>
                        <a:pt x="1554" y="397"/>
                        <a:pt x="1554" y="397"/>
                      </a:cubicBezTo>
                      <a:cubicBezTo>
                        <a:pt x="1599" y="386"/>
                        <a:pt x="1599" y="386"/>
                        <a:pt x="1599" y="386"/>
                      </a:cubicBezTo>
                      <a:cubicBezTo>
                        <a:pt x="1604" y="385"/>
                        <a:pt x="1609" y="382"/>
                        <a:pt x="1613" y="378"/>
                      </a:cubicBezTo>
                      <a:cubicBezTo>
                        <a:pt x="1734" y="261"/>
                        <a:pt x="1734" y="261"/>
                        <a:pt x="1734" y="261"/>
                      </a:cubicBezTo>
                      <a:cubicBezTo>
                        <a:pt x="1798" y="327"/>
                        <a:pt x="1798" y="327"/>
                        <a:pt x="1798" y="327"/>
                      </a:cubicBezTo>
                      <a:lnTo>
                        <a:pt x="1676" y="445"/>
                      </a:lnTo>
                      <a:close/>
                      <a:moveTo>
                        <a:pt x="1989" y="365"/>
                      </a:moveTo>
                      <a:cubicBezTo>
                        <a:pt x="1957" y="397"/>
                        <a:pt x="1957" y="397"/>
                        <a:pt x="1957" y="397"/>
                      </a:cubicBezTo>
                      <a:cubicBezTo>
                        <a:pt x="1955" y="398"/>
                        <a:pt x="1954" y="398"/>
                        <a:pt x="1953" y="398"/>
                      </a:cubicBezTo>
                      <a:cubicBezTo>
                        <a:pt x="1952" y="398"/>
                        <a:pt x="1950" y="398"/>
                        <a:pt x="1949" y="396"/>
                      </a:cubicBezTo>
                      <a:cubicBezTo>
                        <a:pt x="1670" y="108"/>
                        <a:pt x="1670" y="108"/>
                        <a:pt x="1670" y="108"/>
                      </a:cubicBezTo>
                      <a:cubicBezTo>
                        <a:pt x="1668" y="105"/>
                        <a:pt x="1668" y="102"/>
                        <a:pt x="1670" y="100"/>
                      </a:cubicBezTo>
                      <a:cubicBezTo>
                        <a:pt x="1703" y="68"/>
                        <a:pt x="1703" y="68"/>
                        <a:pt x="1703" y="68"/>
                      </a:cubicBezTo>
                      <a:cubicBezTo>
                        <a:pt x="1704" y="67"/>
                        <a:pt x="1705" y="67"/>
                        <a:pt x="1706" y="67"/>
                      </a:cubicBezTo>
                      <a:cubicBezTo>
                        <a:pt x="1708" y="67"/>
                        <a:pt x="1709" y="68"/>
                        <a:pt x="1710" y="69"/>
                      </a:cubicBezTo>
                      <a:cubicBezTo>
                        <a:pt x="1989" y="357"/>
                        <a:pt x="1989" y="357"/>
                        <a:pt x="1989" y="357"/>
                      </a:cubicBezTo>
                      <a:cubicBezTo>
                        <a:pt x="1991" y="359"/>
                        <a:pt x="1991" y="360"/>
                        <a:pt x="1991" y="361"/>
                      </a:cubicBezTo>
                      <a:cubicBezTo>
                        <a:pt x="1991" y="362"/>
                        <a:pt x="1991" y="364"/>
                        <a:pt x="1989" y="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 Light" panose="020B0502040204020203" charset="-122"/>
                    <a:cs typeface="+mn-cs"/>
                  </a:endParaRPr>
                </a:p>
              </p:txBody>
            </p:sp>
            <p:sp>
              <p:nvSpPr>
                <p:cNvPr id="61" name="Freeform 55"/>
                <p:cNvSpPr>
                  <a:spLocks noEditPoints="1"/>
                </p:cNvSpPr>
                <p:nvPr/>
              </p:nvSpPr>
              <p:spPr bwMode="auto">
                <a:xfrm>
                  <a:off x="14765338" y="4670425"/>
                  <a:ext cx="649288" cy="646112"/>
                </a:xfrm>
                <a:custGeom>
                  <a:avLst/>
                  <a:gdLst>
                    <a:gd name="T0" fmla="*/ 169 w 197"/>
                    <a:gd name="T1" fmla="*/ 30 h 196"/>
                    <a:gd name="T2" fmla="*/ 100 w 197"/>
                    <a:gd name="T3" fmla="*/ 0 h 196"/>
                    <a:gd name="T4" fmla="*/ 30 w 197"/>
                    <a:gd name="T5" fmla="*/ 28 h 196"/>
                    <a:gd name="T6" fmla="*/ 0 w 197"/>
                    <a:gd name="T7" fmla="*/ 97 h 196"/>
                    <a:gd name="T8" fmla="*/ 28 w 197"/>
                    <a:gd name="T9" fmla="*/ 166 h 196"/>
                    <a:gd name="T10" fmla="*/ 97 w 197"/>
                    <a:gd name="T11" fmla="*/ 196 h 196"/>
                    <a:gd name="T12" fmla="*/ 98 w 197"/>
                    <a:gd name="T13" fmla="*/ 196 h 196"/>
                    <a:gd name="T14" fmla="*/ 166 w 197"/>
                    <a:gd name="T15" fmla="*/ 169 h 196"/>
                    <a:gd name="T16" fmla="*/ 196 w 197"/>
                    <a:gd name="T17" fmla="*/ 100 h 196"/>
                    <a:gd name="T18" fmla="*/ 169 w 197"/>
                    <a:gd name="T19" fmla="*/ 30 h 196"/>
                    <a:gd name="T20" fmla="*/ 125 w 197"/>
                    <a:gd name="T21" fmla="*/ 126 h 196"/>
                    <a:gd name="T22" fmla="*/ 98 w 197"/>
                    <a:gd name="T23" fmla="*/ 136 h 196"/>
                    <a:gd name="T24" fmla="*/ 71 w 197"/>
                    <a:gd name="T25" fmla="*/ 125 h 196"/>
                    <a:gd name="T26" fmla="*/ 60 w 197"/>
                    <a:gd name="T27" fmla="*/ 98 h 196"/>
                    <a:gd name="T28" fmla="*/ 72 w 197"/>
                    <a:gd name="T29" fmla="*/ 71 h 196"/>
                    <a:gd name="T30" fmla="*/ 98 w 197"/>
                    <a:gd name="T31" fmla="*/ 60 h 196"/>
                    <a:gd name="T32" fmla="*/ 99 w 197"/>
                    <a:gd name="T33" fmla="*/ 60 h 196"/>
                    <a:gd name="T34" fmla="*/ 126 w 197"/>
                    <a:gd name="T35" fmla="*/ 72 h 196"/>
                    <a:gd name="T36" fmla="*/ 136 w 197"/>
                    <a:gd name="T37" fmla="*/ 99 h 196"/>
                    <a:gd name="T38" fmla="*/ 125 w 197"/>
                    <a:gd name="T39" fmla="*/ 126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97" h="196">
                      <a:moveTo>
                        <a:pt x="169" y="30"/>
                      </a:moveTo>
                      <a:cubicBezTo>
                        <a:pt x="151" y="11"/>
                        <a:pt x="126" y="1"/>
                        <a:pt x="100" y="0"/>
                      </a:cubicBezTo>
                      <a:cubicBezTo>
                        <a:pt x="74" y="0"/>
                        <a:pt x="49" y="10"/>
                        <a:pt x="30" y="28"/>
                      </a:cubicBezTo>
                      <a:cubicBezTo>
                        <a:pt x="11" y="46"/>
                        <a:pt x="1" y="70"/>
                        <a:pt x="0" y="97"/>
                      </a:cubicBezTo>
                      <a:cubicBezTo>
                        <a:pt x="0" y="123"/>
                        <a:pt x="10" y="148"/>
                        <a:pt x="28" y="166"/>
                      </a:cubicBezTo>
                      <a:cubicBezTo>
                        <a:pt x="46" y="185"/>
                        <a:pt x="70" y="196"/>
                        <a:pt x="97" y="196"/>
                      </a:cubicBezTo>
                      <a:cubicBezTo>
                        <a:pt x="97" y="196"/>
                        <a:pt x="98" y="196"/>
                        <a:pt x="98" y="196"/>
                      </a:cubicBezTo>
                      <a:cubicBezTo>
                        <a:pt x="124" y="196"/>
                        <a:pt x="148" y="187"/>
                        <a:pt x="166" y="169"/>
                      </a:cubicBezTo>
                      <a:cubicBezTo>
                        <a:pt x="185" y="151"/>
                        <a:pt x="196" y="126"/>
                        <a:pt x="196" y="100"/>
                      </a:cubicBezTo>
                      <a:cubicBezTo>
                        <a:pt x="197" y="74"/>
                        <a:pt x="187" y="49"/>
                        <a:pt x="169" y="30"/>
                      </a:cubicBezTo>
                      <a:close/>
                      <a:moveTo>
                        <a:pt x="125" y="126"/>
                      </a:moveTo>
                      <a:cubicBezTo>
                        <a:pt x="117" y="133"/>
                        <a:pt x="108" y="136"/>
                        <a:pt x="98" y="136"/>
                      </a:cubicBezTo>
                      <a:cubicBezTo>
                        <a:pt x="87" y="136"/>
                        <a:pt x="78" y="132"/>
                        <a:pt x="71" y="125"/>
                      </a:cubicBezTo>
                      <a:cubicBezTo>
                        <a:pt x="64" y="117"/>
                        <a:pt x="60" y="108"/>
                        <a:pt x="60" y="98"/>
                      </a:cubicBezTo>
                      <a:cubicBezTo>
                        <a:pt x="60" y="87"/>
                        <a:pt x="65" y="78"/>
                        <a:pt x="72" y="71"/>
                      </a:cubicBezTo>
                      <a:cubicBezTo>
                        <a:pt x="79" y="64"/>
                        <a:pt x="88" y="60"/>
                        <a:pt x="98" y="60"/>
                      </a:cubicBezTo>
                      <a:cubicBezTo>
                        <a:pt x="99" y="60"/>
                        <a:pt x="99" y="60"/>
                        <a:pt x="99" y="60"/>
                      </a:cubicBezTo>
                      <a:cubicBezTo>
                        <a:pt x="109" y="60"/>
                        <a:pt x="119" y="65"/>
                        <a:pt x="126" y="72"/>
                      </a:cubicBezTo>
                      <a:cubicBezTo>
                        <a:pt x="133" y="79"/>
                        <a:pt x="136" y="89"/>
                        <a:pt x="136" y="99"/>
                      </a:cubicBezTo>
                      <a:cubicBezTo>
                        <a:pt x="136" y="109"/>
                        <a:pt x="132" y="119"/>
                        <a:pt x="125" y="1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 Light" panose="020B0502040204020203" charset="-122"/>
                    <a:cs typeface="+mn-cs"/>
                  </a:endParaRPr>
                </a:p>
              </p:txBody>
            </p:sp>
            <p:sp>
              <p:nvSpPr>
                <p:cNvPr id="62" name="Freeform 56"/>
                <p:cNvSpPr>
                  <a:spLocks noEditPoints="1"/>
                </p:cNvSpPr>
                <p:nvPr/>
              </p:nvSpPr>
              <p:spPr bwMode="auto">
                <a:xfrm>
                  <a:off x="14674850" y="5613400"/>
                  <a:ext cx="519113" cy="539750"/>
                </a:xfrm>
                <a:custGeom>
                  <a:avLst/>
                  <a:gdLst>
                    <a:gd name="T0" fmla="*/ 24 w 157"/>
                    <a:gd name="T1" fmla="*/ 30 h 164"/>
                    <a:gd name="T2" fmla="*/ 0 w 157"/>
                    <a:gd name="T3" fmla="*/ 85 h 164"/>
                    <a:gd name="T4" fmla="*/ 22 w 157"/>
                    <a:gd name="T5" fmla="*/ 140 h 164"/>
                    <a:gd name="T6" fmla="*/ 77 w 157"/>
                    <a:gd name="T7" fmla="*/ 164 h 164"/>
                    <a:gd name="T8" fmla="*/ 78 w 157"/>
                    <a:gd name="T9" fmla="*/ 164 h 164"/>
                    <a:gd name="T10" fmla="*/ 133 w 157"/>
                    <a:gd name="T11" fmla="*/ 142 h 164"/>
                    <a:gd name="T12" fmla="*/ 156 w 157"/>
                    <a:gd name="T13" fmla="*/ 87 h 164"/>
                    <a:gd name="T14" fmla="*/ 134 w 157"/>
                    <a:gd name="T15" fmla="*/ 32 h 164"/>
                    <a:gd name="T16" fmla="*/ 24 w 157"/>
                    <a:gd name="T17" fmla="*/ 30 h 164"/>
                    <a:gd name="T18" fmla="*/ 91 w 157"/>
                    <a:gd name="T19" fmla="*/ 99 h 164"/>
                    <a:gd name="T20" fmla="*/ 78 w 157"/>
                    <a:gd name="T21" fmla="*/ 104 h 164"/>
                    <a:gd name="T22" fmla="*/ 65 w 157"/>
                    <a:gd name="T23" fmla="*/ 99 h 164"/>
                    <a:gd name="T24" fmla="*/ 60 w 157"/>
                    <a:gd name="T25" fmla="*/ 86 h 164"/>
                    <a:gd name="T26" fmla="*/ 66 w 157"/>
                    <a:gd name="T27" fmla="*/ 73 h 164"/>
                    <a:gd name="T28" fmla="*/ 78 w 157"/>
                    <a:gd name="T29" fmla="*/ 68 h 164"/>
                    <a:gd name="T30" fmla="*/ 91 w 157"/>
                    <a:gd name="T31" fmla="*/ 74 h 164"/>
                    <a:gd name="T32" fmla="*/ 96 w 157"/>
                    <a:gd name="T33" fmla="*/ 86 h 164"/>
                    <a:gd name="T34" fmla="*/ 91 w 157"/>
                    <a:gd name="T35" fmla="*/ 99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7" h="164">
                      <a:moveTo>
                        <a:pt x="24" y="30"/>
                      </a:moveTo>
                      <a:cubicBezTo>
                        <a:pt x="9" y="44"/>
                        <a:pt x="1" y="64"/>
                        <a:pt x="0" y="85"/>
                      </a:cubicBezTo>
                      <a:cubicBezTo>
                        <a:pt x="0" y="106"/>
                        <a:pt x="8" y="125"/>
                        <a:pt x="22" y="140"/>
                      </a:cubicBezTo>
                      <a:cubicBezTo>
                        <a:pt x="37" y="155"/>
                        <a:pt x="56" y="164"/>
                        <a:pt x="77" y="164"/>
                      </a:cubicBezTo>
                      <a:cubicBezTo>
                        <a:pt x="77" y="164"/>
                        <a:pt x="78" y="164"/>
                        <a:pt x="78" y="164"/>
                      </a:cubicBezTo>
                      <a:cubicBezTo>
                        <a:pt x="99" y="164"/>
                        <a:pt x="118" y="156"/>
                        <a:pt x="133" y="142"/>
                      </a:cubicBezTo>
                      <a:cubicBezTo>
                        <a:pt x="148" y="128"/>
                        <a:pt x="156" y="108"/>
                        <a:pt x="156" y="87"/>
                      </a:cubicBezTo>
                      <a:cubicBezTo>
                        <a:pt x="157" y="67"/>
                        <a:pt x="149" y="47"/>
                        <a:pt x="134" y="32"/>
                      </a:cubicBezTo>
                      <a:cubicBezTo>
                        <a:pt x="104" y="1"/>
                        <a:pt x="55" y="0"/>
                        <a:pt x="24" y="30"/>
                      </a:cubicBezTo>
                      <a:close/>
                      <a:moveTo>
                        <a:pt x="91" y="99"/>
                      </a:moveTo>
                      <a:cubicBezTo>
                        <a:pt x="87" y="102"/>
                        <a:pt x="83" y="104"/>
                        <a:pt x="78" y="104"/>
                      </a:cubicBezTo>
                      <a:cubicBezTo>
                        <a:pt x="73" y="104"/>
                        <a:pt x="69" y="102"/>
                        <a:pt x="65" y="99"/>
                      </a:cubicBezTo>
                      <a:cubicBezTo>
                        <a:pt x="62" y="95"/>
                        <a:pt x="60" y="91"/>
                        <a:pt x="60" y="86"/>
                      </a:cubicBezTo>
                      <a:cubicBezTo>
                        <a:pt x="60" y="81"/>
                        <a:pt x="62" y="76"/>
                        <a:pt x="66" y="73"/>
                      </a:cubicBezTo>
                      <a:cubicBezTo>
                        <a:pt x="69" y="70"/>
                        <a:pt x="74" y="68"/>
                        <a:pt x="78" y="68"/>
                      </a:cubicBezTo>
                      <a:cubicBezTo>
                        <a:pt x="83" y="68"/>
                        <a:pt x="88" y="70"/>
                        <a:pt x="91" y="74"/>
                      </a:cubicBezTo>
                      <a:cubicBezTo>
                        <a:pt x="95" y="77"/>
                        <a:pt x="96" y="82"/>
                        <a:pt x="96" y="86"/>
                      </a:cubicBezTo>
                      <a:cubicBezTo>
                        <a:pt x="96" y="91"/>
                        <a:pt x="94" y="96"/>
                        <a:pt x="91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 Light" panose="020B0502040204020203" charset="-122"/>
                    <a:cs typeface="+mn-cs"/>
                  </a:endParaRPr>
                </a:p>
              </p:txBody>
            </p:sp>
            <p:sp>
              <p:nvSpPr>
                <p:cNvPr id="63" name="Freeform 57"/>
                <p:cNvSpPr>
                  <a:spLocks noEditPoints="1"/>
                </p:cNvSpPr>
                <p:nvPr/>
              </p:nvSpPr>
              <p:spPr bwMode="auto">
                <a:xfrm>
                  <a:off x="15325725" y="5260975"/>
                  <a:ext cx="517525" cy="539750"/>
                </a:xfrm>
                <a:custGeom>
                  <a:avLst/>
                  <a:gdLst>
                    <a:gd name="T0" fmla="*/ 24 w 157"/>
                    <a:gd name="T1" fmla="*/ 30 h 164"/>
                    <a:gd name="T2" fmla="*/ 0 w 157"/>
                    <a:gd name="T3" fmla="*/ 85 h 164"/>
                    <a:gd name="T4" fmla="*/ 22 w 157"/>
                    <a:gd name="T5" fmla="*/ 140 h 164"/>
                    <a:gd name="T6" fmla="*/ 77 w 157"/>
                    <a:gd name="T7" fmla="*/ 164 h 164"/>
                    <a:gd name="T8" fmla="*/ 78 w 157"/>
                    <a:gd name="T9" fmla="*/ 164 h 164"/>
                    <a:gd name="T10" fmla="*/ 133 w 157"/>
                    <a:gd name="T11" fmla="*/ 142 h 164"/>
                    <a:gd name="T12" fmla="*/ 156 w 157"/>
                    <a:gd name="T13" fmla="*/ 87 h 164"/>
                    <a:gd name="T14" fmla="*/ 134 w 157"/>
                    <a:gd name="T15" fmla="*/ 32 h 164"/>
                    <a:gd name="T16" fmla="*/ 24 w 157"/>
                    <a:gd name="T17" fmla="*/ 30 h 164"/>
                    <a:gd name="T18" fmla="*/ 91 w 157"/>
                    <a:gd name="T19" fmla="*/ 99 h 164"/>
                    <a:gd name="T20" fmla="*/ 78 w 157"/>
                    <a:gd name="T21" fmla="*/ 104 h 164"/>
                    <a:gd name="T22" fmla="*/ 65 w 157"/>
                    <a:gd name="T23" fmla="*/ 98 h 164"/>
                    <a:gd name="T24" fmla="*/ 60 w 157"/>
                    <a:gd name="T25" fmla="*/ 86 h 164"/>
                    <a:gd name="T26" fmla="*/ 66 w 157"/>
                    <a:gd name="T27" fmla="*/ 73 h 164"/>
                    <a:gd name="T28" fmla="*/ 78 w 157"/>
                    <a:gd name="T29" fmla="*/ 68 h 164"/>
                    <a:gd name="T30" fmla="*/ 91 w 157"/>
                    <a:gd name="T31" fmla="*/ 73 h 164"/>
                    <a:gd name="T32" fmla="*/ 96 w 157"/>
                    <a:gd name="T33" fmla="*/ 86 h 164"/>
                    <a:gd name="T34" fmla="*/ 91 w 157"/>
                    <a:gd name="T35" fmla="*/ 99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7" h="164">
                      <a:moveTo>
                        <a:pt x="24" y="30"/>
                      </a:moveTo>
                      <a:cubicBezTo>
                        <a:pt x="9" y="44"/>
                        <a:pt x="1" y="64"/>
                        <a:pt x="0" y="85"/>
                      </a:cubicBezTo>
                      <a:cubicBezTo>
                        <a:pt x="0" y="105"/>
                        <a:pt x="8" y="125"/>
                        <a:pt x="22" y="140"/>
                      </a:cubicBezTo>
                      <a:cubicBezTo>
                        <a:pt x="37" y="155"/>
                        <a:pt x="56" y="164"/>
                        <a:pt x="77" y="164"/>
                      </a:cubicBezTo>
                      <a:cubicBezTo>
                        <a:pt x="78" y="164"/>
                        <a:pt x="78" y="164"/>
                        <a:pt x="78" y="164"/>
                      </a:cubicBezTo>
                      <a:cubicBezTo>
                        <a:pt x="99" y="164"/>
                        <a:pt x="118" y="156"/>
                        <a:pt x="133" y="142"/>
                      </a:cubicBezTo>
                      <a:cubicBezTo>
                        <a:pt x="148" y="128"/>
                        <a:pt x="156" y="108"/>
                        <a:pt x="156" y="87"/>
                      </a:cubicBezTo>
                      <a:cubicBezTo>
                        <a:pt x="157" y="66"/>
                        <a:pt x="149" y="47"/>
                        <a:pt x="134" y="32"/>
                      </a:cubicBezTo>
                      <a:cubicBezTo>
                        <a:pt x="105" y="1"/>
                        <a:pt x="55" y="0"/>
                        <a:pt x="24" y="30"/>
                      </a:cubicBezTo>
                      <a:close/>
                      <a:moveTo>
                        <a:pt x="91" y="99"/>
                      </a:moveTo>
                      <a:cubicBezTo>
                        <a:pt x="87" y="102"/>
                        <a:pt x="83" y="104"/>
                        <a:pt x="78" y="104"/>
                      </a:cubicBezTo>
                      <a:cubicBezTo>
                        <a:pt x="73" y="104"/>
                        <a:pt x="69" y="102"/>
                        <a:pt x="65" y="98"/>
                      </a:cubicBezTo>
                      <a:cubicBezTo>
                        <a:pt x="62" y="95"/>
                        <a:pt x="60" y="90"/>
                        <a:pt x="60" y="86"/>
                      </a:cubicBezTo>
                      <a:cubicBezTo>
                        <a:pt x="60" y="81"/>
                        <a:pt x="62" y="76"/>
                        <a:pt x="66" y="73"/>
                      </a:cubicBezTo>
                      <a:cubicBezTo>
                        <a:pt x="69" y="70"/>
                        <a:pt x="74" y="68"/>
                        <a:pt x="78" y="68"/>
                      </a:cubicBezTo>
                      <a:cubicBezTo>
                        <a:pt x="83" y="68"/>
                        <a:pt x="88" y="70"/>
                        <a:pt x="91" y="73"/>
                      </a:cubicBezTo>
                      <a:cubicBezTo>
                        <a:pt x="95" y="77"/>
                        <a:pt x="96" y="81"/>
                        <a:pt x="96" y="86"/>
                      </a:cubicBezTo>
                      <a:cubicBezTo>
                        <a:pt x="96" y="91"/>
                        <a:pt x="94" y="96"/>
                        <a:pt x="91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 Light" panose="020B0502040204020203" charset="-122"/>
                    <a:cs typeface="+mn-cs"/>
                  </a:endParaRPr>
                </a:p>
              </p:txBody>
            </p:sp>
          </p:grpSp>
        </p:grpSp>
        <p:grpSp>
          <p:nvGrpSpPr>
            <p:cNvPr id="22568" name="组合 63"/>
            <p:cNvGrpSpPr/>
            <p:nvPr/>
          </p:nvGrpSpPr>
          <p:grpSpPr>
            <a:xfrm>
              <a:off x="12870" y="8148"/>
              <a:ext cx="375" cy="375"/>
              <a:chOff x="8286586" y="4958978"/>
              <a:chExt cx="239085" cy="239085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8286586" y="4958978"/>
                <a:ext cx="239085" cy="23908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3">
                      <a:lumMod val="75000"/>
                      <a:alpha val="3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66" name="Freeform 61"/>
              <p:cNvSpPr/>
              <p:nvPr/>
            </p:nvSpPr>
            <p:spPr bwMode="auto">
              <a:xfrm>
                <a:off x="8375135" y="5018120"/>
                <a:ext cx="66136" cy="90052"/>
              </a:xfrm>
              <a:custGeom>
                <a:avLst/>
                <a:gdLst>
                  <a:gd name="T0" fmla="*/ 88 w 128"/>
                  <a:gd name="T1" fmla="*/ 19 h 176"/>
                  <a:gd name="T2" fmla="*/ 88 w 128"/>
                  <a:gd name="T3" fmla="*/ 8 h 176"/>
                  <a:gd name="T4" fmla="*/ 80 w 128"/>
                  <a:gd name="T5" fmla="*/ 0 h 176"/>
                  <a:gd name="T6" fmla="*/ 48 w 128"/>
                  <a:gd name="T7" fmla="*/ 0 h 176"/>
                  <a:gd name="T8" fmla="*/ 40 w 128"/>
                  <a:gd name="T9" fmla="*/ 8 h 176"/>
                  <a:gd name="T10" fmla="*/ 40 w 128"/>
                  <a:gd name="T11" fmla="*/ 19 h 176"/>
                  <a:gd name="T12" fmla="*/ 35 w 128"/>
                  <a:gd name="T13" fmla="*/ 24 h 176"/>
                  <a:gd name="T14" fmla="*/ 15 w 128"/>
                  <a:gd name="T15" fmla="*/ 24 h 176"/>
                  <a:gd name="T16" fmla="*/ 0 w 128"/>
                  <a:gd name="T17" fmla="*/ 39 h 176"/>
                  <a:gd name="T18" fmla="*/ 0 w 128"/>
                  <a:gd name="T19" fmla="*/ 165 h 176"/>
                  <a:gd name="T20" fmla="*/ 11 w 128"/>
                  <a:gd name="T21" fmla="*/ 176 h 176"/>
                  <a:gd name="T22" fmla="*/ 117 w 128"/>
                  <a:gd name="T23" fmla="*/ 176 h 176"/>
                  <a:gd name="T24" fmla="*/ 128 w 128"/>
                  <a:gd name="T25" fmla="*/ 165 h 176"/>
                  <a:gd name="T26" fmla="*/ 128 w 128"/>
                  <a:gd name="T27" fmla="*/ 39 h 176"/>
                  <a:gd name="T28" fmla="*/ 113 w 128"/>
                  <a:gd name="T29" fmla="*/ 24 h 176"/>
                  <a:gd name="T30" fmla="*/ 93 w 128"/>
                  <a:gd name="T31" fmla="*/ 24 h 176"/>
                  <a:gd name="T32" fmla="*/ 88 w 128"/>
                  <a:gd name="T33" fmla="*/ 1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8" h="176">
                    <a:moveTo>
                      <a:pt x="88" y="19"/>
                    </a:moveTo>
                    <a:cubicBezTo>
                      <a:pt x="88" y="8"/>
                      <a:pt x="88" y="8"/>
                      <a:pt x="88" y="8"/>
                    </a:cubicBezTo>
                    <a:cubicBezTo>
                      <a:pt x="88" y="3"/>
                      <a:pt x="85" y="0"/>
                      <a:pt x="80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3" y="0"/>
                      <a:pt x="40" y="3"/>
                      <a:pt x="40" y="8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22"/>
                      <a:pt x="38" y="24"/>
                      <a:pt x="3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7" y="24"/>
                      <a:pt x="0" y="31"/>
                      <a:pt x="0" y="39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0" y="171"/>
                      <a:pt x="5" y="176"/>
                      <a:pt x="11" y="176"/>
                    </a:cubicBezTo>
                    <a:cubicBezTo>
                      <a:pt x="117" y="176"/>
                      <a:pt x="117" y="176"/>
                      <a:pt x="117" y="176"/>
                    </a:cubicBezTo>
                    <a:cubicBezTo>
                      <a:pt x="123" y="176"/>
                      <a:pt x="128" y="171"/>
                      <a:pt x="128" y="165"/>
                    </a:cubicBezTo>
                    <a:cubicBezTo>
                      <a:pt x="128" y="39"/>
                      <a:pt x="128" y="39"/>
                      <a:pt x="128" y="39"/>
                    </a:cubicBezTo>
                    <a:cubicBezTo>
                      <a:pt x="128" y="31"/>
                      <a:pt x="121" y="24"/>
                      <a:pt x="113" y="24"/>
                    </a:cubicBezTo>
                    <a:cubicBezTo>
                      <a:pt x="93" y="24"/>
                      <a:pt x="93" y="24"/>
                      <a:pt x="93" y="24"/>
                    </a:cubicBezTo>
                    <a:cubicBezTo>
                      <a:pt x="90" y="24"/>
                      <a:pt x="88" y="22"/>
                      <a:pt x="88" y="19"/>
                    </a:cubicBezTo>
                    <a:close/>
                  </a:path>
                </a:pathLst>
              </a:custGeom>
              <a:solidFill>
                <a:srgbClr val="E7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67" name="Freeform 62"/>
              <p:cNvSpPr/>
              <p:nvPr/>
            </p:nvSpPr>
            <p:spPr bwMode="auto">
              <a:xfrm>
                <a:off x="8381236" y="5036667"/>
                <a:ext cx="53690" cy="65404"/>
              </a:xfrm>
              <a:custGeom>
                <a:avLst/>
                <a:gdLst>
                  <a:gd name="T0" fmla="*/ 82 w 104"/>
                  <a:gd name="T1" fmla="*/ 128 h 128"/>
                  <a:gd name="T2" fmla="*/ 22 w 104"/>
                  <a:gd name="T3" fmla="*/ 128 h 128"/>
                  <a:gd name="T4" fmla="*/ 19 w 104"/>
                  <a:gd name="T5" fmla="*/ 127 h 128"/>
                  <a:gd name="T6" fmla="*/ 2 w 104"/>
                  <a:gd name="T7" fmla="*/ 113 h 128"/>
                  <a:gd name="T8" fmla="*/ 0 w 104"/>
                  <a:gd name="T9" fmla="*/ 110 h 128"/>
                  <a:gd name="T10" fmla="*/ 0 w 104"/>
                  <a:gd name="T11" fmla="*/ 4 h 128"/>
                  <a:gd name="T12" fmla="*/ 4 w 104"/>
                  <a:gd name="T13" fmla="*/ 0 h 128"/>
                  <a:gd name="T14" fmla="*/ 100 w 104"/>
                  <a:gd name="T15" fmla="*/ 0 h 128"/>
                  <a:gd name="T16" fmla="*/ 104 w 104"/>
                  <a:gd name="T17" fmla="*/ 4 h 128"/>
                  <a:gd name="T18" fmla="*/ 104 w 104"/>
                  <a:gd name="T19" fmla="*/ 110 h 128"/>
                  <a:gd name="T20" fmla="*/ 102 w 104"/>
                  <a:gd name="T21" fmla="*/ 113 h 128"/>
                  <a:gd name="T22" fmla="*/ 85 w 104"/>
                  <a:gd name="T23" fmla="*/ 127 h 128"/>
                  <a:gd name="T24" fmla="*/ 82 w 104"/>
                  <a:gd name="T2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" h="128">
                    <a:moveTo>
                      <a:pt x="82" y="128"/>
                    </a:moveTo>
                    <a:cubicBezTo>
                      <a:pt x="22" y="128"/>
                      <a:pt x="22" y="128"/>
                      <a:pt x="22" y="128"/>
                    </a:cubicBezTo>
                    <a:cubicBezTo>
                      <a:pt x="21" y="128"/>
                      <a:pt x="20" y="128"/>
                      <a:pt x="19" y="127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1" y="112"/>
                      <a:pt x="0" y="111"/>
                      <a:pt x="0" y="1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2" y="0"/>
                      <a:pt x="104" y="2"/>
                      <a:pt x="104" y="4"/>
                    </a:cubicBezTo>
                    <a:cubicBezTo>
                      <a:pt x="104" y="110"/>
                      <a:pt x="104" y="110"/>
                      <a:pt x="104" y="110"/>
                    </a:cubicBezTo>
                    <a:cubicBezTo>
                      <a:pt x="104" y="111"/>
                      <a:pt x="103" y="112"/>
                      <a:pt x="102" y="113"/>
                    </a:cubicBezTo>
                    <a:cubicBezTo>
                      <a:pt x="85" y="127"/>
                      <a:pt x="85" y="127"/>
                      <a:pt x="85" y="127"/>
                    </a:cubicBezTo>
                    <a:cubicBezTo>
                      <a:pt x="84" y="128"/>
                      <a:pt x="83" y="128"/>
                      <a:pt x="82" y="128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68" name="Freeform 63"/>
              <p:cNvSpPr>
                <a:spLocks noEditPoints="1"/>
              </p:cNvSpPr>
              <p:nvPr/>
            </p:nvSpPr>
            <p:spPr bwMode="auto">
              <a:xfrm>
                <a:off x="8379284" y="5034471"/>
                <a:ext cx="57839" cy="69553"/>
              </a:xfrm>
              <a:custGeom>
                <a:avLst/>
                <a:gdLst>
                  <a:gd name="T0" fmla="*/ 86 w 112"/>
                  <a:gd name="T1" fmla="*/ 136 h 136"/>
                  <a:gd name="T2" fmla="*/ 26 w 112"/>
                  <a:gd name="T3" fmla="*/ 136 h 136"/>
                  <a:gd name="T4" fmla="*/ 20 w 112"/>
                  <a:gd name="T5" fmla="*/ 134 h 136"/>
                  <a:gd name="T6" fmla="*/ 3 w 112"/>
                  <a:gd name="T7" fmla="*/ 120 h 136"/>
                  <a:gd name="T8" fmla="*/ 0 w 112"/>
                  <a:gd name="T9" fmla="*/ 114 h 136"/>
                  <a:gd name="T10" fmla="*/ 0 w 112"/>
                  <a:gd name="T11" fmla="*/ 8 h 136"/>
                  <a:gd name="T12" fmla="*/ 8 w 112"/>
                  <a:gd name="T13" fmla="*/ 0 h 136"/>
                  <a:gd name="T14" fmla="*/ 104 w 112"/>
                  <a:gd name="T15" fmla="*/ 0 h 136"/>
                  <a:gd name="T16" fmla="*/ 112 w 112"/>
                  <a:gd name="T17" fmla="*/ 8 h 136"/>
                  <a:gd name="T18" fmla="*/ 112 w 112"/>
                  <a:gd name="T19" fmla="*/ 114 h 136"/>
                  <a:gd name="T20" fmla="*/ 109 w 112"/>
                  <a:gd name="T21" fmla="*/ 120 h 136"/>
                  <a:gd name="T22" fmla="*/ 92 w 112"/>
                  <a:gd name="T23" fmla="*/ 134 h 136"/>
                  <a:gd name="T24" fmla="*/ 86 w 112"/>
                  <a:gd name="T25" fmla="*/ 136 h 136"/>
                  <a:gd name="T26" fmla="*/ 8 w 112"/>
                  <a:gd name="T27" fmla="*/ 8 h 136"/>
                  <a:gd name="T28" fmla="*/ 8 w 112"/>
                  <a:gd name="T29" fmla="*/ 8 h 136"/>
                  <a:gd name="T30" fmla="*/ 8 w 112"/>
                  <a:gd name="T31" fmla="*/ 114 h 136"/>
                  <a:gd name="T32" fmla="*/ 25 w 112"/>
                  <a:gd name="T33" fmla="*/ 128 h 136"/>
                  <a:gd name="T34" fmla="*/ 86 w 112"/>
                  <a:gd name="T35" fmla="*/ 128 h 136"/>
                  <a:gd name="T36" fmla="*/ 87 w 112"/>
                  <a:gd name="T37" fmla="*/ 128 h 136"/>
                  <a:gd name="T38" fmla="*/ 104 w 112"/>
                  <a:gd name="T39" fmla="*/ 114 h 136"/>
                  <a:gd name="T40" fmla="*/ 104 w 112"/>
                  <a:gd name="T41" fmla="*/ 8 h 136"/>
                  <a:gd name="T42" fmla="*/ 104 w 112"/>
                  <a:gd name="T43" fmla="*/ 8 h 136"/>
                  <a:gd name="T44" fmla="*/ 8 w 112"/>
                  <a:gd name="T45" fmla="*/ 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36">
                    <a:moveTo>
                      <a:pt x="86" y="136"/>
                    </a:moveTo>
                    <a:cubicBezTo>
                      <a:pt x="26" y="136"/>
                      <a:pt x="26" y="136"/>
                      <a:pt x="26" y="136"/>
                    </a:cubicBezTo>
                    <a:cubicBezTo>
                      <a:pt x="24" y="136"/>
                      <a:pt x="22" y="135"/>
                      <a:pt x="20" y="134"/>
                    </a:cubicBezTo>
                    <a:cubicBezTo>
                      <a:pt x="3" y="120"/>
                      <a:pt x="3" y="120"/>
                      <a:pt x="3" y="120"/>
                    </a:cubicBezTo>
                    <a:cubicBezTo>
                      <a:pt x="1" y="119"/>
                      <a:pt x="0" y="116"/>
                      <a:pt x="0" y="11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8" y="0"/>
                      <a:pt x="112" y="4"/>
                      <a:pt x="112" y="8"/>
                    </a:cubicBezTo>
                    <a:cubicBezTo>
                      <a:pt x="112" y="114"/>
                      <a:pt x="112" y="114"/>
                      <a:pt x="112" y="114"/>
                    </a:cubicBezTo>
                    <a:cubicBezTo>
                      <a:pt x="112" y="116"/>
                      <a:pt x="111" y="119"/>
                      <a:pt x="109" y="120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0" y="135"/>
                      <a:pt x="88" y="136"/>
                      <a:pt x="86" y="13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8" y="114"/>
                      <a:pt x="8" y="114"/>
                      <a:pt x="8" y="114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86" y="128"/>
                      <a:pt x="86" y="128"/>
                      <a:pt x="86" y="128"/>
                    </a:cubicBezTo>
                    <a:cubicBezTo>
                      <a:pt x="87" y="128"/>
                      <a:pt x="87" y="128"/>
                      <a:pt x="87" y="128"/>
                    </a:cubicBezTo>
                    <a:cubicBezTo>
                      <a:pt x="104" y="114"/>
                      <a:pt x="104" y="114"/>
                      <a:pt x="104" y="114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04" y="8"/>
                      <a:pt x="104" y="8"/>
                      <a:pt x="104" y="8"/>
                    </a:cubicBez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69" name="Oval 64"/>
              <p:cNvSpPr>
                <a:spLocks noChangeArrowheads="1"/>
              </p:cNvSpPr>
              <p:nvPr/>
            </p:nvSpPr>
            <p:spPr bwMode="auto">
              <a:xfrm>
                <a:off x="8406128" y="5120619"/>
                <a:ext cx="4149" cy="3905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70" name="Freeform 65"/>
              <p:cNvSpPr/>
              <p:nvPr/>
            </p:nvSpPr>
            <p:spPr bwMode="auto">
              <a:xfrm>
                <a:off x="8370986" y="5116470"/>
                <a:ext cx="39291" cy="22452"/>
              </a:xfrm>
              <a:custGeom>
                <a:avLst/>
                <a:gdLst>
                  <a:gd name="T0" fmla="*/ 72 w 76"/>
                  <a:gd name="T1" fmla="*/ 20 h 44"/>
                  <a:gd name="T2" fmla="*/ 68 w 76"/>
                  <a:gd name="T3" fmla="*/ 24 h 44"/>
                  <a:gd name="T4" fmla="*/ 56 w 76"/>
                  <a:gd name="T5" fmla="*/ 36 h 44"/>
                  <a:gd name="T6" fmla="*/ 40 w 76"/>
                  <a:gd name="T7" fmla="*/ 20 h 44"/>
                  <a:gd name="T8" fmla="*/ 40 w 76"/>
                  <a:gd name="T9" fmla="*/ 19 h 44"/>
                  <a:gd name="T10" fmla="*/ 20 w 76"/>
                  <a:gd name="T11" fmla="*/ 0 h 44"/>
                  <a:gd name="T12" fmla="*/ 0 w 76"/>
                  <a:gd name="T13" fmla="*/ 19 h 44"/>
                  <a:gd name="T14" fmla="*/ 0 w 76"/>
                  <a:gd name="T15" fmla="*/ 20 h 44"/>
                  <a:gd name="T16" fmla="*/ 0 w 76"/>
                  <a:gd name="T17" fmla="*/ 40 h 44"/>
                  <a:gd name="T18" fmla="*/ 4 w 76"/>
                  <a:gd name="T19" fmla="*/ 44 h 44"/>
                  <a:gd name="T20" fmla="*/ 8 w 76"/>
                  <a:gd name="T21" fmla="*/ 40 h 44"/>
                  <a:gd name="T22" fmla="*/ 8 w 76"/>
                  <a:gd name="T23" fmla="*/ 21 h 44"/>
                  <a:gd name="T24" fmla="*/ 20 w 76"/>
                  <a:gd name="T25" fmla="*/ 8 h 44"/>
                  <a:gd name="T26" fmla="*/ 32 w 76"/>
                  <a:gd name="T27" fmla="*/ 21 h 44"/>
                  <a:gd name="T28" fmla="*/ 32 w 76"/>
                  <a:gd name="T29" fmla="*/ 22 h 44"/>
                  <a:gd name="T30" fmla="*/ 56 w 76"/>
                  <a:gd name="T31" fmla="*/ 44 h 44"/>
                  <a:gd name="T32" fmla="*/ 76 w 76"/>
                  <a:gd name="T33" fmla="*/ 24 h 44"/>
                  <a:gd name="T34" fmla="*/ 72 w 76"/>
                  <a:gd name="T35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44">
                    <a:moveTo>
                      <a:pt x="72" y="20"/>
                    </a:moveTo>
                    <a:cubicBezTo>
                      <a:pt x="70" y="20"/>
                      <a:pt x="68" y="22"/>
                      <a:pt x="68" y="24"/>
                    </a:cubicBezTo>
                    <a:cubicBezTo>
                      <a:pt x="68" y="31"/>
                      <a:pt x="63" y="36"/>
                      <a:pt x="56" y="36"/>
                    </a:cubicBezTo>
                    <a:cubicBezTo>
                      <a:pt x="47" y="36"/>
                      <a:pt x="40" y="29"/>
                      <a:pt x="40" y="20"/>
                    </a:cubicBezTo>
                    <a:cubicBezTo>
                      <a:pt x="40" y="20"/>
                      <a:pt x="40" y="19"/>
                      <a:pt x="40" y="19"/>
                    </a:cubicBezTo>
                    <a:cubicBezTo>
                      <a:pt x="39" y="8"/>
                      <a:pt x="31" y="0"/>
                      <a:pt x="20" y="0"/>
                    </a:cubicBezTo>
                    <a:cubicBezTo>
                      <a:pt x="9" y="0"/>
                      <a:pt x="1" y="8"/>
                      <a:pt x="0" y="19"/>
                    </a:cubicBezTo>
                    <a:cubicBezTo>
                      <a:pt x="0" y="19"/>
                      <a:pt x="0" y="20"/>
                      <a:pt x="0" y="2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2"/>
                      <a:pt x="2" y="44"/>
                      <a:pt x="4" y="44"/>
                    </a:cubicBezTo>
                    <a:cubicBezTo>
                      <a:pt x="6" y="44"/>
                      <a:pt x="8" y="42"/>
                      <a:pt x="8" y="4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14"/>
                      <a:pt x="13" y="8"/>
                      <a:pt x="20" y="8"/>
                    </a:cubicBezTo>
                    <a:cubicBezTo>
                      <a:pt x="27" y="8"/>
                      <a:pt x="32" y="14"/>
                      <a:pt x="32" y="21"/>
                    </a:cubicBezTo>
                    <a:cubicBezTo>
                      <a:pt x="32" y="21"/>
                      <a:pt x="32" y="21"/>
                      <a:pt x="32" y="22"/>
                    </a:cubicBezTo>
                    <a:cubicBezTo>
                      <a:pt x="33" y="34"/>
                      <a:pt x="43" y="44"/>
                      <a:pt x="56" y="44"/>
                    </a:cubicBezTo>
                    <a:cubicBezTo>
                      <a:pt x="67" y="44"/>
                      <a:pt x="76" y="35"/>
                      <a:pt x="76" y="24"/>
                    </a:cubicBezTo>
                    <a:cubicBezTo>
                      <a:pt x="76" y="22"/>
                      <a:pt x="74" y="20"/>
                      <a:pt x="72" y="2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71" name="Freeform 66"/>
              <p:cNvSpPr/>
              <p:nvPr/>
            </p:nvSpPr>
            <p:spPr bwMode="auto">
              <a:xfrm>
                <a:off x="8406128" y="5095970"/>
                <a:ext cx="4149" cy="20500"/>
              </a:xfrm>
              <a:custGeom>
                <a:avLst/>
                <a:gdLst>
                  <a:gd name="T0" fmla="*/ 4 w 8"/>
                  <a:gd name="T1" fmla="*/ 0 h 40"/>
                  <a:gd name="T2" fmla="*/ 0 w 8"/>
                  <a:gd name="T3" fmla="*/ 4 h 40"/>
                  <a:gd name="T4" fmla="*/ 0 w 8"/>
                  <a:gd name="T5" fmla="*/ 36 h 40"/>
                  <a:gd name="T6" fmla="*/ 4 w 8"/>
                  <a:gd name="T7" fmla="*/ 40 h 40"/>
                  <a:gd name="T8" fmla="*/ 8 w 8"/>
                  <a:gd name="T9" fmla="*/ 36 h 40"/>
                  <a:gd name="T10" fmla="*/ 8 w 8"/>
                  <a:gd name="T11" fmla="*/ 4 h 40"/>
                  <a:gd name="T12" fmla="*/ 4 w 8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0">
                    <a:moveTo>
                      <a:pt x="4" y="0"/>
                    </a:moveTo>
                    <a:cubicBezTo>
                      <a:pt x="2" y="0"/>
                      <a:pt x="0" y="2"/>
                      <a:pt x="0" y="4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8"/>
                      <a:pt x="2" y="40"/>
                      <a:pt x="4" y="40"/>
                    </a:cubicBezTo>
                    <a:cubicBezTo>
                      <a:pt x="6" y="40"/>
                      <a:pt x="8" y="38"/>
                      <a:pt x="8" y="36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6" y="0"/>
                      <a:pt x="4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72" name="Freeform 67"/>
              <p:cNvSpPr/>
              <p:nvPr/>
            </p:nvSpPr>
            <p:spPr bwMode="auto">
              <a:xfrm>
                <a:off x="8400027" y="5022269"/>
                <a:ext cx="16351" cy="8298"/>
              </a:xfrm>
              <a:custGeom>
                <a:avLst/>
                <a:gdLst>
                  <a:gd name="T0" fmla="*/ 28 w 32"/>
                  <a:gd name="T1" fmla="*/ 4 h 16"/>
                  <a:gd name="T2" fmla="*/ 20 w 32"/>
                  <a:gd name="T3" fmla="*/ 4 h 16"/>
                  <a:gd name="T4" fmla="*/ 16 w 32"/>
                  <a:gd name="T5" fmla="*/ 0 h 16"/>
                  <a:gd name="T6" fmla="*/ 12 w 32"/>
                  <a:gd name="T7" fmla="*/ 4 h 16"/>
                  <a:gd name="T8" fmla="*/ 4 w 32"/>
                  <a:gd name="T9" fmla="*/ 4 h 16"/>
                  <a:gd name="T10" fmla="*/ 0 w 32"/>
                  <a:gd name="T11" fmla="*/ 8 h 16"/>
                  <a:gd name="T12" fmla="*/ 4 w 32"/>
                  <a:gd name="T13" fmla="*/ 12 h 16"/>
                  <a:gd name="T14" fmla="*/ 12 w 32"/>
                  <a:gd name="T15" fmla="*/ 12 h 16"/>
                  <a:gd name="T16" fmla="*/ 16 w 32"/>
                  <a:gd name="T17" fmla="*/ 16 h 16"/>
                  <a:gd name="T18" fmla="*/ 20 w 32"/>
                  <a:gd name="T19" fmla="*/ 12 h 16"/>
                  <a:gd name="T20" fmla="*/ 28 w 32"/>
                  <a:gd name="T21" fmla="*/ 12 h 16"/>
                  <a:gd name="T22" fmla="*/ 32 w 32"/>
                  <a:gd name="T23" fmla="*/ 8 h 16"/>
                  <a:gd name="T24" fmla="*/ 28 w 32"/>
                  <a:gd name="T2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6">
                    <a:moveTo>
                      <a:pt x="28" y="4"/>
                    </a:moveTo>
                    <a:cubicBezTo>
                      <a:pt x="20" y="4"/>
                      <a:pt x="20" y="4"/>
                      <a:pt x="20" y="4"/>
                    </a:cubicBezTo>
                    <a:cubicBezTo>
                      <a:pt x="20" y="2"/>
                      <a:pt x="18" y="0"/>
                      <a:pt x="16" y="0"/>
                    </a:cubicBezTo>
                    <a:cubicBezTo>
                      <a:pt x="14" y="0"/>
                      <a:pt x="12" y="2"/>
                      <a:pt x="12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4"/>
                      <a:pt x="0" y="6"/>
                      <a:pt x="0" y="8"/>
                    </a:cubicBezTo>
                    <a:cubicBezTo>
                      <a:pt x="0" y="10"/>
                      <a:pt x="2" y="12"/>
                      <a:pt x="4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"/>
                      <a:pt x="14" y="16"/>
                      <a:pt x="16" y="16"/>
                    </a:cubicBezTo>
                    <a:cubicBezTo>
                      <a:pt x="18" y="16"/>
                      <a:pt x="20" y="14"/>
                      <a:pt x="2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30" y="12"/>
                      <a:pt x="32" y="10"/>
                      <a:pt x="32" y="8"/>
                    </a:cubicBezTo>
                    <a:cubicBezTo>
                      <a:pt x="32" y="6"/>
                      <a:pt x="30" y="4"/>
                      <a:pt x="28" y="4"/>
                    </a:cubicBezTo>
                    <a:close/>
                  </a:path>
                </a:pathLst>
              </a:custGeom>
              <a:solidFill>
                <a:srgbClr val="556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73" name="Freeform 100"/>
              <p:cNvSpPr>
                <a:spLocks noEditPoints="1"/>
              </p:cNvSpPr>
              <p:nvPr/>
            </p:nvSpPr>
            <p:spPr bwMode="auto">
              <a:xfrm>
                <a:off x="8400027" y="5112321"/>
                <a:ext cx="16351" cy="18547"/>
              </a:xfrm>
              <a:custGeom>
                <a:avLst/>
                <a:gdLst>
                  <a:gd name="T0" fmla="*/ 46 w 67"/>
                  <a:gd name="T1" fmla="*/ 76 h 76"/>
                  <a:gd name="T2" fmla="*/ 21 w 67"/>
                  <a:gd name="T3" fmla="*/ 76 h 76"/>
                  <a:gd name="T4" fmla="*/ 0 w 67"/>
                  <a:gd name="T5" fmla="*/ 55 h 76"/>
                  <a:gd name="T6" fmla="*/ 0 w 67"/>
                  <a:gd name="T7" fmla="*/ 0 h 76"/>
                  <a:gd name="T8" fmla="*/ 67 w 67"/>
                  <a:gd name="T9" fmla="*/ 0 h 76"/>
                  <a:gd name="T10" fmla="*/ 67 w 67"/>
                  <a:gd name="T11" fmla="*/ 55 h 76"/>
                  <a:gd name="T12" fmla="*/ 46 w 67"/>
                  <a:gd name="T13" fmla="*/ 76 h 76"/>
                  <a:gd name="T14" fmla="*/ 29 w 67"/>
                  <a:gd name="T15" fmla="*/ 59 h 76"/>
                  <a:gd name="T16" fmla="*/ 38 w 67"/>
                  <a:gd name="T17" fmla="*/ 59 h 76"/>
                  <a:gd name="T18" fmla="*/ 50 w 67"/>
                  <a:gd name="T19" fmla="*/ 46 h 76"/>
                  <a:gd name="T20" fmla="*/ 50 w 67"/>
                  <a:gd name="T21" fmla="*/ 17 h 76"/>
                  <a:gd name="T22" fmla="*/ 16 w 67"/>
                  <a:gd name="T23" fmla="*/ 17 h 76"/>
                  <a:gd name="T24" fmla="*/ 16 w 67"/>
                  <a:gd name="T25" fmla="*/ 46 h 76"/>
                  <a:gd name="T26" fmla="*/ 29 w 67"/>
                  <a:gd name="T27" fmla="*/ 5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7" h="76">
                    <a:moveTo>
                      <a:pt x="46" y="76"/>
                    </a:moveTo>
                    <a:lnTo>
                      <a:pt x="21" y="76"/>
                    </a:lnTo>
                    <a:lnTo>
                      <a:pt x="0" y="55"/>
                    </a:lnTo>
                    <a:lnTo>
                      <a:pt x="0" y="0"/>
                    </a:lnTo>
                    <a:lnTo>
                      <a:pt x="67" y="0"/>
                    </a:lnTo>
                    <a:lnTo>
                      <a:pt x="67" y="55"/>
                    </a:lnTo>
                    <a:lnTo>
                      <a:pt x="46" y="76"/>
                    </a:lnTo>
                    <a:close/>
                    <a:moveTo>
                      <a:pt x="29" y="59"/>
                    </a:moveTo>
                    <a:lnTo>
                      <a:pt x="38" y="59"/>
                    </a:lnTo>
                    <a:lnTo>
                      <a:pt x="50" y="46"/>
                    </a:lnTo>
                    <a:lnTo>
                      <a:pt x="50" y="17"/>
                    </a:lnTo>
                    <a:lnTo>
                      <a:pt x="16" y="17"/>
                    </a:lnTo>
                    <a:lnTo>
                      <a:pt x="16" y="46"/>
                    </a:lnTo>
                    <a:lnTo>
                      <a:pt x="29" y="59"/>
                    </a:lnTo>
                    <a:close/>
                  </a:path>
                </a:pathLst>
              </a:custGeom>
              <a:solidFill>
                <a:srgbClr val="C7CA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74" name="Freeform 101"/>
              <p:cNvSpPr/>
              <p:nvPr/>
            </p:nvSpPr>
            <p:spPr bwMode="auto">
              <a:xfrm>
                <a:off x="8395879" y="5112321"/>
                <a:ext cx="24649" cy="4149"/>
              </a:xfrm>
              <a:custGeom>
                <a:avLst/>
                <a:gdLst>
                  <a:gd name="T0" fmla="*/ 44 w 48"/>
                  <a:gd name="T1" fmla="*/ 8 h 8"/>
                  <a:gd name="T2" fmla="*/ 4 w 48"/>
                  <a:gd name="T3" fmla="*/ 8 h 8"/>
                  <a:gd name="T4" fmla="*/ 0 w 48"/>
                  <a:gd name="T5" fmla="*/ 4 h 8"/>
                  <a:gd name="T6" fmla="*/ 4 w 48"/>
                  <a:gd name="T7" fmla="*/ 0 h 8"/>
                  <a:gd name="T8" fmla="*/ 44 w 48"/>
                  <a:gd name="T9" fmla="*/ 0 h 8"/>
                  <a:gd name="T10" fmla="*/ 48 w 48"/>
                  <a:gd name="T11" fmla="*/ 4 h 8"/>
                  <a:gd name="T12" fmla="*/ 44 w 48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8">
                    <a:moveTo>
                      <a:pt x="4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6" y="0"/>
                      <a:pt x="48" y="2"/>
                      <a:pt x="48" y="4"/>
                    </a:cubicBezTo>
                    <a:cubicBezTo>
                      <a:pt x="48" y="6"/>
                      <a:pt x="46" y="8"/>
                      <a:pt x="44" y="8"/>
                    </a:cubicBezTo>
                    <a:close/>
                  </a:path>
                </a:pathLst>
              </a:custGeom>
              <a:solidFill>
                <a:srgbClr val="C7CA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</p:grpSp>
        <p:grpSp>
          <p:nvGrpSpPr>
            <p:cNvPr id="22579" name="组合 74"/>
            <p:cNvGrpSpPr/>
            <p:nvPr/>
          </p:nvGrpSpPr>
          <p:grpSpPr>
            <a:xfrm>
              <a:off x="12888" y="2803"/>
              <a:ext cx="1440" cy="165"/>
              <a:chOff x="7402426" y="5580014"/>
              <a:chExt cx="1814305" cy="204861"/>
            </a:xfrm>
          </p:grpSpPr>
          <p:sp>
            <p:nvSpPr>
              <p:cNvPr id="76" name="矩形: 圆角 75"/>
              <p:cNvSpPr/>
              <p:nvPr/>
            </p:nvSpPr>
            <p:spPr>
              <a:xfrm>
                <a:off x="7774297" y="5580014"/>
                <a:ext cx="1442434" cy="4571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accent3">
                      <a:lumMod val="75000"/>
                      <a:alpha val="3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77" name="矩形: 圆角 76"/>
              <p:cNvSpPr/>
              <p:nvPr/>
            </p:nvSpPr>
            <p:spPr>
              <a:xfrm>
                <a:off x="7402426" y="5689363"/>
                <a:ext cx="844599" cy="4571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accent3">
                      <a:lumMod val="75000"/>
                      <a:alpha val="3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78" name="矩形: 圆角 77"/>
              <p:cNvSpPr/>
              <p:nvPr/>
            </p:nvSpPr>
            <p:spPr>
              <a:xfrm>
                <a:off x="7686191" y="5739156"/>
                <a:ext cx="1144241" cy="4571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accent3">
                      <a:lumMod val="75000"/>
                      <a:alpha val="3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</p:grpSp>
        <p:grpSp>
          <p:nvGrpSpPr>
            <p:cNvPr id="22583" name="组合 78"/>
            <p:cNvGrpSpPr/>
            <p:nvPr/>
          </p:nvGrpSpPr>
          <p:grpSpPr>
            <a:xfrm>
              <a:off x="15522" y="4898"/>
              <a:ext cx="1481" cy="162"/>
              <a:chOff x="7350675" y="5580014"/>
              <a:chExt cx="1866056" cy="204861"/>
            </a:xfrm>
          </p:grpSpPr>
          <p:sp>
            <p:nvSpPr>
              <p:cNvPr id="80" name="矩形: 圆角 79"/>
              <p:cNvSpPr/>
              <p:nvPr/>
            </p:nvSpPr>
            <p:spPr>
              <a:xfrm>
                <a:off x="7774297" y="5580014"/>
                <a:ext cx="1442434" cy="4571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accent3">
                      <a:lumMod val="75000"/>
                      <a:alpha val="3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81" name="矩形: 圆角 80"/>
              <p:cNvSpPr/>
              <p:nvPr/>
            </p:nvSpPr>
            <p:spPr>
              <a:xfrm>
                <a:off x="7350675" y="5692874"/>
                <a:ext cx="844599" cy="4571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accent3">
                      <a:lumMod val="75000"/>
                      <a:alpha val="3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82" name="矩形: 圆角 81"/>
              <p:cNvSpPr/>
              <p:nvPr/>
            </p:nvSpPr>
            <p:spPr>
              <a:xfrm>
                <a:off x="7686191" y="5739156"/>
                <a:ext cx="1144241" cy="4571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accent3">
                      <a:lumMod val="75000"/>
                      <a:alpha val="3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</p:grpSp>
        <p:grpSp>
          <p:nvGrpSpPr>
            <p:cNvPr id="22587" name="组合 82"/>
            <p:cNvGrpSpPr/>
            <p:nvPr/>
          </p:nvGrpSpPr>
          <p:grpSpPr>
            <a:xfrm>
              <a:off x="11963" y="8943"/>
              <a:ext cx="1442" cy="162"/>
              <a:chOff x="7402426" y="5580014"/>
              <a:chExt cx="1814305" cy="204861"/>
            </a:xfrm>
          </p:grpSpPr>
          <p:sp>
            <p:nvSpPr>
              <p:cNvPr id="84" name="矩形: 圆角 83"/>
              <p:cNvSpPr/>
              <p:nvPr/>
            </p:nvSpPr>
            <p:spPr>
              <a:xfrm>
                <a:off x="7774297" y="5580014"/>
                <a:ext cx="1442434" cy="4571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accent3">
                      <a:lumMod val="75000"/>
                      <a:alpha val="3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85" name="矩形: 圆角 84"/>
              <p:cNvSpPr/>
              <p:nvPr/>
            </p:nvSpPr>
            <p:spPr>
              <a:xfrm>
                <a:off x="7402426" y="5689363"/>
                <a:ext cx="844599" cy="4571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accent3">
                      <a:lumMod val="75000"/>
                      <a:alpha val="3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86" name="矩形: 圆角 85"/>
              <p:cNvSpPr/>
              <p:nvPr/>
            </p:nvSpPr>
            <p:spPr>
              <a:xfrm>
                <a:off x="7686191" y="5739156"/>
                <a:ext cx="1144241" cy="4571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accent3">
                      <a:lumMod val="75000"/>
                      <a:alpha val="3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</p:grpSp>
        <p:sp>
          <p:nvSpPr>
            <p:cNvPr id="91" name="mosquito_47328"/>
            <p:cNvSpPr>
              <a:spLocks noChangeAspect="1"/>
            </p:cNvSpPr>
            <p:nvPr/>
          </p:nvSpPr>
          <p:spPr bwMode="auto">
            <a:xfrm flipH="1">
              <a:off x="14010" y="7930"/>
              <a:ext cx="328" cy="305"/>
            </a:xfrm>
            <a:custGeom>
              <a:avLst/>
              <a:gdLst>
                <a:gd name="T0" fmla="*/ 490 w 7199"/>
                <a:gd name="T1" fmla="*/ 5885 h 6639"/>
                <a:gd name="T2" fmla="*/ 104 w 7199"/>
                <a:gd name="T3" fmla="*/ 6616 h 6639"/>
                <a:gd name="T4" fmla="*/ 813 w 7199"/>
                <a:gd name="T5" fmla="*/ 5772 h 6639"/>
                <a:gd name="T6" fmla="*/ 1974 w 7199"/>
                <a:gd name="T7" fmla="*/ 3725 h 6639"/>
                <a:gd name="T8" fmla="*/ 3012 w 7199"/>
                <a:gd name="T9" fmla="*/ 2344 h 6639"/>
                <a:gd name="T10" fmla="*/ 3570 w 7199"/>
                <a:gd name="T11" fmla="*/ 2014 h 6639"/>
                <a:gd name="T12" fmla="*/ 3518 w 7199"/>
                <a:gd name="T13" fmla="*/ 3462 h 6639"/>
                <a:gd name="T14" fmla="*/ 3650 w 7199"/>
                <a:gd name="T15" fmla="*/ 3694 h 6639"/>
                <a:gd name="T16" fmla="*/ 3755 w 7199"/>
                <a:gd name="T17" fmla="*/ 2645 h 6639"/>
                <a:gd name="T18" fmla="*/ 3851 w 7199"/>
                <a:gd name="T19" fmla="*/ 2129 h 6639"/>
                <a:gd name="T20" fmla="*/ 3939 w 7199"/>
                <a:gd name="T21" fmla="*/ 2722 h 6639"/>
                <a:gd name="T22" fmla="*/ 4330 w 7199"/>
                <a:gd name="T23" fmla="*/ 4779 h 6639"/>
                <a:gd name="T24" fmla="*/ 4646 w 7199"/>
                <a:gd name="T25" fmla="*/ 5055 h 6639"/>
                <a:gd name="T26" fmla="*/ 4205 w 7199"/>
                <a:gd name="T27" fmla="*/ 3304 h 6639"/>
                <a:gd name="T28" fmla="*/ 4158 w 7199"/>
                <a:gd name="T29" fmla="*/ 2169 h 6639"/>
                <a:gd name="T30" fmla="*/ 4676 w 7199"/>
                <a:gd name="T31" fmla="*/ 2062 h 6639"/>
                <a:gd name="T32" fmla="*/ 4770 w 7199"/>
                <a:gd name="T33" fmla="*/ 2428 h 6639"/>
                <a:gd name="T34" fmla="*/ 4967 w 7199"/>
                <a:gd name="T35" fmla="*/ 3712 h 6639"/>
                <a:gd name="T36" fmla="*/ 5164 w 7199"/>
                <a:gd name="T37" fmla="*/ 3899 h 6639"/>
                <a:gd name="T38" fmla="*/ 5839 w 7199"/>
                <a:gd name="T39" fmla="*/ 3905 h 6639"/>
                <a:gd name="T40" fmla="*/ 6850 w 7199"/>
                <a:gd name="T41" fmla="*/ 4287 h 6639"/>
                <a:gd name="T42" fmla="*/ 6300 w 7199"/>
                <a:gd name="T43" fmla="*/ 4046 h 6639"/>
                <a:gd name="T44" fmla="*/ 6116 w 7199"/>
                <a:gd name="T45" fmla="*/ 3897 h 6639"/>
                <a:gd name="T46" fmla="*/ 5216 w 7199"/>
                <a:gd name="T47" fmla="*/ 2965 h 6639"/>
                <a:gd name="T48" fmla="*/ 5365 w 7199"/>
                <a:gd name="T49" fmla="*/ 2883 h 6639"/>
                <a:gd name="T50" fmla="*/ 6232 w 7199"/>
                <a:gd name="T51" fmla="*/ 3434 h 6639"/>
                <a:gd name="T52" fmla="*/ 7052 w 7199"/>
                <a:gd name="T53" fmla="*/ 3625 h 6639"/>
                <a:gd name="T54" fmla="*/ 6674 w 7199"/>
                <a:gd name="T55" fmla="*/ 3448 h 6639"/>
                <a:gd name="T56" fmla="*/ 6310 w 7199"/>
                <a:gd name="T57" fmla="*/ 3307 h 6639"/>
                <a:gd name="T58" fmla="*/ 5414 w 7199"/>
                <a:gd name="T59" fmla="*/ 2512 h 6639"/>
                <a:gd name="T60" fmla="*/ 6086 w 7199"/>
                <a:gd name="T61" fmla="*/ 2304 h 6639"/>
                <a:gd name="T62" fmla="*/ 5312 w 7199"/>
                <a:gd name="T63" fmla="*/ 1756 h 6639"/>
                <a:gd name="T64" fmla="*/ 5285 w 7199"/>
                <a:gd name="T65" fmla="*/ 921 h 6639"/>
                <a:gd name="T66" fmla="*/ 4587 w 7199"/>
                <a:gd name="T67" fmla="*/ 462 h 6639"/>
                <a:gd name="T68" fmla="*/ 4160 w 7199"/>
                <a:gd name="T69" fmla="*/ 263 h 6639"/>
                <a:gd name="T70" fmla="*/ 4053 w 7199"/>
                <a:gd name="T71" fmla="*/ 414 h 6639"/>
                <a:gd name="T72" fmla="*/ 4268 w 7199"/>
                <a:gd name="T73" fmla="*/ 572 h 6639"/>
                <a:gd name="T74" fmla="*/ 3762 w 7199"/>
                <a:gd name="T75" fmla="*/ 332 h 6639"/>
                <a:gd name="T76" fmla="*/ 3375 w 7199"/>
                <a:gd name="T77" fmla="*/ 56 h 6639"/>
                <a:gd name="T78" fmla="*/ 2711 w 7199"/>
                <a:gd name="T79" fmla="*/ 628 h 6639"/>
                <a:gd name="T80" fmla="*/ 1256 w 7199"/>
                <a:gd name="T81" fmla="*/ 638 h 6639"/>
                <a:gd name="T82" fmla="*/ 827 w 7199"/>
                <a:gd name="T83" fmla="*/ 881 h 6639"/>
                <a:gd name="T84" fmla="*/ 895 w 7199"/>
                <a:gd name="T85" fmla="*/ 1017 h 6639"/>
                <a:gd name="T86" fmla="*/ 1297 w 7199"/>
                <a:gd name="T87" fmla="*/ 1030 h 6639"/>
                <a:gd name="T88" fmla="*/ 2005 w 7199"/>
                <a:gd name="T89" fmla="*/ 1053 h 6639"/>
                <a:gd name="T90" fmla="*/ 3110 w 7199"/>
                <a:gd name="T91" fmla="*/ 1077 h 6639"/>
                <a:gd name="T92" fmla="*/ 2640 w 7199"/>
                <a:gd name="T93" fmla="*/ 1336 h 6639"/>
                <a:gd name="T94" fmla="*/ 2078 w 7199"/>
                <a:gd name="T95" fmla="*/ 1784 h 6639"/>
                <a:gd name="T96" fmla="*/ 1485 w 7199"/>
                <a:gd name="T97" fmla="*/ 2400 h 6639"/>
                <a:gd name="T98" fmla="*/ 1548 w 7199"/>
                <a:gd name="T99" fmla="*/ 2664 h 6639"/>
                <a:gd name="T100" fmla="*/ 1788 w 7199"/>
                <a:gd name="T101" fmla="*/ 2587 h 6639"/>
                <a:gd name="T102" fmla="*/ 2135 w 7199"/>
                <a:gd name="T103" fmla="*/ 2369 h 6639"/>
                <a:gd name="T104" fmla="*/ 1740 w 7199"/>
                <a:gd name="T105" fmla="*/ 3588 h 6639"/>
                <a:gd name="T106" fmla="*/ 722 w 7199"/>
                <a:gd name="T107" fmla="*/ 4449 h 6639"/>
                <a:gd name="T108" fmla="*/ 1454 w 7199"/>
                <a:gd name="T109" fmla="*/ 4168 h 6639"/>
                <a:gd name="T110" fmla="*/ 2567 w 7199"/>
                <a:gd name="T111" fmla="*/ 2123 h 6639"/>
                <a:gd name="T112" fmla="*/ 2625 w 7199"/>
                <a:gd name="T113" fmla="*/ 2540 h 6639"/>
                <a:gd name="T114" fmla="*/ 3429 w 7199"/>
                <a:gd name="T115" fmla="*/ 441 h 6639"/>
                <a:gd name="T116" fmla="*/ 3865 w 7199"/>
                <a:gd name="T117" fmla="*/ 1455 h 6639"/>
                <a:gd name="T118" fmla="*/ 5437 w 7199"/>
                <a:gd name="T119" fmla="*/ 2080 h 6639"/>
                <a:gd name="T120" fmla="*/ 5518 w 7199"/>
                <a:gd name="T121" fmla="*/ 2310 h 6639"/>
                <a:gd name="T122" fmla="*/ 4768 w 7199"/>
                <a:gd name="T123" fmla="*/ 2610 h 6639"/>
                <a:gd name="T124" fmla="*/ 4982 w 7199"/>
                <a:gd name="T125" fmla="*/ 3090 h 6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199" h="6639">
                  <a:moveTo>
                    <a:pt x="1093" y="4898"/>
                  </a:moveTo>
                  <a:cubicBezTo>
                    <a:pt x="1075" y="4933"/>
                    <a:pt x="1060" y="4969"/>
                    <a:pt x="1045" y="5006"/>
                  </a:cubicBezTo>
                  <a:cubicBezTo>
                    <a:pt x="1023" y="5056"/>
                    <a:pt x="1003" y="5104"/>
                    <a:pt x="977" y="5149"/>
                  </a:cubicBezTo>
                  <a:cubicBezTo>
                    <a:pt x="919" y="5251"/>
                    <a:pt x="849" y="5359"/>
                    <a:pt x="764" y="5482"/>
                  </a:cubicBezTo>
                  <a:cubicBezTo>
                    <a:pt x="708" y="5561"/>
                    <a:pt x="648" y="5641"/>
                    <a:pt x="589" y="5717"/>
                  </a:cubicBezTo>
                  <a:cubicBezTo>
                    <a:pt x="566" y="5747"/>
                    <a:pt x="544" y="5776"/>
                    <a:pt x="521" y="5806"/>
                  </a:cubicBezTo>
                  <a:cubicBezTo>
                    <a:pt x="511" y="5820"/>
                    <a:pt x="490" y="5847"/>
                    <a:pt x="490" y="5885"/>
                  </a:cubicBezTo>
                  <a:cubicBezTo>
                    <a:pt x="401" y="5944"/>
                    <a:pt x="324" y="6028"/>
                    <a:pt x="249" y="6147"/>
                  </a:cubicBezTo>
                  <a:cubicBezTo>
                    <a:pt x="191" y="6240"/>
                    <a:pt x="136" y="6337"/>
                    <a:pt x="83" y="6431"/>
                  </a:cubicBezTo>
                  <a:cubicBezTo>
                    <a:pt x="60" y="6471"/>
                    <a:pt x="38" y="6511"/>
                    <a:pt x="15" y="6550"/>
                  </a:cubicBezTo>
                  <a:cubicBezTo>
                    <a:pt x="11" y="6558"/>
                    <a:pt x="8" y="6565"/>
                    <a:pt x="8" y="6568"/>
                  </a:cubicBezTo>
                  <a:cubicBezTo>
                    <a:pt x="0" y="6592"/>
                    <a:pt x="9" y="6618"/>
                    <a:pt x="31" y="6631"/>
                  </a:cubicBezTo>
                  <a:cubicBezTo>
                    <a:pt x="40" y="6636"/>
                    <a:pt x="50" y="6639"/>
                    <a:pt x="59" y="6639"/>
                  </a:cubicBezTo>
                  <a:cubicBezTo>
                    <a:pt x="76" y="6639"/>
                    <a:pt x="93" y="6631"/>
                    <a:pt x="104" y="6616"/>
                  </a:cubicBezTo>
                  <a:cubicBezTo>
                    <a:pt x="123" y="6589"/>
                    <a:pt x="143" y="6561"/>
                    <a:pt x="163" y="6533"/>
                  </a:cubicBezTo>
                  <a:cubicBezTo>
                    <a:pt x="207" y="6471"/>
                    <a:pt x="253" y="6407"/>
                    <a:pt x="300" y="6345"/>
                  </a:cubicBezTo>
                  <a:cubicBezTo>
                    <a:pt x="396" y="6221"/>
                    <a:pt x="505" y="6103"/>
                    <a:pt x="624" y="5996"/>
                  </a:cubicBezTo>
                  <a:cubicBezTo>
                    <a:pt x="627" y="5994"/>
                    <a:pt x="631" y="5993"/>
                    <a:pt x="634" y="5991"/>
                  </a:cubicBezTo>
                  <a:cubicBezTo>
                    <a:pt x="642" y="5988"/>
                    <a:pt x="649" y="5985"/>
                    <a:pt x="660" y="5979"/>
                  </a:cubicBezTo>
                  <a:cubicBezTo>
                    <a:pt x="672" y="5973"/>
                    <a:pt x="690" y="5964"/>
                    <a:pt x="703" y="5945"/>
                  </a:cubicBezTo>
                  <a:cubicBezTo>
                    <a:pt x="740" y="5887"/>
                    <a:pt x="776" y="5830"/>
                    <a:pt x="813" y="5772"/>
                  </a:cubicBezTo>
                  <a:cubicBezTo>
                    <a:pt x="922" y="5603"/>
                    <a:pt x="1035" y="5428"/>
                    <a:pt x="1140" y="5252"/>
                  </a:cubicBezTo>
                  <a:cubicBezTo>
                    <a:pt x="1178" y="5189"/>
                    <a:pt x="1205" y="5121"/>
                    <a:pt x="1232" y="5055"/>
                  </a:cubicBezTo>
                  <a:cubicBezTo>
                    <a:pt x="1247" y="5017"/>
                    <a:pt x="1262" y="4980"/>
                    <a:pt x="1279" y="4944"/>
                  </a:cubicBezTo>
                  <a:cubicBezTo>
                    <a:pt x="1444" y="4588"/>
                    <a:pt x="1611" y="4233"/>
                    <a:pt x="1778" y="3879"/>
                  </a:cubicBezTo>
                  <a:cubicBezTo>
                    <a:pt x="1781" y="3873"/>
                    <a:pt x="1785" y="3867"/>
                    <a:pt x="1790" y="3864"/>
                  </a:cubicBezTo>
                  <a:cubicBezTo>
                    <a:pt x="1848" y="3818"/>
                    <a:pt x="1906" y="3773"/>
                    <a:pt x="1964" y="3730"/>
                  </a:cubicBezTo>
                  <a:cubicBezTo>
                    <a:pt x="1967" y="3728"/>
                    <a:pt x="1971" y="3727"/>
                    <a:pt x="1974" y="3725"/>
                  </a:cubicBezTo>
                  <a:cubicBezTo>
                    <a:pt x="1982" y="3722"/>
                    <a:pt x="1993" y="3718"/>
                    <a:pt x="2004" y="3711"/>
                  </a:cubicBezTo>
                  <a:cubicBezTo>
                    <a:pt x="2020" y="3700"/>
                    <a:pt x="2043" y="3685"/>
                    <a:pt x="2058" y="3662"/>
                  </a:cubicBezTo>
                  <a:cubicBezTo>
                    <a:pt x="2237" y="3399"/>
                    <a:pt x="2415" y="3136"/>
                    <a:pt x="2593" y="2872"/>
                  </a:cubicBezTo>
                  <a:lnTo>
                    <a:pt x="2932" y="2373"/>
                  </a:lnTo>
                  <a:lnTo>
                    <a:pt x="2940" y="2376"/>
                  </a:lnTo>
                  <a:cubicBezTo>
                    <a:pt x="2953" y="2382"/>
                    <a:pt x="2969" y="2382"/>
                    <a:pt x="2983" y="2376"/>
                  </a:cubicBezTo>
                  <a:cubicBezTo>
                    <a:pt x="2996" y="2370"/>
                    <a:pt x="3007" y="2358"/>
                    <a:pt x="3012" y="2344"/>
                  </a:cubicBezTo>
                  <a:cubicBezTo>
                    <a:pt x="3013" y="2340"/>
                    <a:pt x="3015" y="2335"/>
                    <a:pt x="3017" y="2331"/>
                  </a:cubicBezTo>
                  <a:cubicBezTo>
                    <a:pt x="3023" y="2317"/>
                    <a:pt x="3031" y="2299"/>
                    <a:pt x="3032" y="2277"/>
                  </a:cubicBezTo>
                  <a:cubicBezTo>
                    <a:pt x="3040" y="2135"/>
                    <a:pt x="3078" y="2002"/>
                    <a:pt x="3117" y="1860"/>
                  </a:cubicBezTo>
                  <a:cubicBezTo>
                    <a:pt x="3124" y="1837"/>
                    <a:pt x="3130" y="1813"/>
                    <a:pt x="3136" y="1790"/>
                  </a:cubicBezTo>
                  <a:lnTo>
                    <a:pt x="3171" y="1807"/>
                  </a:lnTo>
                  <a:cubicBezTo>
                    <a:pt x="3224" y="1833"/>
                    <a:pt x="3277" y="1859"/>
                    <a:pt x="3330" y="1887"/>
                  </a:cubicBezTo>
                  <a:cubicBezTo>
                    <a:pt x="3410" y="1928"/>
                    <a:pt x="3490" y="1971"/>
                    <a:pt x="3570" y="2014"/>
                  </a:cubicBezTo>
                  <a:lnTo>
                    <a:pt x="3636" y="2049"/>
                  </a:lnTo>
                  <a:lnTo>
                    <a:pt x="3629" y="2089"/>
                  </a:lnTo>
                  <a:cubicBezTo>
                    <a:pt x="3619" y="2149"/>
                    <a:pt x="3610" y="2212"/>
                    <a:pt x="3599" y="2274"/>
                  </a:cubicBezTo>
                  <a:cubicBezTo>
                    <a:pt x="3592" y="2321"/>
                    <a:pt x="3596" y="2364"/>
                    <a:pt x="3612" y="2405"/>
                  </a:cubicBezTo>
                  <a:cubicBezTo>
                    <a:pt x="3617" y="2419"/>
                    <a:pt x="3619" y="2438"/>
                    <a:pt x="3617" y="2453"/>
                  </a:cubicBezTo>
                  <a:cubicBezTo>
                    <a:pt x="3573" y="2719"/>
                    <a:pt x="3546" y="3009"/>
                    <a:pt x="3535" y="3338"/>
                  </a:cubicBezTo>
                  <a:cubicBezTo>
                    <a:pt x="3534" y="3378"/>
                    <a:pt x="3526" y="3419"/>
                    <a:pt x="3518" y="3462"/>
                  </a:cubicBezTo>
                  <a:cubicBezTo>
                    <a:pt x="3515" y="3482"/>
                    <a:pt x="3511" y="3502"/>
                    <a:pt x="3508" y="3523"/>
                  </a:cubicBezTo>
                  <a:cubicBezTo>
                    <a:pt x="3506" y="3535"/>
                    <a:pt x="3503" y="3548"/>
                    <a:pt x="3501" y="3561"/>
                  </a:cubicBezTo>
                  <a:cubicBezTo>
                    <a:pt x="3496" y="3588"/>
                    <a:pt x="3491" y="3616"/>
                    <a:pt x="3489" y="3645"/>
                  </a:cubicBezTo>
                  <a:cubicBezTo>
                    <a:pt x="3485" y="3685"/>
                    <a:pt x="3500" y="3710"/>
                    <a:pt x="3513" y="3724"/>
                  </a:cubicBezTo>
                  <a:cubicBezTo>
                    <a:pt x="3526" y="3739"/>
                    <a:pt x="3552" y="3757"/>
                    <a:pt x="3596" y="3757"/>
                  </a:cubicBezTo>
                  <a:cubicBezTo>
                    <a:pt x="3613" y="3755"/>
                    <a:pt x="3627" y="3750"/>
                    <a:pt x="3637" y="3738"/>
                  </a:cubicBezTo>
                  <a:cubicBezTo>
                    <a:pt x="3648" y="3726"/>
                    <a:pt x="3652" y="3710"/>
                    <a:pt x="3650" y="3694"/>
                  </a:cubicBezTo>
                  <a:lnTo>
                    <a:pt x="3648" y="3685"/>
                  </a:lnTo>
                  <a:cubicBezTo>
                    <a:pt x="3648" y="3681"/>
                    <a:pt x="3647" y="3678"/>
                    <a:pt x="3647" y="3674"/>
                  </a:cubicBezTo>
                  <a:cubicBezTo>
                    <a:pt x="3646" y="3664"/>
                    <a:pt x="3644" y="3653"/>
                    <a:pt x="3642" y="3643"/>
                  </a:cubicBezTo>
                  <a:cubicBezTo>
                    <a:pt x="3640" y="3633"/>
                    <a:pt x="3638" y="3618"/>
                    <a:pt x="3639" y="3614"/>
                  </a:cubicBezTo>
                  <a:cubicBezTo>
                    <a:pt x="3691" y="3464"/>
                    <a:pt x="3701" y="3310"/>
                    <a:pt x="3711" y="3161"/>
                  </a:cubicBezTo>
                  <a:cubicBezTo>
                    <a:pt x="3714" y="3112"/>
                    <a:pt x="3717" y="3063"/>
                    <a:pt x="3722" y="3015"/>
                  </a:cubicBezTo>
                  <a:cubicBezTo>
                    <a:pt x="3734" y="2892"/>
                    <a:pt x="3744" y="2768"/>
                    <a:pt x="3755" y="2645"/>
                  </a:cubicBezTo>
                  <a:cubicBezTo>
                    <a:pt x="3762" y="2566"/>
                    <a:pt x="3769" y="2487"/>
                    <a:pt x="3776" y="2410"/>
                  </a:cubicBezTo>
                  <a:cubicBezTo>
                    <a:pt x="3776" y="2407"/>
                    <a:pt x="3778" y="2404"/>
                    <a:pt x="3779" y="2402"/>
                  </a:cubicBezTo>
                  <a:lnTo>
                    <a:pt x="3783" y="2392"/>
                  </a:lnTo>
                  <a:cubicBezTo>
                    <a:pt x="3785" y="2388"/>
                    <a:pt x="3787" y="2385"/>
                    <a:pt x="3789" y="2381"/>
                  </a:cubicBezTo>
                  <a:cubicBezTo>
                    <a:pt x="3796" y="2368"/>
                    <a:pt x="3805" y="2351"/>
                    <a:pt x="3806" y="2328"/>
                  </a:cubicBezTo>
                  <a:cubicBezTo>
                    <a:pt x="3810" y="2264"/>
                    <a:pt x="3813" y="2199"/>
                    <a:pt x="3816" y="2134"/>
                  </a:cubicBezTo>
                  <a:cubicBezTo>
                    <a:pt x="3828" y="2136"/>
                    <a:pt x="3840" y="2135"/>
                    <a:pt x="3851" y="2129"/>
                  </a:cubicBezTo>
                  <a:cubicBezTo>
                    <a:pt x="3857" y="2126"/>
                    <a:pt x="3863" y="2122"/>
                    <a:pt x="3868" y="2116"/>
                  </a:cubicBezTo>
                  <a:cubicBezTo>
                    <a:pt x="3891" y="2124"/>
                    <a:pt x="3915" y="2118"/>
                    <a:pt x="3929" y="2108"/>
                  </a:cubicBezTo>
                  <a:cubicBezTo>
                    <a:pt x="3943" y="2129"/>
                    <a:pt x="3958" y="2151"/>
                    <a:pt x="3975" y="2172"/>
                  </a:cubicBezTo>
                  <a:cubicBezTo>
                    <a:pt x="3980" y="2177"/>
                    <a:pt x="3980" y="2178"/>
                    <a:pt x="3979" y="2184"/>
                  </a:cubicBezTo>
                  <a:lnTo>
                    <a:pt x="3970" y="2331"/>
                  </a:lnTo>
                  <a:cubicBezTo>
                    <a:pt x="3964" y="2432"/>
                    <a:pt x="3958" y="2533"/>
                    <a:pt x="3951" y="2634"/>
                  </a:cubicBezTo>
                  <a:cubicBezTo>
                    <a:pt x="3949" y="2662"/>
                    <a:pt x="3944" y="2691"/>
                    <a:pt x="3939" y="2722"/>
                  </a:cubicBezTo>
                  <a:cubicBezTo>
                    <a:pt x="3935" y="2743"/>
                    <a:pt x="3932" y="2764"/>
                    <a:pt x="3929" y="2784"/>
                  </a:cubicBezTo>
                  <a:cubicBezTo>
                    <a:pt x="3927" y="2804"/>
                    <a:pt x="3919" y="2858"/>
                    <a:pt x="3966" y="2889"/>
                  </a:cubicBezTo>
                  <a:lnTo>
                    <a:pt x="4024" y="3201"/>
                  </a:lnTo>
                  <a:cubicBezTo>
                    <a:pt x="4053" y="3350"/>
                    <a:pt x="4080" y="3498"/>
                    <a:pt x="4109" y="3647"/>
                  </a:cubicBezTo>
                  <a:cubicBezTo>
                    <a:pt x="4154" y="3884"/>
                    <a:pt x="4200" y="4121"/>
                    <a:pt x="4246" y="4358"/>
                  </a:cubicBezTo>
                  <a:cubicBezTo>
                    <a:pt x="4258" y="4416"/>
                    <a:pt x="4269" y="4473"/>
                    <a:pt x="4281" y="4531"/>
                  </a:cubicBezTo>
                  <a:cubicBezTo>
                    <a:pt x="4298" y="4613"/>
                    <a:pt x="4315" y="4696"/>
                    <a:pt x="4330" y="4779"/>
                  </a:cubicBezTo>
                  <a:cubicBezTo>
                    <a:pt x="4350" y="4886"/>
                    <a:pt x="4407" y="4972"/>
                    <a:pt x="4458" y="5044"/>
                  </a:cubicBezTo>
                  <a:lnTo>
                    <a:pt x="4538" y="5156"/>
                  </a:lnTo>
                  <a:cubicBezTo>
                    <a:pt x="4551" y="5175"/>
                    <a:pt x="4574" y="5183"/>
                    <a:pt x="4596" y="5178"/>
                  </a:cubicBezTo>
                  <a:lnTo>
                    <a:pt x="4607" y="5175"/>
                  </a:lnTo>
                  <a:cubicBezTo>
                    <a:pt x="4632" y="5169"/>
                    <a:pt x="4649" y="5147"/>
                    <a:pt x="4648" y="5121"/>
                  </a:cubicBezTo>
                  <a:cubicBezTo>
                    <a:pt x="4648" y="5116"/>
                    <a:pt x="4648" y="5111"/>
                    <a:pt x="4649" y="5106"/>
                  </a:cubicBezTo>
                  <a:cubicBezTo>
                    <a:pt x="4649" y="5091"/>
                    <a:pt x="4649" y="5074"/>
                    <a:pt x="4646" y="5055"/>
                  </a:cubicBezTo>
                  <a:cubicBezTo>
                    <a:pt x="4632" y="4991"/>
                    <a:pt x="4595" y="4946"/>
                    <a:pt x="4554" y="4901"/>
                  </a:cubicBezTo>
                  <a:cubicBezTo>
                    <a:pt x="4544" y="4890"/>
                    <a:pt x="4539" y="4880"/>
                    <a:pt x="4537" y="4875"/>
                  </a:cubicBezTo>
                  <a:lnTo>
                    <a:pt x="4528" y="4835"/>
                  </a:lnTo>
                  <a:cubicBezTo>
                    <a:pt x="4486" y="4660"/>
                    <a:pt x="4442" y="4479"/>
                    <a:pt x="4403" y="4300"/>
                  </a:cubicBezTo>
                  <a:cubicBezTo>
                    <a:pt x="4367" y="4136"/>
                    <a:pt x="4334" y="3967"/>
                    <a:pt x="4302" y="3805"/>
                  </a:cubicBezTo>
                  <a:lnTo>
                    <a:pt x="4293" y="3759"/>
                  </a:lnTo>
                  <a:cubicBezTo>
                    <a:pt x="4263" y="3608"/>
                    <a:pt x="4234" y="3456"/>
                    <a:pt x="4205" y="3304"/>
                  </a:cubicBezTo>
                  <a:lnTo>
                    <a:pt x="4125" y="2881"/>
                  </a:lnTo>
                  <a:cubicBezTo>
                    <a:pt x="4125" y="2881"/>
                    <a:pt x="4125" y="2880"/>
                    <a:pt x="4128" y="2876"/>
                  </a:cubicBezTo>
                  <a:cubicBezTo>
                    <a:pt x="4144" y="2849"/>
                    <a:pt x="4151" y="2815"/>
                    <a:pt x="4150" y="2771"/>
                  </a:cubicBezTo>
                  <a:cubicBezTo>
                    <a:pt x="4149" y="2730"/>
                    <a:pt x="4147" y="2689"/>
                    <a:pt x="4145" y="2648"/>
                  </a:cubicBezTo>
                  <a:cubicBezTo>
                    <a:pt x="4143" y="2597"/>
                    <a:pt x="4140" y="2547"/>
                    <a:pt x="4140" y="2496"/>
                  </a:cubicBezTo>
                  <a:cubicBezTo>
                    <a:pt x="4139" y="2390"/>
                    <a:pt x="4144" y="2283"/>
                    <a:pt x="4148" y="2188"/>
                  </a:cubicBezTo>
                  <a:cubicBezTo>
                    <a:pt x="4148" y="2186"/>
                    <a:pt x="4151" y="2178"/>
                    <a:pt x="4158" y="2169"/>
                  </a:cubicBezTo>
                  <a:cubicBezTo>
                    <a:pt x="4178" y="2143"/>
                    <a:pt x="4198" y="2117"/>
                    <a:pt x="4219" y="2092"/>
                  </a:cubicBezTo>
                  <a:cubicBezTo>
                    <a:pt x="4220" y="2136"/>
                    <a:pt x="4223" y="2182"/>
                    <a:pt x="4230" y="2227"/>
                  </a:cubicBezTo>
                  <a:cubicBezTo>
                    <a:pt x="4243" y="2305"/>
                    <a:pt x="4294" y="2333"/>
                    <a:pt x="4337" y="2333"/>
                  </a:cubicBezTo>
                  <a:cubicBezTo>
                    <a:pt x="4361" y="2333"/>
                    <a:pt x="4385" y="2326"/>
                    <a:pt x="4411" y="2311"/>
                  </a:cubicBezTo>
                  <a:cubicBezTo>
                    <a:pt x="4441" y="2294"/>
                    <a:pt x="4472" y="2270"/>
                    <a:pt x="4506" y="2236"/>
                  </a:cubicBezTo>
                  <a:cubicBezTo>
                    <a:pt x="4533" y="2210"/>
                    <a:pt x="4559" y="2182"/>
                    <a:pt x="4585" y="2155"/>
                  </a:cubicBezTo>
                  <a:cubicBezTo>
                    <a:pt x="4615" y="2123"/>
                    <a:pt x="4645" y="2092"/>
                    <a:pt x="4676" y="2062"/>
                  </a:cubicBezTo>
                  <a:cubicBezTo>
                    <a:pt x="4730" y="2010"/>
                    <a:pt x="4787" y="1962"/>
                    <a:pt x="4843" y="1916"/>
                  </a:cubicBezTo>
                  <a:cubicBezTo>
                    <a:pt x="4859" y="1955"/>
                    <a:pt x="4875" y="1992"/>
                    <a:pt x="4890" y="2030"/>
                  </a:cubicBezTo>
                  <a:cubicBezTo>
                    <a:pt x="4869" y="2048"/>
                    <a:pt x="4860" y="2075"/>
                    <a:pt x="4856" y="2096"/>
                  </a:cubicBezTo>
                  <a:cubicBezTo>
                    <a:pt x="4849" y="2138"/>
                    <a:pt x="4841" y="2183"/>
                    <a:pt x="4838" y="2230"/>
                  </a:cubicBezTo>
                  <a:cubicBezTo>
                    <a:pt x="4835" y="2260"/>
                    <a:pt x="4845" y="2294"/>
                    <a:pt x="4863" y="2317"/>
                  </a:cubicBezTo>
                  <a:cubicBezTo>
                    <a:pt x="4889" y="2351"/>
                    <a:pt x="4906" y="2379"/>
                    <a:pt x="4907" y="2411"/>
                  </a:cubicBezTo>
                  <a:cubicBezTo>
                    <a:pt x="4862" y="2416"/>
                    <a:pt x="4816" y="2421"/>
                    <a:pt x="4770" y="2428"/>
                  </a:cubicBezTo>
                  <a:cubicBezTo>
                    <a:pt x="4734" y="2434"/>
                    <a:pt x="4681" y="2444"/>
                    <a:pt x="4630" y="2465"/>
                  </a:cubicBezTo>
                  <a:cubicBezTo>
                    <a:pt x="4576" y="2486"/>
                    <a:pt x="4537" y="2523"/>
                    <a:pt x="4517" y="2570"/>
                  </a:cubicBezTo>
                  <a:cubicBezTo>
                    <a:pt x="4497" y="2618"/>
                    <a:pt x="4498" y="2672"/>
                    <a:pt x="4521" y="2726"/>
                  </a:cubicBezTo>
                  <a:cubicBezTo>
                    <a:pt x="4538" y="2766"/>
                    <a:pt x="4561" y="2806"/>
                    <a:pt x="4593" y="2854"/>
                  </a:cubicBezTo>
                  <a:cubicBezTo>
                    <a:pt x="4632" y="2912"/>
                    <a:pt x="4672" y="2969"/>
                    <a:pt x="4712" y="3027"/>
                  </a:cubicBezTo>
                  <a:cubicBezTo>
                    <a:pt x="4742" y="3069"/>
                    <a:pt x="4772" y="3112"/>
                    <a:pt x="4801" y="3154"/>
                  </a:cubicBezTo>
                  <a:cubicBezTo>
                    <a:pt x="4924" y="3334"/>
                    <a:pt x="4978" y="3516"/>
                    <a:pt x="4967" y="3712"/>
                  </a:cubicBezTo>
                  <a:cubicBezTo>
                    <a:pt x="4961" y="3802"/>
                    <a:pt x="4960" y="3894"/>
                    <a:pt x="4958" y="3982"/>
                  </a:cubicBezTo>
                  <a:lnTo>
                    <a:pt x="4958" y="4019"/>
                  </a:lnTo>
                  <a:cubicBezTo>
                    <a:pt x="4957" y="4054"/>
                    <a:pt x="4961" y="4089"/>
                    <a:pt x="4965" y="4121"/>
                  </a:cubicBezTo>
                  <a:cubicBezTo>
                    <a:pt x="4973" y="4188"/>
                    <a:pt x="5022" y="4191"/>
                    <a:pt x="5032" y="4191"/>
                  </a:cubicBezTo>
                  <a:cubicBezTo>
                    <a:pt x="5057" y="4191"/>
                    <a:pt x="5076" y="4177"/>
                    <a:pt x="5087" y="4167"/>
                  </a:cubicBezTo>
                  <a:cubicBezTo>
                    <a:pt x="5142" y="4120"/>
                    <a:pt x="5169" y="4055"/>
                    <a:pt x="5166" y="3979"/>
                  </a:cubicBezTo>
                  <a:cubicBezTo>
                    <a:pt x="5165" y="3952"/>
                    <a:pt x="5165" y="3926"/>
                    <a:pt x="5164" y="3899"/>
                  </a:cubicBezTo>
                  <a:cubicBezTo>
                    <a:pt x="5162" y="3814"/>
                    <a:pt x="5160" y="3726"/>
                    <a:pt x="5146" y="3640"/>
                  </a:cubicBezTo>
                  <a:cubicBezTo>
                    <a:pt x="5124" y="3508"/>
                    <a:pt x="5126" y="3377"/>
                    <a:pt x="5128" y="3239"/>
                  </a:cubicBezTo>
                  <a:cubicBezTo>
                    <a:pt x="5128" y="3196"/>
                    <a:pt x="5129" y="3153"/>
                    <a:pt x="5129" y="3111"/>
                  </a:cubicBezTo>
                  <a:lnTo>
                    <a:pt x="5129" y="3096"/>
                  </a:lnTo>
                  <a:cubicBezTo>
                    <a:pt x="5306" y="3311"/>
                    <a:pt x="5485" y="3525"/>
                    <a:pt x="5663" y="3739"/>
                  </a:cubicBezTo>
                  <a:lnTo>
                    <a:pt x="5740" y="3832"/>
                  </a:lnTo>
                  <a:cubicBezTo>
                    <a:pt x="5761" y="3858"/>
                    <a:pt x="5790" y="3893"/>
                    <a:pt x="5839" y="3905"/>
                  </a:cubicBezTo>
                  <a:cubicBezTo>
                    <a:pt x="5840" y="3905"/>
                    <a:pt x="5840" y="3905"/>
                    <a:pt x="5840" y="3905"/>
                  </a:cubicBezTo>
                  <a:cubicBezTo>
                    <a:pt x="5856" y="3919"/>
                    <a:pt x="5872" y="3934"/>
                    <a:pt x="5887" y="3948"/>
                  </a:cubicBezTo>
                  <a:cubicBezTo>
                    <a:pt x="5922" y="3979"/>
                    <a:pt x="5957" y="4011"/>
                    <a:pt x="5995" y="4040"/>
                  </a:cubicBezTo>
                  <a:cubicBezTo>
                    <a:pt x="6129" y="4146"/>
                    <a:pt x="6289" y="4229"/>
                    <a:pt x="6468" y="4286"/>
                  </a:cubicBezTo>
                  <a:cubicBezTo>
                    <a:pt x="6539" y="4308"/>
                    <a:pt x="6610" y="4328"/>
                    <a:pt x="6679" y="4346"/>
                  </a:cubicBezTo>
                  <a:cubicBezTo>
                    <a:pt x="6705" y="4352"/>
                    <a:pt x="6739" y="4353"/>
                    <a:pt x="6773" y="4352"/>
                  </a:cubicBezTo>
                  <a:cubicBezTo>
                    <a:pt x="6805" y="4351"/>
                    <a:pt x="6845" y="4324"/>
                    <a:pt x="6850" y="4287"/>
                  </a:cubicBezTo>
                  <a:cubicBezTo>
                    <a:pt x="6853" y="4262"/>
                    <a:pt x="6842" y="4237"/>
                    <a:pt x="6819" y="4214"/>
                  </a:cubicBezTo>
                  <a:cubicBezTo>
                    <a:pt x="6803" y="4198"/>
                    <a:pt x="6785" y="4194"/>
                    <a:pt x="6770" y="4190"/>
                  </a:cubicBezTo>
                  <a:cubicBezTo>
                    <a:pt x="6752" y="4186"/>
                    <a:pt x="6734" y="4182"/>
                    <a:pt x="6715" y="4178"/>
                  </a:cubicBezTo>
                  <a:lnTo>
                    <a:pt x="6678" y="4170"/>
                  </a:lnTo>
                  <a:cubicBezTo>
                    <a:pt x="6611" y="4156"/>
                    <a:pt x="6548" y="4143"/>
                    <a:pt x="6491" y="4110"/>
                  </a:cubicBezTo>
                  <a:cubicBezTo>
                    <a:pt x="6448" y="4085"/>
                    <a:pt x="6402" y="4073"/>
                    <a:pt x="6357" y="4061"/>
                  </a:cubicBezTo>
                  <a:cubicBezTo>
                    <a:pt x="6337" y="4056"/>
                    <a:pt x="6317" y="4051"/>
                    <a:pt x="6300" y="4046"/>
                  </a:cubicBezTo>
                  <a:cubicBezTo>
                    <a:pt x="6298" y="4044"/>
                    <a:pt x="6295" y="4042"/>
                    <a:pt x="6293" y="4040"/>
                  </a:cubicBezTo>
                  <a:cubicBezTo>
                    <a:pt x="6288" y="4037"/>
                    <a:pt x="6284" y="4033"/>
                    <a:pt x="6279" y="4030"/>
                  </a:cubicBezTo>
                  <a:lnTo>
                    <a:pt x="6253" y="4013"/>
                  </a:lnTo>
                  <a:cubicBezTo>
                    <a:pt x="6238" y="4003"/>
                    <a:pt x="6222" y="3992"/>
                    <a:pt x="6207" y="3982"/>
                  </a:cubicBezTo>
                  <a:cubicBezTo>
                    <a:pt x="6197" y="3975"/>
                    <a:pt x="6188" y="3969"/>
                    <a:pt x="6180" y="3961"/>
                  </a:cubicBezTo>
                  <a:cubicBezTo>
                    <a:pt x="6166" y="3947"/>
                    <a:pt x="6152" y="3933"/>
                    <a:pt x="6139" y="3919"/>
                  </a:cubicBezTo>
                  <a:lnTo>
                    <a:pt x="6116" y="3897"/>
                  </a:lnTo>
                  <a:cubicBezTo>
                    <a:pt x="6113" y="3894"/>
                    <a:pt x="6110" y="3891"/>
                    <a:pt x="6107" y="3889"/>
                  </a:cubicBezTo>
                  <a:cubicBezTo>
                    <a:pt x="6079" y="3863"/>
                    <a:pt x="6047" y="3843"/>
                    <a:pt x="6017" y="3823"/>
                  </a:cubicBezTo>
                  <a:cubicBezTo>
                    <a:pt x="5976" y="3797"/>
                    <a:pt x="5938" y="3772"/>
                    <a:pt x="5911" y="3735"/>
                  </a:cubicBezTo>
                  <a:cubicBezTo>
                    <a:pt x="5877" y="3686"/>
                    <a:pt x="5835" y="3645"/>
                    <a:pt x="5794" y="3605"/>
                  </a:cubicBezTo>
                  <a:cubicBezTo>
                    <a:pt x="5771" y="3583"/>
                    <a:pt x="5749" y="3561"/>
                    <a:pt x="5728" y="3537"/>
                  </a:cubicBezTo>
                  <a:cubicBezTo>
                    <a:pt x="5598" y="3393"/>
                    <a:pt x="5469" y="3248"/>
                    <a:pt x="5339" y="3103"/>
                  </a:cubicBezTo>
                  <a:lnTo>
                    <a:pt x="5216" y="2965"/>
                  </a:lnTo>
                  <a:cubicBezTo>
                    <a:pt x="5221" y="2954"/>
                    <a:pt x="5225" y="2942"/>
                    <a:pt x="5227" y="2930"/>
                  </a:cubicBezTo>
                  <a:cubicBezTo>
                    <a:pt x="5235" y="2942"/>
                    <a:pt x="5243" y="2951"/>
                    <a:pt x="5249" y="2959"/>
                  </a:cubicBezTo>
                  <a:lnTo>
                    <a:pt x="5257" y="2967"/>
                  </a:lnTo>
                  <a:cubicBezTo>
                    <a:pt x="5270" y="2983"/>
                    <a:pt x="5301" y="2988"/>
                    <a:pt x="5322" y="2983"/>
                  </a:cubicBezTo>
                  <a:cubicBezTo>
                    <a:pt x="5344" y="2977"/>
                    <a:pt x="5360" y="2957"/>
                    <a:pt x="5362" y="2933"/>
                  </a:cubicBezTo>
                  <a:lnTo>
                    <a:pt x="5363" y="2919"/>
                  </a:lnTo>
                  <a:cubicBezTo>
                    <a:pt x="5364" y="2907"/>
                    <a:pt x="5364" y="2895"/>
                    <a:pt x="5365" y="2883"/>
                  </a:cubicBezTo>
                  <a:cubicBezTo>
                    <a:pt x="5365" y="2868"/>
                    <a:pt x="5364" y="2853"/>
                    <a:pt x="5363" y="2839"/>
                  </a:cubicBezTo>
                  <a:cubicBezTo>
                    <a:pt x="5400" y="2862"/>
                    <a:pt x="5435" y="2888"/>
                    <a:pt x="5472" y="2916"/>
                  </a:cubicBezTo>
                  <a:cubicBezTo>
                    <a:pt x="5490" y="2929"/>
                    <a:pt x="5508" y="2943"/>
                    <a:pt x="5526" y="2956"/>
                  </a:cubicBezTo>
                  <a:lnTo>
                    <a:pt x="5684" y="3069"/>
                  </a:lnTo>
                  <a:cubicBezTo>
                    <a:pt x="5836" y="3179"/>
                    <a:pt x="5988" y="3289"/>
                    <a:pt x="6141" y="3397"/>
                  </a:cubicBezTo>
                  <a:cubicBezTo>
                    <a:pt x="6164" y="3413"/>
                    <a:pt x="6188" y="3421"/>
                    <a:pt x="6209" y="3427"/>
                  </a:cubicBezTo>
                  <a:cubicBezTo>
                    <a:pt x="6217" y="3429"/>
                    <a:pt x="6224" y="3432"/>
                    <a:pt x="6232" y="3434"/>
                  </a:cubicBezTo>
                  <a:cubicBezTo>
                    <a:pt x="6236" y="3436"/>
                    <a:pt x="6241" y="3437"/>
                    <a:pt x="6246" y="3438"/>
                  </a:cubicBezTo>
                  <a:lnTo>
                    <a:pt x="6287" y="3458"/>
                  </a:lnTo>
                  <a:cubicBezTo>
                    <a:pt x="6362" y="3494"/>
                    <a:pt x="6436" y="3529"/>
                    <a:pt x="6511" y="3566"/>
                  </a:cubicBezTo>
                  <a:lnTo>
                    <a:pt x="6520" y="3570"/>
                  </a:lnTo>
                  <a:cubicBezTo>
                    <a:pt x="6542" y="3582"/>
                    <a:pt x="6578" y="3598"/>
                    <a:pt x="6616" y="3589"/>
                  </a:cubicBezTo>
                  <a:cubicBezTo>
                    <a:pt x="6620" y="3590"/>
                    <a:pt x="6624" y="3591"/>
                    <a:pt x="6628" y="3592"/>
                  </a:cubicBezTo>
                  <a:cubicBezTo>
                    <a:pt x="6778" y="3617"/>
                    <a:pt x="6911" y="3637"/>
                    <a:pt x="7052" y="3625"/>
                  </a:cubicBezTo>
                  <a:cubicBezTo>
                    <a:pt x="7092" y="3622"/>
                    <a:pt x="7128" y="3606"/>
                    <a:pt x="7164" y="3590"/>
                  </a:cubicBezTo>
                  <a:cubicBezTo>
                    <a:pt x="7181" y="3582"/>
                    <a:pt x="7193" y="3567"/>
                    <a:pt x="7196" y="3549"/>
                  </a:cubicBezTo>
                  <a:cubicBezTo>
                    <a:pt x="7199" y="3531"/>
                    <a:pt x="7193" y="3513"/>
                    <a:pt x="7179" y="3500"/>
                  </a:cubicBezTo>
                  <a:cubicBezTo>
                    <a:pt x="7138" y="3462"/>
                    <a:pt x="7082" y="3449"/>
                    <a:pt x="7028" y="3466"/>
                  </a:cubicBezTo>
                  <a:cubicBezTo>
                    <a:pt x="6983" y="3480"/>
                    <a:pt x="6924" y="3478"/>
                    <a:pt x="6859" y="3471"/>
                  </a:cubicBezTo>
                  <a:lnTo>
                    <a:pt x="6849" y="3470"/>
                  </a:lnTo>
                  <a:cubicBezTo>
                    <a:pt x="6791" y="3465"/>
                    <a:pt x="6731" y="3456"/>
                    <a:pt x="6674" y="3448"/>
                  </a:cubicBezTo>
                  <a:lnTo>
                    <a:pt x="6667" y="3447"/>
                  </a:lnTo>
                  <a:cubicBezTo>
                    <a:pt x="6665" y="3447"/>
                    <a:pt x="6663" y="3445"/>
                    <a:pt x="6661" y="3444"/>
                  </a:cubicBezTo>
                  <a:cubicBezTo>
                    <a:pt x="6657" y="3442"/>
                    <a:pt x="6653" y="3440"/>
                    <a:pt x="6649" y="3438"/>
                  </a:cubicBezTo>
                  <a:lnTo>
                    <a:pt x="6642" y="3433"/>
                  </a:lnTo>
                  <a:cubicBezTo>
                    <a:pt x="6633" y="3429"/>
                    <a:pt x="6625" y="3424"/>
                    <a:pt x="6616" y="3421"/>
                  </a:cubicBezTo>
                  <a:cubicBezTo>
                    <a:pt x="6535" y="3391"/>
                    <a:pt x="6454" y="3361"/>
                    <a:pt x="6373" y="3330"/>
                  </a:cubicBezTo>
                  <a:lnTo>
                    <a:pt x="6310" y="3307"/>
                  </a:lnTo>
                  <a:cubicBezTo>
                    <a:pt x="6265" y="3261"/>
                    <a:pt x="6211" y="3232"/>
                    <a:pt x="6159" y="3204"/>
                  </a:cubicBezTo>
                  <a:cubicBezTo>
                    <a:pt x="6148" y="3198"/>
                    <a:pt x="6137" y="3192"/>
                    <a:pt x="6126" y="3185"/>
                  </a:cubicBezTo>
                  <a:cubicBezTo>
                    <a:pt x="5898" y="3057"/>
                    <a:pt x="5686" y="2897"/>
                    <a:pt x="5481" y="2743"/>
                  </a:cubicBezTo>
                  <a:lnTo>
                    <a:pt x="5444" y="2715"/>
                  </a:lnTo>
                  <a:cubicBezTo>
                    <a:pt x="5444" y="2714"/>
                    <a:pt x="5444" y="2713"/>
                    <a:pt x="5444" y="2712"/>
                  </a:cubicBezTo>
                  <a:cubicBezTo>
                    <a:pt x="5438" y="2653"/>
                    <a:pt x="5428" y="2595"/>
                    <a:pt x="5418" y="2538"/>
                  </a:cubicBezTo>
                  <a:lnTo>
                    <a:pt x="5414" y="2512"/>
                  </a:lnTo>
                  <a:cubicBezTo>
                    <a:pt x="5410" y="2487"/>
                    <a:pt x="5405" y="2463"/>
                    <a:pt x="5401" y="2440"/>
                  </a:cubicBezTo>
                  <a:cubicBezTo>
                    <a:pt x="5412" y="2441"/>
                    <a:pt x="5424" y="2445"/>
                    <a:pt x="5436" y="2449"/>
                  </a:cubicBezTo>
                  <a:cubicBezTo>
                    <a:pt x="5445" y="2451"/>
                    <a:pt x="5454" y="2454"/>
                    <a:pt x="5463" y="2456"/>
                  </a:cubicBezTo>
                  <a:cubicBezTo>
                    <a:pt x="5604" y="2490"/>
                    <a:pt x="5750" y="2525"/>
                    <a:pt x="5903" y="2521"/>
                  </a:cubicBezTo>
                  <a:cubicBezTo>
                    <a:pt x="5931" y="2520"/>
                    <a:pt x="5958" y="2517"/>
                    <a:pt x="5984" y="2510"/>
                  </a:cubicBezTo>
                  <a:cubicBezTo>
                    <a:pt x="6035" y="2497"/>
                    <a:pt x="6070" y="2472"/>
                    <a:pt x="6088" y="2435"/>
                  </a:cubicBezTo>
                  <a:cubicBezTo>
                    <a:pt x="6107" y="2397"/>
                    <a:pt x="6106" y="2354"/>
                    <a:pt x="6086" y="2304"/>
                  </a:cubicBezTo>
                  <a:cubicBezTo>
                    <a:pt x="6054" y="2227"/>
                    <a:pt x="6000" y="2162"/>
                    <a:pt x="5922" y="2108"/>
                  </a:cubicBezTo>
                  <a:cubicBezTo>
                    <a:pt x="5780" y="2008"/>
                    <a:pt x="5618" y="1967"/>
                    <a:pt x="5492" y="1941"/>
                  </a:cubicBezTo>
                  <a:cubicBezTo>
                    <a:pt x="5453" y="1933"/>
                    <a:pt x="5413" y="1928"/>
                    <a:pt x="5373" y="1922"/>
                  </a:cubicBezTo>
                  <a:lnTo>
                    <a:pt x="5365" y="1921"/>
                  </a:lnTo>
                  <a:cubicBezTo>
                    <a:pt x="5357" y="1895"/>
                    <a:pt x="5348" y="1870"/>
                    <a:pt x="5339" y="1845"/>
                  </a:cubicBezTo>
                  <a:cubicBezTo>
                    <a:pt x="5332" y="1828"/>
                    <a:pt x="5326" y="1810"/>
                    <a:pt x="5320" y="1792"/>
                  </a:cubicBezTo>
                  <a:cubicBezTo>
                    <a:pt x="5316" y="1781"/>
                    <a:pt x="5315" y="1768"/>
                    <a:pt x="5312" y="1756"/>
                  </a:cubicBezTo>
                  <a:cubicBezTo>
                    <a:pt x="5312" y="1751"/>
                    <a:pt x="5311" y="1747"/>
                    <a:pt x="5310" y="1742"/>
                  </a:cubicBezTo>
                  <a:cubicBezTo>
                    <a:pt x="5311" y="1731"/>
                    <a:pt x="5310" y="1720"/>
                    <a:pt x="5309" y="1708"/>
                  </a:cubicBezTo>
                  <a:cubicBezTo>
                    <a:pt x="5309" y="1695"/>
                    <a:pt x="5308" y="1675"/>
                    <a:pt x="5310" y="1670"/>
                  </a:cubicBezTo>
                  <a:cubicBezTo>
                    <a:pt x="5312" y="1667"/>
                    <a:pt x="5323" y="1660"/>
                    <a:pt x="5331" y="1655"/>
                  </a:cubicBezTo>
                  <a:cubicBezTo>
                    <a:pt x="5344" y="1647"/>
                    <a:pt x="5359" y="1637"/>
                    <a:pt x="5372" y="1624"/>
                  </a:cubicBezTo>
                  <a:cubicBezTo>
                    <a:pt x="5450" y="1543"/>
                    <a:pt x="5482" y="1439"/>
                    <a:pt x="5462" y="1323"/>
                  </a:cubicBezTo>
                  <a:cubicBezTo>
                    <a:pt x="5437" y="1171"/>
                    <a:pt x="5377" y="1036"/>
                    <a:pt x="5285" y="921"/>
                  </a:cubicBezTo>
                  <a:lnTo>
                    <a:pt x="5250" y="877"/>
                  </a:lnTo>
                  <a:cubicBezTo>
                    <a:pt x="5224" y="843"/>
                    <a:pt x="5197" y="810"/>
                    <a:pt x="5169" y="777"/>
                  </a:cubicBezTo>
                  <a:cubicBezTo>
                    <a:pt x="5082" y="674"/>
                    <a:pt x="4968" y="623"/>
                    <a:pt x="4857" y="574"/>
                  </a:cubicBezTo>
                  <a:cubicBezTo>
                    <a:pt x="4839" y="566"/>
                    <a:pt x="4822" y="558"/>
                    <a:pt x="4804" y="550"/>
                  </a:cubicBezTo>
                  <a:cubicBezTo>
                    <a:pt x="4797" y="547"/>
                    <a:pt x="4784" y="544"/>
                    <a:pt x="4776" y="544"/>
                  </a:cubicBezTo>
                  <a:cubicBezTo>
                    <a:pt x="4720" y="544"/>
                    <a:pt x="4675" y="516"/>
                    <a:pt x="4621" y="483"/>
                  </a:cubicBezTo>
                  <a:cubicBezTo>
                    <a:pt x="4610" y="476"/>
                    <a:pt x="4599" y="469"/>
                    <a:pt x="4587" y="462"/>
                  </a:cubicBezTo>
                  <a:cubicBezTo>
                    <a:pt x="4548" y="439"/>
                    <a:pt x="4505" y="429"/>
                    <a:pt x="4463" y="420"/>
                  </a:cubicBezTo>
                  <a:cubicBezTo>
                    <a:pt x="4446" y="416"/>
                    <a:pt x="4429" y="412"/>
                    <a:pt x="4413" y="407"/>
                  </a:cubicBezTo>
                  <a:cubicBezTo>
                    <a:pt x="4401" y="404"/>
                    <a:pt x="4387" y="399"/>
                    <a:pt x="4378" y="394"/>
                  </a:cubicBezTo>
                  <a:cubicBezTo>
                    <a:pt x="4355" y="379"/>
                    <a:pt x="4331" y="363"/>
                    <a:pt x="4308" y="347"/>
                  </a:cubicBezTo>
                  <a:cubicBezTo>
                    <a:pt x="4281" y="329"/>
                    <a:pt x="4255" y="311"/>
                    <a:pt x="4227" y="293"/>
                  </a:cubicBezTo>
                  <a:cubicBezTo>
                    <a:pt x="4210" y="282"/>
                    <a:pt x="4192" y="275"/>
                    <a:pt x="4176" y="269"/>
                  </a:cubicBezTo>
                  <a:cubicBezTo>
                    <a:pt x="4170" y="267"/>
                    <a:pt x="4165" y="265"/>
                    <a:pt x="4160" y="263"/>
                  </a:cubicBezTo>
                  <a:cubicBezTo>
                    <a:pt x="4134" y="251"/>
                    <a:pt x="4104" y="261"/>
                    <a:pt x="4091" y="286"/>
                  </a:cubicBezTo>
                  <a:cubicBezTo>
                    <a:pt x="4088" y="291"/>
                    <a:pt x="4086" y="296"/>
                    <a:pt x="4085" y="301"/>
                  </a:cubicBezTo>
                  <a:cubicBezTo>
                    <a:pt x="4074" y="300"/>
                    <a:pt x="4063" y="300"/>
                    <a:pt x="4053" y="300"/>
                  </a:cubicBezTo>
                  <a:lnTo>
                    <a:pt x="4037" y="300"/>
                  </a:lnTo>
                  <a:cubicBezTo>
                    <a:pt x="4010" y="301"/>
                    <a:pt x="3988" y="321"/>
                    <a:pt x="3985" y="348"/>
                  </a:cubicBezTo>
                  <a:cubicBezTo>
                    <a:pt x="3982" y="375"/>
                    <a:pt x="3999" y="400"/>
                    <a:pt x="4025" y="407"/>
                  </a:cubicBezTo>
                  <a:lnTo>
                    <a:pt x="4053" y="414"/>
                  </a:lnTo>
                  <a:cubicBezTo>
                    <a:pt x="4058" y="416"/>
                    <a:pt x="4062" y="417"/>
                    <a:pt x="4067" y="418"/>
                  </a:cubicBezTo>
                  <a:cubicBezTo>
                    <a:pt x="4064" y="441"/>
                    <a:pt x="4075" y="465"/>
                    <a:pt x="4097" y="475"/>
                  </a:cubicBezTo>
                  <a:lnTo>
                    <a:pt x="4135" y="494"/>
                  </a:lnTo>
                  <a:cubicBezTo>
                    <a:pt x="4175" y="513"/>
                    <a:pt x="4218" y="534"/>
                    <a:pt x="4261" y="557"/>
                  </a:cubicBezTo>
                  <a:cubicBezTo>
                    <a:pt x="4262" y="559"/>
                    <a:pt x="4263" y="561"/>
                    <a:pt x="4264" y="563"/>
                  </a:cubicBezTo>
                  <a:lnTo>
                    <a:pt x="4266" y="569"/>
                  </a:lnTo>
                  <a:cubicBezTo>
                    <a:pt x="4267" y="570"/>
                    <a:pt x="4267" y="571"/>
                    <a:pt x="4268" y="572"/>
                  </a:cubicBezTo>
                  <a:cubicBezTo>
                    <a:pt x="4197" y="586"/>
                    <a:pt x="4127" y="600"/>
                    <a:pt x="4058" y="613"/>
                  </a:cubicBezTo>
                  <a:cubicBezTo>
                    <a:pt x="4056" y="613"/>
                    <a:pt x="4054" y="613"/>
                    <a:pt x="4051" y="613"/>
                  </a:cubicBezTo>
                  <a:cubicBezTo>
                    <a:pt x="4049" y="612"/>
                    <a:pt x="4047" y="612"/>
                    <a:pt x="4045" y="612"/>
                  </a:cubicBezTo>
                  <a:cubicBezTo>
                    <a:pt x="4023" y="527"/>
                    <a:pt x="4004" y="462"/>
                    <a:pt x="3985" y="402"/>
                  </a:cubicBezTo>
                  <a:cubicBezTo>
                    <a:pt x="3974" y="369"/>
                    <a:pt x="3956" y="336"/>
                    <a:pt x="3932" y="303"/>
                  </a:cubicBezTo>
                  <a:cubicBezTo>
                    <a:pt x="3902" y="262"/>
                    <a:pt x="3870" y="254"/>
                    <a:pt x="3849" y="254"/>
                  </a:cubicBezTo>
                  <a:cubicBezTo>
                    <a:pt x="3834" y="254"/>
                    <a:pt x="3784" y="259"/>
                    <a:pt x="3762" y="332"/>
                  </a:cubicBezTo>
                  <a:cubicBezTo>
                    <a:pt x="3746" y="384"/>
                    <a:pt x="3738" y="437"/>
                    <a:pt x="3734" y="478"/>
                  </a:cubicBezTo>
                  <a:cubicBezTo>
                    <a:pt x="3729" y="513"/>
                    <a:pt x="3728" y="547"/>
                    <a:pt x="3726" y="583"/>
                  </a:cubicBezTo>
                  <a:cubicBezTo>
                    <a:pt x="3722" y="583"/>
                    <a:pt x="3718" y="583"/>
                    <a:pt x="3714" y="583"/>
                  </a:cubicBezTo>
                  <a:cubicBezTo>
                    <a:pt x="3691" y="515"/>
                    <a:pt x="3668" y="447"/>
                    <a:pt x="3646" y="379"/>
                  </a:cubicBezTo>
                  <a:cubicBezTo>
                    <a:pt x="3622" y="306"/>
                    <a:pt x="3598" y="234"/>
                    <a:pt x="3573" y="161"/>
                  </a:cubicBezTo>
                  <a:cubicBezTo>
                    <a:pt x="3560" y="124"/>
                    <a:pt x="3546" y="92"/>
                    <a:pt x="3529" y="64"/>
                  </a:cubicBezTo>
                  <a:cubicBezTo>
                    <a:pt x="3493" y="4"/>
                    <a:pt x="3417" y="0"/>
                    <a:pt x="3375" y="56"/>
                  </a:cubicBezTo>
                  <a:cubicBezTo>
                    <a:pt x="3352" y="85"/>
                    <a:pt x="3333" y="119"/>
                    <a:pt x="3319" y="153"/>
                  </a:cubicBezTo>
                  <a:cubicBezTo>
                    <a:pt x="3272" y="267"/>
                    <a:pt x="3215" y="419"/>
                    <a:pt x="3197" y="590"/>
                  </a:cubicBezTo>
                  <a:cubicBezTo>
                    <a:pt x="3161" y="596"/>
                    <a:pt x="3125" y="602"/>
                    <a:pt x="3089" y="608"/>
                  </a:cubicBezTo>
                  <a:cubicBezTo>
                    <a:pt x="3042" y="616"/>
                    <a:pt x="2995" y="624"/>
                    <a:pt x="2948" y="630"/>
                  </a:cubicBezTo>
                  <a:cubicBezTo>
                    <a:pt x="2920" y="633"/>
                    <a:pt x="2891" y="632"/>
                    <a:pt x="2862" y="631"/>
                  </a:cubicBezTo>
                  <a:cubicBezTo>
                    <a:pt x="2850" y="631"/>
                    <a:pt x="2838" y="630"/>
                    <a:pt x="2826" y="630"/>
                  </a:cubicBezTo>
                  <a:cubicBezTo>
                    <a:pt x="2788" y="630"/>
                    <a:pt x="2749" y="629"/>
                    <a:pt x="2711" y="628"/>
                  </a:cubicBezTo>
                  <a:cubicBezTo>
                    <a:pt x="2622" y="625"/>
                    <a:pt x="2530" y="623"/>
                    <a:pt x="2457" y="628"/>
                  </a:cubicBezTo>
                  <a:lnTo>
                    <a:pt x="2371" y="634"/>
                  </a:lnTo>
                  <a:cubicBezTo>
                    <a:pt x="2229" y="645"/>
                    <a:pt x="2081" y="656"/>
                    <a:pt x="1937" y="649"/>
                  </a:cubicBezTo>
                  <a:cubicBezTo>
                    <a:pt x="1878" y="647"/>
                    <a:pt x="1818" y="644"/>
                    <a:pt x="1759" y="641"/>
                  </a:cubicBezTo>
                  <a:cubicBezTo>
                    <a:pt x="1662" y="636"/>
                    <a:pt x="1564" y="631"/>
                    <a:pt x="1467" y="628"/>
                  </a:cubicBezTo>
                  <a:cubicBezTo>
                    <a:pt x="1404" y="626"/>
                    <a:pt x="1341" y="631"/>
                    <a:pt x="1281" y="636"/>
                  </a:cubicBezTo>
                  <a:lnTo>
                    <a:pt x="1256" y="638"/>
                  </a:lnTo>
                  <a:cubicBezTo>
                    <a:pt x="1211" y="641"/>
                    <a:pt x="1171" y="660"/>
                    <a:pt x="1140" y="695"/>
                  </a:cubicBezTo>
                  <a:cubicBezTo>
                    <a:pt x="1137" y="697"/>
                    <a:pt x="1126" y="702"/>
                    <a:pt x="1116" y="703"/>
                  </a:cubicBezTo>
                  <a:cubicBezTo>
                    <a:pt x="1072" y="706"/>
                    <a:pt x="1027" y="707"/>
                    <a:pt x="983" y="708"/>
                  </a:cubicBezTo>
                  <a:cubicBezTo>
                    <a:pt x="960" y="708"/>
                    <a:pt x="938" y="709"/>
                    <a:pt x="915" y="710"/>
                  </a:cubicBezTo>
                  <a:cubicBezTo>
                    <a:pt x="900" y="710"/>
                    <a:pt x="884" y="712"/>
                    <a:pt x="868" y="716"/>
                  </a:cubicBezTo>
                  <a:cubicBezTo>
                    <a:pt x="796" y="732"/>
                    <a:pt x="780" y="781"/>
                    <a:pt x="788" y="818"/>
                  </a:cubicBezTo>
                  <a:cubicBezTo>
                    <a:pt x="793" y="843"/>
                    <a:pt x="809" y="865"/>
                    <a:pt x="827" y="881"/>
                  </a:cubicBezTo>
                  <a:cubicBezTo>
                    <a:pt x="818" y="890"/>
                    <a:pt x="810" y="901"/>
                    <a:pt x="803" y="911"/>
                  </a:cubicBezTo>
                  <a:lnTo>
                    <a:pt x="796" y="921"/>
                  </a:lnTo>
                  <a:cubicBezTo>
                    <a:pt x="785" y="936"/>
                    <a:pt x="782" y="956"/>
                    <a:pt x="789" y="974"/>
                  </a:cubicBezTo>
                  <a:cubicBezTo>
                    <a:pt x="795" y="991"/>
                    <a:pt x="811" y="1004"/>
                    <a:pt x="829" y="1007"/>
                  </a:cubicBezTo>
                  <a:lnTo>
                    <a:pt x="842" y="1010"/>
                  </a:lnTo>
                  <a:cubicBezTo>
                    <a:pt x="855" y="1013"/>
                    <a:pt x="868" y="1016"/>
                    <a:pt x="881" y="1017"/>
                  </a:cubicBezTo>
                  <a:cubicBezTo>
                    <a:pt x="886" y="1017"/>
                    <a:pt x="890" y="1017"/>
                    <a:pt x="895" y="1017"/>
                  </a:cubicBezTo>
                  <a:lnTo>
                    <a:pt x="895" y="1017"/>
                  </a:lnTo>
                  <a:cubicBezTo>
                    <a:pt x="902" y="1017"/>
                    <a:pt x="908" y="1017"/>
                    <a:pt x="915" y="1017"/>
                  </a:cubicBezTo>
                  <a:cubicBezTo>
                    <a:pt x="927" y="1016"/>
                    <a:pt x="938" y="1017"/>
                    <a:pt x="939" y="1017"/>
                  </a:cubicBezTo>
                  <a:cubicBezTo>
                    <a:pt x="1009" y="1041"/>
                    <a:pt x="1078" y="1045"/>
                    <a:pt x="1131" y="1045"/>
                  </a:cubicBezTo>
                  <a:cubicBezTo>
                    <a:pt x="1156" y="1045"/>
                    <a:pt x="1180" y="1044"/>
                    <a:pt x="1205" y="1043"/>
                  </a:cubicBezTo>
                  <a:lnTo>
                    <a:pt x="1239" y="1042"/>
                  </a:lnTo>
                  <a:cubicBezTo>
                    <a:pt x="1258" y="1042"/>
                    <a:pt x="1277" y="1037"/>
                    <a:pt x="1297" y="1030"/>
                  </a:cubicBezTo>
                  <a:cubicBezTo>
                    <a:pt x="1320" y="1022"/>
                    <a:pt x="1347" y="1024"/>
                    <a:pt x="1382" y="1030"/>
                  </a:cubicBezTo>
                  <a:cubicBezTo>
                    <a:pt x="1424" y="1036"/>
                    <a:pt x="1467" y="1037"/>
                    <a:pt x="1503" y="1037"/>
                  </a:cubicBezTo>
                  <a:lnTo>
                    <a:pt x="1537" y="1037"/>
                  </a:lnTo>
                  <a:lnTo>
                    <a:pt x="1552" y="1037"/>
                  </a:lnTo>
                  <a:cubicBezTo>
                    <a:pt x="1569" y="1037"/>
                    <a:pt x="1586" y="1036"/>
                    <a:pt x="1603" y="1034"/>
                  </a:cubicBezTo>
                  <a:cubicBezTo>
                    <a:pt x="1624" y="1032"/>
                    <a:pt x="1645" y="1030"/>
                    <a:pt x="1665" y="1033"/>
                  </a:cubicBezTo>
                  <a:cubicBezTo>
                    <a:pt x="1779" y="1051"/>
                    <a:pt x="1894" y="1052"/>
                    <a:pt x="2005" y="1053"/>
                  </a:cubicBezTo>
                  <a:cubicBezTo>
                    <a:pt x="2057" y="1053"/>
                    <a:pt x="2108" y="1054"/>
                    <a:pt x="2159" y="1056"/>
                  </a:cubicBezTo>
                  <a:cubicBezTo>
                    <a:pt x="2201" y="1058"/>
                    <a:pt x="2242" y="1059"/>
                    <a:pt x="2284" y="1059"/>
                  </a:cubicBezTo>
                  <a:cubicBezTo>
                    <a:pt x="2412" y="1059"/>
                    <a:pt x="2525" y="1048"/>
                    <a:pt x="2628" y="1028"/>
                  </a:cubicBezTo>
                  <a:cubicBezTo>
                    <a:pt x="2716" y="1010"/>
                    <a:pt x="2806" y="1009"/>
                    <a:pt x="2887" y="1009"/>
                  </a:cubicBezTo>
                  <a:cubicBezTo>
                    <a:pt x="2961" y="1009"/>
                    <a:pt x="3036" y="1005"/>
                    <a:pt x="3109" y="1001"/>
                  </a:cubicBezTo>
                  <a:cubicBezTo>
                    <a:pt x="3117" y="1001"/>
                    <a:pt x="3124" y="1000"/>
                    <a:pt x="3132" y="1000"/>
                  </a:cubicBezTo>
                  <a:cubicBezTo>
                    <a:pt x="3125" y="1026"/>
                    <a:pt x="3118" y="1051"/>
                    <a:pt x="3110" y="1077"/>
                  </a:cubicBezTo>
                  <a:cubicBezTo>
                    <a:pt x="3110" y="1077"/>
                    <a:pt x="3110" y="1077"/>
                    <a:pt x="3110" y="1077"/>
                  </a:cubicBezTo>
                  <a:cubicBezTo>
                    <a:pt x="3081" y="1097"/>
                    <a:pt x="3052" y="1116"/>
                    <a:pt x="3023" y="1134"/>
                  </a:cubicBezTo>
                  <a:lnTo>
                    <a:pt x="2903" y="1212"/>
                  </a:lnTo>
                  <a:cubicBezTo>
                    <a:pt x="2836" y="1256"/>
                    <a:pt x="2768" y="1300"/>
                    <a:pt x="2701" y="1345"/>
                  </a:cubicBezTo>
                  <a:cubicBezTo>
                    <a:pt x="2691" y="1352"/>
                    <a:pt x="2682" y="1355"/>
                    <a:pt x="2675" y="1355"/>
                  </a:cubicBezTo>
                  <a:cubicBezTo>
                    <a:pt x="2672" y="1355"/>
                    <a:pt x="2663" y="1355"/>
                    <a:pt x="2645" y="1341"/>
                  </a:cubicBezTo>
                  <a:lnTo>
                    <a:pt x="2640" y="1336"/>
                  </a:lnTo>
                  <a:cubicBezTo>
                    <a:pt x="2628" y="1325"/>
                    <a:pt x="2613" y="1320"/>
                    <a:pt x="2597" y="1322"/>
                  </a:cubicBezTo>
                  <a:cubicBezTo>
                    <a:pt x="2581" y="1323"/>
                    <a:pt x="2567" y="1332"/>
                    <a:pt x="2558" y="1345"/>
                  </a:cubicBezTo>
                  <a:lnTo>
                    <a:pt x="2551" y="1354"/>
                  </a:lnTo>
                  <a:cubicBezTo>
                    <a:pt x="2546" y="1362"/>
                    <a:pt x="2542" y="1368"/>
                    <a:pt x="2539" y="1373"/>
                  </a:cubicBezTo>
                  <a:cubicBezTo>
                    <a:pt x="2474" y="1485"/>
                    <a:pt x="2375" y="1567"/>
                    <a:pt x="2226" y="1631"/>
                  </a:cubicBezTo>
                  <a:cubicBezTo>
                    <a:pt x="2193" y="1646"/>
                    <a:pt x="2163" y="1664"/>
                    <a:pt x="2136" y="1681"/>
                  </a:cubicBezTo>
                  <a:cubicBezTo>
                    <a:pt x="2120" y="1691"/>
                    <a:pt x="2071" y="1720"/>
                    <a:pt x="2078" y="1784"/>
                  </a:cubicBezTo>
                  <a:cubicBezTo>
                    <a:pt x="2078" y="1786"/>
                    <a:pt x="2077" y="1787"/>
                    <a:pt x="2076" y="1788"/>
                  </a:cubicBezTo>
                  <a:cubicBezTo>
                    <a:pt x="2037" y="1829"/>
                    <a:pt x="2000" y="1871"/>
                    <a:pt x="1962" y="1913"/>
                  </a:cubicBezTo>
                  <a:cubicBezTo>
                    <a:pt x="1854" y="2034"/>
                    <a:pt x="1751" y="2149"/>
                    <a:pt x="1619" y="2235"/>
                  </a:cubicBezTo>
                  <a:lnTo>
                    <a:pt x="1580" y="2260"/>
                  </a:lnTo>
                  <a:cubicBezTo>
                    <a:pt x="1559" y="2273"/>
                    <a:pt x="1518" y="2298"/>
                    <a:pt x="1519" y="2358"/>
                  </a:cubicBezTo>
                  <a:cubicBezTo>
                    <a:pt x="1516" y="2362"/>
                    <a:pt x="1512" y="2367"/>
                    <a:pt x="1508" y="2371"/>
                  </a:cubicBezTo>
                  <a:cubicBezTo>
                    <a:pt x="1500" y="2380"/>
                    <a:pt x="1492" y="2390"/>
                    <a:pt x="1485" y="2400"/>
                  </a:cubicBezTo>
                  <a:cubicBezTo>
                    <a:pt x="1476" y="2413"/>
                    <a:pt x="1473" y="2429"/>
                    <a:pt x="1477" y="2445"/>
                  </a:cubicBezTo>
                  <a:cubicBezTo>
                    <a:pt x="1483" y="2470"/>
                    <a:pt x="1467" y="2502"/>
                    <a:pt x="1448" y="2539"/>
                  </a:cubicBezTo>
                  <a:cubicBezTo>
                    <a:pt x="1439" y="2557"/>
                    <a:pt x="1430" y="2575"/>
                    <a:pt x="1423" y="2594"/>
                  </a:cubicBezTo>
                  <a:cubicBezTo>
                    <a:pt x="1414" y="2616"/>
                    <a:pt x="1420" y="2641"/>
                    <a:pt x="1438" y="2656"/>
                  </a:cubicBezTo>
                  <a:cubicBezTo>
                    <a:pt x="1456" y="2671"/>
                    <a:pt x="1482" y="2673"/>
                    <a:pt x="1502" y="2660"/>
                  </a:cubicBezTo>
                  <a:cubicBezTo>
                    <a:pt x="1515" y="2652"/>
                    <a:pt x="1521" y="2649"/>
                    <a:pt x="1525" y="2648"/>
                  </a:cubicBezTo>
                  <a:cubicBezTo>
                    <a:pt x="1528" y="2649"/>
                    <a:pt x="1535" y="2654"/>
                    <a:pt x="1548" y="2664"/>
                  </a:cubicBezTo>
                  <a:cubicBezTo>
                    <a:pt x="1571" y="2682"/>
                    <a:pt x="1604" y="2679"/>
                    <a:pt x="1623" y="2657"/>
                  </a:cubicBezTo>
                  <a:lnTo>
                    <a:pt x="1638" y="2640"/>
                  </a:lnTo>
                  <a:cubicBezTo>
                    <a:pt x="1648" y="2628"/>
                    <a:pt x="1657" y="2616"/>
                    <a:pt x="1668" y="2605"/>
                  </a:cubicBezTo>
                  <a:cubicBezTo>
                    <a:pt x="1678" y="2595"/>
                    <a:pt x="1690" y="2583"/>
                    <a:pt x="1703" y="2573"/>
                  </a:cubicBezTo>
                  <a:cubicBezTo>
                    <a:pt x="1703" y="2574"/>
                    <a:pt x="1704" y="2575"/>
                    <a:pt x="1705" y="2576"/>
                  </a:cubicBezTo>
                  <a:cubicBezTo>
                    <a:pt x="1713" y="2590"/>
                    <a:pt x="1728" y="2599"/>
                    <a:pt x="1744" y="2601"/>
                  </a:cubicBezTo>
                  <a:cubicBezTo>
                    <a:pt x="1760" y="2603"/>
                    <a:pt x="1776" y="2598"/>
                    <a:pt x="1788" y="2587"/>
                  </a:cubicBezTo>
                  <a:lnTo>
                    <a:pt x="1796" y="2579"/>
                  </a:lnTo>
                  <a:cubicBezTo>
                    <a:pt x="1803" y="2573"/>
                    <a:pt x="1810" y="2566"/>
                    <a:pt x="1817" y="2560"/>
                  </a:cubicBezTo>
                  <a:lnTo>
                    <a:pt x="1847" y="2533"/>
                  </a:lnTo>
                  <a:cubicBezTo>
                    <a:pt x="1912" y="2474"/>
                    <a:pt x="1974" y="2419"/>
                    <a:pt x="2048" y="2382"/>
                  </a:cubicBezTo>
                  <a:cubicBezTo>
                    <a:pt x="2049" y="2382"/>
                    <a:pt x="2049" y="2382"/>
                    <a:pt x="2050" y="2381"/>
                  </a:cubicBezTo>
                  <a:cubicBezTo>
                    <a:pt x="2062" y="2393"/>
                    <a:pt x="2079" y="2398"/>
                    <a:pt x="2095" y="2396"/>
                  </a:cubicBezTo>
                  <a:cubicBezTo>
                    <a:pt x="2112" y="2394"/>
                    <a:pt x="2126" y="2384"/>
                    <a:pt x="2135" y="2369"/>
                  </a:cubicBezTo>
                  <a:cubicBezTo>
                    <a:pt x="2151" y="2341"/>
                    <a:pt x="2174" y="2320"/>
                    <a:pt x="2202" y="2303"/>
                  </a:cubicBezTo>
                  <a:cubicBezTo>
                    <a:pt x="2131" y="2552"/>
                    <a:pt x="2038" y="2790"/>
                    <a:pt x="1962" y="2973"/>
                  </a:cubicBezTo>
                  <a:cubicBezTo>
                    <a:pt x="1923" y="3070"/>
                    <a:pt x="1877" y="3167"/>
                    <a:pt x="1834" y="3261"/>
                  </a:cubicBezTo>
                  <a:cubicBezTo>
                    <a:pt x="1812" y="3308"/>
                    <a:pt x="1790" y="3355"/>
                    <a:pt x="1768" y="3403"/>
                  </a:cubicBezTo>
                  <a:cubicBezTo>
                    <a:pt x="1758" y="3425"/>
                    <a:pt x="1748" y="3448"/>
                    <a:pt x="1742" y="3473"/>
                  </a:cubicBezTo>
                  <a:cubicBezTo>
                    <a:pt x="1731" y="3515"/>
                    <a:pt x="1735" y="3541"/>
                    <a:pt x="1751" y="3565"/>
                  </a:cubicBezTo>
                  <a:lnTo>
                    <a:pt x="1740" y="3588"/>
                  </a:lnTo>
                  <a:cubicBezTo>
                    <a:pt x="1700" y="3670"/>
                    <a:pt x="1660" y="3752"/>
                    <a:pt x="1622" y="3829"/>
                  </a:cubicBezTo>
                  <a:cubicBezTo>
                    <a:pt x="1620" y="3831"/>
                    <a:pt x="1618" y="3833"/>
                    <a:pt x="1614" y="3836"/>
                  </a:cubicBezTo>
                  <a:cubicBezTo>
                    <a:pt x="1603" y="3844"/>
                    <a:pt x="1592" y="3853"/>
                    <a:pt x="1581" y="3862"/>
                  </a:cubicBezTo>
                  <a:cubicBezTo>
                    <a:pt x="1559" y="3878"/>
                    <a:pt x="1536" y="3896"/>
                    <a:pt x="1515" y="3916"/>
                  </a:cubicBezTo>
                  <a:cubicBezTo>
                    <a:pt x="1425" y="3999"/>
                    <a:pt x="1318" y="4058"/>
                    <a:pt x="1189" y="4098"/>
                  </a:cubicBezTo>
                  <a:cubicBezTo>
                    <a:pt x="1037" y="4145"/>
                    <a:pt x="816" y="4288"/>
                    <a:pt x="727" y="4379"/>
                  </a:cubicBezTo>
                  <a:cubicBezTo>
                    <a:pt x="709" y="4398"/>
                    <a:pt x="707" y="4427"/>
                    <a:pt x="722" y="4449"/>
                  </a:cubicBezTo>
                  <a:cubicBezTo>
                    <a:pt x="737" y="4470"/>
                    <a:pt x="765" y="4477"/>
                    <a:pt x="789" y="4467"/>
                  </a:cubicBezTo>
                  <a:lnTo>
                    <a:pt x="796" y="4463"/>
                  </a:lnTo>
                  <a:cubicBezTo>
                    <a:pt x="803" y="4461"/>
                    <a:pt x="810" y="4458"/>
                    <a:pt x="817" y="4453"/>
                  </a:cubicBezTo>
                  <a:cubicBezTo>
                    <a:pt x="929" y="4375"/>
                    <a:pt x="1059" y="4310"/>
                    <a:pt x="1239" y="4242"/>
                  </a:cubicBezTo>
                  <a:cubicBezTo>
                    <a:pt x="1279" y="4227"/>
                    <a:pt x="1320" y="4213"/>
                    <a:pt x="1361" y="4200"/>
                  </a:cubicBezTo>
                  <a:cubicBezTo>
                    <a:pt x="1391" y="4190"/>
                    <a:pt x="1421" y="4180"/>
                    <a:pt x="1451" y="4169"/>
                  </a:cubicBezTo>
                  <a:cubicBezTo>
                    <a:pt x="1452" y="4169"/>
                    <a:pt x="1453" y="4168"/>
                    <a:pt x="1454" y="4168"/>
                  </a:cubicBezTo>
                  <a:lnTo>
                    <a:pt x="1432" y="4213"/>
                  </a:lnTo>
                  <a:cubicBezTo>
                    <a:pt x="1318" y="4441"/>
                    <a:pt x="1205" y="4670"/>
                    <a:pt x="1093" y="4898"/>
                  </a:cubicBezTo>
                  <a:close/>
                  <a:moveTo>
                    <a:pt x="2415" y="2188"/>
                  </a:moveTo>
                  <a:cubicBezTo>
                    <a:pt x="2416" y="2184"/>
                    <a:pt x="2417" y="2182"/>
                    <a:pt x="2418" y="2180"/>
                  </a:cubicBezTo>
                  <a:cubicBezTo>
                    <a:pt x="2420" y="2180"/>
                    <a:pt x="2423" y="2181"/>
                    <a:pt x="2428" y="2182"/>
                  </a:cubicBezTo>
                  <a:cubicBezTo>
                    <a:pt x="2454" y="2188"/>
                    <a:pt x="2486" y="2182"/>
                    <a:pt x="2507" y="2167"/>
                  </a:cubicBezTo>
                  <a:cubicBezTo>
                    <a:pt x="2528" y="2153"/>
                    <a:pt x="2547" y="2138"/>
                    <a:pt x="2567" y="2123"/>
                  </a:cubicBezTo>
                  <a:cubicBezTo>
                    <a:pt x="2592" y="2104"/>
                    <a:pt x="2616" y="2085"/>
                    <a:pt x="2641" y="2069"/>
                  </a:cubicBezTo>
                  <a:cubicBezTo>
                    <a:pt x="2734" y="2009"/>
                    <a:pt x="2827" y="1950"/>
                    <a:pt x="2920" y="1891"/>
                  </a:cubicBezTo>
                  <a:lnTo>
                    <a:pt x="2874" y="2009"/>
                  </a:lnTo>
                  <a:cubicBezTo>
                    <a:pt x="2852" y="2067"/>
                    <a:pt x="2830" y="2125"/>
                    <a:pt x="2809" y="2183"/>
                  </a:cubicBezTo>
                  <a:cubicBezTo>
                    <a:pt x="2803" y="2199"/>
                    <a:pt x="2793" y="2237"/>
                    <a:pt x="2812" y="2268"/>
                  </a:cubicBezTo>
                  <a:cubicBezTo>
                    <a:pt x="2811" y="2269"/>
                    <a:pt x="2810" y="2270"/>
                    <a:pt x="2809" y="2271"/>
                  </a:cubicBezTo>
                  <a:cubicBezTo>
                    <a:pt x="2748" y="2361"/>
                    <a:pt x="2686" y="2450"/>
                    <a:pt x="2625" y="2540"/>
                  </a:cubicBezTo>
                  <a:cubicBezTo>
                    <a:pt x="2503" y="2719"/>
                    <a:pt x="2377" y="2903"/>
                    <a:pt x="2251" y="3083"/>
                  </a:cubicBezTo>
                  <a:cubicBezTo>
                    <a:pt x="2179" y="3187"/>
                    <a:pt x="2102" y="3291"/>
                    <a:pt x="2028" y="3391"/>
                  </a:cubicBezTo>
                  <a:cubicBezTo>
                    <a:pt x="2017" y="3405"/>
                    <a:pt x="2006" y="3420"/>
                    <a:pt x="1996" y="3434"/>
                  </a:cubicBezTo>
                  <a:cubicBezTo>
                    <a:pt x="2114" y="3082"/>
                    <a:pt x="2232" y="2731"/>
                    <a:pt x="2350" y="2379"/>
                  </a:cubicBezTo>
                  <a:lnTo>
                    <a:pt x="2415" y="2188"/>
                  </a:lnTo>
                  <a:close/>
                  <a:moveTo>
                    <a:pt x="3402" y="568"/>
                  </a:moveTo>
                  <a:lnTo>
                    <a:pt x="3429" y="441"/>
                  </a:lnTo>
                  <a:lnTo>
                    <a:pt x="3464" y="564"/>
                  </a:lnTo>
                  <a:lnTo>
                    <a:pt x="3402" y="568"/>
                  </a:lnTo>
                  <a:close/>
                  <a:moveTo>
                    <a:pt x="3865" y="1455"/>
                  </a:moveTo>
                  <a:cubicBezTo>
                    <a:pt x="3878" y="1448"/>
                    <a:pt x="3890" y="1441"/>
                    <a:pt x="3902" y="1435"/>
                  </a:cubicBezTo>
                  <a:cubicBezTo>
                    <a:pt x="3912" y="1464"/>
                    <a:pt x="3909" y="1491"/>
                    <a:pt x="3892" y="1524"/>
                  </a:cubicBezTo>
                  <a:cubicBezTo>
                    <a:pt x="3886" y="1534"/>
                    <a:pt x="3880" y="1545"/>
                    <a:pt x="3875" y="1556"/>
                  </a:cubicBezTo>
                  <a:cubicBezTo>
                    <a:pt x="3873" y="1522"/>
                    <a:pt x="3869" y="1488"/>
                    <a:pt x="3865" y="1455"/>
                  </a:cubicBezTo>
                  <a:close/>
                  <a:moveTo>
                    <a:pt x="3397" y="1657"/>
                  </a:moveTo>
                  <a:lnTo>
                    <a:pt x="3649" y="1566"/>
                  </a:lnTo>
                  <a:cubicBezTo>
                    <a:pt x="3651" y="1612"/>
                    <a:pt x="3649" y="1658"/>
                    <a:pt x="3646" y="1707"/>
                  </a:cubicBezTo>
                  <a:cubicBezTo>
                    <a:pt x="3645" y="1730"/>
                    <a:pt x="3644" y="1753"/>
                    <a:pt x="3643" y="1777"/>
                  </a:cubicBezTo>
                  <a:lnTo>
                    <a:pt x="3397" y="1657"/>
                  </a:lnTo>
                  <a:close/>
                  <a:moveTo>
                    <a:pt x="5437" y="2083"/>
                  </a:moveTo>
                  <a:cubicBezTo>
                    <a:pt x="5437" y="2082"/>
                    <a:pt x="5437" y="2081"/>
                    <a:pt x="5437" y="2080"/>
                  </a:cubicBezTo>
                  <a:cubicBezTo>
                    <a:pt x="5634" y="2105"/>
                    <a:pt x="5776" y="2168"/>
                    <a:pt x="5891" y="2280"/>
                  </a:cubicBezTo>
                  <a:cubicBezTo>
                    <a:pt x="5909" y="2297"/>
                    <a:pt x="5926" y="2320"/>
                    <a:pt x="5940" y="2346"/>
                  </a:cubicBezTo>
                  <a:cubicBezTo>
                    <a:pt x="5944" y="2354"/>
                    <a:pt x="5945" y="2358"/>
                    <a:pt x="5945" y="2359"/>
                  </a:cubicBezTo>
                  <a:cubicBezTo>
                    <a:pt x="5944" y="2360"/>
                    <a:pt x="5940" y="2364"/>
                    <a:pt x="5930" y="2367"/>
                  </a:cubicBezTo>
                  <a:cubicBezTo>
                    <a:pt x="5913" y="2372"/>
                    <a:pt x="5898" y="2375"/>
                    <a:pt x="5884" y="2376"/>
                  </a:cubicBezTo>
                  <a:cubicBezTo>
                    <a:pt x="5772" y="2383"/>
                    <a:pt x="5661" y="2352"/>
                    <a:pt x="5553" y="2322"/>
                  </a:cubicBezTo>
                  <a:cubicBezTo>
                    <a:pt x="5541" y="2318"/>
                    <a:pt x="5530" y="2314"/>
                    <a:pt x="5518" y="2310"/>
                  </a:cubicBezTo>
                  <a:cubicBezTo>
                    <a:pt x="5495" y="2302"/>
                    <a:pt x="5470" y="2293"/>
                    <a:pt x="5443" y="2289"/>
                  </a:cubicBezTo>
                  <a:cubicBezTo>
                    <a:pt x="5440" y="2289"/>
                    <a:pt x="5436" y="2284"/>
                    <a:pt x="5426" y="2273"/>
                  </a:cubicBezTo>
                  <a:cubicBezTo>
                    <a:pt x="5421" y="2267"/>
                    <a:pt x="5415" y="2260"/>
                    <a:pt x="5408" y="2253"/>
                  </a:cubicBezTo>
                  <a:cubicBezTo>
                    <a:pt x="5421" y="2240"/>
                    <a:pt x="5433" y="2222"/>
                    <a:pt x="5436" y="2199"/>
                  </a:cubicBezTo>
                  <a:cubicBezTo>
                    <a:pt x="5441" y="2161"/>
                    <a:pt x="5442" y="2122"/>
                    <a:pt x="5437" y="2083"/>
                  </a:cubicBezTo>
                  <a:close/>
                  <a:moveTo>
                    <a:pt x="4702" y="2635"/>
                  </a:moveTo>
                  <a:cubicBezTo>
                    <a:pt x="4706" y="2627"/>
                    <a:pt x="4726" y="2615"/>
                    <a:pt x="4768" y="2610"/>
                  </a:cubicBezTo>
                  <a:cubicBezTo>
                    <a:pt x="4834" y="2601"/>
                    <a:pt x="4900" y="2586"/>
                    <a:pt x="4963" y="2572"/>
                  </a:cubicBezTo>
                  <a:lnTo>
                    <a:pt x="4992" y="2565"/>
                  </a:lnTo>
                  <a:cubicBezTo>
                    <a:pt x="5001" y="2615"/>
                    <a:pt x="5010" y="2663"/>
                    <a:pt x="5011" y="2710"/>
                  </a:cubicBezTo>
                  <a:cubicBezTo>
                    <a:pt x="5012" y="2758"/>
                    <a:pt x="5008" y="2806"/>
                    <a:pt x="5005" y="2856"/>
                  </a:cubicBezTo>
                  <a:cubicBezTo>
                    <a:pt x="5003" y="2877"/>
                    <a:pt x="5001" y="2897"/>
                    <a:pt x="5000" y="2917"/>
                  </a:cubicBezTo>
                  <a:lnTo>
                    <a:pt x="4989" y="3101"/>
                  </a:lnTo>
                  <a:cubicBezTo>
                    <a:pt x="4987" y="3098"/>
                    <a:pt x="4984" y="3094"/>
                    <a:pt x="4982" y="3090"/>
                  </a:cubicBezTo>
                  <a:cubicBezTo>
                    <a:pt x="4936" y="3019"/>
                    <a:pt x="4889" y="2948"/>
                    <a:pt x="4842" y="2878"/>
                  </a:cubicBezTo>
                  <a:cubicBezTo>
                    <a:pt x="4802" y="2818"/>
                    <a:pt x="4762" y="2758"/>
                    <a:pt x="4723" y="2698"/>
                  </a:cubicBezTo>
                  <a:cubicBezTo>
                    <a:pt x="4702" y="2665"/>
                    <a:pt x="4698" y="2644"/>
                    <a:pt x="4702" y="2635"/>
                  </a:cubicBezTo>
                  <a:close/>
                </a:path>
              </a:pathLst>
            </a:custGeom>
            <a:solidFill>
              <a:schemeClr val="accent3">
                <a:lumMod val="75000"/>
                <a:alpha val="50000"/>
              </a:schemeClr>
            </a:solidFill>
            <a:ln>
              <a:noFill/>
            </a:ln>
          </p:spPr>
        </p:sp>
        <p:sp>
          <p:nvSpPr>
            <p:cNvPr id="26" name="矩形 25"/>
            <p:cNvSpPr/>
            <p:nvPr/>
          </p:nvSpPr>
          <p:spPr>
            <a:xfrm>
              <a:off x="10283" y="7328"/>
              <a:ext cx="2228" cy="671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夜间麻醒</a:t>
              </a:r>
            </a:p>
          </p:txBody>
        </p:sp>
      </p:grpSp>
      <p:grpSp>
        <p:nvGrpSpPr>
          <p:cNvPr id="22592" name="组合 96"/>
          <p:cNvGrpSpPr/>
          <p:nvPr/>
        </p:nvGrpSpPr>
        <p:grpSpPr>
          <a:xfrm>
            <a:off x="2754313" y="685800"/>
            <a:ext cx="3333750" cy="6048375"/>
            <a:chOff x="1575256" y="-1"/>
            <a:chExt cx="4683459" cy="7334865"/>
          </a:xfrm>
        </p:grpSpPr>
        <p:sp>
          <p:nvSpPr>
            <p:cNvPr id="18" name="新月形 17"/>
            <p:cNvSpPr/>
            <p:nvPr/>
          </p:nvSpPr>
          <p:spPr>
            <a:xfrm flipH="1">
              <a:off x="1575256" y="-1"/>
              <a:ext cx="4520744" cy="7334865"/>
            </a:xfrm>
            <a:prstGeom prst="moon">
              <a:avLst>
                <a:gd name="adj" fmla="val 27260"/>
              </a:avLst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accent3">
                    <a:lumMod val="75000"/>
                    <a:alpha val="14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254000" dist="127000" algn="l" rotWithShape="0">
                <a:srgbClr val="00206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96" name="新月形 95"/>
            <p:cNvSpPr/>
            <p:nvPr/>
          </p:nvSpPr>
          <p:spPr>
            <a:xfrm flipH="1">
              <a:off x="1737971" y="-1"/>
              <a:ext cx="4520744" cy="7334865"/>
            </a:xfrm>
            <a:prstGeom prst="moon">
              <a:avLst>
                <a:gd name="adj" fmla="val 27260"/>
              </a:avLst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accent3">
                    <a:lumMod val="75000"/>
                    <a:alpha val="14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cs typeface="+mn-cs"/>
              </a:endParaRPr>
            </a:p>
          </p:txBody>
        </p:sp>
      </p:grpSp>
      <p:pic>
        <p:nvPicPr>
          <p:cNvPr id="2" name="图片 1" descr="C:\Users\眼科\Desktop\QQ图片20210304015511.pngQQ图片202103040155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21335" y="2137410"/>
            <a:ext cx="4565015" cy="3395345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4" name="矩形 3"/>
          <p:cNvSpPr/>
          <p:nvPr/>
        </p:nvSpPr>
        <p:spPr>
          <a:xfrm>
            <a:off x="0" y="995680"/>
            <a:ext cx="12192000" cy="45719"/>
          </a:xfrm>
          <a:prstGeom prst="rect">
            <a:avLst/>
          </a:prstGeom>
          <a:solidFill>
            <a:srgbClr val="3C59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521335" y="224155"/>
            <a:ext cx="2607945" cy="664210"/>
            <a:chOff x="3983" y="623"/>
            <a:chExt cx="4107" cy="1046"/>
          </a:xfrm>
        </p:grpSpPr>
        <p:sp>
          <p:nvSpPr>
            <p:cNvPr id="6" name="椭圆 5"/>
            <p:cNvSpPr/>
            <p:nvPr/>
          </p:nvSpPr>
          <p:spPr>
            <a:xfrm>
              <a:off x="3983" y="623"/>
              <a:ext cx="4107" cy="1046"/>
            </a:xfrm>
            <a:prstGeom prst="ellipse">
              <a:avLst/>
            </a:prstGeom>
            <a:solidFill>
              <a:srgbClr val="547F99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PA_文本框 30"/>
            <p:cNvSpPr txBox="1"/>
            <p:nvPr>
              <p:custDataLst>
                <p:tags r:id="rId1"/>
              </p:custDataLst>
            </p:nvPr>
          </p:nvSpPr>
          <p:spPr>
            <a:xfrm>
              <a:off x="4615" y="735"/>
              <a:ext cx="306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 b="1">
                  <a:solidFill>
                    <a:srgbClr val="EFEFF1"/>
                  </a:solidFill>
                </a:rPr>
                <a:t>及时识别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10" descr="C:\Users\眼科\Desktop\u=3107763113,3341667311&amp;fm=26&amp;gp=0.jpgu=3107763113,3341667311&amp;fm=26&amp;gp=0"/>
          <p:cNvPicPr>
            <a:picLocks noGrp="1" noChangeAspect="1"/>
          </p:cNvPicPr>
          <p:nvPr>
            <p:ph type="pic" sz="quarter" idx="11"/>
          </p:nvPr>
        </p:nvPicPr>
        <p:blipFill>
          <a:blip r:embed="rId20"/>
          <a:srcRect/>
          <a:stretch>
            <a:fillRect/>
          </a:stretch>
        </p:blipFill>
        <p:spPr>
          <a:xfrm>
            <a:off x="5617210" y="3557270"/>
            <a:ext cx="3783965" cy="2702560"/>
          </a:xfrm>
          <a:effectLst/>
        </p:spPr>
      </p:pic>
      <p:sp>
        <p:nvSpPr>
          <p:cNvPr id="28681" name="PA_矩形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1340" y="3696335"/>
            <a:ext cx="2419985" cy="1696720"/>
          </a:xfrm>
          <a:prstGeom prst="rect">
            <a:avLst/>
          </a:prstGeom>
          <a:blipFill rotWithShape="1">
            <a:blip r:embed="rId21"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endParaRPr lang="zh-CN" altLang="en-US" sz="2400"/>
          </a:p>
        </p:txBody>
      </p:sp>
      <p:sp>
        <p:nvSpPr>
          <p:cNvPr id="28683" name="PA_矩形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31180" y="1440180"/>
            <a:ext cx="2491105" cy="2053590"/>
          </a:xfrm>
          <a:prstGeom prst="rect">
            <a:avLst/>
          </a:prstGeom>
          <a:solidFill>
            <a:srgbClr val="548099"/>
          </a:solidFill>
          <a:ln>
            <a:noFill/>
          </a:ln>
          <a:effectLst/>
        </p:spPr>
        <p:txBody>
          <a:bodyPr/>
          <a:lstStyle/>
          <a:p>
            <a:endParaRPr lang="zh-CN" altLang="en-US" sz="2400"/>
          </a:p>
        </p:txBody>
      </p:sp>
      <p:sp>
        <p:nvSpPr>
          <p:cNvPr id="28684" name="PA_矩形 1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76160" y="1440180"/>
            <a:ext cx="3514725" cy="2053590"/>
          </a:xfrm>
          <a:prstGeom prst="rect">
            <a:avLst/>
          </a:prstGeom>
          <a:blipFill rotWithShape="1">
            <a:blip r:embed="rId22" cstate="print">
              <a:alphaModFix amt="89000"/>
            </a:blip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zh-CN" sz="2400"/>
          </a:p>
        </p:txBody>
      </p:sp>
      <p:sp>
        <p:nvSpPr>
          <p:cNvPr id="28685" name="PA_矩形 1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485630" y="3557270"/>
            <a:ext cx="2353945" cy="1477010"/>
          </a:xfrm>
          <a:prstGeom prst="rect">
            <a:avLst/>
          </a:prstGeom>
          <a:blipFill rotWithShape="1">
            <a:blip r:embed="rId23"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endParaRPr lang="zh-CN" altLang="en-US" sz="2400"/>
          </a:p>
        </p:txBody>
      </p:sp>
      <p:sp>
        <p:nvSpPr>
          <p:cNvPr id="28686" name="PA_矩形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62818" y="4374093"/>
            <a:ext cx="2484967" cy="1631951"/>
          </a:xfrm>
          <a:prstGeom prst="rect">
            <a:avLst/>
          </a:prstGeom>
          <a:solidFill>
            <a:srgbClr val="548099"/>
          </a:solidFill>
          <a:ln>
            <a:noFill/>
          </a:ln>
          <a:effectLst/>
        </p:spPr>
        <p:txBody>
          <a:bodyPr/>
          <a:lstStyle/>
          <a:p>
            <a:endParaRPr lang="zh-CN" altLang="en-US" sz="2400"/>
          </a:p>
        </p:txBody>
      </p:sp>
      <p:sp>
        <p:nvSpPr>
          <p:cNvPr id="28688" name="PA_矩形 1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92810" y="1913890"/>
            <a:ext cx="2089150" cy="1728470"/>
          </a:xfrm>
          <a:prstGeom prst="rect">
            <a:avLst/>
          </a:prstGeom>
          <a:blipFill rotWithShape="1">
            <a:blip r:embed="rId24">
              <a:alphaModFix amt="89000"/>
            </a:blip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endParaRPr lang="zh-CN" altLang="en-US" sz="2400"/>
          </a:p>
        </p:txBody>
      </p:sp>
      <p:sp>
        <p:nvSpPr>
          <p:cNvPr id="28705" name="PA_矩形 3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885392" y="1577796"/>
            <a:ext cx="1824567" cy="81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4400" b="1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36" name="PA_矩形 3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885392" y="2282743"/>
            <a:ext cx="1824567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chemeClr val="bg1"/>
                </a:solidFill>
              </a:rPr>
              <a:t>电生理检查</a:t>
            </a:r>
          </a:p>
        </p:txBody>
      </p:sp>
      <p:sp>
        <p:nvSpPr>
          <p:cNvPr id="2" name="PA_矩形 1"/>
          <p:cNvSpPr/>
          <p:nvPr>
            <p:custDataLst>
              <p:tags r:id="rId9"/>
            </p:custDataLst>
          </p:nvPr>
        </p:nvSpPr>
        <p:spPr>
          <a:xfrm>
            <a:off x="3062605" y="1346835"/>
            <a:ext cx="2484755" cy="1243330"/>
          </a:xfrm>
          <a:prstGeom prst="rect">
            <a:avLst/>
          </a:prstGeom>
          <a:solidFill>
            <a:srgbClr val="54809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PA_矩形 2"/>
          <p:cNvSpPr/>
          <p:nvPr>
            <p:custDataLst>
              <p:tags r:id="rId10"/>
            </p:custDataLst>
          </p:nvPr>
        </p:nvSpPr>
        <p:spPr>
          <a:xfrm>
            <a:off x="5631180" y="3557270"/>
            <a:ext cx="3769360" cy="616585"/>
          </a:xfrm>
          <a:prstGeom prst="rect">
            <a:avLst/>
          </a:prstGeom>
          <a:solidFill>
            <a:srgbClr val="54809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PA_矩形 3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270250" y="1346835"/>
            <a:ext cx="1366520" cy="66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40" name="PA_矩形 3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270250" y="1913890"/>
            <a:ext cx="1824355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chemeClr val="bg1"/>
                </a:solidFill>
              </a:rPr>
              <a:t>体格检查</a:t>
            </a:r>
          </a:p>
        </p:txBody>
      </p:sp>
      <p:sp>
        <p:nvSpPr>
          <p:cNvPr id="41" name="PA_矩形 3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12556" y="4587606"/>
            <a:ext cx="1824567" cy="8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chemeClr val="bg1"/>
                </a:solidFill>
              </a:rPr>
              <a:t>03</a:t>
            </a:r>
            <a:endParaRPr lang="zh-CN" altLang="en-US" sz="4800" b="1">
              <a:solidFill>
                <a:schemeClr val="bg1"/>
              </a:solidFill>
            </a:endParaRPr>
          </a:p>
        </p:txBody>
      </p:sp>
      <p:sp>
        <p:nvSpPr>
          <p:cNvPr id="42" name="PA_矩形 3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312556" y="5396058"/>
            <a:ext cx="1824567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>
                <a:solidFill>
                  <a:schemeClr val="bg1"/>
                </a:solidFill>
              </a:rPr>
              <a:t>超声、</a:t>
            </a:r>
            <a:r>
              <a:rPr lang="zh-CN" altLang="en-US" sz="2000" b="1">
                <a:solidFill>
                  <a:schemeClr val="bg1"/>
                </a:solidFill>
              </a:rPr>
              <a:t>关节镜</a:t>
            </a:r>
          </a:p>
        </p:txBody>
      </p:sp>
      <p:sp>
        <p:nvSpPr>
          <p:cNvPr id="43" name="PA_矩形 3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885392" y="3699464"/>
            <a:ext cx="1824567" cy="8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chemeClr val="bg1"/>
                </a:solidFill>
              </a:rPr>
              <a:t>04</a:t>
            </a:r>
            <a:endParaRPr lang="zh-CN" altLang="en-US" sz="4800" b="1">
              <a:solidFill>
                <a:schemeClr val="bg1"/>
              </a:solidFill>
            </a:endParaRPr>
          </a:p>
        </p:txBody>
      </p:sp>
      <p:sp>
        <p:nvSpPr>
          <p:cNvPr id="44" name="PA_矩形 33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85392" y="4507916"/>
            <a:ext cx="1824567" cy="44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3C5980"/>
                </a:solidFill>
              </a:rPr>
              <a:t>MRI</a:t>
            </a:r>
          </a:p>
        </p:txBody>
      </p:sp>
      <p:pic>
        <p:nvPicPr>
          <p:cNvPr id="7" name="PA_PicturePlaceholder 6" descr="C:\Users\眼科\Desktop\QQ图片20210303232120.pngQQ图片20210303232120"/>
          <p:cNvPicPr>
            <a:picLocks noGrp="1" noChangeAspect="1"/>
          </p:cNvPicPr>
          <p:nvPr>
            <p:ph type="pic" sz="quarter" idx="10"/>
            <p:custDataLst>
              <p:tags r:id="rId17"/>
            </p:custDataLst>
          </p:nvPr>
        </p:nvPicPr>
        <p:blipFill>
          <a:blip r:embed="rId25"/>
          <a:srcRect/>
          <a:stretch>
            <a:fillRect/>
          </a:stretch>
        </p:blipFill>
        <p:spPr>
          <a:xfrm>
            <a:off x="3062605" y="2383155"/>
            <a:ext cx="2484755" cy="1896110"/>
          </a:xfrm>
          <a:effectLst/>
        </p:spPr>
      </p:pic>
      <p:grpSp>
        <p:nvGrpSpPr>
          <p:cNvPr id="8" name="组合 7"/>
          <p:cNvGrpSpPr/>
          <p:nvPr/>
        </p:nvGrpSpPr>
        <p:grpSpPr>
          <a:xfrm>
            <a:off x="561975" y="359410"/>
            <a:ext cx="2607945" cy="664210"/>
            <a:chOff x="3983" y="623"/>
            <a:chExt cx="4107" cy="1046"/>
          </a:xfrm>
        </p:grpSpPr>
        <p:sp>
          <p:nvSpPr>
            <p:cNvPr id="6" name="椭圆 5"/>
            <p:cNvSpPr/>
            <p:nvPr/>
          </p:nvSpPr>
          <p:spPr>
            <a:xfrm>
              <a:off x="3983" y="623"/>
              <a:ext cx="4107" cy="1046"/>
            </a:xfrm>
            <a:prstGeom prst="ellipse">
              <a:avLst/>
            </a:prstGeom>
            <a:solidFill>
              <a:srgbClr val="547F99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PA_文本框 30"/>
            <p:cNvSpPr txBox="1"/>
            <p:nvPr>
              <p:custDataLst>
                <p:tags r:id="rId18"/>
              </p:custDataLst>
            </p:nvPr>
          </p:nvSpPr>
          <p:spPr>
            <a:xfrm>
              <a:off x="4616" y="735"/>
              <a:ext cx="306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 b="1">
                  <a:solidFill>
                    <a:srgbClr val="EFEFF1"/>
                  </a:solidFill>
                </a:rPr>
                <a:t>专科检查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矩形 4"/>
          <p:cNvSpPr/>
          <p:nvPr/>
        </p:nvSpPr>
        <p:spPr>
          <a:xfrm>
            <a:off x="815413" y="2372557"/>
            <a:ext cx="1438176" cy="1438620"/>
          </a:xfrm>
          <a:prstGeom prst="rect">
            <a:avLst/>
          </a:prstGeom>
          <a:solidFill>
            <a:srgbClr val="3C5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/>
        </p:nvSpPr>
        <p:spPr>
          <a:xfrm>
            <a:off x="2278991" y="2372557"/>
            <a:ext cx="3817011" cy="143862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2471647" y="2574760"/>
            <a:ext cx="3432969" cy="103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665"/>
              </a:spcBef>
            </a:pPr>
            <a:r>
              <a:rPr lang="en-US" altLang="zh-CN" b="1">
                <a:solidFill>
                  <a:srgbClr val="3C5980"/>
                </a:solidFill>
                <a:sym typeface="+mn-ea"/>
              </a:rPr>
              <a:t>双手背紧贴，手指下垂</a:t>
            </a:r>
            <a:r>
              <a:rPr lang="zh-CN" altLang="en-US" b="1">
                <a:solidFill>
                  <a:srgbClr val="3C5980"/>
                </a:solidFill>
                <a:sym typeface="+mn-ea"/>
              </a:rPr>
              <a:t>，</a:t>
            </a:r>
            <a:r>
              <a:rPr lang="en-US" altLang="zh-CN" b="1">
                <a:solidFill>
                  <a:srgbClr val="3C5980"/>
                </a:solidFill>
                <a:sym typeface="+mn-ea"/>
              </a:rPr>
              <a:t>前臂于胸前呈一直线。如在</a:t>
            </a:r>
            <a:r>
              <a:rPr lang="en-US" altLang="zh-CN" sz="2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1分钟</a:t>
            </a:r>
            <a:r>
              <a:rPr lang="en-US" altLang="zh-CN" b="1">
                <a:solidFill>
                  <a:srgbClr val="3C5980"/>
                </a:solidFill>
                <a:sym typeface="+mn-ea"/>
              </a:rPr>
              <a:t>内桡侧3个半手指麻痛为阳性。</a:t>
            </a:r>
            <a:endParaRPr lang="en-US" altLang="zh-CN" b="1" dirty="0">
              <a:solidFill>
                <a:srgbClr val="3C5980"/>
              </a:solidFill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5413" y="4008822"/>
            <a:ext cx="1438176" cy="1438620"/>
          </a:xfrm>
          <a:prstGeom prst="rect">
            <a:avLst/>
          </a:prstGeom>
          <a:solidFill>
            <a:srgbClr val="3C5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矩形 9"/>
          <p:cNvSpPr/>
          <p:nvPr/>
        </p:nvSpPr>
        <p:spPr>
          <a:xfrm>
            <a:off x="2278991" y="4008822"/>
            <a:ext cx="3817011" cy="143862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矩形 11"/>
          <p:cNvSpPr/>
          <p:nvPr/>
        </p:nvSpPr>
        <p:spPr>
          <a:xfrm>
            <a:off x="6288022" y="2372556"/>
            <a:ext cx="5086553" cy="3074885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Freeform 14"/>
          <p:cNvSpPr>
            <a:spLocks noEditPoints="1"/>
          </p:cNvSpPr>
          <p:nvPr/>
        </p:nvSpPr>
        <p:spPr bwMode="auto">
          <a:xfrm>
            <a:off x="1387054" y="2913691"/>
            <a:ext cx="294895" cy="356351"/>
          </a:xfrm>
          <a:custGeom>
            <a:avLst/>
            <a:gdLst>
              <a:gd name="T0" fmla="*/ 75 w 116"/>
              <a:gd name="T1" fmla="*/ 56 h 140"/>
              <a:gd name="T2" fmla="*/ 97 w 116"/>
              <a:gd name="T3" fmla="*/ 56 h 140"/>
              <a:gd name="T4" fmla="*/ 103 w 116"/>
              <a:gd name="T5" fmla="*/ 61 h 140"/>
              <a:gd name="T6" fmla="*/ 100 w 116"/>
              <a:gd name="T7" fmla="*/ 66 h 140"/>
              <a:gd name="T8" fmla="*/ 9 w 116"/>
              <a:gd name="T9" fmla="*/ 138 h 140"/>
              <a:gd name="T10" fmla="*/ 1 w 116"/>
              <a:gd name="T11" fmla="*/ 137 h 140"/>
              <a:gd name="T12" fmla="*/ 1 w 116"/>
              <a:gd name="T13" fmla="*/ 131 h 140"/>
              <a:gd name="T14" fmla="*/ 36 w 116"/>
              <a:gd name="T15" fmla="*/ 67 h 140"/>
              <a:gd name="T16" fmla="*/ 15 w 116"/>
              <a:gd name="T17" fmla="*/ 67 h 140"/>
              <a:gd name="T18" fmla="*/ 10 w 116"/>
              <a:gd name="T19" fmla="*/ 61 h 140"/>
              <a:gd name="T20" fmla="*/ 11 w 116"/>
              <a:gd name="T21" fmla="*/ 58 h 140"/>
              <a:gd name="T22" fmla="*/ 49 w 116"/>
              <a:gd name="T23" fmla="*/ 3 h 140"/>
              <a:gd name="T24" fmla="*/ 54 w 116"/>
              <a:gd name="T25" fmla="*/ 1 h 140"/>
              <a:gd name="T26" fmla="*/ 54 w 116"/>
              <a:gd name="T27" fmla="*/ 0 h 140"/>
              <a:gd name="T28" fmla="*/ 111 w 116"/>
              <a:gd name="T29" fmla="*/ 0 h 140"/>
              <a:gd name="T30" fmla="*/ 116 w 116"/>
              <a:gd name="T31" fmla="*/ 6 h 140"/>
              <a:gd name="T32" fmla="*/ 114 w 116"/>
              <a:gd name="T33" fmla="*/ 10 h 140"/>
              <a:gd name="T34" fmla="*/ 75 w 116"/>
              <a:gd name="T35" fmla="*/ 56 h 140"/>
              <a:gd name="T36" fmla="*/ 81 w 116"/>
              <a:gd name="T37" fmla="*/ 67 h 140"/>
              <a:gd name="T38" fmla="*/ 81 w 116"/>
              <a:gd name="T39" fmla="*/ 67 h 140"/>
              <a:gd name="T40" fmla="*/ 63 w 116"/>
              <a:gd name="T41" fmla="*/ 67 h 140"/>
              <a:gd name="T42" fmla="*/ 63 w 116"/>
              <a:gd name="T43" fmla="*/ 67 h 140"/>
              <a:gd name="T44" fmla="*/ 60 w 116"/>
              <a:gd name="T45" fmla="*/ 65 h 140"/>
              <a:gd name="T46" fmla="*/ 59 w 116"/>
              <a:gd name="T47" fmla="*/ 58 h 140"/>
              <a:gd name="T48" fmla="*/ 99 w 116"/>
              <a:gd name="T49" fmla="*/ 11 h 140"/>
              <a:gd name="T50" fmla="*/ 57 w 116"/>
              <a:gd name="T51" fmla="*/ 11 h 140"/>
              <a:gd name="T52" fmla="*/ 26 w 116"/>
              <a:gd name="T53" fmla="*/ 56 h 140"/>
              <a:gd name="T54" fmla="*/ 45 w 116"/>
              <a:gd name="T55" fmla="*/ 56 h 140"/>
              <a:gd name="T56" fmla="*/ 45 w 116"/>
              <a:gd name="T57" fmla="*/ 56 h 140"/>
              <a:gd name="T58" fmla="*/ 48 w 116"/>
              <a:gd name="T59" fmla="*/ 56 h 140"/>
              <a:gd name="T60" fmla="*/ 50 w 116"/>
              <a:gd name="T61" fmla="*/ 64 h 140"/>
              <a:gd name="T62" fmla="*/ 23 w 116"/>
              <a:gd name="T63" fmla="*/ 113 h 140"/>
              <a:gd name="T64" fmla="*/ 81 w 116"/>
              <a:gd name="T65" fmla="*/ 67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6" h="140">
                <a:moveTo>
                  <a:pt x="75" y="56"/>
                </a:moveTo>
                <a:cubicBezTo>
                  <a:pt x="97" y="56"/>
                  <a:pt x="97" y="56"/>
                  <a:pt x="97" y="56"/>
                </a:cubicBezTo>
                <a:cubicBezTo>
                  <a:pt x="100" y="56"/>
                  <a:pt x="103" y="58"/>
                  <a:pt x="103" y="61"/>
                </a:cubicBezTo>
                <a:cubicBezTo>
                  <a:pt x="103" y="63"/>
                  <a:pt x="102" y="65"/>
                  <a:pt x="100" y="66"/>
                </a:cubicBezTo>
                <a:cubicBezTo>
                  <a:pt x="9" y="138"/>
                  <a:pt x="9" y="138"/>
                  <a:pt x="9" y="138"/>
                </a:cubicBezTo>
                <a:cubicBezTo>
                  <a:pt x="6" y="140"/>
                  <a:pt x="3" y="140"/>
                  <a:pt x="1" y="137"/>
                </a:cubicBezTo>
                <a:cubicBezTo>
                  <a:pt x="0" y="136"/>
                  <a:pt x="0" y="133"/>
                  <a:pt x="1" y="131"/>
                </a:cubicBezTo>
                <a:cubicBezTo>
                  <a:pt x="36" y="67"/>
                  <a:pt x="36" y="67"/>
                  <a:pt x="36" y="67"/>
                </a:cubicBezTo>
                <a:cubicBezTo>
                  <a:pt x="15" y="67"/>
                  <a:pt x="15" y="67"/>
                  <a:pt x="15" y="67"/>
                </a:cubicBezTo>
                <a:cubicBezTo>
                  <a:pt x="12" y="67"/>
                  <a:pt x="10" y="64"/>
                  <a:pt x="10" y="61"/>
                </a:cubicBezTo>
                <a:cubicBezTo>
                  <a:pt x="10" y="60"/>
                  <a:pt x="10" y="59"/>
                  <a:pt x="11" y="58"/>
                </a:cubicBezTo>
                <a:cubicBezTo>
                  <a:pt x="49" y="3"/>
                  <a:pt x="49" y="3"/>
                  <a:pt x="49" y="3"/>
                </a:cubicBezTo>
                <a:cubicBezTo>
                  <a:pt x="50" y="1"/>
                  <a:pt x="52" y="1"/>
                  <a:pt x="54" y="1"/>
                </a:cubicBezTo>
                <a:cubicBezTo>
                  <a:pt x="54" y="0"/>
                  <a:pt x="54" y="0"/>
                  <a:pt x="54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14" y="0"/>
                  <a:pt x="116" y="3"/>
                  <a:pt x="116" y="6"/>
                </a:cubicBezTo>
                <a:cubicBezTo>
                  <a:pt x="116" y="7"/>
                  <a:pt x="115" y="9"/>
                  <a:pt x="114" y="10"/>
                </a:cubicBezTo>
                <a:cubicBezTo>
                  <a:pt x="75" y="56"/>
                  <a:pt x="75" y="56"/>
                  <a:pt x="75" y="56"/>
                </a:cubicBezTo>
                <a:close/>
                <a:moveTo>
                  <a:pt x="81" y="67"/>
                </a:moveTo>
                <a:cubicBezTo>
                  <a:pt x="81" y="67"/>
                  <a:pt x="81" y="67"/>
                  <a:pt x="81" y="67"/>
                </a:cubicBezTo>
                <a:cubicBezTo>
                  <a:pt x="63" y="67"/>
                  <a:pt x="63" y="67"/>
                  <a:pt x="63" y="67"/>
                </a:cubicBezTo>
                <a:cubicBezTo>
                  <a:pt x="63" y="67"/>
                  <a:pt x="63" y="67"/>
                  <a:pt x="63" y="67"/>
                </a:cubicBezTo>
                <a:cubicBezTo>
                  <a:pt x="62" y="67"/>
                  <a:pt x="61" y="66"/>
                  <a:pt x="60" y="65"/>
                </a:cubicBezTo>
                <a:cubicBezTo>
                  <a:pt x="57" y="63"/>
                  <a:pt x="57" y="60"/>
                  <a:pt x="59" y="58"/>
                </a:cubicBezTo>
                <a:cubicBezTo>
                  <a:pt x="99" y="11"/>
                  <a:pt x="99" y="11"/>
                  <a:pt x="99" y="11"/>
                </a:cubicBezTo>
                <a:cubicBezTo>
                  <a:pt x="57" y="11"/>
                  <a:pt x="57" y="11"/>
                  <a:pt x="57" y="11"/>
                </a:cubicBezTo>
                <a:cubicBezTo>
                  <a:pt x="26" y="56"/>
                  <a:pt x="26" y="56"/>
                  <a:pt x="26" y="56"/>
                </a:cubicBezTo>
                <a:cubicBezTo>
                  <a:pt x="45" y="56"/>
                  <a:pt x="45" y="56"/>
                  <a:pt x="45" y="56"/>
                </a:cubicBezTo>
                <a:cubicBezTo>
                  <a:pt x="45" y="56"/>
                  <a:pt x="45" y="56"/>
                  <a:pt x="45" y="56"/>
                </a:cubicBezTo>
                <a:cubicBezTo>
                  <a:pt x="46" y="56"/>
                  <a:pt x="47" y="56"/>
                  <a:pt x="48" y="56"/>
                </a:cubicBezTo>
                <a:cubicBezTo>
                  <a:pt x="51" y="58"/>
                  <a:pt x="52" y="61"/>
                  <a:pt x="50" y="64"/>
                </a:cubicBezTo>
                <a:cubicBezTo>
                  <a:pt x="23" y="113"/>
                  <a:pt x="23" y="113"/>
                  <a:pt x="23" y="113"/>
                </a:cubicBezTo>
                <a:cubicBezTo>
                  <a:pt x="81" y="67"/>
                  <a:pt x="81" y="67"/>
                  <a:pt x="81" y="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4" name="Freeform 19"/>
          <p:cNvSpPr>
            <a:spLocks noEditPoints="1"/>
          </p:cNvSpPr>
          <p:nvPr/>
        </p:nvSpPr>
        <p:spPr bwMode="auto">
          <a:xfrm>
            <a:off x="1356921" y="4548340"/>
            <a:ext cx="356241" cy="359581"/>
          </a:xfrm>
          <a:custGeom>
            <a:avLst/>
            <a:gdLst>
              <a:gd name="T0" fmla="*/ 116 w 140"/>
              <a:gd name="T1" fmla="*/ 2 h 141"/>
              <a:gd name="T2" fmla="*/ 122 w 140"/>
              <a:gd name="T3" fmla="*/ 3 h 141"/>
              <a:gd name="T4" fmla="*/ 122 w 140"/>
              <a:gd name="T5" fmla="*/ 3 h 141"/>
              <a:gd name="T6" fmla="*/ 138 w 140"/>
              <a:gd name="T7" fmla="*/ 19 h 141"/>
              <a:gd name="T8" fmla="*/ 138 w 140"/>
              <a:gd name="T9" fmla="*/ 19 h 141"/>
              <a:gd name="T10" fmla="*/ 139 w 140"/>
              <a:gd name="T11" fmla="*/ 25 h 141"/>
              <a:gd name="T12" fmla="*/ 118 w 140"/>
              <a:gd name="T13" fmla="*/ 43 h 141"/>
              <a:gd name="T14" fmla="*/ 103 w 140"/>
              <a:gd name="T15" fmla="*/ 46 h 141"/>
              <a:gd name="T16" fmla="*/ 99 w 140"/>
              <a:gd name="T17" fmla="*/ 102 h 141"/>
              <a:gd name="T18" fmla="*/ 69 w 140"/>
              <a:gd name="T19" fmla="*/ 115 h 141"/>
              <a:gd name="T20" fmla="*/ 26 w 140"/>
              <a:gd name="T21" fmla="*/ 72 h 141"/>
              <a:gd name="T22" fmla="*/ 69 w 140"/>
              <a:gd name="T23" fmla="*/ 29 h 141"/>
              <a:gd name="T24" fmla="*/ 100 w 140"/>
              <a:gd name="T25" fmla="*/ 33 h 141"/>
              <a:gd name="T26" fmla="*/ 98 w 140"/>
              <a:gd name="T27" fmla="*/ 20 h 141"/>
              <a:gd name="T28" fmla="*/ 124 w 140"/>
              <a:gd name="T29" fmla="*/ 55 h 141"/>
              <a:gd name="T30" fmla="*/ 135 w 140"/>
              <a:gd name="T31" fmla="*/ 52 h 141"/>
              <a:gd name="T32" fmla="*/ 138 w 140"/>
              <a:gd name="T33" fmla="*/ 72 h 141"/>
              <a:gd name="T34" fmla="*/ 69 w 140"/>
              <a:gd name="T35" fmla="*/ 141 h 141"/>
              <a:gd name="T36" fmla="*/ 0 w 140"/>
              <a:gd name="T37" fmla="*/ 72 h 141"/>
              <a:gd name="T38" fmla="*/ 69 w 140"/>
              <a:gd name="T39" fmla="*/ 3 h 141"/>
              <a:gd name="T40" fmla="*/ 89 w 140"/>
              <a:gd name="T41" fmla="*/ 6 h 141"/>
              <a:gd name="T42" fmla="*/ 86 w 140"/>
              <a:gd name="T43" fmla="*/ 16 h 141"/>
              <a:gd name="T44" fmla="*/ 69 w 140"/>
              <a:gd name="T45" fmla="*/ 14 h 141"/>
              <a:gd name="T46" fmla="*/ 11 w 140"/>
              <a:gd name="T47" fmla="*/ 72 h 141"/>
              <a:gd name="T48" fmla="*/ 69 w 140"/>
              <a:gd name="T49" fmla="*/ 130 h 141"/>
              <a:gd name="T50" fmla="*/ 127 w 140"/>
              <a:gd name="T51" fmla="*/ 72 h 141"/>
              <a:gd name="T52" fmla="*/ 124 w 140"/>
              <a:gd name="T53" fmla="*/ 55 h 141"/>
              <a:gd name="T54" fmla="*/ 69 w 140"/>
              <a:gd name="T55" fmla="*/ 52 h 141"/>
              <a:gd name="T56" fmla="*/ 90 w 140"/>
              <a:gd name="T57" fmla="*/ 43 h 141"/>
              <a:gd name="T58" fmla="*/ 43 w 140"/>
              <a:gd name="T59" fmla="*/ 46 h 141"/>
              <a:gd name="T60" fmla="*/ 43 w 140"/>
              <a:gd name="T61" fmla="*/ 46 h 141"/>
              <a:gd name="T62" fmla="*/ 43 w 140"/>
              <a:gd name="T63" fmla="*/ 98 h 141"/>
              <a:gd name="T64" fmla="*/ 94 w 140"/>
              <a:gd name="T65" fmla="*/ 98 h 141"/>
              <a:gd name="T66" fmla="*/ 105 w 140"/>
              <a:gd name="T67" fmla="*/ 72 h 141"/>
              <a:gd name="T68" fmla="*/ 86 w 140"/>
              <a:gd name="T69" fmla="*/ 62 h 141"/>
              <a:gd name="T70" fmla="*/ 83 w 140"/>
              <a:gd name="T71" fmla="*/ 86 h 141"/>
              <a:gd name="T72" fmla="*/ 69 w 140"/>
              <a:gd name="T73" fmla="*/ 92 h 141"/>
              <a:gd name="T74" fmla="*/ 55 w 140"/>
              <a:gd name="T75" fmla="*/ 86 h 141"/>
              <a:gd name="T76" fmla="*/ 55 w 140"/>
              <a:gd name="T77" fmla="*/ 58 h 141"/>
              <a:gd name="T78" fmla="*/ 69 w 140"/>
              <a:gd name="T79" fmla="*/ 52 h 141"/>
              <a:gd name="T80" fmla="*/ 73 w 140"/>
              <a:gd name="T81" fmla="*/ 60 h 141"/>
              <a:gd name="T82" fmla="*/ 60 w 140"/>
              <a:gd name="T83" fmla="*/ 63 h 141"/>
              <a:gd name="T84" fmla="*/ 56 w 140"/>
              <a:gd name="T85" fmla="*/ 72 h 141"/>
              <a:gd name="T86" fmla="*/ 69 w 140"/>
              <a:gd name="T87" fmla="*/ 85 h 141"/>
              <a:gd name="T88" fmla="*/ 78 w 140"/>
              <a:gd name="T89" fmla="*/ 81 h 141"/>
              <a:gd name="T90" fmla="*/ 81 w 140"/>
              <a:gd name="T91" fmla="*/ 68 h 141"/>
              <a:gd name="T92" fmla="*/ 65 w 140"/>
              <a:gd name="T93" fmla="*/ 76 h 141"/>
              <a:gd name="T94" fmla="*/ 73 w 140"/>
              <a:gd name="T95" fmla="*/ 60 h 141"/>
              <a:gd name="T96" fmla="*/ 117 w 140"/>
              <a:gd name="T97" fmla="*/ 10 h 141"/>
              <a:gd name="T98" fmla="*/ 106 w 140"/>
              <a:gd name="T99" fmla="*/ 30 h 141"/>
              <a:gd name="T100" fmla="*/ 117 w 140"/>
              <a:gd name="T101" fmla="*/ 10 h 141"/>
              <a:gd name="T102" fmla="*/ 123 w 140"/>
              <a:gd name="T103" fmla="*/ 22 h 141"/>
              <a:gd name="T104" fmla="*/ 118 w 140"/>
              <a:gd name="T105" fmla="*/ 37 h 141"/>
              <a:gd name="T106" fmla="*/ 123 w 140"/>
              <a:gd name="T107" fmla="*/ 22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0" h="141">
                <a:moveTo>
                  <a:pt x="98" y="20"/>
                </a:moveTo>
                <a:cubicBezTo>
                  <a:pt x="116" y="2"/>
                  <a:pt x="116" y="2"/>
                  <a:pt x="116" y="2"/>
                </a:cubicBezTo>
                <a:cubicBezTo>
                  <a:pt x="118" y="0"/>
                  <a:pt x="120" y="0"/>
                  <a:pt x="121" y="2"/>
                </a:cubicBezTo>
                <a:cubicBezTo>
                  <a:pt x="121" y="2"/>
                  <a:pt x="122" y="3"/>
                  <a:pt x="122" y="3"/>
                </a:cubicBezTo>
                <a:cubicBezTo>
                  <a:pt x="122" y="3"/>
                  <a:pt x="122" y="3"/>
                  <a:pt x="122" y="3"/>
                </a:cubicBezTo>
                <a:cubicBezTo>
                  <a:pt x="122" y="3"/>
                  <a:pt x="122" y="3"/>
                  <a:pt x="122" y="3"/>
                </a:cubicBezTo>
                <a:cubicBezTo>
                  <a:pt x="125" y="16"/>
                  <a:pt x="125" y="16"/>
                  <a:pt x="125" y="16"/>
                </a:cubicBezTo>
                <a:cubicBezTo>
                  <a:pt x="138" y="19"/>
                  <a:pt x="138" y="19"/>
                  <a:pt x="138" y="19"/>
                </a:cubicBezTo>
                <a:cubicBezTo>
                  <a:pt x="138" y="19"/>
                  <a:pt x="138" y="19"/>
                  <a:pt x="138" y="19"/>
                </a:cubicBezTo>
                <a:cubicBezTo>
                  <a:pt x="138" y="19"/>
                  <a:pt x="138" y="19"/>
                  <a:pt x="138" y="19"/>
                </a:cubicBezTo>
                <a:cubicBezTo>
                  <a:pt x="138" y="19"/>
                  <a:pt x="139" y="19"/>
                  <a:pt x="139" y="20"/>
                </a:cubicBezTo>
                <a:cubicBezTo>
                  <a:pt x="140" y="21"/>
                  <a:pt x="140" y="23"/>
                  <a:pt x="139" y="25"/>
                </a:cubicBezTo>
                <a:cubicBezTo>
                  <a:pt x="121" y="43"/>
                  <a:pt x="121" y="43"/>
                  <a:pt x="121" y="43"/>
                </a:cubicBezTo>
                <a:cubicBezTo>
                  <a:pt x="120" y="43"/>
                  <a:pt x="119" y="44"/>
                  <a:pt x="118" y="43"/>
                </a:cubicBezTo>
                <a:cubicBezTo>
                  <a:pt x="108" y="41"/>
                  <a:pt x="108" y="41"/>
                  <a:pt x="108" y="41"/>
                </a:cubicBezTo>
                <a:cubicBezTo>
                  <a:pt x="103" y="46"/>
                  <a:pt x="103" y="46"/>
                  <a:pt x="103" y="46"/>
                </a:cubicBezTo>
                <a:cubicBezTo>
                  <a:pt x="108" y="53"/>
                  <a:pt x="112" y="62"/>
                  <a:pt x="112" y="72"/>
                </a:cubicBezTo>
                <a:cubicBezTo>
                  <a:pt x="112" y="84"/>
                  <a:pt x="107" y="95"/>
                  <a:pt x="99" y="102"/>
                </a:cubicBezTo>
                <a:cubicBezTo>
                  <a:pt x="99" y="102"/>
                  <a:pt x="99" y="102"/>
                  <a:pt x="99" y="102"/>
                </a:cubicBezTo>
                <a:cubicBezTo>
                  <a:pt x="91" y="110"/>
                  <a:pt x="81" y="115"/>
                  <a:pt x="69" y="115"/>
                </a:cubicBezTo>
                <a:cubicBezTo>
                  <a:pt x="57" y="115"/>
                  <a:pt x="46" y="110"/>
                  <a:pt x="39" y="102"/>
                </a:cubicBezTo>
                <a:cubicBezTo>
                  <a:pt x="31" y="95"/>
                  <a:pt x="26" y="84"/>
                  <a:pt x="26" y="72"/>
                </a:cubicBezTo>
                <a:cubicBezTo>
                  <a:pt x="26" y="60"/>
                  <a:pt x="31" y="50"/>
                  <a:pt x="39" y="42"/>
                </a:cubicBezTo>
                <a:cubicBezTo>
                  <a:pt x="46" y="34"/>
                  <a:pt x="57" y="29"/>
                  <a:pt x="69" y="29"/>
                </a:cubicBezTo>
                <a:cubicBezTo>
                  <a:pt x="79" y="29"/>
                  <a:pt x="88" y="33"/>
                  <a:pt x="95" y="38"/>
                </a:cubicBezTo>
                <a:cubicBezTo>
                  <a:pt x="100" y="33"/>
                  <a:pt x="100" y="33"/>
                  <a:pt x="100" y="33"/>
                </a:cubicBezTo>
                <a:cubicBezTo>
                  <a:pt x="98" y="23"/>
                  <a:pt x="98" y="23"/>
                  <a:pt x="98" y="23"/>
                </a:cubicBezTo>
                <a:cubicBezTo>
                  <a:pt x="97" y="22"/>
                  <a:pt x="98" y="21"/>
                  <a:pt x="98" y="20"/>
                </a:cubicBezTo>
                <a:close/>
                <a:moveTo>
                  <a:pt x="124" y="55"/>
                </a:moveTo>
                <a:cubicBezTo>
                  <a:pt x="124" y="55"/>
                  <a:pt x="124" y="55"/>
                  <a:pt x="124" y="55"/>
                </a:cubicBezTo>
                <a:cubicBezTo>
                  <a:pt x="124" y="52"/>
                  <a:pt x="125" y="49"/>
                  <a:pt x="128" y="48"/>
                </a:cubicBezTo>
                <a:cubicBezTo>
                  <a:pt x="131" y="47"/>
                  <a:pt x="134" y="49"/>
                  <a:pt x="135" y="52"/>
                </a:cubicBezTo>
                <a:cubicBezTo>
                  <a:pt x="136" y="55"/>
                  <a:pt x="137" y="58"/>
                  <a:pt x="137" y="62"/>
                </a:cubicBezTo>
                <a:cubicBezTo>
                  <a:pt x="138" y="65"/>
                  <a:pt x="138" y="69"/>
                  <a:pt x="138" y="72"/>
                </a:cubicBezTo>
                <a:cubicBezTo>
                  <a:pt x="138" y="91"/>
                  <a:pt x="130" y="108"/>
                  <a:pt x="118" y="121"/>
                </a:cubicBezTo>
                <a:cubicBezTo>
                  <a:pt x="105" y="133"/>
                  <a:pt x="88" y="141"/>
                  <a:pt x="69" y="141"/>
                </a:cubicBezTo>
                <a:cubicBezTo>
                  <a:pt x="50" y="141"/>
                  <a:pt x="33" y="133"/>
                  <a:pt x="20" y="121"/>
                </a:cubicBezTo>
                <a:cubicBezTo>
                  <a:pt x="8" y="108"/>
                  <a:pt x="0" y="91"/>
                  <a:pt x="0" y="72"/>
                </a:cubicBezTo>
                <a:cubicBezTo>
                  <a:pt x="0" y="53"/>
                  <a:pt x="8" y="36"/>
                  <a:pt x="20" y="23"/>
                </a:cubicBezTo>
                <a:cubicBezTo>
                  <a:pt x="33" y="11"/>
                  <a:pt x="50" y="3"/>
                  <a:pt x="69" y="3"/>
                </a:cubicBezTo>
                <a:cubicBezTo>
                  <a:pt x="72" y="3"/>
                  <a:pt x="76" y="3"/>
                  <a:pt x="79" y="4"/>
                </a:cubicBezTo>
                <a:cubicBezTo>
                  <a:pt x="82" y="4"/>
                  <a:pt x="86" y="5"/>
                  <a:pt x="89" y="6"/>
                </a:cubicBezTo>
                <a:cubicBezTo>
                  <a:pt x="92" y="7"/>
                  <a:pt x="93" y="10"/>
                  <a:pt x="93" y="13"/>
                </a:cubicBezTo>
                <a:cubicBezTo>
                  <a:pt x="92" y="16"/>
                  <a:pt x="89" y="17"/>
                  <a:pt x="86" y="16"/>
                </a:cubicBezTo>
                <a:cubicBezTo>
                  <a:pt x="83" y="16"/>
                  <a:pt x="80" y="15"/>
                  <a:pt x="77" y="15"/>
                </a:cubicBezTo>
                <a:cubicBezTo>
                  <a:pt x="75" y="14"/>
                  <a:pt x="72" y="14"/>
                  <a:pt x="69" y="14"/>
                </a:cubicBezTo>
                <a:cubicBezTo>
                  <a:pt x="53" y="14"/>
                  <a:pt x="38" y="21"/>
                  <a:pt x="28" y="31"/>
                </a:cubicBezTo>
                <a:cubicBezTo>
                  <a:pt x="17" y="42"/>
                  <a:pt x="11" y="56"/>
                  <a:pt x="11" y="72"/>
                </a:cubicBezTo>
                <a:cubicBezTo>
                  <a:pt x="11" y="88"/>
                  <a:pt x="17" y="103"/>
                  <a:pt x="28" y="113"/>
                </a:cubicBezTo>
                <a:cubicBezTo>
                  <a:pt x="38" y="124"/>
                  <a:pt x="53" y="130"/>
                  <a:pt x="69" y="130"/>
                </a:cubicBezTo>
                <a:cubicBezTo>
                  <a:pt x="85" y="130"/>
                  <a:pt x="99" y="124"/>
                  <a:pt x="110" y="113"/>
                </a:cubicBezTo>
                <a:cubicBezTo>
                  <a:pt x="120" y="103"/>
                  <a:pt x="127" y="88"/>
                  <a:pt x="127" y="72"/>
                </a:cubicBezTo>
                <a:cubicBezTo>
                  <a:pt x="127" y="69"/>
                  <a:pt x="127" y="66"/>
                  <a:pt x="126" y="64"/>
                </a:cubicBezTo>
                <a:cubicBezTo>
                  <a:pt x="126" y="61"/>
                  <a:pt x="125" y="58"/>
                  <a:pt x="124" y="55"/>
                </a:cubicBezTo>
                <a:close/>
                <a:moveTo>
                  <a:pt x="69" y="52"/>
                </a:moveTo>
                <a:cubicBezTo>
                  <a:pt x="69" y="52"/>
                  <a:pt x="69" y="52"/>
                  <a:pt x="69" y="52"/>
                </a:cubicBezTo>
                <a:cubicBezTo>
                  <a:pt x="72" y="52"/>
                  <a:pt x="76" y="53"/>
                  <a:pt x="78" y="55"/>
                </a:cubicBezTo>
                <a:cubicBezTo>
                  <a:pt x="90" y="43"/>
                  <a:pt x="90" y="43"/>
                  <a:pt x="90" y="43"/>
                </a:cubicBezTo>
                <a:cubicBezTo>
                  <a:pt x="84" y="38"/>
                  <a:pt x="77" y="36"/>
                  <a:pt x="69" y="36"/>
                </a:cubicBezTo>
                <a:cubicBezTo>
                  <a:pt x="59" y="36"/>
                  <a:pt x="50" y="40"/>
                  <a:pt x="43" y="46"/>
                </a:cubicBezTo>
                <a:cubicBezTo>
                  <a:pt x="43" y="46"/>
                  <a:pt x="43" y="46"/>
                  <a:pt x="43" y="46"/>
                </a:cubicBezTo>
                <a:cubicBezTo>
                  <a:pt x="43" y="46"/>
                  <a:pt x="43" y="46"/>
                  <a:pt x="43" y="46"/>
                </a:cubicBezTo>
                <a:cubicBezTo>
                  <a:pt x="37" y="53"/>
                  <a:pt x="33" y="62"/>
                  <a:pt x="33" y="72"/>
                </a:cubicBezTo>
                <a:cubicBezTo>
                  <a:pt x="33" y="82"/>
                  <a:pt x="37" y="91"/>
                  <a:pt x="43" y="98"/>
                </a:cubicBezTo>
                <a:cubicBezTo>
                  <a:pt x="50" y="104"/>
                  <a:pt x="59" y="108"/>
                  <a:pt x="69" y="108"/>
                </a:cubicBezTo>
                <a:cubicBezTo>
                  <a:pt x="79" y="108"/>
                  <a:pt x="88" y="104"/>
                  <a:pt x="94" y="98"/>
                </a:cubicBezTo>
                <a:cubicBezTo>
                  <a:pt x="95" y="98"/>
                  <a:pt x="95" y="98"/>
                  <a:pt x="95" y="98"/>
                </a:cubicBezTo>
                <a:cubicBezTo>
                  <a:pt x="101" y="91"/>
                  <a:pt x="105" y="82"/>
                  <a:pt x="105" y="72"/>
                </a:cubicBezTo>
                <a:cubicBezTo>
                  <a:pt x="105" y="64"/>
                  <a:pt x="103" y="57"/>
                  <a:pt x="98" y="51"/>
                </a:cubicBezTo>
                <a:cubicBezTo>
                  <a:pt x="86" y="62"/>
                  <a:pt x="86" y="62"/>
                  <a:pt x="86" y="62"/>
                </a:cubicBezTo>
                <a:cubicBezTo>
                  <a:pt x="88" y="65"/>
                  <a:pt x="89" y="69"/>
                  <a:pt x="89" y="72"/>
                </a:cubicBezTo>
                <a:cubicBezTo>
                  <a:pt x="89" y="77"/>
                  <a:pt x="86" y="82"/>
                  <a:pt x="83" y="86"/>
                </a:cubicBezTo>
                <a:cubicBezTo>
                  <a:pt x="83" y="86"/>
                  <a:pt x="83" y="86"/>
                  <a:pt x="83" y="86"/>
                </a:cubicBezTo>
                <a:cubicBezTo>
                  <a:pt x="79" y="90"/>
                  <a:pt x="74" y="92"/>
                  <a:pt x="69" y="92"/>
                </a:cubicBezTo>
                <a:cubicBezTo>
                  <a:pt x="63" y="92"/>
                  <a:pt x="59" y="90"/>
                  <a:pt x="55" y="86"/>
                </a:cubicBezTo>
                <a:cubicBezTo>
                  <a:pt x="55" y="86"/>
                  <a:pt x="55" y="86"/>
                  <a:pt x="55" y="86"/>
                </a:cubicBezTo>
                <a:cubicBezTo>
                  <a:pt x="51" y="82"/>
                  <a:pt x="49" y="78"/>
                  <a:pt x="49" y="72"/>
                </a:cubicBezTo>
                <a:cubicBezTo>
                  <a:pt x="49" y="67"/>
                  <a:pt x="51" y="62"/>
                  <a:pt x="55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9" y="55"/>
                  <a:pt x="63" y="52"/>
                  <a:pt x="69" y="52"/>
                </a:cubicBezTo>
                <a:close/>
                <a:moveTo>
                  <a:pt x="73" y="60"/>
                </a:moveTo>
                <a:cubicBezTo>
                  <a:pt x="73" y="60"/>
                  <a:pt x="73" y="60"/>
                  <a:pt x="73" y="60"/>
                </a:cubicBezTo>
                <a:cubicBezTo>
                  <a:pt x="72" y="59"/>
                  <a:pt x="71" y="59"/>
                  <a:pt x="69" y="59"/>
                </a:cubicBezTo>
                <a:cubicBezTo>
                  <a:pt x="65" y="59"/>
                  <a:pt x="62" y="60"/>
                  <a:pt x="60" y="63"/>
                </a:cubicBezTo>
                <a:cubicBezTo>
                  <a:pt x="60" y="63"/>
                  <a:pt x="60" y="63"/>
                  <a:pt x="60" y="63"/>
                </a:cubicBezTo>
                <a:cubicBezTo>
                  <a:pt x="57" y="65"/>
                  <a:pt x="56" y="68"/>
                  <a:pt x="56" y="72"/>
                </a:cubicBezTo>
                <a:cubicBezTo>
                  <a:pt x="56" y="76"/>
                  <a:pt x="57" y="79"/>
                  <a:pt x="60" y="81"/>
                </a:cubicBezTo>
                <a:cubicBezTo>
                  <a:pt x="62" y="84"/>
                  <a:pt x="65" y="85"/>
                  <a:pt x="69" y="85"/>
                </a:cubicBezTo>
                <a:cubicBezTo>
                  <a:pt x="73" y="85"/>
                  <a:pt x="76" y="84"/>
                  <a:pt x="78" y="81"/>
                </a:cubicBezTo>
                <a:cubicBezTo>
                  <a:pt x="78" y="81"/>
                  <a:pt x="78" y="81"/>
                  <a:pt x="78" y="81"/>
                </a:cubicBezTo>
                <a:cubicBezTo>
                  <a:pt x="81" y="79"/>
                  <a:pt x="82" y="76"/>
                  <a:pt x="82" y="72"/>
                </a:cubicBezTo>
                <a:cubicBezTo>
                  <a:pt x="82" y="70"/>
                  <a:pt x="82" y="69"/>
                  <a:pt x="81" y="68"/>
                </a:cubicBezTo>
                <a:cubicBezTo>
                  <a:pt x="73" y="76"/>
                  <a:pt x="73" y="76"/>
                  <a:pt x="73" y="76"/>
                </a:cubicBezTo>
                <a:cubicBezTo>
                  <a:pt x="71" y="78"/>
                  <a:pt x="67" y="78"/>
                  <a:pt x="65" y="76"/>
                </a:cubicBezTo>
                <a:cubicBezTo>
                  <a:pt x="63" y="74"/>
                  <a:pt x="63" y="70"/>
                  <a:pt x="65" y="68"/>
                </a:cubicBezTo>
                <a:cubicBezTo>
                  <a:pt x="73" y="60"/>
                  <a:pt x="73" y="60"/>
                  <a:pt x="73" y="60"/>
                </a:cubicBezTo>
                <a:close/>
                <a:moveTo>
                  <a:pt x="117" y="10"/>
                </a:moveTo>
                <a:cubicBezTo>
                  <a:pt x="117" y="10"/>
                  <a:pt x="117" y="10"/>
                  <a:pt x="117" y="10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6" y="30"/>
                  <a:pt x="106" y="30"/>
                  <a:pt x="106" y="30"/>
                </a:cubicBezTo>
                <a:cubicBezTo>
                  <a:pt x="119" y="17"/>
                  <a:pt x="119" y="17"/>
                  <a:pt x="119" y="17"/>
                </a:cubicBezTo>
                <a:cubicBezTo>
                  <a:pt x="117" y="10"/>
                  <a:pt x="117" y="10"/>
                  <a:pt x="117" y="10"/>
                </a:cubicBezTo>
                <a:close/>
                <a:moveTo>
                  <a:pt x="123" y="22"/>
                </a:moveTo>
                <a:cubicBezTo>
                  <a:pt x="123" y="22"/>
                  <a:pt x="123" y="22"/>
                  <a:pt x="123" y="22"/>
                </a:cubicBezTo>
                <a:cubicBezTo>
                  <a:pt x="111" y="35"/>
                  <a:pt x="111" y="35"/>
                  <a:pt x="111" y="35"/>
                </a:cubicBezTo>
                <a:cubicBezTo>
                  <a:pt x="118" y="37"/>
                  <a:pt x="118" y="37"/>
                  <a:pt x="118" y="37"/>
                </a:cubicBezTo>
                <a:cubicBezTo>
                  <a:pt x="131" y="24"/>
                  <a:pt x="131" y="24"/>
                  <a:pt x="131" y="24"/>
                </a:cubicBezTo>
                <a:cubicBezTo>
                  <a:pt x="123" y="22"/>
                  <a:pt x="123" y="22"/>
                  <a:pt x="123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2471012" y="4172501"/>
            <a:ext cx="3432969" cy="99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665"/>
              </a:spcBef>
            </a:pPr>
            <a:r>
              <a:rPr lang="en-US" altLang="zh-CN">
                <a:solidFill>
                  <a:srgbClr val="3C5980"/>
                </a:solidFill>
              </a:rPr>
              <a:t>CTS 是临床报道中最常见的神经卡压综合征，多发生于 30～60 岁人群。</a:t>
            </a:r>
          </a:p>
        </p:txBody>
      </p:sp>
      <p:grpSp>
        <p:nvGrpSpPr>
          <p:cNvPr id="15" name="组合 14"/>
          <p:cNvGrpSpPr/>
          <p:nvPr>
            <p:custDataLst>
              <p:tags r:id="rId1"/>
            </p:custDataLst>
          </p:nvPr>
        </p:nvGrpSpPr>
        <p:grpSpPr>
          <a:xfrm>
            <a:off x="-10160" y="388832"/>
            <a:ext cx="4050756" cy="579622"/>
            <a:chOff x="0" y="398992"/>
            <a:chExt cx="4050756" cy="579622"/>
          </a:xfrm>
        </p:grpSpPr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408396" y="456644"/>
              <a:ext cx="3642360" cy="521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rgbClr val="3C5980"/>
                  </a:solidFill>
                  <a:sym typeface="+mn-ea"/>
                </a:rPr>
                <a:t>屈腕试验(Phalen试验)</a:t>
              </a:r>
            </a:p>
          </p:txBody>
        </p:sp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0" y="398992"/>
              <a:ext cx="334433" cy="575733"/>
            </a:xfrm>
            <a:prstGeom prst="rect">
              <a:avLst/>
            </a:prstGeom>
            <a:solidFill>
              <a:srgbClr val="3C597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48260" y="-73212"/>
            <a:ext cx="12662939" cy="7011054"/>
            <a:chOff x="748" y="1890"/>
            <a:chExt cx="18187" cy="8526"/>
          </a:xfrm>
        </p:grpSpPr>
        <p:pic>
          <p:nvPicPr>
            <p:cNvPr id="54" name="图片 53" descr="C:\Users\眼科\Desktop\QQ图片20210307111038.pngQQ图片2021030711103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48" y="1890"/>
              <a:ext cx="7678" cy="8494"/>
            </a:xfrm>
            <a:custGeom>
              <a:avLst/>
              <a:gdLst>
                <a:gd name="connsiteX0" fmla="*/ 0 w 4121451"/>
                <a:gd name="connsiteY0" fmla="*/ 0 h 5367999"/>
                <a:gd name="connsiteX1" fmla="*/ 4121451 w 4121451"/>
                <a:gd name="connsiteY1" fmla="*/ 0 h 5367999"/>
                <a:gd name="connsiteX2" fmla="*/ 4121451 w 4121451"/>
                <a:gd name="connsiteY2" fmla="*/ 5367999 h 5367999"/>
                <a:gd name="connsiteX3" fmla="*/ 0 w 4121451"/>
                <a:gd name="connsiteY3" fmla="*/ 5367999 h 536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1451" h="5367999">
                  <a:moveTo>
                    <a:pt x="0" y="0"/>
                  </a:moveTo>
                  <a:lnTo>
                    <a:pt x="4121451" y="0"/>
                  </a:lnTo>
                  <a:lnTo>
                    <a:pt x="4121451" y="5367999"/>
                  </a:lnTo>
                  <a:lnTo>
                    <a:pt x="0" y="5367999"/>
                  </a:lnTo>
                  <a:close/>
                </a:path>
              </a:pathLst>
            </a:custGeom>
            <a:ln>
              <a:noFill/>
            </a:ln>
          </p:spPr>
        </p:pic>
        <p:sp>
          <p:nvSpPr>
            <p:cNvPr id="4" name="矩形 3"/>
            <p:cNvSpPr/>
            <p:nvPr/>
          </p:nvSpPr>
          <p:spPr>
            <a:xfrm>
              <a:off x="8425" y="1891"/>
              <a:ext cx="10020" cy="2365"/>
            </a:xfrm>
            <a:prstGeom prst="rect">
              <a:avLst/>
            </a:prstGeom>
            <a:solidFill>
              <a:srgbClr val="3C598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站酷文艺体" panose="02000603000000000000" pitchFamily="2" charset="-122"/>
                <a:ea typeface="站酷文艺体" panose="02000603000000000000" pitchFamily="2" charset="-122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8425" y="4289"/>
              <a:ext cx="10020" cy="6127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6376"/>
                </a:solidFill>
                <a:effectLst/>
                <a:uLnTx/>
                <a:uFillTx/>
                <a:latin typeface="站酷文艺体" panose="02000603000000000000" pitchFamily="2" charset="-122"/>
                <a:ea typeface="站酷文艺体" panose="02000603000000000000" pitchFamily="2" charset="-122"/>
                <a:cs typeface="+mn-cs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8665" y="2534"/>
              <a:ext cx="10270" cy="1060"/>
              <a:chOff x="7475105" y="1769000"/>
              <a:chExt cx="6521435" cy="673465"/>
            </a:xfrm>
          </p:grpSpPr>
          <p:sp>
            <p:nvSpPr>
              <p:cNvPr id="9" name="文本框 8"/>
              <p:cNvSpPr txBox="1"/>
              <p:nvPr/>
            </p:nvSpPr>
            <p:spPr>
              <a:xfrm flipH="1">
                <a:off x="7475105" y="2122672"/>
                <a:ext cx="6521435" cy="319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站酷文艺体" panose="02000603000000000000" pitchFamily="2" charset="-122"/>
                    <a:ea typeface="站酷文艺体" panose="02000603000000000000" pitchFamily="2" charset="-122"/>
                    <a:cs typeface="+mn-cs"/>
                  </a:rPr>
                  <a:t>手及腕部应注意劳动间期休息，在劳动前和劳动后充分活动腕关节。</a:t>
                </a: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475105" y="1769000"/>
                <a:ext cx="1370438" cy="353910"/>
              </a:xfrm>
              <a:prstGeom prst="rect">
                <a:avLst/>
              </a:prstGeom>
              <a:noFill/>
              <a:ln w="12700" cmpd="sng">
                <a:solidFill>
                  <a:schemeClr val="bg1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+mn-cs"/>
                  </a:rPr>
                  <a:t>注意休息</a:t>
                </a: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8665" y="4971"/>
              <a:ext cx="10270" cy="1061"/>
              <a:chOff x="7475105" y="1768510"/>
              <a:chExt cx="6521435" cy="673880"/>
            </a:xfrm>
          </p:grpSpPr>
          <p:sp>
            <p:nvSpPr>
              <p:cNvPr id="14" name="文本框 13"/>
              <p:cNvSpPr txBox="1"/>
              <p:nvPr/>
            </p:nvSpPr>
            <p:spPr>
              <a:xfrm flipH="1">
                <a:off x="7475105" y="2122672"/>
                <a:ext cx="6521435" cy="319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5980"/>
                    </a:solidFill>
                    <a:effectLst/>
                    <a:uLnTx/>
                    <a:uFillTx/>
                    <a:latin typeface="站酷文艺体" panose="02000603000000000000" pitchFamily="2" charset="-122"/>
                    <a:ea typeface="站酷文艺体" panose="02000603000000000000" pitchFamily="2" charset="-122"/>
                  </a:rPr>
                  <a:t>避免手腕过度用力及寒冷刺激，注意局部保暖。</a:t>
                </a:r>
                <a:endParaRPr kumimoji="0" 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C5980"/>
                  </a:solidFill>
                  <a:effectLst/>
                  <a:uLnTx/>
                  <a:uFillTx/>
                  <a:latin typeface="站酷文艺体" panose="02000603000000000000" pitchFamily="2" charset="-122"/>
                  <a:ea typeface="站酷文艺体" panose="02000603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7475108" y="1768510"/>
                <a:ext cx="2471738" cy="355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400" b="1" dirty="0">
                    <a:solidFill>
                      <a:srgbClr val="3C5980"/>
                    </a:solidFill>
                    <a:latin typeface="黑体" panose="02010609060101010101" charset="-122"/>
                    <a:ea typeface="黑体" panose="02010609060101010101" charset="-122"/>
                  </a:rPr>
                  <a:t>注意保暖</a:t>
                </a: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8665" y="6585"/>
              <a:ext cx="10270" cy="1061"/>
              <a:chOff x="7475105" y="1768510"/>
              <a:chExt cx="6521435" cy="673880"/>
            </a:xfrm>
          </p:grpSpPr>
          <p:sp>
            <p:nvSpPr>
              <p:cNvPr id="17" name="文本框 16"/>
              <p:cNvSpPr txBox="1"/>
              <p:nvPr/>
            </p:nvSpPr>
            <p:spPr>
              <a:xfrm flipH="1">
                <a:off x="7475105" y="2122672"/>
                <a:ext cx="6521435" cy="319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5980"/>
                    </a:solidFill>
                    <a:effectLst/>
                    <a:uLnTx/>
                    <a:uFillTx/>
                    <a:latin typeface="站酷文艺体" panose="02000603000000000000" pitchFamily="2" charset="-122"/>
                    <a:ea typeface="站酷文艺体" panose="02000603000000000000" pitchFamily="2" charset="-122"/>
                  </a:rPr>
                  <a:t>键盘与鼠标高度低于坐位时的肘部高度，肘部工作角度应大于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5980"/>
                    </a:solidFill>
                    <a:effectLst/>
                    <a:uLnTx/>
                    <a:uFillTx/>
                    <a:latin typeface="站酷文艺体" panose="02000603000000000000" pitchFamily="2" charset="-122"/>
                    <a:ea typeface="站酷文艺体" panose="02000603000000000000" pitchFamily="2" charset="-122"/>
                  </a:rPr>
                  <a:t>90</a:t>
                </a: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5980"/>
                    </a:solidFill>
                    <a:effectLst/>
                    <a:uLnTx/>
                    <a:uFillTx/>
                    <a:latin typeface="站酷文艺体" panose="02000603000000000000" pitchFamily="2" charset="-122"/>
                    <a:ea typeface="站酷文艺体" panose="02000603000000000000" pitchFamily="2" charset="-122"/>
                  </a:rPr>
                  <a:t>°。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C5980"/>
                  </a:solidFill>
                  <a:effectLst/>
                  <a:uLnTx/>
                  <a:uFillTx/>
                  <a:latin typeface="站酷文艺体" panose="02000603000000000000" pitchFamily="2" charset="-122"/>
                  <a:ea typeface="站酷文艺体" panose="02000603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7475108" y="1768510"/>
                <a:ext cx="2471738" cy="353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5980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+mn-cs"/>
                  </a:rPr>
                  <a:t>注意坐姿</a:t>
                </a: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8665" y="8118"/>
              <a:ext cx="10270" cy="1155"/>
              <a:chOff x="7475105" y="1716531"/>
              <a:chExt cx="6521435" cy="733768"/>
            </a:xfrm>
          </p:grpSpPr>
          <p:sp>
            <p:nvSpPr>
              <p:cNvPr id="24" name="文本框 23"/>
              <p:cNvSpPr txBox="1"/>
              <p:nvPr/>
            </p:nvSpPr>
            <p:spPr>
              <a:xfrm flipH="1">
                <a:off x="7475105" y="2130518"/>
                <a:ext cx="6521435" cy="319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5980"/>
                    </a:solidFill>
                    <a:effectLst/>
                    <a:uLnTx/>
                    <a:uFillTx/>
                    <a:latin typeface="站酷文艺体" panose="02000603000000000000" pitchFamily="2" charset="-122"/>
                    <a:ea typeface="站酷文艺体" panose="02000603000000000000" pitchFamily="2" charset="-122"/>
                  </a:rPr>
                  <a:t>长时间进行手腕部活动，应注意疾病复发，若有不适及时诊疗。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C5980"/>
                  </a:solidFill>
                  <a:effectLst/>
                  <a:uLnTx/>
                  <a:uFillTx/>
                  <a:latin typeface="站酷文艺体" panose="02000603000000000000" pitchFamily="2" charset="-122"/>
                  <a:ea typeface="站酷文艺体" panose="02000603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7475108" y="1716531"/>
                <a:ext cx="2471738" cy="355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5980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+mn-cs"/>
                  </a:rPr>
                  <a:t>注意复发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20248" y="1843972"/>
            <a:ext cx="10219252" cy="4494596"/>
            <a:chOff x="1608" y="3159"/>
            <a:chExt cx="16093" cy="7078"/>
          </a:xfrm>
        </p:grpSpPr>
        <p:pic>
          <p:nvPicPr>
            <p:cNvPr id="59" name="图片 58" descr="C:\Users\眼科\Desktop\QQ图片20210304201659.pngQQ图片2021030420165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3458" y="3272"/>
              <a:ext cx="3956" cy="3956"/>
            </a:xfrm>
            <a:custGeom>
              <a:avLst/>
              <a:gdLst>
                <a:gd name="connsiteX0" fmla="*/ 1256097 w 2512194"/>
                <a:gd name="connsiteY0" fmla="*/ 0 h 2512194"/>
                <a:gd name="connsiteX1" fmla="*/ 2512194 w 2512194"/>
                <a:gd name="connsiteY1" fmla="*/ 1256097 h 2512194"/>
                <a:gd name="connsiteX2" fmla="*/ 1256097 w 2512194"/>
                <a:gd name="connsiteY2" fmla="*/ 2512194 h 2512194"/>
                <a:gd name="connsiteX3" fmla="*/ 0 w 2512194"/>
                <a:gd name="connsiteY3" fmla="*/ 1256097 h 2512194"/>
                <a:gd name="connsiteX4" fmla="*/ 1256097 w 2512194"/>
                <a:gd name="connsiteY4" fmla="*/ 0 h 251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2194" h="2512194">
                  <a:moveTo>
                    <a:pt x="1256097" y="0"/>
                  </a:moveTo>
                  <a:cubicBezTo>
                    <a:pt x="1949820" y="0"/>
                    <a:pt x="2512194" y="562374"/>
                    <a:pt x="2512194" y="1256097"/>
                  </a:cubicBezTo>
                  <a:cubicBezTo>
                    <a:pt x="2512194" y="1949820"/>
                    <a:pt x="1949820" y="2512194"/>
                    <a:pt x="1256097" y="2512194"/>
                  </a:cubicBezTo>
                  <a:cubicBezTo>
                    <a:pt x="562374" y="2512194"/>
                    <a:pt x="0" y="1949820"/>
                    <a:pt x="0" y="1256097"/>
                  </a:cubicBezTo>
                  <a:cubicBezTo>
                    <a:pt x="0" y="562374"/>
                    <a:pt x="562374" y="0"/>
                    <a:pt x="1256097" y="0"/>
                  </a:cubicBezTo>
                  <a:close/>
                </a:path>
              </a:pathLst>
            </a:custGeom>
          </p:spPr>
        </p:pic>
        <p:pic>
          <p:nvPicPr>
            <p:cNvPr id="63" name="图片 62" descr="C:\Users\眼科\Desktop\QQ图片20210307112014.pngQQ图片202103071120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622" y="3273"/>
              <a:ext cx="3956" cy="3955"/>
            </a:xfrm>
            <a:custGeom>
              <a:avLst/>
              <a:gdLst>
                <a:gd name="connsiteX0" fmla="*/ 1256097 w 2512194"/>
                <a:gd name="connsiteY0" fmla="*/ 0 h 2512194"/>
                <a:gd name="connsiteX1" fmla="*/ 2512194 w 2512194"/>
                <a:gd name="connsiteY1" fmla="*/ 1256097 h 2512194"/>
                <a:gd name="connsiteX2" fmla="*/ 1256097 w 2512194"/>
                <a:gd name="connsiteY2" fmla="*/ 2512194 h 2512194"/>
                <a:gd name="connsiteX3" fmla="*/ 0 w 2512194"/>
                <a:gd name="connsiteY3" fmla="*/ 1256097 h 2512194"/>
                <a:gd name="connsiteX4" fmla="*/ 1256097 w 2512194"/>
                <a:gd name="connsiteY4" fmla="*/ 0 h 251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2194" h="2512194">
                  <a:moveTo>
                    <a:pt x="1256097" y="0"/>
                  </a:moveTo>
                  <a:cubicBezTo>
                    <a:pt x="1949820" y="0"/>
                    <a:pt x="2512194" y="562374"/>
                    <a:pt x="2512194" y="1256097"/>
                  </a:cubicBezTo>
                  <a:cubicBezTo>
                    <a:pt x="2512194" y="1949820"/>
                    <a:pt x="1949820" y="2512194"/>
                    <a:pt x="1256097" y="2512194"/>
                  </a:cubicBezTo>
                  <a:cubicBezTo>
                    <a:pt x="562374" y="2512194"/>
                    <a:pt x="0" y="1949820"/>
                    <a:pt x="0" y="1256097"/>
                  </a:cubicBezTo>
                  <a:cubicBezTo>
                    <a:pt x="0" y="562374"/>
                    <a:pt x="562374" y="0"/>
                    <a:pt x="1256097" y="0"/>
                  </a:cubicBezTo>
                  <a:close/>
                </a:path>
              </a:pathLst>
            </a:custGeom>
          </p:spPr>
        </p:pic>
        <p:pic>
          <p:nvPicPr>
            <p:cNvPr id="60" name="图片 59" descr="C:\Users\眼科\Desktop\QQ图片20210304202539.pngQQ图片2021030420253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86" y="3273"/>
              <a:ext cx="3956" cy="3957"/>
            </a:xfrm>
            <a:custGeom>
              <a:avLst/>
              <a:gdLst>
                <a:gd name="connsiteX0" fmla="*/ 1256097 w 2512194"/>
                <a:gd name="connsiteY0" fmla="*/ 0 h 2512194"/>
                <a:gd name="connsiteX1" fmla="*/ 2512194 w 2512194"/>
                <a:gd name="connsiteY1" fmla="*/ 1256097 h 2512194"/>
                <a:gd name="connsiteX2" fmla="*/ 1256097 w 2512194"/>
                <a:gd name="connsiteY2" fmla="*/ 2512194 h 2512194"/>
                <a:gd name="connsiteX3" fmla="*/ 0 w 2512194"/>
                <a:gd name="connsiteY3" fmla="*/ 1256097 h 2512194"/>
                <a:gd name="connsiteX4" fmla="*/ 1256097 w 2512194"/>
                <a:gd name="connsiteY4" fmla="*/ 0 h 251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2194" h="2512194">
                  <a:moveTo>
                    <a:pt x="1256097" y="0"/>
                  </a:moveTo>
                  <a:cubicBezTo>
                    <a:pt x="1949820" y="0"/>
                    <a:pt x="2512194" y="562374"/>
                    <a:pt x="2512194" y="1256097"/>
                  </a:cubicBezTo>
                  <a:cubicBezTo>
                    <a:pt x="2512194" y="1949820"/>
                    <a:pt x="1949820" y="2512194"/>
                    <a:pt x="1256097" y="2512194"/>
                  </a:cubicBezTo>
                  <a:cubicBezTo>
                    <a:pt x="562374" y="2512194"/>
                    <a:pt x="0" y="1949820"/>
                    <a:pt x="0" y="1256097"/>
                  </a:cubicBezTo>
                  <a:cubicBezTo>
                    <a:pt x="0" y="562374"/>
                    <a:pt x="562374" y="0"/>
                    <a:pt x="1256097" y="0"/>
                  </a:cubicBezTo>
                  <a:close/>
                </a:path>
              </a:pathLst>
            </a:custGeom>
          </p:spPr>
        </p:pic>
        <p:sp>
          <p:nvSpPr>
            <p:cNvPr id="67" name="椭圆 66"/>
            <p:cNvSpPr/>
            <p:nvPr/>
          </p:nvSpPr>
          <p:spPr>
            <a:xfrm>
              <a:off x="1672" y="3159"/>
              <a:ext cx="4184" cy="4184"/>
            </a:xfrm>
            <a:prstGeom prst="ellipse">
              <a:avLst/>
            </a:prstGeom>
            <a:noFill/>
            <a:ln w="41275">
              <a:solidFill>
                <a:srgbClr val="019D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/>
                <a:ea typeface="Source Han Sans Regular"/>
                <a:cs typeface="+mn-cs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4749" y="6062"/>
              <a:ext cx="1281" cy="1281"/>
            </a:xfrm>
            <a:prstGeom prst="ellipse">
              <a:avLst/>
            </a:prstGeom>
            <a:solidFill>
              <a:srgbClr val="3C597F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/>
                <a:ea typeface="Source Han Sans Regular"/>
                <a:cs typeface="+mn-cs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1608" y="7719"/>
              <a:ext cx="4421" cy="2518"/>
              <a:chOff x="991817" y="3733064"/>
              <a:chExt cx="2807335" cy="1598930"/>
            </a:xfrm>
          </p:grpSpPr>
          <p:sp>
            <p:nvSpPr>
              <p:cNvPr id="70" name="文本框 69"/>
              <p:cNvSpPr txBox="1"/>
              <p:nvPr/>
            </p:nvSpPr>
            <p:spPr>
              <a:xfrm>
                <a:off x="991817" y="4133114"/>
                <a:ext cx="2807335" cy="1198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ea"/>
                  </a:rPr>
                  <a:t>两只手掌慢慢向上翘，翘掌变爪，手和手臂形成90°夹角，停顿2秒钟后，五指关节弯曲成攥拳状，接着松开拳头伸开手掌，重复</a:t>
                </a:r>
                <a:r>
                  <a:rPr lang="en-US" altLang="zh-CN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ea"/>
                  </a:rPr>
                  <a:t>5</a:t>
                </a: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ea"/>
                  </a:rPr>
                  <a:t>次。</a:t>
                </a:r>
                <a:endParaRPr kumimoji="0" lang="zh-CN" altLang="en-US" sz="1200" i="0" u="none" strike="noStrike" cap="none" spc="0" normalizeH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ea"/>
                  <a:sym typeface="+mn-ea"/>
                </a:endParaRPr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 flipH="1">
                <a:off x="1504951" y="3733064"/>
                <a:ext cx="1712541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400" b="1" noProof="0" dirty="0">
                    <a:ln>
                      <a:noFill/>
                    </a:ln>
                    <a:solidFill>
                      <a:srgbClr val="3C5980"/>
                    </a:solidFill>
                    <a:effectLst/>
                    <a:uLnTx/>
                    <a:uFillTx/>
                    <a:latin typeface="站酷文艺体" panose="02000603000000000000" pitchFamily="2" charset="-122"/>
                    <a:ea typeface="站酷文艺体" panose="02000603000000000000" pitchFamily="2" charset="-122"/>
                    <a:sym typeface="+mn-ea"/>
                  </a:rPr>
                  <a:t>“</a:t>
                </a:r>
                <a:r>
                  <a:rPr lang="zh-CN" altLang="en-US" sz="2400" b="1" noProof="0" dirty="0">
                    <a:ln>
                      <a:noFill/>
                    </a:ln>
                    <a:solidFill>
                      <a:srgbClr val="3C5980"/>
                    </a:solidFill>
                    <a:effectLst/>
                    <a:uLnTx/>
                    <a:uFillTx/>
                    <a:latin typeface="站酷文艺体" panose="02000603000000000000" pitchFamily="2" charset="-122"/>
                    <a:ea typeface="站酷文艺体" panose="02000603000000000000" pitchFamily="2" charset="-122"/>
                    <a:sym typeface="+mn-ea"/>
                  </a:rPr>
                  <a:t>龙爪手</a:t>
                </a:r>
                <a:r>
                  <a:rPr lang="en-US" altLang="zh-CN" sz="2400" b="1" noProof="0" dirty="0">
                    <a:ln>
                      <a:noFill/>
                    </a:ln>
                    <a:solidFill>
                      <a:srgbClr val="3C5980"/>
                    </a:solidFill>
                    <a:effectLst/>
                    <a:uLnTx/>
                    <a:uFillTx/>
                    <a:latin typeface="站酷文艺体" panose="02000603000000000000" pitchFamily="2" charset="-122"/>
                    <a:ea typeface="站酷文艺体" panose="02000603000000000000" pitchFamily="2" charset="-122"/>
                    <a:sym typeface="+mn-ea"/>
                  </a:rPr>
                  <a:t>”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C5980"/>
                  </a:solidFill>
                  <a:effectLst/>
                  <a:uLnTx/>
                  <a:uFillTx/>
                  <a:latin typeface="站酷文艺体" panose="02000603000000000000" pitchFamily="2" charset="-122"/>
                  <a:ea typeface="站酷文艺体" panose="02000603000000000000" pitchFamily="2" charset="-122"/>
                  <a:cs typeface="+mn-cs"/>
                  <a:sym typeface="+mn-ea"/>
                </a:endParaRPr>
              </a:p>
            </p:txBody>
          </p:sp>
        </p:grpSp>
        <p:sp>
          <p:nvSpPr>
            <p:cNvPr id="73" name="椭圆 72"/>
            <p:cNvSpPr/>
            <p:nvPr/>
          </p:nvSpPr>
          <p:spPr>
            <a:xfrm>
              <a:off x="7508" y="3159"/>
              <a:ext cx="4184" cy="4184"/>
            </a:xfrm>
            <a:prstGeom prst="ellipse">
              <a:avLst/>
            </a:prstGeom>
            <a:noFill/>
            <a:ln w="41275">
              <a:solidFill>
                <a:srgbClr val="019D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/>
                <a:ea typeface="Source Han Sans Regular"/>
                <a:cs typeface="+mn-cs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10584" y="6062"/>
              <a:ext cx="1281" cy="1281"/>
            </a:xfrm>
            <a:prstGeom prst="ellipse">
              <a:avLst/>
            </a:prstGeom>
            <a:solidFill>
              <a:srgbClr val="3C597F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/>
                <a:ea typeface="Source Han Sans Regular"/>
                <a:cs typeface="+mn-cs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13344" y="3159"/>
              <a:ext cx="4184" cy="4184"/>
            </a:xfrm>
            <a:prstGeom prst="ellipse">
              <a:avLst/>
            </a:prstGeom>
            <a:noFill/>
            <a:ln w="41275">
              <a:solidFill>
                <a:srgbClr val="019D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/>
                <a:ea typeface="Source Han Sans Regular"/>
                <a:cs typeface="+mn-cs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16420" y="6062"/>
              <a:ext cx="1281" cy="1281"/>
            </a:xfrm>
            <a:prstGeom prst="ellipse">
              <a:avLst/>
            </a:prstGeom>
            <a:solidFill>
              <a:srgbClr val="3C597F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/>
                <a:ea typeface="Source Han Sans Regular"/>
                <a:cs typeface="+mn-cs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7509" y="7719"/>
              <a:ext cx="4356" cy="1646"/>
              <a:chOff x="1033727" y="3733064"/>
              <a:chExt cx="2766060" cy="1045210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1033727" y="4133114"/>
                <a:ext cx="2766060" cy="645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ea"/>
                  </a:rPr>
                  <a:t>与平时习惯拧毛巾的方向相反，活动手腕，缓解酸痛，重复</a:t>
                </a:r>
                <a:r>
                  <a:rPr lang="en-US" altLang="zh-CN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ea"/>
                  </a:rPr>
                  <a:t>5</a:t>
                </a: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ea"/>
                  </a:rPr>
                  <a:t>次。</a:t>
                </a:r>
                <a:endParaRPr kumimoji="0" lang="zh-CN" altLang="en-US" sz="1200" i="0" u="none" strike="noStrike" cap="none" spc="0" normalizeH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ea"/>
                  <a:sym typeface="+mn-ea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flipH="1">
                <a:off x="1504951" y="3733064"/>
                <a:ext cx="1712541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400" b="1" noProof="0" dirty="0">
                    <a:ln>
                      <a:noFill/>
                    </a:ln>
                    <a:solidFill>
                      <a:srgbClr val="3C5980"/>
                    </a:solidFill>
                    <a:effectLst/>
                    <a:uLnTx/>
                    <a:uFillTx/>
                    <a:latin typeface="站酷文艺体" panose="02000603000000000000" pitchFamily="2" charset="-122"/>
                    <a:ea typeface="站酷文艺体" panose="02000603000000000000" pitchFamily="2" charset="-122"/>
                    <a:sym typeface="+mn-ea"/>
                  </a:rPr>
                  <a:t>“</a:t>
                </a:r>
                <a:r>
                  <a:rPr lang="zh-CN" altLang="en-US" sz="2400" b="1" noProof="0" dirty="0">
                    <a:ln>
                      <a:noFill/>
                    </a:ln>
                    <a:solidFill>
                      <a:srgbClr val="3C5980"/>
                    </a:solidFill>
                    <a:effectLst/>
                    <a:uLnTx/>
                    <a:uFillTx/>
                    <a:latin typeface="站酷文艺体" panose="02000603000000000000" pitchFamily="2" charset="-122"/>
                    <a:ea typeface="站酷文艺体" panose="02000603000000000000" pitchFamily="2" charset="-122"/>
                    <a:sym typeface="+mn-ea"/>
                  </a:rPr>
                  <a:t>回旋掌</a:t>
                </a:r>
                <a:r>
                  <a:rPr lang="en-US" altLang="zh-CN" sz="2400" b="1" noProof="0" dirty="0">
                    <a:ln>
                      <a:noFill/>
                    </a:ln>
                    <a:solidFill>
                      <a:srgbClr val="3C5980"/>
                    </a:solidFill>
                    <a:effectLst/>
                    <a:uLnTx/>
                    <a:uFillTx/>
                    <a:latin typeface="站酷文艺体" panose="02000603000000000000" pitchFamily="2" charset="-122"/>
                    <a:ea typeface="站酷文艺体" panose="02000603000000000000" pitchFamily="2" charset="-122"/>
                    <a:sym typeface="+mn-ea"/>
                  </a:rPr>
                  <a:t>”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C5980"/>
                  </a:solidFill>
                  <a:effectLst/>
                  <a:uLnTx/>
                  <a:uFillTx/>
                  <a:latin typeface="站酷文艺体" panose="02000603000000000000" pitchFamily="2" charset="-122"/>
                  <a:ea typeface="站酷文艺体" panose="02000603000000000000" pitchFamily="2" charset="-122"/>
                  <a:cs typeface="+mn-cs"/>
                  <a:sym typeface="+mn-ea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3345" y="7719"/>
              <a:ext cx="4356" cy="1646"/>
              <a:chOff x="1096805" y="3733064"/>
              <a:chExt cx="2706533" cy="1045276"/>
            </a:xfrm>
          </p:grpSpPr>
          <p:sp>
            <p:nvSpPr>
              <p:cNvPr id="42" name="文本框 41"/>
              <p:cNvSpPr txBox="1"/>
              <p:nvPr/>
            </p:nvSpPr>
            <p:spPr>
              <a:xfrm>
                <a:off x="1096805" y="4133139"/>
                <a:ext cx="2706533" cy="645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ea"/>
                  </a:rPr>
                  <a:t>从指根开始向外拉捏每根手指，力度适中，每只手重复</a:t>
                </a:r>
                <a:r>
                  <a:rPr lang="en-US" altLang="zh-CN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ea"/>
                  </a:rPr>
                  <a:t>5</a:t>
                </a: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+mn-ea"/>
                  </a:rPr>
                  <a:t>次。</a:t>
                </a:r>
                <a:endParaRPr kumimoji="0" lang="zh-CN" altLang="en-US" sz="1200" i="0" u="none" strike="noStrike" cap="none" spc="0" normalizeH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ea"/>
                  <a:sym typeface="+mn-ea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flipH="1">
                <a:off x="1504951" y="3733064"/>
                <a:ext cx="1712541" cy="460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400" b="1" noProof="0" dirty="0">
                    <a:ln>
                      <a:noFill/>
                    </a:ln>
                    <a:solidFill>
                      <a:srgbClr val="3C5980"/>
                    </a:solidFill>
                    <a:effectLst/>
                    <a:uLnTx/>
                    <a:uFillTx/>
                    <a:latin typeface="站酷文艺体" panose="02000603000000000000" pitchFamily="2" charset="-122"/>
                    <a:ea typeface="站酷文艺体" panose="02000603000000000000" pitchFamily="2" charset="-122"/>
                    <a:sym typeface="+mn-ea"/>
                  </a:rPr>
                  <a:t>“</a:t>
                </a:r>
                <a:r>
                  <a:rPr lang="zh-CN" altLang="en-US" sz="2400" b="1" noProof="0" dirty="0">
                    <a:ln>
                      <a:noFill/>
                    </a:ln>
                    <a:solidFill>
                      <a:srgbClr val="3C5980"/>
                    </a:solidFill>
                    <a:effectLst/>
                    <a:uLnTx/>
                    <a:uFillTx/>
                    <a:latin typeface="站酷文艺体" panose="02000603000000000000" pitchFamily="2" charset="-122"/>
                    <a:ea typeface="站酷文艺体" panose="02000603000000000000" pitchFamily="2" charset="-122"/>
                    <a:sym typeface="+mn-ea"/>
                  </a:rPr>
                  <a:t>一阳指</a:t>
                </a:r>
                <a:r>
                  <a:rPr lang="en-US" altLang="zh-CN" sz="2400" b="1" noProof="0" dirty="0">
                    <a:ln>
                      <a:noFill/>
                    </a:ln>
                    <a:solidFill>
                      <a:srgbClr val="3C5980"/>
                    </a:solidFill>
                    <a:effectLst/>
                    <a:uLnTx/>
                    <a:uFillTx/>
                    <a:latin typeface="站酷文艺体" panose="02000603000000000000" pitchFamily="2" charset="-122"/>
                    <a:ea typeface="站酷文艺体" panose="02000603000000000000" pitchFamily="2" charset="-122"/>
                    <a:sym typeface="+mn-ea"/>
                  </a:rPr>
                  <a:t>”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C5980"/>
                  </a:solidFill>
                  <a:effectLst/>
                  <a:uLnTx/>
                  <a:uFillTx/>
                  <a:latin typeface="站酷文艺体" panose="02000603000000000000" pitchFamily="2" charset="-122"/>
                  <a:ea typeface="站酷文艺体" panose="02000603000000000000" pitchFamily="2" charset="-122"/>
                  <a:cs typeface="+mn-cs"/>
                  <a:sym typeface="+mn-ea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516173" y="304493"/>
            <a:ext cx="2652611" cy="706755"/>
            <a:chOff x="498393" y="343863"/>
            <a:chExt cx="2652611" cy="706755"/>
          </a:xfrm>
        </p:grpSpPr>
        <p:sp>
          <p:nvSpPr>
            <p:cNvPr id="45" name="文本框 44"/>
            <p:cNvSpPr txBox="1"/>
            <p:nvPr/>
          </p:nvSpPr>
          <p:spPr>
            <a:xfrm>
              <a:off x="775156" y="343863"/>
              <a:ext cx="2375848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1200" cap="none" spc="0" normalizeH="0" baseline="0" dirty="0">
                  <a:solidFill>
                    <a:srgbClr val="3C598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三个妙招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598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498393" y="434223"/>
              <a:ext cx="519983" cy="518434"/>
              <a:chOff x="4763" y="1588"/>
              <a:chExt cx="5332413" cy="5316537"/>
            </a:xfrm>
            <a:solidFill>
              <a:srgbClr val="019D96"/>
            </a:solidFill>
          </p:grpSpPr>
          <p:sp>
            <p:nvSpPr>
              <p:cNvPr id="48" name="Freeform 10"/>
              <p:cNvSpPr/>
              <p:nvPr/>
            </p:nvSpPr>
            <p:spPr bwMode="auto">
              <a:xfrm>
                <a:off x="2517776" y="5267325"/>
                <a:ext cx="319088" cy="50800"/>
              </a:xfrm>
              <a:custGeom>
                <a:avLst/>
                <a:gdLst>
                  <a:gd name="T0" fmla="*/ 0 w 208"/>
                  <a:gd name="T1" fmla="*/ 33 h 33"/>
                  <a:gd name="T2" fmla="*/ 97 w 208"/>
                  <a:gd name="T3" fmla="*/ 0 h 33"/>
                  <a:gd name="T4" fmla="*/ 106 w 208"/>
                  <a:gd name="T5" fmla="*/ 1 h 33"/>
                  <a:gd name="T6" fmla="*/ 208 w 208"/>
                  <a:gd name="T7" fmla="*/ 33 h 33"/>
                  <a:gd name="T8" fmla="*/ 0 w 208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33">
                    <a:moveTo>
                      <a:pt x="0" y="33"/>
                    </a:moveTo>
                    <a:cubicBezTo>
                      <a:pt x="32" y="22"/>
                      <a:pt x="64" y="11"/>
                      <a:pt x="97" y="0"/>
                    </a:cubicBezTo>
                    <a:cubicBezTo>
                      <a:pt x="99" y="0"/>
                      <a:pt x="103" y="0"/>
                      <a:pt x="106" y="1"/>
                    </a:cubicBezTo>
                    <a:cubicBezTo>
                      <a:pt x="140" y="12"/>
                      <a:pt x="174" y="23"/>
                      <a:pt x="208" y="33"/>
                    </a:cubicBezTo>
                    <a:cubicBezTo>
                      <a:pt x="138" y="33"/>
                      <a:pt x="69" y="33"/>
                      <a:pt x="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/>
                  <a:ea typeface="Source Han Sans Regular"/>
                  <a:cs typeface="+mn-cs"/>
                </a:endParaRPr>
              </a:p>
            </p:txBody>
          </p:sp>
          <p:sp>
            <p:nvSpPr>
              <p:cNvPr id="52" name="Freeform 11"/>
              <p:cNvSpPr/>
              <p:nvPr/>
            </p:nvSpPr>
            <p:spPr bwMode="auto">
              <a:xfrm>
                <a:off x="2517776" y="1588"/>
                <a:ext cx="319088" cy="50800"/>
              </a:xfrm>
              <a:custGeom>
                <a:avLst/>
                <a:gdLst>
                  <a:gd name="T0" fmla="*/ 208 w 208"/>
                  <a:gd name="T1" fmla="*/ 0 h 33"/>
                  <a:gd name="T2" fmla="*/ 106 w 208"/>
                  <a:gd name="T3" fmla="*/ 31 h 33"/>
                  <a:gd name="T4" fmla="*/ 95 w 208"/>
                  <a:gd name="T5" fmla="*/ 32 h 33"/>
                  <a:gd name="T6" fmla="*/ 0 w 208"/>
                  <a:gd name="T7" fmla="*/ 0 h 33"/>
                  <a:gd name="T8" fmla="*/ 208 w 208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33">
                    <a:moveTo>
                      <a:pt x="208" y="0"/>
                    </a:moveTo>
                    <a:cubicBezTo>
                      <a:pt x="174" y="10"/>
                      <a:pt x="140" y="20"/>
                      <a:pt x="106" y="31"/>
                    </a:cubicBezTo>
                    <a:cubicBezTo>
                      <a:pt x="102" y="32"/>
                      <a:pt x="98" y="33"/>
                      <a:pt x="95" y="32"/>
                    </a:cubicBezTo>
                    <a:cubicBezTo>
                      <a:pt x="63" y="21"/>
                      <a:pt x="31" y="10"/>
                      <a:pt x="0" y="0"/>
                    </a:cubicBezTo>
                    <a:cubicBezTo>
                      <a:pt x="69" y="0"/>
                      <a:pt x="138" y="0"/>
                      <a:pt x="20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/>
                  <a:ea typeface="Source Han Sans Regular"/>
                  <a:cs typeface="+mn-cs"/>
                </a:endParaRPr>
              </a:p>
            </p:txBody>
          </p:sp>
          <p:sp>
            <p:nvSpPr>
              <p:cNvPr id="53" name="Freeform 12"/>
              <p:cNvSpPr/>
              <p:nvPr/>
            </p:nvSpPr>
            <p:spPr bwMode="auto">
              <a:xfrm>
                <a:off x="5287963" y="2509838"/>
                <a:ext cx="49213" cy="304800"/>
              </a:xfrm>
              <a:custGeom>
                <a:avLst/>
                <a:gdLst>
                  <a:gd name="T0" fmla="*/ 32 w 32"/>
                  <a:gd name="T1" fmla="*/ 200 h 200"/>
                  <a:gd name="T2" fmla="*/ 2 w 32"/>
                  <a:gd name="T3" fmla="*/ 105 h 200"/>
                  <a:gd name="T4" fmla="*/ 1 w 32"/>
                  <a:gd name="T5" fmla="*/ 95 h 200"/>
                  <a:gd name="T6" fmla="*/ 32 w 32"/>
                  <a:gd name="T7" fmla="*/ 0 h 200"/>
                  <a:gd name="T8" fmla="*/ 32 w 32"/>
                  <a:gd name="T9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00">
                    <a:moveTo>
                      <a:pt x="32" y="200"/>
                    </a:moveTo>
                    <a:cubicBezTo>
                      <a:pt x="22" y="169"/>
                      <a:pt x="12" y="137"/>
                      <a:pt x="2" y="105"/>
                    </a:cubicBezTo>
                    <a:cubicBezTo>
                      <a:pt x="1" y="102"/>
                      <a:pt x="0" y="98"/>
                      <a:pt x="1" y="95"/>
                    </a:cubicBezTo>
                    <a:cubicBezTo>
                      <a:pt x="11" y="64"/>
                      <a:pt x="21" y="32"/>
                      <a:pt x="32" y="0"/>
                    </a:cubicBezTo>
                    <a:cubicBezTo>
                      <a:pt x="32" y="67"/>
                      <a:pt x="32" y="134"/>
                      <a:pt x="32" y="2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/>
                  <a:ea typeface="Source Han Sans Regular"/>
                  <a:cs typeface="+mn-cs"/>
                </a:endParaRPr>
              </a:p>
            </p:txBody>
          </p:sp>
          <p:sp>
            <p:nvSpPr>
              <p:cNvPr id="54" name="Freeform 13"/>
              <p:cNvSpPr/>
              <p:nvPr/>
            </p:nvSpPr>
            <p:spPr bwMode="auto">
              <a:xfrm>
                <a:off x="4763" y="2503488"/>
                <a:ext cx="46038" cy="304800"/>
              </a:xfrm>
              <a:custGeom>
                <a:avLst/>
                <a:gdLst>
                  <a:gd name="T0" fmla="*/ 0 w 30"/>
                  <a:gd name="T1" fmla="*/ 0 h 200"/>
                  <a:gd name="T2" fmla="*/ 29 w 30"/>
                  <a:gd name="T3" fmla="*/ 97 h 200"/>
                  <a:gd name="T4" fmla="*/ 29 w 30"/>
                  <a:gd name="T5" fmla="*/ 108 h 200"/>
                  <a:gd name="T6" fmla="*/ 0 w 30"/>
                  <a:gd name="T7" fmla="*/ 200 h 200"/>
                  <a:gd name="T8" fmla="*/ 0 w 30"/>
                  <a:gd name="T9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00">
                    <a:moveTo>
                      <a:pt x="0" y="0"/>
                    </a:moveTo>
                    <a:cubicBezTo>
                      <a:pt x="10" y="32"/>
                      <a:pt x="20" y="64"/>
                      <a:pt x="29" y="97"/>
                    </a:cubicBezTo>
                    <a:cubicBezTo>
                      <a:pt x="30" y="100"/>
                      <a:pt x="30" y="105"/>
                      <a:pt x="29" y="108"/>
                    </a:cubicBezTo>
                    <a:cubicBezTo>
                      <a:pt x="19" y="139"/>
                      <a:pt x="10" y="170"/>
                      <a:pt x="0" y="200"/>
                    </a:cubicBezTo>
                    <a:cubicBezTo>
                      <a:pt x="0" y="134"/>
                      <a:pt x="0" y="6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/>
                  <a:ea typeface="Source Han Sans Regular"/>
                  <a:cs typeface="+mn-cs"/>
                </a:endParaRPr>
              </a:p>
            </p:txBody>
          </p:sp>
        </p:grpSp>
      </p:grpSp>
      <p:sp>
        <p:nvSpPr>
          <p:cNvPr id="26" name="Freeform 6"/>
          <p:cNvSpPr/>
          <p:nvPr/>
        </p:nvSpPr>
        <p:spPr bwMode="auto">
          <a:xfrm>
            <a:off x="3215640" y="3875405"/>
            <a:ext cx="412115" cy="436880"/>
          </a:xfrm>
          <a:custGeom>
            <a:avLst/>
            <a:gdLst>
              <a:gd name="T0" fmla="*/ 767 w 3052"/>
              <a:gd name="T1" fmla="*/ 3 h 2950"/>
              <a:gd name="T2" fmla="*/ 893 w 3052"/>
              <a:gd name="T3" fmla="*/ 47 h 2950"/>
              <a:gd name="T4" fmla="*/ 1252 w 3052"/>
              <a:gd name="T5" fmla="*/ 267 h 2950"/>
              <a:gd name="T6" fmla="*/ 1696 w 3052"/>
              <a:gd name="T7" fmla="*/ 540 h 2950"/>
              <a:gd name="T8" fmla="*/ 2185 w 3052"/>
              <a:gd name="T9" fmla="*/ 842 h 2950"/>
              <a:gd name="T10" fmla="*/ 2833 w 3052"/>
              <a:gd name="T11" fmla="*/ 1240 h 2950"/>
              <a:gd name="T12" fmla="*/ 2994 w 3052"/>
              <a:gd name="T13" fmla="*/ 1384 h 2950"/>
              <a:gd name="T14" fmla="*/ 2964 w 3052"/>
              <a:gd name="T15" fmla="*/ 1655 h 2950"/>
              <a:gd name="T16" fmla="*/ 2732 w 3052"/>
              <a:gd name="T17" fmla="*/ 1807 h 2950"/>
              <a:gd name="T18" fmla="*/ 2393 w 3052"/>
              <a:gd name="T19" fmla="*/ 1955 h 2950"/>
              <a:gd name="T20" fmla="*/ 1921 w 3052"/>
              <a:gd name="T21" fmla="*/ 2162 h 2950"/>
              <a:gd name="T22" fmla="*/ 1475 w 3052"/>
              <a:gd name="T23" fmla="*/ 2355 h 2950"/>
              <a:gd name="T24" fmla="*/ 1085 w 3052"/>
              <a:gd name="T25" fmla="*/ 2529 h 2950"/>
              <a:gd name="T26" fmla="*/ 825 w 3052"/>
              <a:gd name="T27" fmla="*/ 2640 h 2950"/>
              <a:gd name="T28" fmla="*/ 534 w 3052"/>
              <a:gd name="T29" fmla="*/ 2772 h 2950"/>
              <a:gd name="T30" fmla="*/ 155 w 3052"/>
              <a:gd name="T31" fmla="*/ 2930 h 2950"/>
              <a:gd name="T32" fmla="*/ 29 w 3052"/>
              <a:gd name="T33" fmla="*/ 2905 h 2950"/>
              <a:gd name="T34" fmla="*/ 10 w 3052"/>
              <a:gd name="T35" fmla="*/ 2800 h 2950"/>
              <a:gd name="T36" fmla="*/ 97 w 3052"/>
              <a:gd name="T37" fmla="*/ 2405 h 2950"/>
              <a:gd name="T38" fmla="*/ 204 w 3052"/>
              <a:gd name="T39" fmla="*/ 2276 h 2950"/>
              <a:gd name="T40" fmla="*/ 707 w 3052"/>
              <a:gd name="T41" fmla="*/ 2003 h 2950"/>
              <a:gd name="T42" fmla="*/ 994 w 3052"/>
              <a:gd name="T43" fmla="*/ 1742 h 2950"/>
              <a:gd name="T44" fmla="*/ 994 w 3052"/>
              <a:gd name="T45" fmla="*/ 1257 h 2950"/>
              <a:gd name="T46" fmla="*/ 620 w 3052"/>
              <a:gd name="T47" fmla="*/ 924 h 2950"/>
              <a:gd name="T48" fmla="*/ 512 w 3052"/>
              <a:gd name="T49" fmla="*/ 841 h 2950"/>
              <a:gd name="T50" fmla="*/ 487 w 3052"/>
              <a:gd name="T51" fmla="*/ 729 h 2950"/>
              <a:gd name="T52" fmla="*/ 601 w 3052"/>
              <a:gd name="T53" fmla="*/ 210 h 2950"/>
              <a:gd name="T54" fmla="*/ 621 w 3052"/>
              <a:gd name="T55" fmla="*/ 135 h 2950"/>
              <a:gd name="T56" fmla="*/ 700 w 3052"/>
              <a:gd name="T57" fmla="*/ 25 h 2950"/>
              <a:gd name="T58" fmla="*/ 767 w 3052"/>
              <a:gd name="T59" fmla="*/ 3 h 2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052" h="2950">
                <a:moveTo>
                  <a:pt x="767" y="3"/>
                </a:moveTo>
                <a:cubicBezTo>
                  <a:pt x="817" y="2"/>
                  <a:pt x="856" y="24"/>
                  <a:pt x="893" y="47"/>
                </a:cubicBezTo>
                <a:cubicBezTo>
                  <a:pt x="1013" y="120"/>
                  <a:pt x="1133" y="194"/>
                  <a:pt x="1252" y="267"/>
                </a:cubicBezTo>
                <a:cubicBezTo>
                  <a:pt x="1400" y="358"/>
                  <a:pt x="1548" y="449"/>
                  <a:pt x="1696" y="540"/>
                </a:cubicBezTo>
                <a:cubicBezTo>
                  <a:pt x="1859" y="641"/>
                  <a:pt x="2022" y="742"/>
                  <a:pt x="2185" y="842"/>
                </a:cubicBezTo>
                <a:cubicBezTo>
                  <a:pt x="2401" y="975"/>
                  <a:pt x="2617" y="1108"/>
                  <a:pt x="2833" y="1240"/>
                </a:cubicBezTo>
                <a:cubicBezTo>
                  <a:pt x="2895" y="1279"/>
                  <a:pt x="2955" y="1320"/>
                  <a:pt x="2994" y="1384"/>
                </a:cubicBezTo>
                <a:cubicBezTo>
                  <a:pt x="3052" y="1479"/>
                  <a:pt x="3041" y="1574"/>
                  <a:pt x="2964" y="1655"/>
                </a:cubicBezTo>
                <a:cubicBezTo>
                  <a:pt x="2899" y="1724"/>
                  <a:pt x="2818" y="1769"/>
                  <a:pt x="2732" y="1807"/>
                </a:cubicBezTo>
                <a:cubicBezTo>
                  <a:pt x="2619" y="1856"/>
                  <a:pt x="2506" y="1905"/>
                  <a:pt x="2393" y="1955"/>
                </a:cubicBezTo>
                <a:cubicBezTo>
                  <a:pt x="2236" y="2024"/>
                  <a:pt x="2078" y="2094"/>
                  <a:pt x="1921" y="2162"/>
                </a:cubicBezTo>
                <a:cubicBezTo>
                  <a:pt x="1772" y="2227"/>
                  <a:pt x="1623" y="2290"/>
                  <a:pt x="1475" y="2355"/>
                </a:cubicBezTo>
                <a:cubicBezTo>
                  <a:pt x="1344" y="2412"/>
                  <a:pt x="1215" y="2471"/>
                  <a:pt x="1085" y="2529"/>
                </a:cubicBezTo>
                <a:cubicBezTo>
                  <a:pt x="999" y="2567"/>
                  <a:pt x="911" y="2602"/>
                  <a:pt x="825" y="2640"/>
                </a:cubicBezTo>
                <a:cubicBezTo>
                  <a:pt x="728" y="2683"/>
                  <a:pt x="632" y="2730"/>
                  <a:pt x="534" y="2772"/>
                </a:cubicBezTo>
                <a:cubicBezTo>
                  <a:pt x="409" y="2826"/>
                  <a:pt x="282" y="2878"/>
                  <a:pt x="155" y="2930"/>
                </a:cubicBezTo>
                <a:cubicBezTo>
                  <a:pt x="108" y="2950"/>
                  <a:pt x="65" y="2943"/>
                  <a:pt x="29" y="2905"/>
                </a:cubicBezTo>
                <a:cubicBezTo>
                  <a:pt x="0" y="2874"/>
                  <a:pt x="2" y="2836"/>
                  <a:pt x="10" y="2800"/>
                </a:cubicBezTo>
                <a:cubicBezTo>
                  <a:pt x="38" y="2668"/>
                  <a:pt x="67" y="2536"/>
                  <a:pt x="97" y="2405"/>
                </a:cubicBezTo>
                <a:cubicBezTo>
                  <a:pt x="110" y="2344"/>
                  <a:pt x="150" y="2300"/>
                  <a:pt x="204" y="2276"/>
                </a:cubicBezTo>
                <a:cubicBezTo>
                  <a:pt x="378" y="2196"/>
                  <a:pt x="548" y="2110"/>
                  <a:pt x="707" y="2003"/>
                </a:cubicBezTo>
                <a:cubicBezTo>
                  <a:pt x="816" y="1930"/>
                  <a:pt x="913" y="1845"/>
                  <a:pt x="994" y="1742"/>
                </a:cubicBezTo>
                <a:cubicBezTo>
                  <a:pt x="1108" y="1596"/>
                  <a:pt x="1108" y="1409"/>
                  <a:pt x="994" y="1257"/>
                </a:cubicBezTo>
                <a:cubicBezTo>
                  <a:pt x="891" y="1122"/>
                  <a:pt x="765" y="1013"/>
                  <a:pt x="620" y="924"/>
                </a:cubicBezTo>
                <a:cubicBezTo>
                  <a:pt x="581" y="900"/>
                  <a:pt x="540" y="880"/>
                  <a:pt x="512" y="841"/>
                </a:cubicBezTo>
                <a:cubicBezTo>
                  <a:pt x="487" y="807"/>
                  <a:pt x="477" y="773"/>
                  <a:pt x="487" y="729"/>
                </a:cubicBezTo>
                <a:cubicBezTo>
                  <a:pt x="527" y="557"/>
                  <a:pt x="563" y="383"/>
                  <a:pt x="601" y="210"/>
                </a:cubicBezTo>
                <a:cubicBezTo>
                  <a:pt x="606" y="185"/>
                  <a:pt x="613" y="160"/>
                  <a:pt x="621" y="135"/>
                </a:cubicBezTo>
                <a:cubicBezTo>
                  <a:pt x="635" y="90"/>
                  <a:pt x="663" y="54"/>
                  <a:pt x="700" y="25"/>
                </a:cubicBezTo>
                <a:cubicBezTo>
                  <a:pt x="721" y="9"/>
                  <a:pt x="744" y="0"/>
                  <a:pt x="767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Freeform 6"/>
          <p:cNvSpPr/>
          <p:nvPr/>
        </p:nvSpPr>
        <p:spPr bwMode="auto">
          <a:xfrm>
            <a:off x="10640695" y="3828415"/>
            <a:ext cx="416560" cy="482600"/>
          </a:xfrm>
          <a:custGeom>
            <a:avLst/>
            <a:gdLst>
              <a:gd name="T0" fmla="*/ 767 w 3052"/>
              <a:gd name="T1" fmla="*/ 3 h 2950"/>
              <a:gd name="T2" fmla="*/ 893 w 3052"/>
              <a:gd name="T3" fmla="*/ 47 h 2950"/>
              <a:gd name="T4" fmla="*/ 1252 w 3052"/>
              <a:gd name="T5" fmla="*/ 267 h 2950"/>
              <a:gd name="T6" fmla="*/ 1696 w 3052"/>
              <a:gd name="T7" fmla="*/ 540 h 2950"/>
              <a:gd name="T8" fmla="*/ 2185 w 3052"/>
              <a:gd name="T9" fmla="*/ 842 h 2950"/>
              <a:gd name="T10" fmla="*/ 2833 w 3052"/>
              <a:gd name="T11" fmla="*/ 1240 h 2950"/>
              <a:gd name="T12" fmla="*/ 2994 w 3052"/>
              <a:gd name="T13" fmla="*/ 1384 h 2950"/>
              <a:gd name="T14" fmla="*/ 2964 w 3052"/>
              <a:gd name="T15" fmla="*/ 1655 h 2950"/>
              <a:gd name="T16" fmla="*/ 2732 w 3052"/>
              <a:gd name="T17" fmla="*/ 1807 h 2950"/>
              <a:gd name="T18" fmla="*/ 2393 w 3052"/>
              <a:gd name="T19" fmla="*/ 1955 h 2950"/>
              <a:gd name="T20" fmla="*/ 1921 w 3052"/>
              <a:gd name="T21" fmla="*/ 2162 h 2950"/>
              <a:gd name="T22" fmla="*/ 1475 w 3052"/>
              <a:gd name="T23" fmla="*/ 2355 h 2950"/>
              <a:gd name="T24" fmla="*/ 1085 w 3052"/>
              <a:gd name="T25" fmla="*/ 2529 h 2950"/>
              <a:gd name="T26" fmla="*/ 825 w 3052"/>
              <a:gd name="T27" fmla="*/ 2640 h 2950"/>
              <a:gd name="T28" fmla="*/ 534 w 3052"/>
              <a:gd name="T29" fmla="*/ 2772 h 2950"/>
              <a:gd name="T30" fmla="*/ 155 w 3052"/>
              <a:gd name="T31" fmla="*/ 2930 h 2950"/>
              <a:gd name="T32" fmla="*/ 29 w 3052"/>
              <a:gd name="T33" fmla="*/ 2905 h 2950"/>
              <a:gd name="T34" fmla="*/ 10 w 3052"/>
              <a:gd name="T35" fmla="*/ 2800 h 2950"/>
              <a:gd name="T36" fmla="*/ 97 w 3052"/>
              <a:gd name="T37" fmla="*/ 2405 h 2950"/>
              <a:gd name="T38" fmla="*/ 204 w 3052"/>
              <a:gd name="T39" fmla="*/ 2276 h 2950"/>
              <a:gd name="T40" fmla="*/ 707 w 3052"/>
              <a:gd name="T41" fmla="*/ 2003 h 2950"/>
              <a:gd name="T42" fmla="*/ 994 w 3052"/>
              <a:gd name="T43" fmla="*/ 1742 h 2950"/>
              <a:gd name="T44" fmla="*/ 994 w 3052"/>
              <a:gd name="T45" fmla="*/ 1257 h 2950"/>
              <a:gd name="T46" fmla="*/ 620 w 3052"/>
              <a:gd name="T47" fmla="*/ 924 h 2950"/>
              <a:gd name="T48" fmla="*/ 512 w 3052"/>
              <a:gd name="T49" fmla="*/ 841 h 2950"/>
              <a:gd name="T50" fmla="*/ 487 w 3052"/>
              <a:gd name="T51" fmla="*/ 729 h 2950"/>
              <a:gd name="T52" fmla="*/ 601 w 3052"/>
              <a:gd name="T53" fmla="*/ 210 h 2950"/>
              <a:gd name="T54" fmla="*/ 621 w 3052"/>
              <a:gd name="T55" fmla="*/ 135 h 2950"/>
              <a:gd name="T56" fmla="*/ 700 w 3052"/>
              <a:gd name="T57" fmla="*/ 25 h 2950"/>
              <a:gd name="T58" fmla="*/ 767 w 3052"/>
              <a:gd name="T59" fmla="*/ 3 h 2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052" h="2950">
                <a:moveTo>
                  <a:pt x="767" y="3"/>
                </a:moveTo>
                <a:cubicBezTo>
                  <a:pt x="817" y="2"/>
                  <a:pt x="856" y="24"/>
                  <a:pt x="893" y="47"/>
                </a:cubicBezTo>
                <a:cubicBezTo>
                  <a:pt x="1013" y="120"/>
                  <a:pt x="1133" y="194"/>
                  <a:pt x="1252" y="267"/>
                </a:cubicBezTo>
                <a:cubicBezTo>
                  <a:pt x="1400" y="358"/>
                  <a:pt x="1548" y="449"/>
                  <a:pt x="1696" y="540"/>
                </a:cubicBezTo>
                <a:cubicBezTo>
                  <a:pt x="1859" y="641"/>
                  <a:pt x="2022" y="742"/>
                  <a:pt x="2185" y="842"/>
                </a:cubicBezTo>
                <a:cubicBezTo>
                  <a:pt x="2401" y="975"/>
                  <a:pt x="2617" y="1108"/>
                  <a:pt x="2833" y="1240"/>
                </a:cubicBezTo>
                <a:cubicBezTo>
                  <a:pt x="2895" y="1279"/>
                  <a:pt x="2955" y="1320"/>
                  <a:pt x="2994" y="1384"/>
                </a:cubicBezTo>
                <a:cubicBezTo>
                  <a:pt x="3052" y="1479"/>
                  <a:pt x="3041" y="1574"/>
                  <a:pt x="2964" y="1655"/>
                </a:cubicBezTo>
                <a:cubicBezTo>
                  <a:pt x="2899" y="1724"/>
                  <a:pt x="2818" y="1769"/>
                  <a:pt x="2732" y="1807"/>
                </a:cubicBezTo>
                <a:cubicBezTo>
                  <a:pt x="2619" y="1856"/>
                  <a:pt x="2506" y="1905"/>
                  <a:pt x="2393" y="1955"/>
                </a:cubicBezTo>
                <a:cubicBezTo>
                  <a:pt x="2236" y="2024"/>
                  <a:pt x="2078" y="2094"/>
                  <a:pt x="1921" y="2162"/>
                </a:cubicBezTo>
                <a:cubicBezTo>
                  <a:pt x="1772" y="2227"/>
                  <a:pt x="1623" y="2290"/>
                  <a:pt x="1475" y="2355"/>
                </a:cubicBezTo>
                <a:cubicBezTo>
                  <a:pt x="1344" y="2412"/>
                  <a:pt x="1215" y="2471"/>
                  <a:pt x="1085" y="2529"/>
                </a:cubicBezTo>
                <a:cubicBezTo>
                  <a:pt x="999" y="2567"/>
                  <a:pt x="911" y="2602"/>
                  <a:pt x="825" y="2640"/>
                </a:cubicBezTo>
                <a:cubicBezTo>
                  <a:pt x="728" y="2683"/>
                  <a:pt x="632" y="2730"/>
                  <a:pt x="534" y="2772"/>
                </a:cubicBezTo>
                <a:cubicBezTo>
                  <a:pt x="409" y="2826"/>
                  <a:pt x="282" y="2878"/>
                  <a:pt x="155" y="2930"/>
                </a:cubicBezTo>
                <a:cubicBezTo>
                  <a:pt x="108" y="2950"/>
                  <a:pt x="65" y="2943"/>
                  <a:pt x="29" y="2905"/>
                </a:cubicBezTo>
                <a:cubicBezTo>
                  <a:pt x="0" y="2874"/>
                  <a:pt x="2" y="2836"/>
                  <a:pt x="10" y="2800"/>
                </a:cubicBezTo>
                <a:cubicBezTo>
                  <a:pt x="38" y="2668"/>
                  <a:pt x="67" y="2536"/>
                  <a:pt x="97" y="2405"/>
                </a:cubicBezTo>
                <a:cubicBezTo>
                  <a:pt x="110" y="2344"/>
                  <a:pt x="150" y="2300"/>
                  <a:pt x="204" y="2276"/>
                </a:cubicBezTo>
                <a:cubicBezTo>
                  <a:pt x="378" y="2196"/>
                  <a:pt x="548" y="2110"/>
                  <a:pt x="707" y="2003"/>
                </a:cubicBezTo>
                <a:cubicBezTo>
                  <a:pt x="816" y="1930"/>
                  <a:pt x="913" y="1845"/>
                  <a:pt x="994" y="1742"/>
                </a:cubicBezTo>
                <a:cubicBezTo>
                  <a:pt x="1108" y="1596"/>
                  <a:pt x="1108" y="1409"/>
                  <a:pt x="994" y="1257"/>
                </a:cubicBezTo>
                <a:cubicBezTo>
                  <a:pt x="891" y="1122"/>
                  <a:pt x="765" y="1013"/>
                  <a:pt x="620" y="924"/>
                </a:cubicBezTo>
                <a:cubicBezTo>
                  <a:pt x="581" y="900"/>
                  <a:pt x="540" y="880"/>
                  <a:pt x="512" y="841"/>
                </a:cubicBezTo>
                <a:cubicBezTo>
                  <a:pt x="487" y="807"/>
                  <a:pt x="477" y="773"/>
                  <a:pt x="487" y="729"/>
                </a:cubicBezTo>
                <a:cubicBezTo>
                  <a:pt x="527" y="557"/>
                  <a:pt x="563" y="383"/>
                  <a:pt x="601" y="210"/>
                </a:cubicBezTo>
                <a:cubicBezTo>
                  <a:pt x="606" y="185"/>
                  <a:pt x="613" y="160"/>
                  <a:pt x="621" y="135"/>
                </a:cubicBezTo>
                <a:cubicBezTo>
                  <a:pt x="635" y="90"/>
                  <a:pt x="663" y="54"/>
                  <a:pt x="700" y="25"/>
                </a:cubicBezTo>
                <a:cubicBezTo>
                  <a:pt x="721" y="9"/>
                  <a:pt x="744" y="0"/>
                  <a:pt x="767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5" name="Freeform 6"/>
          <p:cNvSpPr/>
          <p:nvPr/>
        </p:nvSpPr>
        <p:spPr bwMode="auto">
          <a:xfrm>
            <a:off x="307975" y="284480"/>
            <a:ext cx="485140" cy="623570"/>
          </a:xfrm>
          <a:custGeom>
            <a:avLst/>
            <a:gdLst>
              <a:gd name="T0" fmla="*/ 767 w 3052"/>
              <a:gd name="T1" fmla="*/ 3 h 2950"/>
              <a:gd name="T2" fmla="*/ 893 w 3052"/>
              <a:gd name="T3" fmla="*/ 47 h 2950"/>
              <a:gd name="T4" fmla="*/ 1252 w 3052"/>
              <a:gd name="T5" fmla="*/ 267 h 2950"/>
              <a:gd name="T6" fmla="*/ 1696 w 3052"/>
              <a:gd name="T7" fmla="*/ 540 h 2950"/>
              <a:gd name="T8" fmla="*/ 2185 w 3052"/>
              <a:gd name="T9" fmla="*/ 842 h 2950"/>
              <a:gd name="T10" fmla="*/ 2833 w 3052"/>
              <a:gd name="T11" fmla="*/ 1240 h 2950"/>
              <a:gd name="T12" fmla="*/ 2994 w 3052"/>
              <a:gd name="T13" fmla="*/ 1384 h 2950"/>
              <a:gd name="T14" fmla="*/ 2964 w 3052"/>
              <a:gd name="T15" fmla="*/ 1655 h 2950"/>
              <a:gd name="T16" fmla="*/ 2732 w 3052"/>
              <a:gd name="T17" fmla="*/ 1807 h 2950"/>
              <a:gd name="T18" fmla="*/ 2393 w 3052"/>
              <a:gd name="T19" fmla="*/ 1955 h 2950"/>
              <a:gd name="T20" fmla="*/ 1921 w 3052"/>
              <a:gd name="T21" fmla="*/ 2162 h 2950"/>
              <a:gd name="T22" fmla="*/ 1475 w 3052"/>
              <a:gd name="T23" fmla="*/ 2355 h 2950"/>
              <a:gd name="T24" fmla="*/ 1085 w 3052"/>
              <a:gd name="T25" fmla="*/ 2529 h 2950"/>
              <a:gd name="T26" fmla="*/ 825 w 3052"/>
              <a:gd name="T27" fmla="*/ 2640 h 2950"/>
              <a:gd name="T28" fmla="*/ 534 w 3052"/>
              <a:gd name="T29" fmla="*/ 2772 h 2950"/>
              <a:gd name="T30" fmla="*/ 155 w 3052"/>
              <a:gd name="T31" fmla="*/ 2930 h 2950"/>
              <a:gd name="T32" fmla="*/ 29 w 3052"/>
              <a:gd name="T33" fmla="*/ 2905 h 2950"/>
              <a:gd name="T34" fmla="*/ 10 w 3052"/>
              <a:gd name="T35" fmla="*/ 2800 h 2950"/>
              <a:gd name="T36" fmla="*/ 97 w 3052"/>
              <a:gd name="T37" fmla="*/ 2405 h 2950"/>
              <a:gd name="T38" fmla="*/ 204 w 3052"/>
              <a:gd name="T39" fmla="*/ 2276 h 2950"/>
              <a:gd name="T40" fmla="*/ 707 w 3052"/>
              <a:gd name="T41" fmla="*/ 2003 h 2950"/>
              <a:gd name="T42" fmla="*/ 994 w 3052"/>
              <a:gd name="T43" fmla="*/ 1742 h 2950"/>
              <a:gd name="T44" fmla="*/ 994 w 3052"/>
              <a:gd name="T45" fmla="*/ 1257 h 2950"/>
              <a:gd name="T46" fmla="*/ 620 w 3052"/>
              <a:gd name="T47" fmla="*/ 924 h 2950"/>
              <a:gd name="T48" fmla="*/ 512 w 3052"/>
              <a:gd name="T49" fmla="*/ 841 h 2950"/>
              <a:gd name="T50" fmla="*/ 487 w 3052"/>
              <a:gd name="T51" fmla="*/ 729 h 2950"/>
              <a:gd name="T52" fmla="*/ 601 w 3052"/>
              <a:gd name="T53" fmla="*/ 210 h 2950"/>
              <a:gd name="T54" fmla="*/ 621 w 3052"/>
              <a:gd name="T55" fmla="*/ 135 h 2950"/>
              <a:gd name="T56" fmla="*/ 700 w 3052"/>
              <a:gd name="T57" fmla="*/ 25 h 2950"/>
              <a:gd name="T58" fmla="*/ 767 w 3052"/>
              <a:gd name="T59" fmla="*/ 3 h 2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052" h="2950">
                <a:moveTo>
                  <a:pt x="767" y="3"/>
                </a:moveTo>
                <a:cubicBezTo>
                  <a:pt x="817" y="2"/>
                  <a:pt x="856" y="24"/>
                  <a:pt x="893" y="47"/>
                </a:cubicBezTo>
                <a:cubicBezTo>
                  <a:pt x="1013" y="120"/>
                  <a:pt x="1133" y="194"/>
                  <a:pt x="1252" y="267"/>
                </a:cubicBezTo>
                <a:cubicBezTo>
                  <a:pt x="1400" y="358"/>
                  <a:pt x="1548" y="449"/>
                  <a:pt x="1696" y="540"/>
                </a:cubicBezTo>
                <a:cubicBezTo>
                  <a:pt x="1859" y="641"/>
                  <a:pt x="2022" y="742"/>
                  <a:pt x="2185" y="842"/>
                </a:cubicBezTo>
                <a:cubicBezTo>
                  <a:pt x="2401" y="975"/>
                  <a:pt x="2617" y="1108"/>
                  <a:pt x="2833" y="1240"/>
                </a:cubicBezTo>
                <a:cubicBezTo>
                  <a:pt x="2895" y="1279"/>
                  <a:pt x="2955" y="1320"/>
                  <a:pt x="2994" y="1384"/>
                </a:cubicBezTo>
                <a:cubicBezTo>
                  <a:pt x="3052" y="1479"/>
                  <a:pt x="3041" y="1574"/>
                  <a:pt x="2964" y="1655"/>
                </a:cubicBezTo>
                <a:cubicBezTo>
                  <a:pt x="2899" y="1724"/>
                  <a:pt x="2818" y="1769"/>
                  <a:pt x="2732" y="1807"/>
                </a:cubicBezTo>
                <a:cubicBezTo>
                  <a:pt x="2619" y="1856"/>
                  <a:pt x="2506" y="1905"/>
                  <a:pt x="2393" y="1955"/>
                </a:cubicBezTo>
                <a:cubicBezTo>
                  <a:pt x="2236" y="2024"/>
                  <a:pt x="2078" y="2094"/>
                  <a:pt x="1921" y="2162"/>
                </a:cubicBezTo>
                <a:cubicBezTo>
                  <a:pt x="1772" y="2227"/>
                  <a:pt x="1623" y="2290"/>
                  <a:pt x="1475" y="2355"/>
                </a:cubicBezTo>
                <a:cubicBezTo>
                  <a:pt x="1344" y="2412"/>
                  <a:pt x="1215" y="2471"/>
                  <a:pt x="1085" y="2529"/>
                </a:cubicBezTo>
                <a:cubicBezTo>
                  <a:pt x="999" y="2567"/>
                  <a:pt x="911" y="2602"/>
                  <a:pt x="825" y="2640"/>
                </a:cubicBezTo>
                <a:cubicBezTo>
                  <a:pt x="728" y="2683"/>
                  <a:pt x="632" y="2730"/>
                  <a:pt x="534" y="2772"/>
                </a:cubicBezTo>
                <a:cubicBezTo>
                  <a:pt x="409" y="2826"/>
                  <a:pt x="282" y="2878"/>
                  <a:pt x="155" y="2930"/>
                </a:cubicBezTo>
                <a:cubicBezTo>
                  <a:pt x="108" y="2950"/>
                  <a:pt x="65" y="2943"/>
                  <a:pt x="29" y="2905"/>
                </a:cubicBezTo>
                <a:cubicBezTo>
                  <a:pt x="0" y="2874"/>
                  <a:pt x="2" y="2836"/>
                  <a:pt x="10" y="2800"/>
                </a:cubicBezTo>
                <a:cubicBezTo>
                  <a:pt x="38" y="2668"/>
                  <a:pt x="67" y="2536"/>
                  <a:pt x="97" y="2405"/>
                </a:cubicBezTo>
                <a:cubicBezTo>
                  <a:pt x="110" y="2344"/>
                  <a:pt x="150" y="2300"/>
                  <a:pt x="204" y="2276"/>
                </a:cubicBezTo>
                <a:cubicBezTo>
                  <a:pt x="378" y="2196"/>
                  <a:pt x="548" y="2110"/>
                  <a:pt x="707" y="2003"/>
                </a:cubicBezTo>
                <a:cubicBezTo>
                  <a:pt x="816" y="1930"/>
                  <a:pt x="913" y="1845"/>
                  <a:pt x="994" y="1742"/>
                </a:cubicBezTo>
                <a:cubicBezTo>
                  <a:pt x="1108" y="1596"/>
                  <a:pt x="1108" y="1409"/>
                  <a:pt x="994" y="1257"/>
                </a:cubicBezTo>
                <a:cubicBezTo>
                  <a:pt x="891" y="1122"/>
                  <a:pt x="765" y="1013"/>
                  <a:pt x="620" y="924"/>
                </a:cubicBezTo>
                <a:cubicBezTo>
                  <a:pt x="581" y="900"/>
                  <a:pt x="540" y="880"/>
                  <a:pt x="512" y="841"/>
                </a:cubicBezTo>
                <a:cubicBezTo>
                  <a:pt x="487" y="807"/>
                  <a:pt x="477" y="773"/>
                  <a:pt x="487" y="729"/>
                </a:cubicBezTo>
                <a:cubicBezTo>
                  <a:pt x="527" y="557"/>
                  <a:pt x="563" y="383"/>
                  <a:pt x="601" y="210"/>
                </a:cubicBezTo>
                <a:cubicBezTo>
                  <a:pt x="606" y="185"/>
                  <a:pt x="613" y="160"/>
                  <a:pt x="621" y="135"/>
                </a:cubicBezTo>
                <a:cubicBezTo>
                  <a:pt x="635" y="90"/>
                  <a:pt x="663" y="54"/>
                  <a:pt x="700" y="25"/>
                </a:cubicBezTo>
                <a:cubicBezTo>
                  <a:pt x="721" y="9"/>
                  <a:pt x="744" y="0"/>
                  <a:pt x="767" y="3"/>
                </a:cubicBezTo>
                <a:close/>
              </a:path>
            </a:pathLst>
          </a:custGeom>
          <a:solidFill>
            <a:srgbClr val="3C598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Freeform 6"/>
          <p:cNvSpPr/>
          <p:nvPr/>
        </p:nvSpPr>
        <p:spPr bwMode="auto">
          <a:xfrm>
            <a:off x="6926580" y="3828415"/>
            <a:ext cx="400050" cy="483870"/>
          </a:xfrm>
          <a:custGeom>
            <a:avLst/>
            <a:gdLst>
              <a:gd name="T0" fmla="*/ 767 w 3052"/>
              <a:gd name="T1" fmla="*/ 3 h 2950"/>
              <a:gd name="T2" fmla="*/ 893 w 3052"/>
              <a:gd name="T3" fmla="*/ 47 h 2950"/>
              <a:gd name="T4" fmla="*/ 1252 w 3052"/>
              <a:gd name="T5" fmla="*/ 267 h 2950"/>
              <a:gd name="T6" fmla="*/ 1696 w 3052"/>
              <a:gd name="T7" fmla="*/ 540 h 2950"/>
              <a:gd name="T8" fmla="*/ 2185 w 3052"/>
              <a:gd name="T9" fmla="*/ 842 h 2950"/>
              <a:gd name="T10" fmla="*/ 2833 w 3052"/>
              <a:gd name="T11" fmla="*/ 1240 h 2950"/>
              <a:gd name="T12" fmla="*/ 2994 w 3052"/>
              <a:gd name="T13" fmla="*/ 1384 h 2950"/>
              <a:gd name="T14" fmla="*/ 2964 w 3052"/>
              <a:gd name="T15" fmla="*/ 1655 h 2950"/>
              <a:gd name="T16" fmla="*/ 2732 w 3052"/>
              <a:gd name="T17" fmla="*/ 1807 h 2950"/>
              <a:gd name="T18" fmla="*/ 2393 w 3052"/>
              <a:gd name="T19" fmla="*/ 1955 h 2950"/>
              <a:gd name="T20" fmla="*/ 1921 w 3052"/>
              <a:gd name="T21" fmla="*/ 2162 h 2950"/>
              <a:gd name="T22" fmla="*/ 1475 w 3052"/>
              <a:gd name="T23" fmla="*/ 2355 h 2950"/>
              <a:gd name="T24" fmla="*/ 1085 w 3052"/>
              <a:gd name="T25" fmla="*/ 2529 h 2950"/>
              <a:gd name="T26" fmla="*/ 825 w 3052"/>
              <a:gd name="T27" fmla="*/ 2640 h 2950"/>
              <a:gd name="T28" fmla="*/ 534 w 3052"/>
              <a:gd name="T29" fmla="*/ 2772 h 2950"/>
              <a:gd name="T30" fmla="*/ 155 w 3052"/>
              <a:gd name="T31" fmla="*/ 2930 h 2950"/>
              <a:gd name="T32" fmla="*/ 29 w 3052"/>
              <a:gd name="T33" fmla="*/ 2905 h 2950"/>
              <a:gd name="T34" fmla="*/ 10 w 3052"/>
              <a:gd name="T35" fmla="*/ 2800 h 2950"/>
              <a:gd name="T36" fmla="*/ 97 w 3052"/>
              <a:gd name="T37" fmla="*/ 2405 h 2950"/>
              <a:gd name="T38" fmla="*/ 204 w 3052"/>
              <a:gd name="T39" fmla="*/ 2276 h 2950"/>
              <a:gd name="T40" fmla="*/ 707 w 3052"/>
              <a:gd name="T41" fmla="*/ 2003 h 2950"/>
              <a:gd name="T42" fmla="*/ 994 w 3052"/>
              <a:gd name="T43" fmla="*/ 1742 h 2950"/>
              <a:gd name="T44" fmla="*/ 994 w 3052"/>
              <a:gd name="T45" fmla="*/ 1257 h 2950"/>
              <a:gd name="T46" fmla="*/ 620 w 3052"/>
              <a:gd name="T47" fmla="*/ 924 h 2950"/>
              <a:gd name="T48" fmla="*/ 512 w 3052"/>
              <a:gd name="T49" fmla="*/ 841 h 2950"/>
              <a:gd name="T50" fmla="*/ 487 w 3052"/>
              <a:gd name="T51" fmla="*/ 729 h 2950"/>
              <a:gd name="T52" fmla="*/ 601 w 3052"/>
              <a:gd name="T53" fmla="*/ 210 h 2950"/>
              <a:gd name="T54" fmla="*/ 621 w 3052"/>
              <a:gd name="T55" fmla="*/ 135 h 2950"/>
              <a:gd name="T56" fmla="*/ 700 w 3052"/>
              <a:gd name="T57" fmla="*/ 25 h 2950"/>
              <a:gd name="T58" fmla="*/ 767 w 3052"/>
              <a:gd name="T59" fmla="*/ 3 h 2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052" h="2950">
                <a:moveTo>
                  <a:pt x="767" y="3"/>
                </a:moveTo>
                <a:cubicBezTo>
                  <a:pt x="817" y="2"/>
                  <a:pt x="856" y="24"/>
                  <a:pt x="893" y="47"/>
                </a:cubicBezTo>
                <a:cubicBezTo>
                  <a:pt x="1013" y="120"/>
                  <a:pt x="1133" y="194"/>
                  <a:pt x="1252" y="267"/>
                </a:cubicBezTo>
                <a:cubicBezTo>
                  <a:pt x="1400" y="358"/>
                  <a:pt x="1548" y="449"/>
                  <a:pt x="1696" y="540"/>
                </a:cubicBezTo>
                <a:cubicBezTo>
                  <a:pt x="1859" y="641"/>
                  <a:pt x="2022" y="742"/>
                  <a:pt x="2185" y="842"/>
                </a:cubicBezTo>
                <a:cubicBezTo>
                  <a:pt x="2401" y="975"/>
                  <a:pt x="2617" y="1108"/>
                  <a:pt x="2833" y="1240"/>
                </a:cubicBezTo>
                <a:cubicBezTo>
                  <a:pt x="2895" y="1279"/>
                  <a:pt x="2955" y="1320"/>
                  <a:pt x="2994" y="1384"/>
                </a:cubicBezTo>
                <a:cubicBezTo>
                  <a:pt x="3052" y="1479"/>
                  <a:pt x="3041" y="1574"/>
                  <a:pt x="2964" y="1655"/>
                </a:cubicBezTo>
                <a:cubicBezTo>
                  <a:pt x="2899" y="1724"/>
                  <a:pt x="2818" y="1769"/>
                  <a:pt x="2732" y="1807"/>
                </a:cubicBezTo>
                <a:cubicBezTo>
                  <a:pt x="2619" y="1856"/>
                  <a:pt x="2506" y="1905"/>
                  <a:pt x="2393" y="1955"/>
                </a:cubicBezTo>
                <a:cubicBezTo>
                  <a:pt x="2236" y="2024"/>
                  <a:pt x="2078" y="2094"/>
                  <a:pt x="1921" y="2162"/>
                </a:cubicBezTo>
                <a:cubicBezTo>
                  <a:pt x="1772" y="2227"/>
                  <a:pt x="1623" y="2290"/>
                  <a:pt x="1475" y="2355"/>
                </a:cubicBezTo>
                <a:cubicBezTo>
                  <a:pt x="1344" y="2412"/>
                  <a:pt x="1215" y="2471"/>
                  <a:pt x="1085" y="2529"/>
                </a:cubicBezTo>
                <a:cubicBezTo>
                  <a:pt x="999" y="2567"/>
                  <a:pt x="911" y="2602"/>
                  <a:pt x="825" y="2640"/>
                </a:cubicBezTo>
                <a:cubicBezTo>
                  <a:pt x="728" y="2683"/>
                  <a:pt x="632" y="2730"/>
                  <a:pt x="534" y="2772"/>
                </a:cubicBezTo>
                <a:cubicBezTo>
                  <a:pt x="409" y="2826"/>
                  <a:pt x="282" y="2878"/>
                  <a:pt x="155" y="2930"/>
                </a:cubicBezTo>
                <a:cubicBezTo>
                  <a:pt x="108" y="2950"/>
                  <a:pt x="65" y="2943"/>
                  <a:pt x="29" y="2905"/>
                </a:cubicBezTo>
                <a:cubicBezTo>
                  <a:pt x="0" y="2874"/>
                  <a:pt x="2" y="2836"/>
                  <a:pt x="10" y="2800"/>
                </a:cubicBezTo>
                <a:cubicBezTo>
                  <a:pt x="38" y="2668"/>
                  <a:pt x="67" y="2536"/>
                  <a:pt x="97" y="2405"/>
                </a:cubicBezTo>
                <a:cubicBezTo>
                  <a:pt x="110" y="2344"/>
                  <a:pt x="150" y="2300"/>
                  <a:pt x="204" y="2276"/>
                </a:cubicBezTo>
                <a:cubicBezTo>
                  <a:pt x="378" y="2196"/>
                  <a:pt x="548" y="2110"/>
                  <a:pt x="707" y="2003"/>
                </a:cubicBezTo>
                <a:cubicBezTo>
                  <a:pt x="816" y="1930"/>
                  <a:pt x="913" y="1845"/>
                  <a:pt x="994" y="1742"/>
                </a:cubicBezTo>
                <a:cubicBezTo>
                  <a:pt x="1108" y="1596"/>
                  <a:pt x="1108" y="1409"/>
                  <a:pt x="994" y="1257"/>
                </a:cubicBezTo>
                <a:cubicBezTo>
                  <a:pt x="891" y="1122"/>
                  <a:pt x="765" y="1013"/>
                  <a:pt x="620" y="924"/>
                </a:cubicBezTo>
                <a:cubicBezTo>
                  <a:pt x="581" y="900"/>
                  <a:pt x="540" y="880"/>
                  <a:pt x="512" y="841"/>
                </a:cubicBezTo>
                <a:cubicBezTo>
                  <a:pt x="487" y="807"/>
                  <a:pt x="477" y="773"/>
                  <a:pt x="487" y="729"/>
                </a:cubicBezTo>
                <a:cubicBezTo>
                  <a:pt x="527" y="557"/>
                  <a:pt x="563" y="383"/>
                  <a:pt x="601" y="210"/>
                </a:cubicBezTo>
                <a:cubicBezTo>
                  <a:pt x="606" y="185"/>
                  <a:pt x="613" y="160"/>
                  <a:pt x="621" y="135"/>
                </a:cubicBezTo>
                <a:cubicBezTo>
                  <a:pt x="635" y="90"/>
                  <a:pt x="663" y="54"/>
                  <a:pt x="700" y="25"/>
                </a:cubicBezTo>
                <a:cubicBezTo>
                  <a:pt x="721" y="9"/>
                  <a:pt x="744" y="0"/>
                  <a:pt x="767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弦形 8"/>
          <p:cNvSpPr/>
          <p:nvPr/>
        </p:nvSpPr>
        <p:spPr>
          <a:xfrm rot="18360000">
            <a:off x="6722110" y="2933700"/>
            <a:ext cx="405765" cy="476250"/>
          </a:xfrm>
          <a:prstGeom prst="chord">
            <a:avLst/>
          </a:prstGeom>
          <a:solidFill>
            <a:srgbClr val="A3B0C7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83360"/>
            <a:ext cx="12192000" cy="45719"/>
          </a:xfrm>
          <a:prstGeom prst="rect">
            <a:avLst/>
          </a:prstGeom>
          <a:solidFill>
            <a:srgbClr val="3C59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 flipV="1">
            <a:off x="0" y="5283202"/>
            <a:ext cx="12192000" cy="45719"/>
          </a:xfrm>
          <a:prstGeom prst="rect">
            <a:avLst/>
          </a:prstGeom>
          <a:solidFill>
            <a:srgbClr val="3C59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219200" y="0"/>
            <a:ext cx="45719" cy="6858000"/>
          </a:xfrm>
          <a:prstGeom prst="rect">
            <a:avLst/>
          </a:prstGeom>
          <a:solidFill>
            <a:srgbClr val="3C59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362883" y="368300"/>
            <a:ext cx="13055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3C598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总结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955165" y="1859915"/>
            <a:ext cx="5013325" cy="1534160"/>
            <a:chOff x="9600" y="3880"/>
            <a:chExt cx="5921" cy="3040"/>
          </a:xfrm>
        </p:grpSpPr>
        <p:sp>
          <p:nvSpPr>
            <p:cNvPr id="9" name="矩形 8"/>
            <p:cNvSpPr/>
            <p:nvPr/>
          </p:nvSpPr>
          <p:spPr>
            <a:xfrm>
              <a:off x="10169" y="3880"/>
              <a:ext cx="3040" cy="3040"/>
            </a:xfrm>
            <a:prstGeom prst="rect">
              <a:avLst/>
            </a:prstGeom>
            <a:noFill/>
            <a:ln w="28575">
              <a:solidFill>
                <a:srgbClr val="3C59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9600" y="4680"/>
              <a:ext cx="5921" cy="1645"/>
              <a:chOff x="2208632" y="1874698"/>
              <a:chExt cx="3759357" cy="1044467"/>
            </a:xfrm>
            <a:solidFill>
              <a:srgbClr val="EEEEF0"/>
            </a:solidFill>
          </p:grpSpPr>
          <p:sp>
            <p:nvSpPr>
              <p:cNvPr id="18" name="文本框 17"/>
              <p:cNvSpPr txBox="1"/>
              <p:nvPr/>
            </p:nvSpPr>
            <p:spPr>
              <a:xfrm>
                <a:off x="2208632" y="1874698"/>
                <a:ext cx="1063112" cy="104446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b="1" dirty="0">
                    <a:solidFill>
                      <a:srgbClr val="3C598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01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3274141" y="1874698"/>
                <a:ext cx="2339102" cy="65688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rgbClr val="3C598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+mn-ea"/>
                  </a:rPr>
                  <a:t>哪些是</a:t>
                </a:r>
                <a:r>
                  <a:rPr lang="zh-CN" altLang="en-US" sz="2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sym typeface="+mn-ea"/>
                  </a:rPr>
                  <a:t>危险人群</a:t>
                </a:r>
                <a:r>
                  <a:rPr lang="zh-CN" altLang="en-US" sz="2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？</a:t>
                </a:r>
                <a:endParaRPr lang="zh-CN" altLang="en-US" sz="2800" dirty="0">
                  <a:solidFill>
                    <a:srgbClr val="3C598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3271918" y="2517288"/>
                <a:ext cx="2696071" cy="38598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zh-CN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</a:rPr>
                  <a:t>长期过度使用腕部、内科系统疾病、肥胖</a:t>
                </a: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1955165" y="3557905"/>
            <a:ext cx="4942839" cy="1534160"/>
            <a:chOff x="9600" y="3880"/>
            <a:chExt cx="5837" cy="3040"/>
          </a:xfrm>
        </p:grpSpPr>
        <p:sp>
          <p:nvSpPr>
            <p:cNvPr id="25" name="矩形 24"/>
            <p:cNvSpPr/>
            <p:nvPr/>
          </p:nvSpPr>
          <p:spPr>
            <a:xfrm>
              <a:off x="10169" y="3880"/>
              <a:ext cx="3040" cy="3040"/>
            </a:xfrm>
            <a:prstGeom prst="rect">
              <a:avLst/>
            </a:prstGeom>
            <a:noFill/>
            <a:ln w="28575">
              <a:solidFill>
                <a:srgbClr val="3C59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9600" y="4680"/>
              <a:ext cx="5837" cy="2011"/>
              <a:chOff x="2208632" y="1874698"/>
              <a:chExt cx="3706502" cy="1276843"/>
            </a:xfrm>
            <a:solidFill>
              <a:srgbClr val="EEEEF0"/>
            </a:solidFill>
          </p:grpSpPr>
          <p:sp>
            <p:nvSpPr>
              <p:cNvPr id="27" name="文本框 26"/>
              <p:cNvSpPr txBox="1"/>
              <p:nvPr/>
            </p:nvSpPr>
            <p:spPr>
              <a:xfrm>
                <a:off x="2208632" y="1874698"/>
                <a:ext cx="1063112" cy="127684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b="1" dirty="0">
                    <a:solidFill>
                      <a:srgbClr val="3C598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03</a:t>
                </a:r>
                <a:endParaRPr lang="en-US" altLang="zh-CN" sz="6000" dirty="0">
                  <a:solidFill>
                    <a:srgbClr val="3C598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3220968" y="1874698"/>
                <a:ext cx="2694166" cy="65688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rgbClr val="3C598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+mn-ea"/>
                  </a:rPr>
                  <a:t>如何识别</a:t>
                </a:r>
                <a:r>
                  <a:rPr lang="zh-CN" altLang="en-US" sz="2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sym typeface="+mn-ea"/>
                  </a:rPr>
                  <a:t>腕管综合征</a:t>
                </a:r>
                <a:r>
                  <a:rPr lang="zh-CN" altLang="en-US" sz="2800" dirty="0">
                    <a:solidFill>
                      <a:srgbClr val="3C598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+mn-ea"/>
                  </a:rPr>
                  <a:t>？</a:t>
                </a:r>
                <a:endParaRPr lang="zh-CN" altLang="en-US" sz="2800" dirty="0">
                  <a:solidFill>
                    <a:srgbClr val="3C598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3271918" y="2517201"/>
                <a:ext cx="2528459" cy="38598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zh-CN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</a:rPr>
                  <a:t>典型症状、专科检查</a:t>
                </a: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6819265" y="1859915"/>
            <a:ext cx="4540250" cy="1534160"/>
            <a:chOff x="9600" y="3880"/>
            <a:chExt cx="5362" cy="3040"/>
          </a:xfrm>
        </p:grpSpPr>
        <p:sp>
          <p:nvSpPr>
            <p:cNvPr id="31" name="矩形 30"/>
            <p:cNvSpPr/>
            <p:nvPr/>
          </p:nvSpPr>
          <p:spPr>
            <a:xfrm>
              <a:off x="10169" y="3880"/>
              <a:ext cx="3040" cy="3040"/>
            </a:xfrm>
            <a:prstGeom prst="rect">
              <a:avLst/>
            </a:prstGeom>
            <a:noFill/>
            <a:ln w="28575">
              <a:solidFill>
                <a:srgbClr val="3C59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9600" y="4680"/>
              <a:ext cx="5362" cy="2011"/>
              <a:chOff x="2208632" y="1874698"/>
              <a:chExt cx="3404611" cy="1276843"/>
            </a:xfrm>
            <a:solidFill>
              <a:srgbClr val="EEEEF0"/>
            </a:solidFill>
          </p:grpSpPr>
          <p:sp>
            <p:nvSpPr>
              <p:cNvPr id="33" name="文本框 32"/>
              <p:cNvSpPr txBox="1"/>
              <p:nvPr/>
            </p:nvSpPr>
            <p:spPr>
              <a:xfrm>
                <a:off x="2208632" y="1874698"/>
                <a:ext cx="1063112" cy="127684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b="1" dirty="0">
                    <a:solidFill>
                      <a:srgbClr val="3C598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02</a:t>
                </a:r>
                <a:endParaRPr lang="en-US" altLang="zh-CN" sz="6000" dirty="0">
                  <a:solidFill>
                    <a:srgbClr val="3C598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3274141" y="1874698"/>
                <a:ext cx="2339102" cy="65688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rgbClr val="3C598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+mn-ea"/>
                  </a:rPr>
                  <a:t>什么是</a:t>
                </a:r>
                <a:r>
                  <a:rPr lang="zh-CN" altLang="en-US" sz="2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sym typeface="+mn-ea"/>
                  </a:rPr>
                  <a:t>腕管综合征</a:t>
                </a:r>
                <a:r>
                  <a:rPr lang="zh-CN" altLang="en-US" sz="2800" dirty="0">
                    <a:solidFill>
                      <a:srgbClr val="3C598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+mn-ea"/>
                  </a:rPr>
                  <a:t>？</a:t>
                </a:r>
                <a:endParaRPr lang="zh-CN" altLang="en-US" sz="2800" dirty="0">
                  <a:solidFill>
                    <a:srgbClr val="3C598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3271744" y="2517456"/>
                <a:ext cx="2278188" cy="38598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zh-CN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</a:rPr>
                  <a:t>正中神经嵌压</a:t>
                </a: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6819265" y="3557905"/>
            <a:ext cx="5077460" cy="1534160"/>
            <a:chOff x="9600" y="3880"/>
            <a:chExt cx="5996" cy="3040"/>
          </a:xfrm>
        </p:grpSpPr>
        <p:sp>
          <p:nvSpPr>
            <p:cNvPr id="37" name="矩形 36"/>
            <p:cNvSpPr/>
            <p:nvPr/>
          </p:nvSpPr>
          <p:spPr>
            <a:xfrm>
              <a:off x="10169" y="3880"/>
              <a:ext cx="3040" cy="3040"/>
            </a:xfrm>
            <a:prstGeom prst="rect">
              <a:avLst/>
            </a:prstGeom>
            <a:noFill/>
            <a:ln w="28575">
              <a:solidFill>
                <a:srgbClr val="3C59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9600" y="4680"/>
              <a:ext cx="5996" cy="2011"/>
              <a:chOff x="2208632" y="1874698"/>
              <a:chExt cx="3807450" cy="1276843"/>
            </a:xfrm>
            <a:solidFill>
              <a:srgbClr val="EEEEF0"/>
            </a:solidFill>
          </p:grpSpPr>
          <p:sp>
            <p:nvSpPr>
              <p:cNvPr id="39" name="文本框 38"/>
              <p:cNvSpPr txBox="1"/>
              <p:nvPr/>
            </p:nvSpPr>
            <p:spPr>
              <a:xfrm>
                <a:off x="2208632" y="1874698"/>
                <a:ext cx="1063112" cy="127684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b="1" dirty="0">
                    <a:solidFill>
                      <a:srgbClr val="3C598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04</a:t>
                </a:r>
                <a:endParaRPr lang="en-US" altLang="zh-CN" sz="6000" dirty="0">
                  <a:solidFill>
                    <a:srgbClr val="3C598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3274299" y="1874698"/>
                <a:ext cx="2741783" cy="6567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rgbClr val="3C598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+mn-ea"/>
                  </a:rPr>
                  <a:t>如何预防</a:t>
                </a:r>
                <a:r>
                  <a:rPr lang="zh-CN" altLang="en-US" sz="2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sym typeface="+mn-ea"/>
                  </a:rPr>
                  <a:t>腕管综合征</a:t>
                </a:r>
                <a:r>
                  <a:rPr lang="zh-CN" altLang="en-US" sz="2800" dirty="0">
                    <a:solidFill>
                      <a:srgbClr val="3C598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+mn-ea"/>
                  </a:rPr>
                  <a:t>？</a:t>
                </a:r>
                <a:endParaRPr lang="zh-CN" altLang="en-US" sz="2800" dirty="0">
                  <a:solidFill>
                    <a:srgbClr val="3C598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3304600" y="2531838"/>
                <a:ext cx="2278188" cy="38598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zh-CN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</a:rPr>
                  <a:t>四个注意、三个妙招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142e3vf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142e3vf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351</Words>
  <Application>WPS 演示</Application>
  <PresentationFormat>自定义</PresentationFormat>
  <Paragraphs>61</Paragraphs>
  <Slides>10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1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jialin</dc:creator>
  <cp:lastModifiedBy>Administrator</cp:lastModifiedBy>
  <cp:revision>59</cp:revision>
  <dcterms:created xsi:type="dcterms:W3CDTF">2019-10-11T10:22:00Z</dcterms:created>
  <dcterms:modified xsi:type="dcterms:W3CDTF">2021-03-24T06:31:04Z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KSOTemplateUUID">
    <vt:lpwstr>v1.0_mb_qVeBW84wYaMfzB0fHllfcg==</vt:lpwstr>
  </property>
</Properties>
</file>