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7"/>
  </p:notesMasterIdLst>
  <p:sldIdLst>
    <p:sldId id="257" r:id="rId5"/>
    <p:sldId id="356" r:id="rId6"/>
    <p:sldId id="353" r:id="rId8"/>
    <p:sldId id="357" r:id="rId9"/>
    <p:sldId id="358" r:id="rId10"/>
    <p:sldId id="359" r:id="rId11"/>
    <p:sldId id="272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  <p:cmAuthor id="2" name="LENOVO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320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2.png"/><Relationship Id="rId2" Type="http://schemas.openxmlformats.org/officeDocument/2006/relationships/tags" Target="../tags/tag34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2.png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image" Target="../media/image3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2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2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2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image" Target="../media/image2.png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image" Target="../media/image2.png"/><Relationship Id="rId2" Type="http://schemas.openxmlformats.org/officeDocument/2006/relationships/tags" Target="../tags/tag12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2" Type="http://schemas.openxmlformats.org/officeDocument/2006/relationships/image" Target="../media/image2.png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image" Target="../media/image1.png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image" Target="../media/image2.png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image" Target="../media/image2.png"/><Relationship Id="rId2" Type="http://schemas.openxmlformats.org/officeDocument/2006/relationships/tags" Target="../tags/tag179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image" Target="../media/image2.png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image" Target="../media/image2.png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image" Target="../media/image2.png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image" Target="../media/image3.png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image" Target="../media/image2.png"/><Relationship Id="rId2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2.png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image" Target="../media/image2.png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image" Target="../media/image2.png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1" Type="http://schemas.openxmlformats.org/officeDocument/2006/relationships/tags" Target="../tags/tag255.xml"/><Relationship Id="rId10" Type="http://schemas.openxmlformats.org/officeDocument/2006/relationships/tags" Target="../tags/tag254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1" Type="http://schemas.openxmlformats.org/officeDocument/2006/relationships/image" Target="../media/image2.png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71.xml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image" Target="../media/image2.png"/><Relationship Id="rId2" Type="http://schemas.openxmlformats.org/officeDocument/2006/relationships/tags" Target="../tags/tag265.xml"/><Relationship Id="rId12" Type="http://schemas.openxmlformats.org/officeDocument/2006/relationships/tags" Target="../tags/tag274.xml"/><Relationship Id="rId11" Type="http://schemas.openxmlformats.org/officeDocument/2006/relationships/tags" Target="../tags/tag273.xml"/><Relationship Id="rId10" Type="http://schemas.openxmlformats.org/officeDocument/2006/relationships/tags" Target="../tags/tag272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2" Type="http://schemas.openxmlformats.org/officeDocument/2006/relationships/image" Target="../media/image2.png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直角三角形 1077"/>
          <p:cNvSpPr/>
          <p:nvPr>
            <p:custDataLst>
              <p:tags r:id="rId2"/>
            </p:custDataLst>
          </p:nvPr>
        </p:nvSpPr>
        <p:spPr>
          <a:xfrm>
            <a:off x="-2547" y="3033234"/>
            <a:ext cx="1817846" cy="3824766"/>
          </a:xfrm>
          <a:prstGeom prst="rtTriangle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</a:endParaRPr>
          </a:p>
        </p:txBody>
      </p:sp>
      <p:sp>
        <p:nvSpPr>
          <p:cNvPr id="3" name="平行四边形 2"/>
          <p:cNvSpPr/>
          <p:nvPr>
            <p:custDataLst>
              <p:tags r:id="rId3"/>
            </p:custDataLst>
          </p:nvPr>
        </p:nvSpPr>
        <p:spPr>
          <a:xfrm flipH="1">
            <a:off x="3310421" y="-5018"/>
            <a:ext cx="6153237" cy="6863017"/>
          </a:xfrm>
          <a:prstGeom prst="parallelogram">
            <a:avLst>
              <a:gd name="adj" fmla="val 65069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6160" y="1029950"/>
            <a:ext cx="6572058" cy="5492972"/>
          </a:xfrm>
          <a:prstGeom prst="rect">
            <a:avLst/>
          </a:prstGeom>
        </p:spPr>
      </p:pic>
      <p:sp>
        <p:nvSpPr>
          <p:cNvPr id="1076" name="平行四边形 1075"/>
          <p:cNvSpPr/>
          <p:nvPr>
            <p:custDataLst>
              <p:tags r:id="rId5"/>
            </p:custDataLst>
          </p:nvPr>
        </p:nvSpPr>
        <p:spPr>
          <a:xfrm flipH="1">
            <a:off x="5447265" y="0"/>
            <a:ext cx="6776773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5218 w 10000"/>
              <a:gd name="connsiteY0-2" fmla="*/ 0 h 10000"/>
              <a:gd name="connsiteX1-3" fmla="*/ 10000 w 10000"/>
              <a:gd name="connsiteY1-4" fmla="*/ 0 h 10000"/>
              <a:gd name="connsiteX2-5" fmla="*/ 10000 w 10000"/>
              <a:gd name="connsiteY2-6" fmla="*/ 8000 h 10000"/>
              <a:gd name="connsiteX3-7" fmla="*/ 5000 w 10000"/>
              <a:gd name="connsiteY3-8" fmla="*/ 10000 h 10000"/>
              <a:gd name="connsiteX4-9" fmla="*/ 0 w 10000"/>
              <a:gd name="connsiteY4-10" fmla="*/ 8000 h 10000"/>
              <a:gd name="connsiteX5-11" fmla="*/ 5218 w 10000"/>
              <a:gd name="connsiteY5-12" fmla="*/ 0 h 10000"/>
              <a:gd name="connsiteX0-13" fmla="*/ 5176 w 9958"/>
              <a:gd name="connsiteY0-14" fmla="*/ 0 h 10000"/>
              <a:gd name="connsiteX1-15" fmla="*/ 9958 w 9958"/>
              <a:gd name="connsiteY1-16" fmla="*/ 0 h 10000"/>
              <a:gd name="connsiteX2-17" fmla="*/ 9958 w 9958"/>
              <a:gd name="connsiteY2-18" fmla="*/ 8000 h 10000"/>
              <a:gd name="connsiteX3-19" fmla="*/ 4958 w 9958"/>
              <a:gd name="connsiteY3-20" fmla="*/ 10000 h 10000"/>
              <a:gd name="connsiteX4-21" fmla="*/ 0 w 9958"/>
              <a:gd name="connsiteY4-22" fmla="*/ 8819 h 10000"/>
              <a:gd name="connsiteX5-23" fmla="*/ 5176 w 9958"/>
              <a:gd name="connsiteY5-24" fmla="*/ 0 h 10000"/>
              <a:gd name="connsiteX0-25" fmla="*/ 5220 w 10022"/>
              <a:gd name="connsiteY0-26" fmla="*/ 0 h 10000"/>
              <a:gd name="connsiteX1-27" fmla="*/ 10022 w 10022"/>
              <a:gd name="connsiteY1-28" fmla="*/ 0 h 10000"/>
              <a:gd name="connsiteX2-29" fmla="*/ 10022 w 10022"/>
              <a:gd name="connsiteY2-30" fmla="*/ 8000 h 10000"/>
              <a:gd name="connsiteX3-31" fmla="*/ 0 w 10022"/>
              <a:gd name="connsiteY3-32" fmla="*/ 10000 h 10000"/>
              <a:gd name="connsiteX4-33" fmla="*/ 22 w 10022"/>
              <a:gd name="connsiteY4-34" fmla="*/ 8819 h 10000"/>
              <a:gd name="connsiteX5-35" fmla="*/ 5220 w 10022"/>
              <a:gd name="connsiteY5-36" fmla="*/ 0 h 10000"/>
              <a:gd name="connsiteX0-37" fmla="*/ 5220 w 10022"/>
              <a:gd name="connsiteY0-38" fmla="*/ 0 h 10014"/>
              <a:gd name="connsiteX1-39" fmla="*/ 10022 w 10022"/>
              <a:gd name="connsiteY1-40" fmla="*/ 0 h 10014"/>
              <a:gd name="connsiteX2-41" fmla="*/ 4106 w 10022"/>
              <a:gd name="connsiteY2-42" fmla="*/ 10014 h 10014"/>
              <a:gd name="connsiteX3-43" fmla="*/ 0 w 10022"/>
              <a:gd name="connsiteY3-44" fmla="*/ 10000 h 10014"/>
              <a:gd name="connsiteX4-45" fmla="*/ 22 w 10022"/>
              <a:gd name="connsiteY4-46" fmla="*/ 8819 h 10014"/>
              <a:gd name="connsiteX5-47" fmla="*/ 5220 w 10022"/>
              <a:gd name="connsiteY5-48" fmla="*/ 0 h 10014"/>
              <a:gd name="connsiteX0-49" fmla="*/ 5220 w 10022"/>
              <a:gd name="connsiteY0-50" fmla="*/ 0 h 10014"/>
              <a:gd name="connsiteX1-51" fmla="*/ 10022 w 10022"/>
              <a:gd name="connsiteY1-52" fmla="*/ 0 h 10014"/>
              <a:gd name="connsiteX2-53" fmla="*/ 4106 w 10022"/>
              <a:gd name="connsiteY2-54" fmla="*/ 10014 h 10014"/>
              <a:gd name="connsiteX3-55" fmla="*/ 0 w 10022"/>
              <a:gd name="connsiteY3-56" fmla="*/ 10000 h 10014"/>
              <a:gd name="connsiteX4-57" fmla="*/ 22 w 10022"/>
              <a:gd name="connsiteY4-58" fmla="*/ 8819 h 10014"/>
              <a:gd name="connsiteX5-59" fmla="*/ 5220 w 10022"/>
              <a:gd name="connsiteY5-60" fmla="*/ 0 h 10014"/>
              <a:gd name="connsiteX0-61" fmla="*/ 5220 w 10022"/>
              <a:gd name="connsiteY0-62" fmla="*/ 0 h 10000"/>
              <a:gd name="connsiteX1-63" fmla="*/ 10022 w 10022"/>
              <a:gd name="connsiteY1-64" fmla="*/ 0 h 10000"/>
              <a:gd name="connsiteX2-65" fmla="*/ 4092 w 10022"/>
              <a:gd name="connsiteY2-66" fmla="*/ 9986 h 10000"/>
              <a:gd name="connsiteX3-67" fmla="*/ 0 w 10022"/>
              <a:gd name="connsiteY3-68" fmla="*/ 10000 h 10000"/>
              <a:gd name="connsiteX4-69" fmla="*/ 22 w 10022"/>
              <a:gd name="connsiteY4-70" fmla="*/ 8819 h 10000"/>
              <a:gd name="connsiteX5-71" fmla="*/ 5220 w 10022"/>
              <a:gd name="connsiteY5-7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22" h="10000">
                <a:moveTo>
                  <a:pt x="5220" y="0"/>
                </a:moveTo>
                <a:lnTo>
                  <a:pt x="10022" y="0"/>
                </a:lnTo>
                <a:lnTo>
                  <a:pt x="4092" y="9986"/>
                </a:lnTo>
                <a:lnTo>
                  <a:pt x="0" y="10000"/>
                </a:lnTo>
                <a:cubicBezTo>
                  <a:pt x="7" y="9606"/>
                  <a:pt x="15" y="9213"/>
                  <a:pt x="22" y="8819"/>
                </a:cubicBezTo>
                <a:lnTo>
                  <a:pt x="522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6"/>
            </p:custDataLst>
          </p:nvPr>
        </p:nvSpPr>
        <p:spPr>
          <a:xfrm flipH="1" flipV="1">
            <a:off x="8684696" y="-3"/>
            <a:ext cx="3507304" cy="6035887"/>
          </a:xfrm>
          <a:prstGeom prst="rtTriangle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</a:endParaRPr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6648457" y="3881401"/>
            <a:ext cx="4872031" cy="573582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6648457" y="1130300"/>
            <a:ext cx="4871982" cy="2632358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7200" baseline="0">
                <a:solidFill>
                  <a:schemeClr val="bg1"/>
                </a:soli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 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9"/>
            </p:custDataLst>
          </p:nvPr>
        </p:nvSpPr>
        <p:spPr>
          <a:xfrm>
            <a:off x="9171309" y="5537148"/>
            <a:ext cx="2431641" cy="432000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9078268" y="4912699"/>
            <a:ext cx="2441249" cy="5797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1800" b="0" baseline="0">
                <a:solidFill>
                  <a:schemeClr val="accent2"/>
                </a:solidFill>
                <a:latin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4" name="矩形 93"/>
          <p:cNvSpPr/>
          <p:nvPr>
            <p:custDataLst>
              <p:tags r:id="rId7"/>
            </p:custDataLst>
          </p:nvPr>
        </p:nvSpPr>
        <p:spPr>
          <a:xfrm>
            <a:off x="669881" y="897737"/>
            <a:ext cx="10852238" cy="45719"/>
          </a:xfrm>
          <a:prstGeom prst="rect">
            <a:avLst/>
          </a:prstGeom>
          <a:gradFill>
            <a:gsLst>
              <a:gs pos="96000">
                <a:schemeClr val="accent1"/>
              </a:gs>
              <a:gs pos="67000">
                <a:schemeClr val="accent1">
                  <a:lumMod val="75000"/>
                </a:schemeClr>
              </a:gs>
              <a:gs pos="39000">
                <a:schemeClr val="accent1">
                  <a:lumMod val="90000"/>
                </a:schemeClr>
              </a:gs>
              <a:gs pos="3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n>
                <a:noFill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1075"/>
          <p:cNvSpPr/>
          <p:nvPr>
            <p:custDataLst>
              <p:tags r:id="rId2"/>
            </p:custDataLst>
          </p:nvPr>
        </p:nvSpPr>
        <p:spPr>
          <a:xfrm>
            <a:off x="-32125" y="-10034"/>
            <a:ext cx="6776773" cy="687251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5218 w 10000"/>
              <a:gd name="connsiteY0-2" fmla="*/ 0 h 10000"/>
              <a:gd name="connsiteX1-3" fmla="*/ 10000 w 10000"/>
              <a:gd name="connsiteY1-4" fmla="*/ 0 h 10000"/>
              <a:gd name="connsiteX2-5" fmla="*/ 10000 w 10000"/>
              <a:gd name="connsiteY2-6" fmla="*/ 8000 h 10000"/>
              <a:gd name="connsiteX3-7" fmla="*/ 5000 w 10000"/>
              <a:gd name="connsiteY3-8" fmla="*/ 10000 h 10000"/>
              <a:gd name="connsiteX4-9" fmla="*/ 0 w 10000"/>
              <a:gd name="connsiteY4-10" fmla="*/ 8000 h 10000"/>
              <a:gd name="connsiteX5-11" fmla="*/ 5218 w 10000"/>
              <a:gd name="connsiteY5-12" fmla="*/ 0 h 10000"/>
              <a:gd name="connsiteX0-13" fmla="*/ 5176 w 9958"/>
              <a:gd name="connsiteY0-14" fmla="*/ 0 h 10000"/>
              <a:gd name="connsiteX1-15" fmla="*/ 9958 w 9958"/>
              <a:gd name="connsiteY1-16" fmla="*/ 0 h 10000"/>
              <a:gd name="connsiteX2-17" fmla="*/ 9958 w 9958"/>
              <a:gd name="connsiteY2-18" fmla="*/ 8000 h 10000"/>
              <a:gd name="connsiteX3-19" fmla="*/ 4958 w 9958"/>
              <a:gd name="connsiteY3-20" fmla="*/ 10000 h 10000"/>
              <a:gd name="connsiteX4-21" fmla="*/ 0 w 9958"/>
              <a:gd name="connsiteY4-22" fmla="*/ 8819 h 10000"/>
              <a:gd name="connsiteX5-23" fmla="*/ 5176 w 9958"/>
              <a:gd name="connsiteY5-24" fmla="*/ 0 h 10000"/>
              <a:gd name="connsiteX0-25" fmla="*/ 5220 w 10022"/>
              <a:gd name="connsiteY0-26" fmla="*/ 0 h 10000"/>
              <a:gd name="connsiteX1-27" fmla="*/ 10022 w 10022"/>
              <a:gd name="connsiteY1-28" fmla="*/ 0 h 10000"/>
              <a:gd name="connsiteX2-29" fmla="*/ 10022 w 10022"/>
              <a:gd name="connsiteY2-30" fmla="*/ 8000 h 10000"/>
              <a:gd name="connsiteX3-31" fmla="*/ 0 w 10022"/>
              <a:gd name="connsiteY3-32" fmla="*/ 10000 h 10000"/>
              <a:gd name="connsiteX4-33" fmla="*/ 22 w 10022"/>
              <a:gd name="connsiteY4-34" fmla="*/ 8819 h 10000"/>
              <a:gd name="connsiteX5-35" fmla="*/ 5220 w 10022"/>
              <a:gd name="connsiteY5-36" fmla="*/ 0 h 10000"/>
              <a:gd name="connsiteX0-37" fmla="*/ 5220 w 10022"/>
              <a:gd name="connsiteY0-38" fmla="*/ 0 h 10014"/>
              <a:gd name="connsiteX1-39" fmla="*/ 10022 w 10022"/>
              <a:gd name="connsiteY1-40" fmla="*/ 0 h 10014"/>
              <a:gd name="connsiteX2-41" fmla="*/ 4106 w 10022"/>
              <a:gd name="connsiteY2-42" fmla="*/ 10014 h 10014"/>
              <a:gd name="connsiteX3-43" fmla="*/ 0 w 10022"/>
              <a:gd name="connsiteY3-44" fmla="*/ 10000 h 10014"/>
              <a:gd name="connsiteX4-45" fmla="*/ 22 w 10022"/>
              <a:gd name="connsiteY4-46" fmla="*/ 8819 h 10014"/>
              <a:gd name="connsiteX5-47" fmla="*/ 5220 w 10022"/>
              <a:gd name="connsiteY5-48" fmla="*/ 0 h 10014"/>
              <a:gd name="connsiteX0-49" fmla="*/ 5220 w 10022"/>
              <a:gd name="connsiteY0-50" fmla="*/ 0 h 10014"/>
              <a:gd name="connsiteX1-51" fmla="*/ 10022 w 10022"/>
              <a:gd name="connsiteY1-52" fmla="*/ 0 h 10014"/>
              <a:gd name="connsiteX2-53" fmla="*/ 4106 w 10022"/>
              <a:gd name="connsiteY2-54" fmla="*/ 10014 h 10014"/>
              <a:gd name="connsiteX3-55" fmla="*/ 0 w 10022"/>
              <a:gd name="connsiteY3-56" fmla="*/ 10000 h 10014"/>
              <a:gd name="connsiteX4-57" fmla="*/ 22 w 10022"/>
              <a:gd name="connsiteY4-58" fmla="*/ 8819 h 10014"/>
              <a:gd name="connsiteX5-59" fmla="*/ 5220 w 10022"/>
              <a:gd name="connsiteY5-60" fmla="*/ 0 h 10014"/>
              <a:gd name="connsiteX0-61" fmla="*/ 5220 w 10022"/>
              <a:gd name="connsiteY0-62" fmla="*/ 0 h 10000"/>
              <a:gd name="connsiteX1-63" fmla="*/ 10022 w 10022"/>
              <a:gd name="connsiteY1-64" fmla="*/ 0 h 10000"/>
              <a:gd name="connsiteX2-65" fmla="*/ 4092 w 10022"/>
              <a:gd name="connsiteY2-66" fmla="*/ 9986 h 10000"/>
              <a:gd name="connsiteX3-67" fmla="*/ 0 w 10022"/>
              <a:gd name="connsiteY3-68" fmla="*/ 10000 h 10000"/>
              <a:gd name="connsiteX4-69" fmla="*/ 22 w 10022"/>
              <a:gd name="connsiteY4-70" fmla="*/ 8819 h 10000"/>
              <a:gd name="connsiteX5-71" fmla="*/ 5220 w 10022"/>
              <a:gd name="connsiteY5-7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22" h="10000">
                <a:moveTo>
                  <a:pt x="5220" y="0"/>
                </a:moveTo>
                <a:lnTo>
                  <a:pt x="10022" y="0"/>
                </a:lnTo>
                <a:lnTo>
                  <a:pt x="4092" y="9986"/>
                </a:lnTo>
                <a:lnTo>
                  <a:pt x="0" y="10000"/>
                </a:lnTo>
                <a:cubicBezTo>
                  <a:pt x="7" y="9606"/>
                  <a:pt x="15" y="9213"/>
                  <a:pt x="22" y="8819"/>
                </a:cubicBezTo>
                <a:lnTo>
                  <a:pt x="522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</a:endParaRPr>
          </a:p>
        </p:txBody>
      </p:sp>
      <p:sp>
        <p:nvSpPr>
          <p:cNvPr id="4" name="平行四边形 3"/>
          <p:cNvSpPr/>
          <p:nvPr>
            <p:custDataLst>
              <p:tags r:id="rId3"/>
            </p:custDataLst>
          </p:nvPr>
        </p:nvSpPr>
        <p:spPr>
          <a:xfrm>
            <a:off x="1441118" y="-10034"/>
            <a:ext cx="6153237" cy="6858000"/>
          </a:xfrm>
          <a:prstGeom prst="parallelogram">
            <a:avLst>
              <a:gd name="adj" fmla="val 65069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flipV="1">
            <a:off x="0" y="-10034"/>
            <a:ext cx="3507304" cy="6035887"/>
          </a:xfrm>
          <a:prstGeom prst="rtTriangle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69480" y="2679700"/>
            <a:ext cx="4851008" cy="853566"/>
          </a:xfrm>
        </p:spPr>
        <p:txBody>
          <a:bodyPr anchor="b">
            <a:normAutofit/>
          </a:bodyPr>
          <a:lstStyle>
            <a:lvl1pPr algn="l">
              <a:lnSpc>
                <a:spcPct val="120000"/>
              </a:lnSpc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 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69480" y="3622166"/>
            <a:ext cx="4851008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2" name="椭圆 1"/>
          <p:cNvSpPr/>
          <p:nvPr>
            <p:custDataLst>
              <p:tags r:id="rId7"/>
            </p:custDataLst>
          </p:nvPr>
        </p:nvSpPr>
        <p:spPr>
          <a:xfrm>
            <a:off x="3381376" y="1903539"/>
            <a:ext cx="2978726" cy="29787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 userDrawn="1"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7396" cy="6858000"/>
            <a:chOff x="0" y="0"/>
            <a:chExt cx="12197396" cy="6858000"/>
          </a:xfrm>
        </p:grpSpPr>
        <p:sp>
          <p:nvSpPr>
            <p:cNvPr id="6" name="直角三角形 5"/>
            <p:cNvSpPr/>
            <p:nvPr userDrawn="1">
              <p:custDataLst>
                <p:tags r:id="rId3"/>
              </p:custDataLst>
            </p:nvPr>
          </p:nvSpPr>
          <p:spPr>
            <a:xfrm flipH="1">
              <a:off x="11102621" y="4554583"/>
              <a:ext cx="1094775" cy="2303417"/>
            </a:xfrm>
            <a:prstGeom prst="rtTriangl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直角三角形 89"/>
            <p:cNvSpPr/>
            <p:nvPr userDrawn="1">
              <p:custDataLst>
                <p:tags r:id="rId4"/>
              </p:custDataLst>
            </p:nvPr>
          </p:nvSpPr>
          <p:spPr>
            <a:xfrm rot="10800000" flipH="1">
              <a:off x="0" y="0"/>
              <a:ext cx="1094775" cy="2303417"/>
            </a:xfrm>
            <a:prstGeom prst="rtTriangl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 userDrawn="1"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109"/>
          <p:cNvGrpSpPr/>
          <p:nvPr userDrawn="1">
            <p:custDataLst>
              <p:tags r:id="rId2"/>
            </p:custDataLst>
          </p:nvPr>
        </p:nvGrpSpPr>
        <p:grpSpPr>
          <a:xfrm>
            <a:off x="292800" y="304200"/>
            <a:ext cx="11748863" cy="6553800"/>
            <a:chOff x="292800" y="304200"/>
            <a:chExt cx="11748863" cy="6553800"/>
          </a:xfrm>
        </p:grpSpPr>
        <p:sp>
          <p:nvSpPr>
            <p:cNvPr id="111" name="矩形 1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微软雅黑" panose="020B0503020204020204" charset="-122"/>
              </a:endParaRPr>
            </a:p>
          </p:txBody>
        </p:sp>
        <p:pic>
          <p:nvPicPr>
            <p:cNvPr id="113" name="图片 11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2975" y="5925231"/>
              <a:ext cx="548688" cy="932769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 userDrawn="1"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 userDrawn="1"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marL="5143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9715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4287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8859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3431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109"/>
          <p:cNvGrpSpPr/>
          <p:nvPr userDrawn="1">
            <p:custDataLst>
              <p:tags r:id="rId2"/>
            </p:custDataLst>
          </p:nvPr>
        </p:nvGrpSpPr>
        <p:grpSpPr>
          <a:xfrm>
            <a:off x="292800" y="304200"/>
            <a:ext cx="11748863" cy="6553800"/>
            <a:chOff x="292800" y="304200"/>
            <a:chExt cx="11748863" cy="6553800"/>
          </a:xfrm>
        </p:grpSpPr>
        <p:sp>
          <p:nvSpPr>
            <p:cNvPr id="111" name="矩形 1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微软雅黑" panose="020B0503020204020204" charset="-122"/>
              </a:endParaRPr>
            </a:p>
          </p:txBody>
        </p:sp>
        <p:pic>
          <p:nvPicPr>
            <p:cNvPr id="113" name="图片 11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2975" y="5925231"/>
              <a:ext cx="548688" cy="932769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直角三角形 91"/>
          <p:cNvSpPr/>
          <p:nvPr>
            <p:custDataLst>
              <p:tags r:id="rId2"/>
            </p:custDataLst>
          </p:nvPr>
        </p:nvSpPr>
        <p:spPr>
          <a:xfrm flipV="1">
            <a:off x="-13554" y="0"/>
            <a:ext cx="3507304" cy="6035887"/>
          </a:xfrm>
          <a:prstGeom prst="rtTriangle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sp>
        <p:nvSpPr>
          <p:cNvPr id="91" name="直角三角形 90"/>
          <p:cNvSpPr/>
          <p:nvPr>
            <p:custDataLst>
              <p:tags r:id="rId3"/>
            </p:custDataLst>
          </p:nvPr>
        </p:nvSpPr>
        <p:spPr>
          <a:xfrm flipH="1">
            <a:off x="10381174" y="3047163"/>
            <a:ext cx="1817846" cy="3824766"/>
          </a:xfrm>
          <a:prstGeom prst="rtTriangle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03222" y="2310339"/>
            <a:ext cx="5188146" cy="4340728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2341878" y="2747559"/>
            <a:ext cx="4458971" cy="146531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80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 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图片 18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pic>
        <p:nvPicPr>
          <p:cNvPr id="66" name="图片 6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微软雅黑" panose="020B0503020204020204" charset="-122"/>
              <a:sym typeface="+mn-ea"/>
            </a:endParaRPr>
          </a:p>
        </p:txBody>
      </p:sp>
      <p:pic>
        <p:nvPicPr>
          <p:cNvPr id="135" name="图片 13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138" name="直角三角形 137"/>
          <p:cNvSpPr/>
          <p:nvPr userDrawn="1">
            <p:custDataLst>
              <p:tags r:id="rId5"/>
            </p:custDataLst>
          </p:nvPr>
        </p:nvSpPr>
        <p:spPr>
          <a:xfrm rot="10800000" flipH="1">
            <a:off x="0" y="0"/>
            <a:ext cx="1094740" cy="2303145"/>
          </a:xfrm>
          <a:prstGeom prst="rtTriangle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微软雅黑" panose="020B0503020204020204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21" name="直角三角形 20"/>
          <p:cNvSpPr/>
          <p:nvPr userDrawn="1">
            <p:custDataLst>
              <p:tags r:id="rId5"/>
            </p:custDataLst>
          </p:nvPr>
        </p:nvSpPr>
        <p:spPr>
          <a:xfrm rot="10800000" flipH="1">
            <a:off x="0" y="0"/>
            <a:ext cx="1094740" cy="2303145"/>
          </a:xfrm>
          <a:prstGeom prst="rtTriangle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4" name="直角三角形 23"/>
          <p:cNvSpPr/>
          <p:nvPr userDrawn="1">
            <p:custDataLst>
              <p:tags r:id="rId9"/>
            </p:custDataLst>
          </p:nvPr>
        </p:nvSpPr>
        <p:spPr>
          <a:xfrm rot="10800000" flipH="1">
            <a:off x="0" y="0"/>
            <a:ext cx="1094740" cy="2303145"/>
          </a:xfrm>
          <a:prstGeom prst="rtTriangle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直角三角形 108"/>
          <p:cNvSpPr/>
          <p:nvPr userDrawn="1">
            <p:custDataLst>
              <p:tags r:id="rId2"/>
            </p:custDataLst>
          </p:nvPr>
        </p:nvSpPr>
        <p:spPr>
          <a:xfrm>
            <a:off x="0" y="4554855"/>
            <a:ext cx="1094740" cy="2303145"/>
          </a:xfrm>
          <a:prstGeom prst="rtTriangle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sp>
        <p:nvSpPr>
          <p:cNvPr id="107" name="平行四边形 1075"/>
          <p:cNvSpPr/>
          <p:nvPr userDrawn="1">
            <p:custDataLst>
              <p:tags r:id="rId3"/>
            </p:custDataLst>
          </p:nvPr>
        </p:nvSpPr>
        <p:spPr>
          <a:xfrm flipH="1">
            <a:off x="5447030" y="0"/>
            <a:ext cx="6776720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5218 w 10000"/>
              <a:gd name="connsiteY0-2" fmla="*/ 0 h 10000"/>
              <a:gd name="connsiteX1-3" fmla="*/ 10000 w 10000"/>
              <a:gd name="connsiteY1-4" fmla="*/ 0 h 10000"/>
              <a:gd name="connsiteX2-5" fmla="*/ 10000 w 10000"/>
              <a:gd name="connsiteY2-6" fmla="*/ 8000 h 10000"/>
              <a:gd name="connsiteX3-7" fmla="*/ 5000 w 10000"/>
              <a:gd name="connsiteY3-8" fmla="*/ 10000 h 10000"/>
              <a:gd name="connsiteX4-9" fmla="*/ 0 w 10000"/>
              <a:gd name="connsiteY4-10" fmla="*/ 8000 h 10000"/>
              <a:gd name="connsiteX5-11" fmla="*/ 5218 w 10000"/>
              <a:gd name="connsiteY5-12" fmla="*/ 0 h 10000"/>
              <a:gd name="connsiteX0-13" fmla="*/ 5176 w 9958"/>
              <a:gd name="connsiteY0-14" fmla="*/ 0 h 10000"/>
              <a:gd name="connsiteX1-15" fmla="*/ 9958 w 9958"/>
              <a:gd name="connsiteY1-16" fmla="*/ 0 h 10000"/>
              <a:gd name="connsiteX2-17" fmla="*/ 9958 w 9958"/>
              <a:gd name="connsiteY2-18" fmla="*/ 8000 h 10000"/>
              <a:gd name="connsiteX3-19" fmla="*/ 4958 w 9958"/>
              <a:gd name="connsiteY3-20" fmla="*/ 10000 h 10000"/>
              <a:gd name="connsiteX4-21" fmla="*/ 0 w 9958"/>
              <a:gd name="connsiteY4-22" fmla="*/ 8819 h 10000"/>
              <a:gd name="connsiteX5-23" fmla="*/ 5176 w 9958"/>
              <a:gd name="connsiteY5-24" fmla="*/ 0 h 10000"/>
              <a:gd name="connsiteX0-25" fmla="*/ 5220 w 10022"/>
              <a:gd name="connsiteY0-26" fmla="*/ 0 h 10000"/>
              <a:gd name="connsiteX1-27" fmla="*/ 10022 w 10022"/>
              <a:gd name="connsiteY1-28" fmla="*/ 0 h 10000"/>
              <a:gd name="connsiteX2-29" fmla="*/ 10022 w 10022"/>
              <a:gd name="connsiteY2-30" fmla="*/ 8000 h 10000"/>
              <a:gd name="connsiteX3-31" fmla="*/ 0 w 10022"/>
              <a:gd name="connsiteY3-32" fmla="*/ 10000 h 10000"/>
              <a:gd name="connsiteX4-33" fmla="*/ 22 w 10022"/>
              <a:gd name="connsiteY4-34" fmla="*/ 8819 h 10000"/>
              <a:gd name="connsiteX5-35" fmla="*/ 5220 w 10022"/>
              <a:gd name="connsiteY5-36" fmla="*/ 0 h 10000"/>
              <a:gd name="connsiteX0-37" fmla="*/ 5220 w 10022"/>
              <a:gd name="connsiteY0-38" fmla="*/ 0 h 10014"/>
              <a:gd name="connsiteX1-39" fmla="*/ 10022 w 10022"/>
              <a:gd name="connsiteY1-40" fmla="*/ 0 h 10014"/>
              <a:gd name="connsiteX2-41" fmla="*/ 4106 w 10022"/>
              <a:gd name="connsiteY2-42" fmla="*/ 10014 h 10014"/>
              <a:gd name="connsiteX3-43" fmla="*/ 0 w 10022"/>
              <a:gd name="connsiteY3-44" fmla="*/ 10000 h 10014"/>
              <a:gd name="connsiteX4-45" fmla="*/ 22 w 10022"/>
              <a:gd name="connsiteY4-46" fmla="*/ 8819 h 10014"/>
              <a:gd name="connsiteX5-47" fmla="*/ 5220 w 10022"/>
              <a:gd name="connsiteY5-48" fmla="*/ 0 h 10014"/>
              <a:gd name="connsiteX0-49" fmla="*/ 5220 w 10022"/>
              <a:gd name="connsiteY0-50" fmla="*/ 0 h 10014"/>
              <a:gd name="connsiteX1-51" fmla="*/ 10022 w 10022"/>
              <a:gd name="connsiteY1-52" fmla="*/ 0 h 10014"/>
              <a:gd name="connsiteX2-53" fmla="*/ 4106 w 10022"/>
              <a:gd name="connsiteY2-54" fmla="*/ 10014 h 10014"/>
              <a:gd name="connsiteX3-55" fmla="*/ 0 w 10022"/>
              <a:gd name="connsiteY3-56" fmla="*/ 10000 h 10014"/>
              <a:gd name="connsiteX4-57" fmla="*/ 22 w 10022"/>
              <a:gd name="connsiteY4-58" fmla="*/ 8819 h 10014"/>
              <a:gd name="connsiteX5-59" fmla="*/ 5220 w 10022"/>
              <a:gd name="connsiteY5-60" fmla="*/ 0 h 10014"/>
              <a:gd name="connsiteX0-61" fmla="*/ 5220 w 10022"/>
              <a:gd name="connsiteY0-62" fmla="*/ 0 h 10000"/>
              <a:gd name="connsiteX1-63" fmla="*/ 10022 w 10022"/>
              <a:gd name="connsiteY1-64" fmla="*/ 0 h 10000"/>
              <a:gd name="connsiteX2-65" fmla="*/ 4092 w 10022"/>
              <a:gd name="connsiteY2-66" fmla="*/ 9986 h 10000"/>
              <a:gd name="connsiteX3-67" fmla="*/ 0 w 10022"/>
              <a:gd name="connsiteY3-68" fmla="*/ 10000 h 10000"/>
              <a:gd name="connsiteX4-69" fmla="*/ 22 w 10022"/>
              <a:gd name="connsiteY4-70" fmla="*/ 8819 h 10000"/>
              <a:gd name="connsiteX5-71" fmla="*/ 5220 w 10022"/>
              <a:gd name="connsiteY5-7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22" h="10000">
                <a:moveTo>
                  <a:pt x="5220" y="0"/>
                </a:moveTo>
                <a:lnTo>
                  <a:pt x="10022" y="0"/>
                </a:lnTo>
                <a:lnTo>
                  <a:pt x="4092" y="9986"/>
                </a:lnTo>
                <a:lnTo>
                  <a:pt x="0" y="10000"/>
                </a:lnTo>
                <a:cubicBezTo>
                  <a:pt x="7" y="9606"/>
                  <a:pt x="15" y="9213"/>
                  <a:pt x="22" y="8819"/>
                </a:cubicBezTo>
                <a:lnTo>
                  <a:pt x="522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sp>
        <p:nvSpPr>
          <p:cNvPr id="108" name="直角三角形 107"/>
          <p:cNvSpPr/>
          <p:nvPr userDrawn="1">
            <p:custDataLst>
              <p:tags r:id="rId4"/>
            </p:custDataLst>
          </p:nvPr>
        </p:nvSpPr>
        <p:spPr>
          <a:xfrm flipH="1" flipV="1">
            <a:off x="8684895" y="0"/>
            <a:ext cx="3507105" cy="6035675"/>
          </a:xfrm>
          <a:prstGeom prst="rtTriangle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975" y="5925231"/>
            <a:ext cx="548688" cy="9327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直角三角形 1077"/>
          <p:cNvSpPr/>
          <p:nvPr>
            <p:custDataLst>
              <p:tags r:id="rId2"/>
            </p:custDataLst>
          </p:nvPr>
        </p:nvSpPr>
        <p:spPr>
          <a:xfrm>
            <a:off x="-2547" y="3033234"/>
            <a:ext cx="1817846" cy="3824766"/>
          </a:xfrm>
          <a:prstGeom prst="rtTriangle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sp>
        <p:nvSpPr>
          <p:cNvPr id="3" name="平行四边形 2"/>
          <p:cNvSpPr/>
          <p:nvPr>
            <p:custDataLst>
              <p:tags r:id="rId3"/>
            </p:custDataLst>
          </p:nvPr>
        </p:nvSpPr>
        <p:spPr>
          <a:xfrm flipH="1">
            <a:off x="3310421" y="-5018"/>
            <a:ext cx="6153237" cy="6863017"/>
          </a:xfrm>
          <a:prstGeom prst="parallelogram">
            <a:avLst>
              <a:gd name="adj" fmla="val 65069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6160" y="1029950"/>
            <a:ext cx="6572058" cy="5492972"/>
          </a:xfrm>
          <a:prstGeom prst="rect">
            <a:avLst/>
          </a:prstGeom>
        </p:spPr>
      </p:pic>
      <p:sp>
        <p:nvSpPr>
          <p:cNvPr id="1076" name="平行四边形 1075"/>
          <p:cNvSpPr/>
          <p:nvPr>
            <p:custDataLst>
              <p:tags r:id="rId5"/>
            </p:custDataLst>
          </p:nvPr>
        </p:nvSpPr>
        <p:spPr>
          <a:xfrm flipH="1">
            <a:off x="5447265" y="0"/>
            <a:ext cx="6776773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5218 w 10000"/>
              <a:gd name="connsiteY0-2" fmla="*/ 0 h 10000"/>
              <a:gd name="connsiteX1-3" fmla="*/ 10000 w 10000"/>
              <a:gd name="connsiteY1-4" fmla="*/ 0 h 10000"/>
              <a:gd name="connsiteX2-5" fmla="*/ 10000 w 10000"/>
              <a:gd name="connsiteY2-6" fmla="*/ 8000 h 10000"/>
              <a:gd name="connsiteX3-7" fmla="*/ 5000 w 10000"/>
              <a:gd name="connsiteY3-8" fmla="*/ 10000 h 10000"/>
              <a:gd name="connsiteX4-9" fmla="*/ 0 w 10000"/>
              <a:gd name="connsiteY4-10" fmla="*/ 8000 h 10000"/>
              <a:gd name="connsiteX5-11" fmla="*/ 5218 w 10000"/>
              <a:gd name="connsiteY5-12" fmla="*/ 0 h 10000"/>
              <a:gd name="connsiteX0-13" fmla="*/ 5176 w 9958"/>
              <a:gd name="connsiteY0-14" fmla="*/ 0 h 10000"/>
              <a:gd name="connsiteX1-15" fmla="*/ 9958 w 9958"/>
              <a:gd name="connsiteY1-16" fmla="*/ 0 h 10000"/>
              <a:gd name="connsiteX2-17" fmla="*/ 9958 w 9958"/>
              <a:gd name="connsiteY2-18" fmla="*/ 8000 h 10000"/>
              <a:gd name="connsiteX3-19" fmla="*/ 4958 w 9958"/>
              <a:gd name="connsiteY3-20" fmla="*/ 10000 h 10000"/>
              <a:gd name="connsiteX4-21" fmla="*/ 0 w 9958"/>
              <a:gd name="connsiteY4-22" fmla="*/ 8819 h 10000"/>
              <a:gd name="connsiteX5-23" fmla="*/ 5176 w 9958"/>
              <a:gd name="connsiteY5-24" fmla="*/ 0 h 10000"/>
              <a:gd name="connsiteX0-25" fmla="*/ 5220 w 10022"/>
              <a:gd name="connsiteY0-26" fmla="*/ 0 h 10000"/>
              <a:gd name="connsiteX1-27" fmla="*/ 10022 w 10022"/>
              <a:gd name="connsiteY1-28" fmla="*/ 0 h 10000"/>
              <a:gd name="connsiteX2-29" fmla="*/ 10022 w 10022"/>
              <a:gd name="connsiteY2-30" fmla="*/ 8000 h 10000"/>
              <a:gd name="connsiteX3-31" fmla="*/ 0 w 10022"/>
              <a:gd name="connsiteY3-32" fmla="*/ 10000 h 10000"/>
              <a:gd name="connsiteX4-33" fmla="*/ 22 w 10022"/>
              <a:gd name="connsiteY4-34" fmla="*/ 8819 h 10000"/>
              <a:gd name="connsiteX5-35" fmla="*/ 5220 w 10022"/>
              <a:gd name="connsiteY5-36" fmla="*/ 0 h 10000"/>
              <a:gd name="connsiteX0-37" fmla="*/ 5220 w 10022"/>
              <a:gd name="connsiteY0-38" fmla="*/ 0 h 10014"/>
              <a:gd name="connsiteX1-39" fmla="*/ 10022 w 10022"/>
              <a:gd name="connsiteY1-40" fmla="*/ 0 h 10014"/>
              <a:gd name="connsiteX2-41" fmla="*/ 4106 w 10022"/>
              <a:gd name="connsiteY2-42" fmla="*/ 10014 h 10014"/>
              <a:gd name="connsiteX3-43" fmla="*/ 0 w 10022"/>
              <a:gd name="connsiteY3-44" fmla="*/ 10000 h 10014"/>
              <a:gd name="connsiteX4-45" fmla="*/ 22 w 10022"/>
              <a:gd name="connsiteY4-46" fmla="*/ 8819 h 10014"/>
              <a:gd name="connsiteX5-47" fmla="*/ 5220 w 10022"/>
              <a:gd name="connsiteY5-48" fmla="*/ 0 h 10014"/>
              <a:gd name="connsiteX0-49" fmla="*/ 5220 w 10022"/>
              <a:gd name="connsiteY0-50" fmla="*/ 0 h 10014"/>
              <a:gd name="connsiteX1-51" fmla="*/ 10022 w 10022"/>
              <a:gd name="connsiteY1-52" fmla="*/ 0 h 10014"/>
              <a:gd name="connsiteX2-53" fmla="*/ 4106 w 10022"/>
              <a:gd name="connsiteY2-54" fmla="*/ 10014 h 10014"/>
              <a:gd name="connsiteX3-55" fmla="*/ 0 w 10022"/>
              <a:gd name="connsiteY3-56" fmla="*/ 10000 h 10014"/>
              <a:gd name="connsiteX4-57" fmla="*/ 22 w 10022"/>
              <a:gd name="connsiteY4-58" fmla="*/ 8819 h 10014"/>
              <a:gd name="connsiteX5-59" fmla="*/ 5220 w 10022"/>
              <a:gd name="connsiteY5-60" fmla="*/ 0 h 10014"/>
              <a:gd name="connsiteX0-61" fmla="*/ 5220 w 10022"/>
              <a:gd name="connsiteY0-62" fmla="*/ 0 h 10000"/>
              <a:gd name="connsiteX1-63" fmla="*/ 10022 w 10022"/>
              <a:gd name="connsiteY1-64" fmla="*/ 0 h 10000"/>
              <a:gd name="connsiteX2-65" fmla="*/ 4092 w 10022"/>
              <a:gd name="connsiteY2-66" fmla="*/ 9986 h 10000"/>
              <a:gd name="connsiteX3-67" fmla="*/ 0 w 10022"/>
              <a:gd name="connsiteY3-68" fmla="*/ 10000 h 10000"/>
              <a:gd name="connsiteX4-69" fmla="*/ 22 w 10022"/>
              <a:gd name="connsiteY4-70" fmla="*/ 8819 h 10000"/>
              <a:gd name="connsiteX5-71" fmla="*/ 5220 w 10022"/>
              <a:gd name="connsiteY5-7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22" h="10000">
                <a:moveTo>
                  <a:pt x="5220" y="0"/>
                </a:moveTo>
                <a:lnTo>
                  <a:pt x="10022" y="0"/>
                </a:lnTo>
                <a:lnTo>
                  <a:pt x="4092" y="9986"/>
                </a:lnTo>
                <a:lnTo>
                  <a:pt x="0" y="10000"/>
                </a:lnTo>
                <a:cubicBezTo>
                  <a:pt x="7" y="9606"/>
                  <a:pt x="15" y="9213"/>
                  <a:pt x="22" y="8819"/>
                </a:cubicBezTo>
                <a:lnTo>
                  <a:pt x="522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6"/>
            </p:custDataLst>
          </p:nvPr>
        </p:nvSpPr>
        <p:spPr>
          <a:xfrm flipH="1" flipV="1">
            <a:off x="8684696" y="-3"/>
            <a:ext cx="3507304" cy="6035887"/>
          </a:xfrm>
          <a:prstGeom prst="rtTriangle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</a:endParaRPr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6648457" y="3881401"/>
            <a:ext cx="4872031" cy="573582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6648457" y="1130300"/>
            <a:ext cx="4871982" cy="2632358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7200" baseline="0">
                <a:solidFill>
                  <a:schemeClr val="bg1"/>
                </a:soli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 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9"/>
            </p:custDataLst>
          </p:nvPr>
        </p:nvSpPr>
        <p:spPr>
          <a:xfrm>
            <a:off x="9171309" y="5537148"/>
            <a:ext cx="2431641" cy="432000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9078268" y="4912699"/>
            <a:ext cx="2441249" cy="5797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1800" b="0" baseline="0">
                <a:solidFill>
                  <a:schemeClr val="accent2"/>
                </a:solidFill>
                <a:latin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4" name="矩形 93"/>
          <p:cNvSpPr/>
          <p:nvPr>
            <p:custDataLst>
              <p:tags r:id="rId7"/>
            </p:custDataLst>
          </p:nvPr>
        </p:nvSpPr>
        <p:spPr>
          <a:xfrm>
            <a:off x="669881" y="897737"/>
            <a:ext cx="10852238" cy="45719"/>
          </a:xfrm>
          <a:prstGeom prst="rect">
            <a:avLst/>
          </a:prstGeom>
          <a:gradFill>
            <a:gsLst>
              <a:gs pos="96000">
                <a:schemeClr val="accent1"/>
              </a:gs>
              <a:gs pos="67000">
                <a:schemeClr val="accent1">
                  <a:lumMod val="75000"/>
                </a:schemeClr>
              </a:gs>
              <a:gs pos="39000">
                <a:schemeClr val="accent1">
                  <a:lumMod val="90000"/>
                </a:schemeClr>
              </a:gs>
              <a:gs pos="3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n>
                <a:noFill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1075"/>
          <p:cNvSpPr/>
          <p:nvPr>
            <p:custDataLst>
              <p:tags r:id="rId2"/>
            </p:custDataLst>
          </p:nvPr>
        </p:nvSpPr>
        <p:spPr>
          <a:xfrm>
            <a:off x="-32125" y="-10034"/>
            <a:ext cx="6776773" cy="687251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5218 w 10000"/>
              <a:gd name="connsiteY0-2" fmla="*/ 0 h 10000"/>
              <a:gd name="connsiteX1-3" fmla="*/ 10000 w 10000"/>
              <a:gd name="connsiteY1-4" fmla="*/ 0 h 10000"/>
              <a:gd name="connsiteX2-5" fmla="*/ 10000 w 10000"/>
              <a:gd name="connsiteY2-6" fmla="*/ 8000 h 10000"/>
              <a:gd name="connsiteX3-7" fmla="*/ 5000 w 10000"/>
              <a:gd name="connsiteY3-8" fmla="*/ 10000 h 10000"/>
              <a:gd name="connsiteX4-9" fmla="*/ 0 w 10000"/>
              <a:gd name="connsiteY4-10" fmla="*/ 8000 h 10000"/>
              <a:gd name="connsiteX5-11" fmla="*/ 5218 w 10000"/>
              <a:gd name="connsiteY5-12" fmla="*/ 0 h 10000"/>
              <a:gd name="connsiteX0-13" fmla="*/ 5176 w 9958"/>
              <a:gd name="connsiteY0-14" fmla="*/ 0 h 10000"/>
              <a:gd name="connsiteX1-15" fmla="*/ 9958 w 9958"/>
              <a:gd name="connsiteY1-16" fmla="*/ 0 h 10000"/>
              <a:gd name="connsiteX2-17" fmla="*/ 9958 w 9958"/>
              <a:gd name="connsiteY2-18" fmla="*/ 8000 h 10000"/>
              <a:gd name="connsiteX3-19" fmla="*/ 4958 w 9958"/>
              <a:gd name="connsiteY3-20" fmla="*/ 10000 h 10000"/>
              <a:gd name="connsiteX4-21" fmla="*/ 0 w 9958"/>
              <a:gd name="connsiteY4-22" fmla="*/ 8819 h 10000"/>
              <a:gd name="connsiteX5-23" fmla="*/ 5176 w 9958"/>
              <a:gd name="connsiteY5-24" fmla="*/ 0 h 10000"/>
              <a:gd name="connsiteX0-25" fmla="*/ 5220 w 10022"/>
              <a:gd name="connsiteY0-26" fmla="*/ 0 h 10000"/>
              <a:gd name="connsiteX1-27" fmla="*/ 10022 w 10022"/>
              <a:gd name="connsiteY1-28" fmla="*/ 0 h 10000"/>
              <a:gd name="connsiteX2-29" fmla="*/ 10022 w 10022"/>
              <a:gd name="connsiteY2-30" fmla="*/ 8000 h 10000"/>
              <a:gd name="connsiteX3-31" fmla="*/ 0 w 10022"/>
              <a:gd name="connsiteY3-32" fmla="*/ 10000 h 10000"/>
              <a:gd name="connsiteX4-33" fmla="*/ 22 w 10022"/>
              <a:gd name="connsiteY4-34" fmla="*/ 8819 h 10000"/>
              <a:gd name="connsiteX5-35" fmla="*/ 5220 w 10022"/>
              <a:gd name="connsiteY5-36" fmla="*/ 0 h 10000"/>
              <a:gd name="connsiteX0-37" fmla="*/ 5220 w 10022"/>
              <a:gd name="connsiteY0-38" fmla="*/ 0 h 10014"/>
              <a:gd name="connsiteX1-39" fmla="*/ 10022 w 10022"/>
              <a:gd name="connsiteY1-40" fmla="*/ 0 h 10014"/>
              <a:gd name="connsiteX2-41" fmla="*/ 4106 w 10022"/>
              <a:gd name="connsiteY2-42" fmla="*/ 10014 h 10014"/>
              <a:gd name="connsiteX3-43" fmla="*/ 0 w 10022"/>
              <a:gd name="connsiteY3-44" fmla="*/ 10000 h 10014"/>
              <a:gd name="connsiteX4-45" fmla="*/ 22 w 10022"/>
              <a:gd name="connsiteY4-46" fmla="*/ 8819 h 10014"/>
              <a:gd name="connsiteX5-47" fmla="*/ 5220 w 10022"/>
              <a:gd name="connsiteY5-48" fmla="*/ 0 h 10014"/>
              <a:gd name="connsiteX0-49" fmla="*/ 5220 w 10022"/>
              <a:gd name="connsiteY0-50" fmla="*/ 0 h 10014"/>
              <a:gd name="connsiteX1-51" fmla="*/ 10022 w 10022"/>
              <a:gd name="connsiteY1-52" fmla="*/ 0 h 10014"/>
              <a:gd name="connsiteX2-53" fmla="*/ 4106 w 10022"/>
              <a:gd name="connsiteY2-54" fmla="*/ 10014 h 10014"/>
              <a:gd name="connsiteX3-55" fmla="*/ 0 w 10022"/>
              <a:gd name="connsiteY3-56" fmla="*/ 10000 h 10014"/>
              <a:gd name="connsiteX4-57" fmla="*/ 22 w 10022"/>
              <a:gd name="connsiteY4-58" fmla="*/ 8819 h 10014"/>
              <a:gd name="connsiteX5-59" fmla="*/ 5220 w 10022"/>
              <a:gd name="connsiteY5-60" fmla="*/ 0 h 10014"/>
              <a:gd name="connsiteX0-61" fmla="*/ 5220 w 10022"/>
              <a:gd name="connsiteY0-62" fmla="*/ 0 h 10000"/>
              <a:gd name="connsiteX1-63" fmla="*/ 10022 w 10022"/>
              <a:gd name="connsiteY1-64" fmla="*/ 0 h 10000"/>
              <a:gd name="connsiteX2-65" fmla="*/ 4092 w 10022"/>
              <a:gd name="connsiteY2-66" fmla="*/ 9986 h 10000"/>
              <a:gd name="connsiteX3-67" fmla="*/ 0 w 10022"/>
              <a:gd name="connsiteY3-68" fmla="*/ 10000 h 10000"/>
              <a:gd name="connsiteX4-69" fmla="*/ 22 w 10022"/>
              <a:gd name="connsiteY4-70" fmla="*/ 8819 h 10000"/>
              <a:gd name="connsiteX5-71" fmla="*/ 5220 w 10022"/>
              <a:gd name="connsiteY5-7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22" h="10000">
                <a:moveTo>
                  <a:pt x="5220" y="0"/>
                </a:moveTo>
                <a:lnTo>
                  <a:pt x="10022" y="0"/>
                </a:lnTo>
                <a:lnTo>
                  <a:pt x="4092" y="9986"/>
                </a:lnTo>
                <a:lnTo>
                  <a:pt x="0" y="10000"/>
                </a:lnTo>
                <a:cubicBezTo>
                  <a:pt x="7" y="9606"/>
                  <a:pt x="15" y="9213"/>
                  <a:pt x="22" y="8819"/>
                </a:cubicBezTo>
                <a:lnTo>
                  <a:pt x="522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</a:endParaRPr>
          </a:p>
        </p:txBody>
      </p:sp>
      <p:sp>
        <p:nvSpPr>
          <p:cNvPr id="4" name="平行四边形 3"/>
          <p:cNvSpPr/>
          <p:nvPr>
            <p:custDataLst>
              <p:tags r:id="rId3"/>
            </p:custDataLst>
          </p:nvPr>
        </p:nvSpPr>
        <p:spPr>
          <a:xfrm>
            <a:off x="1441118" y="-10034"/>
            <a:ext cx="6153237" cy="6858000"/>
          </a:xfrm>
          <a:prstGeom prst="parallelogram">
            <a:avLst>
              <a:gd name="adj" fmla="val 65069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sp>
        <p:nvSpPr>
          <p:cNvPr id="6" name="直角三角形 5"/>
          <p:cNvSpPr/>
          <p:nvPr>
            <p:custDataLst>
              <p:tags r:id="rId4"/>
            </p:custDataLst>
          </p:nvPr>
        </p:nvSpPr>
        <p:spPr>
          <a:xfrm flipV="1">
            <a:off x="0" y="-10034"/>
            <a:ext cx="3507304" cy="6035887"/>
          </a:xfrm>
          <a:prstGeom prst="rtTriangle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69480" y="2679700"/>
            <a:ext cx="4851008" cy="853566"/>
          </a:xfrm>
        </p:spPr>
        <p:txBody>
          <a:bodyPr anchor="b">
            <a:normAutofit/>
          </a:bodyPr>
          <a:lstStyle>
            <a:lvl1pPr algn="l">
              <a:lnSpc>
                <a:spcPct val="120000"/>
              </a:lnSpc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 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69480" y="3622166"/>
            <a:ext cx="4851008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2" name="椭圆 1"/>
          <p:cNvSpPr/>
          <p:nvPr>
            <p:custDataLst>
              <p:tags r:id="rId7"/>
            </p:custDataLst>
          </p:nvPr>
        </p:nvSpPr>
        <p:spPr>
          <a:xfrm>
            <a:off x="3381376" y="1903539"/>
            <a:ext cx="2978726" cy="29787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 userDrawn="1"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7396" cy="6858000"/>
            <a:chOff x="0" y="0"/>
            <a:chExt cx="12197396" cy="6858000"/>
          </a:xfrm>
        </p:grpSpPr>
        <p:sp>
          <p:nvSpPr>
            <p:cNvPr id="6" name="直角三角形 5"/>
            <p:cNvSpPr/>
            <p:nvPr userDrawn="1">
              <p:custDataLst>
                <p:tags r:id="rId3"/>
              </p:custDataLst>
            </p:nvPr>
          </p:nvSpPr>
          <p:spPr>
            <a:xfrm flipH="1">
              <a:off x="11102621" y="4554583"/>
              <a:ext cx="1094775" cy="2303417"/>
            </a:xfrm>
            <a:prstGeom prst="rtTriangl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直角三角形 89"/>
            <p:cNvSpPr/>
            <p:nvPr userDrawn="1">
              <p:custDataLst>
                <p:tags r:id="rId4"/>
              </p:custDataLst>
            </p:nvPr>
          </p:nvSpPr>
          <p:spPr>
            <a:xfrm rot="10800000" flipH="1">
              <a:off x="0" y="0"/>
              <a:ext cx="1094775" cy="2303417"/>
            </a:xfrm>
            <a:prstGeom prst="rtTriangl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 userDrawn="1"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109"/>
          <p:cNvGrpSpPr/>
          <p:nvPr userDrawn="1">
            <p:custDataLst>
              <p:tags r:id="rId2"/>
            </p:custDataLst>
          </p:nvPr>
        </p:nvGrpSpPr>
        <p:grpSpPr>
          <a:xfrm>
            <a:off x="292800" y="304200"/>
            <a:ext cx="11748863" cy="6553800"/>
            <a:chOff x="292800" y="304200"/>
            <a:chExt cx="11748863" cy="6553800"/>
          </a:xfrm>
        </p:grpSpPr>
        <p:sp>
          <p:nvSpPr>
            <p:cNvPr id="111" name="矩形 1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微软雅黑" panose="020B0503020204020204" charset="-122"/>
              </a:endParaRPr>
            </a:p>
          </p:txBody>
        </p:sp>
        <p:pic>
          <p:nvPicPr>
            <p:cNvPr id="113" name="图片 11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2975" y="5925231"/>
              <a:ext cx="548688" cy="932769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 userDrawn="1"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 userDrawn="1"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marL="5143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9715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4287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8859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3431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109"/>
          <p:cNvGrpSpPr/>
          <p:nvPr userDrawn="1">
            <p:custDataLst>
              <p:tags r:id="rId2"/>
            </p:custDataLst>
          </p:nvPr>
        </p:nvGrpSpPr>
        <p:grpSpPr>
          <a:xfrm>
            <a:off x="292800" y="304200"/>
            <a:ext cx="11748863" cy="6553800"/>
            <a:chOff x="292800" y="304200"/>
            <a:chExt cx="11748863" cy="6553800"/>
          </a:xfrm>
        </p:grpSpPr>
        <p:sp>
          <p:nvSpPr>
            <p:cNvPr id="111" name="矩形 1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微软雅黑" panose="020B0503020204020204" charset="-122"/>
              </a:endParaRPr>
            </a:p>
          </p:txBody>
        </p:sp>
        <p:pic>
          <p:nvPicPr>
            <p:cNvPr id="113" name="图片 11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2975" y="5925231"/>
              <a:ext cx="548688" cy="932769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直角三角形 91"/>
          <p:cNvSpPr/>
          <p:nvPr>
            <p:custDataLst>
              <p:tags r:id="rId2"/>
            </p:custDataLst>
          </p:nvPr>
        </p:nvSpPr>
        <p:spPr>
          <a:xfrm flipV="1">
            <a:off x="-13554" y="0"/>
            <a:ext cx="3507304" cy="6035887"/>
          </a:xfrm>
          <a:prstGeom prst="rtTriangle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sp>
        <p:nvSpPr>
          <p:cNvPr id="91" name="直角三角形 90"/>
          <p:cNvSpPr/>
          <p:nvPr>
            <p:custDataLst>
              <p:tags r:id="rId3"/>
            </p:custDataLst>
          </p:nvPr>
        </p:nvSpPr>
        <p:spPr>
          <a:xfrm flipH="1">
            <a:off x="10381174" y="3047163"/>
            <a:ext cx="1817846" cy="3824766"/>
          </a:xfrm>
          <a:prstGeom prst="rtTriangle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03222" y="2310339"/>
            <a:ext cx="5188146" cy="4340728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2341878" y="2747559"/>
            <a:ext cx="4458971" cy="146531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80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 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图片 18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pic>
        <p:nvPicPr>
          <p:cNvPr id="66" name="图片 6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微软雅黑" panose="020B0503020204020204" charset="-122"/>
              <a:sym typeface="+mn-ea"/>
            </a:endParaRPr>
          </a:p>
        </p:txBody>
      </p:sp>
      <p:pic>
        <p:nvPicPr>
          <p:cNvPr id="135" name="图片 13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138" name="直角三角形 137"/>
          <p:cNvSpPr/>
          <p:nvPr userDrawn="1">
            <p:custDataLst>
              <p:tags r:id="rId5"/>
            </p:custDataLst>
          </p:nvPr>
        </p:nvSpPr>
        <p:spPr>
          <a:xfrm rot="10800000" flipH="1">
            <a:off x="0" y="0"/>
            <a:ext cx="1094740" cy="2303145"/>
          </a:xfrm>
          <a:prstGeom prst="rtTriangle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微软雅黑" panose="020B0503020204020204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21" name="直角三角形 20"/>
          <p:cNvSpPr/>
          <p:nvPr userDrawn="1">
            <p:custDataLst>
              <p:tags r:id="rId5"/>
            </p:custDataLst>
          </p:nvPr>
        </p:nvSpPr>
        <p:spPr>
          <a:xfrm rot="10800000" flipH="1">
            <a:off x="0" y="0"/>
            <a:ext cx="1094740" cy="2303145"/>
          </a:xfrm>
          <a:prstGeom prst="rtTriangle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4" name="直角三角形 23"/>
          <p:cNvSpPr/>
          <p:nvPr userDrawn="1">
            <p:custDataLst>
              <p:tags r:id="rId9"/>
            </p:custDataLst>
          </p:nvPr>
        </p:nvSpPr>
        <p:spPr>
          <a:xfrm rot="10800000" flipH="1">
            <a:off x="0" y="0"/>
            <a:ext cx="1094740" cy="2303145"/>
          </a:xfrm>
          <a:prstGeom prst="rtTriangle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65" y="5925185"/>
            <a:ext cx="548640" cy="93281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直角三角形 108"/>
          <p:cNvSpPr/>
          <p:nvPr userDrawn="1">
            <p:custDataLst>
              <p:tags r:id="rId2"/>
            </p:custDataLst>
          </p:nvPr>
        </p:nvSpPr>
        <p:spPr>
          <a:xfrm>
            <a:off x="0" y="4554855"/>
            <a:ext cx="1094740" cy="2303145"/>
          </a:xfrm>
          <a:prstGeom prst="rtTriangle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sp>
        <p:nvSpPr>
          <p:cNvPr id="107" name="平行四边形 1075"/>
          <p:cNvSpPr/>
          <p:nvPr userDrawn="1">
            <p:custDataLst>
              <p:tags r:id="rId3"/>
            </p:custDataLst>
          </p:nvPr>
        </p:nvSpPr>
        <p:spPr>
          <a:xfrm flipH="1">
            <a:off x="5447030" y="0"/>
            <a:ext cx="6776720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5218 w 10000"/>
              <a:gd name="connsiteY0-2" fmla="*/ 0 h 10000"/>
              <a:gd name="connsiteX1-3" fmla="*/ 10000 w 10000"/>
              <a:gd name="connsiteY1-4" fmla="*/ 0 h 10000"/>
              <a:gd name="connsiteX2-5" fmla="*/ 10000 w 10000"/>
              <a:gd name="connsiteY2-6" fmla="*/ 8000 h 10000"/>
              <a:gd name="connsiteX3-7" fmla="*/ 5000 w 10000"/>
              <a:gd name="connsiteY3-8" fmla="*/ 10000 h 10000"/>
              <a:gd name="connsiteX4-9" fmla="*/ 0 w 10000"/>
              <a:gd name="connsiteY4-10" fmla="*/ 8000 h 10000"/>
              <a:gd name="connsiteX5-11" fmla="*/ 5218 w 10000"/>
              <a:gd name="connsiteY5-12" fmla="*/ 0 h 10000"/>
              <a:gd name="connsiteX0-13" fmla="*/ 5176 w 9958"/>
              <a:gd name="connsiteY0-14" fmla="*/ 0 h 10000"/>
              <a:gd name="connsiteX1-15" fmla="*/ 9958 w 9958"/>
              <a:gd name="connsiteY1-16" fmla="*/ 0 h 10000"/>
              <a:gd name="connsiteX2-17" fmla="*/ 9958 w 9958"/>
              <a:gd name="connsiteY2-18" fmla="*/ 8000 h 10000"/>
              <a:gd name="connsiteX3-19" fmla="*/ 4958 w 9958"/>
              <a:gd name="connsiteY3-20" fmla="*/ 10000 h 10000"/>
              <a:gd name="connsiteX4-21" fmla="*/ 0 w 9958"/>
              <a:gd name="connsiteY4-22" fmla="*/ 8819 h 10000"/>
              <a:gd name="connsiteX5-23" fmla="*/ 5176 w 9958"/>
              <a:gd name="connsiteY5-24" fmla="*/ 0 h 10000"/>
              <a:gd name="connsiteX0-25" fmla="*/ 5220 w 10022"/>
              <a:gd name="connsiteY0-26" fmla="*/ 0 h 10000"/>
              <a:gd name="connsiteX1-27" fmla="*/ 10022 w 10022"/>
              <a:gd name="connsiteY1-28" fmla="*/ 0 h 10000"/>
              <a:gd name="connsiteX2-29" fmla="*/ 10022 w 10022"/>
              <a:gd name="connsiteY2-30" fmla="*/ 8000 h 10000"/>
              <a:gd name="connsiteX3-31" fmla="*/ 0 w 10022"/>
              <a:gd name="connsiteY3-32" fmla="*/ 10000 h 10000"/>
              <a:gd name="connsiteX4-33" fmla="*/ 22 w 10022"/>
              <a:gd name="connsiteY4-34" fmla="*/ 8819 h 10000"/>
              <a:gd name="connsiteX5-35" fmla="*/ 5220 w 10022"/>
              <a:gd name="connsiteY5-36" fmla="*/ 0 h 10000"/>
              <a:gd name="connsiteX0-37" fmla="*/ 5220 w 10022"/>
              <a:gd name="connsiteY0-38" fmla="*/ 0 h 10014"/>
              <a:gd name="connsiteX1-39" fmla="*/ 10022 w 10022"/>
              <a:gd name="connsiteY1-40" fmla="*/ 0 h 10014"/>
              <a:gd name="connsiteX2-41" fmla="*/ 4106 w 10022"/>
              <a:gd name="connsiteY2-42" fmla="*/ 10014 h 10014"/>
              <a:gd name="connsiteX3-43" fmla="*/ 0 w 10022"/>
              <a:gd name="connsiteY3-44" fmla="*/ 10000 h 10014"/>
              <a:gd name="connsiteX4-45" fmla="*/ 22 w 10022"/>
              <a:gd name="connsiteY4-46" fmla="*/ 8819 h 10014"/>
              <a:gd name="connsiteX5-47" fmla="*/ 5220 w 10022"/>
              <a:gd name="connsiteY5-48" fmla="*/ 0 h 10014"/>
              <a:gd name="connsiteX0-49" fmla="*/ 5220 w 10022"/>
              <a:gd name="connsiteY0-50" fmla="*/ 0 h 10014"/>
              <a:gd name="connsiteX1-51" fmla="*/ 10022 w 10022"/>
              <a:gd name="connsiteY1-52" fmla="*/ 0 h 10014"/>
              <a:gd name="connsiteX2-53" fmla="*/ 4106 w 10022"/>
              <a:gd name="connsiteY2-54" fmla="*/ 10014 h 10014"/>
              <a:gd name="connsiteX3-55" fmla="*/ 0 w 10022"/>
              <a:gd name="connsiteY3-56" fmla="*/ 10000 h 10014"/>
              <a:gd name="connsiteX4-57" fmla="*/ 22 w 10022"/>
              <a:gd name="connsiteY4-58" fmla="*/ 8819 h 10014"/>
              <a:gd name="connsiteX5-59" fmla="*/ 5220 w 10022"/>
              <a:gd name="connsiteY5-60" fmla="*/ 0 h 10014"/>
              <a:gd name="connsiteX0-61" fmla="*/ 5220 w 10022"/>
              <a:gd name="connsiteY0-62" fmla="*/ 0 h 10000"/>
              <a:gd name="connsiteX1-63" fmla="*/ 10022 w 10022"/>
              <a:gd name="connsiteY1-64" fmla="*/ 0 h 10000"/>
              <a:gd name="connsiteX2-65" fmla="*/ 4092 w 10022"/>
              <a:gd name="connsiteY2-66" fmla="*/ 9986 h 10000"/>
              <a:gd name="connsiteX3-67" fmla="*/ 0 w 10022"/>
              <a:gd name="connsiteY3-68" fmla="*/ 10000 h 10000"/>
              <a:gd name="connsiteX4-69" fmla="*/ 22 w 10022"/>
              <a:gd name="connsiteY4-70" fmla="*/ 8819 h 10000"/>
              <a:gd name="connsiteX5-71" fmla="*/ 5220 w 10022"/>
              <a:gd name="connsiteY5-7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22" h="10000">
                <a:moveTo>
                  <a:pt x="5220" y="0"/>
                </a:moveTo>
                <a:lnTo>
                  <a:pt x="10022" y="0"/>
                </a:lnTo>
                <a:lnTo>
                  <a:pt x="4092" y="9986"/>
                </a:lnTo>
                <a:lnTo>
                  <a:pt x="0" y="10000"/>
                </a:lnTo>
                <a:cubicBezTo>
                  <a:pt x="7" y="9606"/>
                  <a:pt x="15" y="9213"/>
                  <a:pt x="22" y="8819"/>
                </a:cubicBezTo>
                <a:lnTo>
                  <a:pt x="522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微软雅黑" panose="020B0503020204020204" charset="-122"/>
            </a:endParaRPr>
          </a:p>
        </p:txBody>
      </p:sp>
      <p:sp>
        <p:nvSpPr>
          <p:cNvPr id="108" name="直角三角形 107"/>
          <p:cNvSpPr/>
          <p:nvPr userDrawn="1">
            <p:custDataLst>
              <p:tags r:id="rId4"/>
            </p:custDataLst>
          </p:nvPr>
        </p:nvSpPr>
        <p:spPr>
          <a:xfrm flipH="1" flipV="1">
            <a:off x="8684895" y="0"/>
            <a:ext cx="3507105" cy="6035675"/>
          </a:xfrm>
          <a:prstGeom prst="rtTriangle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975" y="5925231"/>
            <a:ext cx="548688" cy="9327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7" Type="http://schemas.openxmlformats.org/officeDocument/2006/relationships/theme" Target="../theme/theme3.xml"/><Relationship Id="rId26" Type="http://schemas.openxmlformats.org/officeDocument/2006/relationships/tags" Target="../tags/tag290.xml"/><Relationship Id="rId25" Type="http://schemas.openxmlformats.org/officeDocument/2006/relationships/tags" Target="../tags/tag289.xml"/><Relationship Id="rId24" Type="http://schemas.openxmlformats.org/officeDocument/2006/relationships/tags" Target="../tags/tag288.xml"/><Relationship Id="rId23" Type="http://schemas.openxmlformats.org/officeDocument/2006/relationships/tags" Target="../tags/tag287.xml"/><Relationship Id="rId22" Type="http://schemas.openxmlformats.org/officeDocument/2006/relationships/tags" Target="../tags/tag286.xml"/><Relationship Id="rId21" Type="http://schemas.openxmlformats.org/officeDocument/2006/relationships/tags" Target="../tags/tag285.xml"/><Relationship Id="rId20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tags" Target="../tags/tag299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image" Target="../media/image5.png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46.xml"/><Relationship Id="rId2" Type="http://schemas.openxmlformats.org/officeDocument/2006/relationships/tags" Target="../tags/tag295.xml"/><Relationship Id="rId19" Type="http://schemas.openxmlformats.org/officeDocument/2006/relationships/tags" Target="../tags/tag311.xml"/><Relationship Id="rId18" Type="http://schemas.openxmlformats.org/officeDocument/2006/relationships/tags" Target="../tags/tag310.xml"/><Relationship Id="rId17" Type="http://schemas.openxmlformats.org/officeDocument/2006/relationships/tags" Target="../tags/tag309.xml"/><Relationship Id="rId16" Type="http://schemas.openxmlformats.org/officeDocument/2006/relationships/tags" Target="../tags/tag308.xml"/><Relationship Id="rId15" Type="http://schemas.openxmlformats.org/officeDocument/2006/relationships/tags" Target="../tags/tag307.xml"/><Relationship Id="rId14" Type="http://schemas.openxmlformats.org/officeDocument/2006/relationships/tags" Target="../tags/tag306.xml"/><Relationship Id="rId13" Type="http://schemas.openxmlformats.org/officeDocument/2006/relationships/tags" Target="../tags/tag305.xml"/><Relationship Id="rId12" Type="http://schemas.openxmlformats.org/officeDocument/2006/relationships/tags" Target="../tags/tag304.xml"/><Relationship Id="rId11" Type="http://schemas.openxmlformats.org/officeDocument/2006/relationships/tags" Target="../tags/tag303.xml"/><Relationship Id="rId10" Type="http://schemas.openxmlformats.org/officeDocument/2006/relationships/tags" Target="../tags/tag302.xml"/><Relationship Id="rId1" Type="http://schemas.openxmlformats.org/officeDocument/2006/relationships/tags" Target="../tags/tag29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6.xml"/><Relationship Id="rId4" Type="http://schemas.openxmlformats.org/officeDocument/2006/relationships/tags" Target="../tags/tag314.xml"/><Relationship Id="rId3" Type="http://schemas.openxmlformats.org/officeDocument/2006/relationships/image" Target="../media/image6.png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8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48.xml"/><Relationship Id="rId7" Type="http://schemas.openxmlformats.org/officeDocument/2006/relationships/image" Target="../media/image13.png"/><Relationship Id="rId6" Type="http://schemas.openxmlformats.org/officeDocument/2006/relationships/tags" Target="../tags/tag317.xml"/><Relationship Id="rId5" Type="http://schemas.openxmlformats.org/officeDocument/2006/relationships/image" Target="../media/image12.png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518910" y="1278890"/>
            <a:ext cx="6541135" cy="2585085"/>
          </a:xfrm>
        </p:spPr>
        <p:txBody>
          <a:bodyPr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>
                <a:solidFill>
                  <a:schemeClr val="dk1">
                    <a:lumMod val="85000"/>
                    <a:lumOff val="15000"/>
                  </a:schemeClr>
                </a:solidFill>
              </a:rPr>
              <a:t>紫外线对皮肤的</a:t>
            </a:r>
            <a:r>
              <a:rPr lang="zh-CN" altLang="en-US" sz="4400">
                <a:solidFill>
                  <a:schemeClr val="dk1">
                    <a:lumMod val="85000"/>
                    <a:lumOff val="15000"/>
                  </a:schemeClr>
                </a:solidFill>
              </a:rPr>
              <a:t>影响</a:t>
            </a:r>
            <a:br>
              <a:rPr lang="zh-CN" altLang="en-US" sz="4400">
                <a:solidFill>
                  <a:schemeClr val="dk1">
                    <a:lumMod val="85000"/>
                    <a:lumOff val="15000"/>
                  </a:schemeClr>
                </a:solidFill>
              </a:rPr>
            </a:br>
            <a:br>
              <a:rPr lang="zh-CN" altLang="en-US" sz="4400">
                <a:solidFill>
                  <a:schemeClr val="dk1">
                    <a:lumMod val="85000"/>
                    <a:lumOff val="15000"/>
                  </a:schemeClr>
                </a:solidFill>
              </a:rPr>
            </a:br>
            <a:r>
              <a:rPr lang="zh-CN" altLang="en-US" sz="4400">
                <a:solidFill>
                  <a:schemeClr val="dk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4400">
                <a:solidFill>
                  <a:schemeClr val="dk1">
                    <a:lumMod val="85000"/>
                    <a:lumOff val="15000"/>
                  </a:schemeClr>
                </a:solidFill>
              </a:rPr>
              <a:t>        </a:t>
            </a:r>
            <a:r>
              <a:rPr lang="zh-CN" altLang="en-US" sz="4400">
                <a:solidFill>
                  <a:schemeClr val="dk1">
                    <a:lumMod val="85000"/>
                    <a:lumOff val="15000"/>
                  </a:schemeClr>
                </a:solidFill>
              </a:rPr>
              <a:t>如何科学</a:t>
            </a:r>
            <a:r>
              <a:rPr lang="zh-CN" altLang="en-US" sz="4400">
                <a:solidFill>
                  <a:schemeClr val="dk1">
                    <a:lumMod val="85000"/>
                    <a:lumOff val="15000"/>
                  </a:schemeClr>
                </a:solidFill>
              </a:rPr>
              <a:t>防晒</a:t>
            </a:r>
            <a:endParaRPr lang="zh-CN" altLang="en-US" sz="440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8496935" y="4541520"/>
            <a:ext cx="3390265" cy="431800"/>
          </a:xfrm>
        </p:spPr>
        <p:txBody>
          <a:bodyPr>
            <a:normAutofit fontScale="80000"/>
          </a:bodyPr>
          <a:p>
            <a:r>
              <a:rPr lang="en-US" altLang="zh-CN" dirty="0">
                <a:solidFill>
                  <a:schemeClr val="dk1"/>
                </a:solidFill>
                <a:latin typeface="+mn-lt"/>
                <a:ea typeface="+mn-lt"/>
              </a:rPr>
              <a:t>   </a:t>
            </a:r>
            <a:r>
              <a:rPr lang="zh-CN" altLang="en-US" dirty="0">
                <a:solidFill>
                  <a:schemeClr val="dk1"/>
                </a:solidFill>
                <a:latin typeface="+mn-lt"/>
                <a:ea typeface="+mn-lt"/>
              </a:rPr>
              <a:t>武汉市皮肤病防治院医学美</a:t>
            </a:r>
            <a:r>
              <a:rPr lang="zh-CN" altLang="en-US" dirty="0">
                <a:solidFill>
                  <a:schemeClr val="dk1"/>
                </a:solidFill>
                <a:latin typeface="+mn-lt"/>
                <a:ea typeface="+mn-lt"/>
              </a:rPr>
              <a:t>容中心</a:t>
            </a:r>
            <a:endParaRPr lang="zh-CN" altLang="en-US" dirty="0">
              <a:solidFill>
                <a:schemeClr val="dk1"/>
              </a:solidFill>
              <a:latin typeface="+mn-lt"/>
              <a:ea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8935" y="237490"/>
            <a:ext cx="11066145" cy="681355"/>
          </a:xfrm>
        </p:spPr>
        <p:txBody>
          <a:bodyPr/>
          <a:p>
            <a:pPr algn="l"/>
            <a:r>
              <a:rPr lang="zh-CN" altLang="en-US" sz="3200" spc="150" dirty="0">
                <a:solidFill>
                  <a:schemeClr val="accent3"/>
                </a:solidFill>
                <a:latin typeface="Arial" panose="020B0604020202020204" pitchFamily="34" charset="0"/>
                <a:sym typeface="+mn-ea"/>
              </a:rPr>
              <a:t>紫外线的皮肤的</a:t>
            </a:r>
            <a:r>
              <a:rPr lang="zh-CN" altLang="en-US" sz="3200" spc="150" dirty="0">
                <a:solidFill>
                  <a:schemeClr val="accent3"/>
                </a:solidFill>
                <a:latin typeface="Arial" panose="020B0604020202020204" pitchFamily="34" charset="0"/>
                <a:sym typeface="+mn-ea"/>
              </a:rPr>
              <a:t>影响</a:t>
            </a:r>
            <a:endParaRPr lang="zh-CN" altLang="en-US" sz="3200" spc="150" dirty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99727" y="1220893"/>
            <a:ext cx="4072467" cy="5091007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6671733" y="1220893"/>
            <a:ext cx="3778673" cy="420370"/>
          </a:xfrm>
          <a:prstGeom prst="rect">
            <a:avLst/>
          </a:prstGeom>
          <a:solidFill>
            <a:srgbClr val="B97F5D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en-US" altLang="zh-CN" sz="2135">
                <a:solidFill>
                  <a:schemeClr val="bg1"/>
                </a:solidFill>
                <a:uFillTx/>
                <a:sym typeface="+mn-ea"/>
              </a:rPr>
              <a:t>          </a:t>
            </a:r>
            <a:r>
              <a:rPr lang="zh-CN" altLang="en-US" sz="2135">
                <a:solidFill>
                  <a:schemeClr val="bg1"/>
                </a:solidFill>
                <a:uFillTx/>
                <a:sym typeface="+mn-ea"/>
              </a:rPr>
              <a:t>不防晒的</a:t>
            </a:r>
            <a:r>
              <a:rPr lang="zh-CN" altLang="en-US" sz="2135">
                <a:solidFill>
                  <a:schemeClr val="bg1"/>
                </a:solidFill>
                <a:uFillTx/>
                <a:sym typeface="+mn-ea"/>
              </a:rPr>
              <a:t>危害</a:t>
            </a:r>
            <a:endParaRPr lang="zh-CN" altLang="en-US" sz="2135">
              <a:solidFill>
                <a:schemeClr val="bg1"/>
              </a:solidFill>
              <a:uFillTx/>
              <a:sym typeface="+mn-ea"/>
            </a:endParaRPr>
          </a:p>
        </p:txBody>
      </p:sp>
      <p:sp>
        <p:nvSpPr>
          <p:cNvPr id="559" name="任意多边形 558"/>
          <p:cNvSpPr/>
          <p:nvPr>
            <p:custDataLst>
              <p:tags r:id="rId5"/>
            </p:custDataLst>
          </p:nvPr>
        </p:nvSpPr>
        <p:spPr>
          <a:xfrm rot="16200000">
            <a:off x="7076985" y="3311419"/>
            <a:ext cx="770871" cy="869403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rgbClr val="99CB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p>
            <a:pPr algn="ctr"/>
            <a:endParaRPr lang="zh-CN" altLang="en-US">
              <a:solidFill>
                <a:sysClr val="windowText" lastClr="000000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0" name="任意多边形 559"/>
          <p:cNvSpPr/>
          <p:nvPr>
            <p:custDataLst>
              <p:tags r:id="rId6"/>
            </p:custDataLst>
          </p:nvPr>
        </p:nvSpPr>
        <p:spPr>
          <a:xfrm rot="19800000">
            <a:off x="7590549" y="2421888"/>
            <a:ext cx="770871" cy="869403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rgbClr val="99CB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p>
            <a:pPr algn="ctr"/>
            <a:endParaRPr lang="zh-CN" altLang="en-US" dirty="0">
              <a:solidFill>
                <a:sysClr val="windowText" lastClr="000000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1" name="任意多边形 560"/>
          <p:cNvSpPr/>
          <p:nvPr>
            <p:custDataLst>
              <p:tags r:id="rId7"/>
            </p:custDataLst>
          </p:nvPr>
        </p:nvSpPr>
        <p:spPr>
          <a:xfrm rot="1800000">
            <a:off x="8617693" y="2421888"/>
            <a:ext cx="770871" cy="869403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rgbClr val="99CB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p>
            <a:pPr algn="ctr"/>
            <a:endParaRPr lang="zh-CN" altLang="en-US">
              <a:solidFill>
                <a:sysClr val="windowText" lastClr="000000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2" name="任意多边形 561"/>
          <p:cNvSpPr/>
          <p:nvPr>
            <p:custDataLst>
              <p:tags r:id="rId8"/>
            </p:custDataLst>
          </p:nvPr>
        </p:nvSpPr>
        <p:spPr>
          <a:xfrm rot="5400000">
            <a:off x="9131269" y="3311419"/>
            <a:ext cx="770871" cy="869403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rgbClr val="99CB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p>
            <a:pPr algn="ctr"/>
            <a:endParaRPr lang="zh-CN" altLang="en-US">
              <a:solidFill>
                <a:sysClr val="windowText" lastClr="000000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3" name="任意多边形 562"/>
          <p:cNvSpPr/>
          <p:nvPr>
            <p:custDataLst>
              <p:tags r:id="rId9"/>
            </p:custDataLst>
          </p:nvPr>
        </p:nvSpPr>
        <p:spPr>
          <a:xfrm rot="9000000">
            <a:off x="8617693" y="4200949"/>
            <a:ext cx="770871" cy="869403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rgbClr val="99CB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p>
            <a:pPr algn="ctr"/>
            <a:endParaRPr lang="zh-CN" altLang="en-US">
              <a:solidFill>
                <a:sysClr val="windowText" lastClr="000000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4" name="任意多边形 563"/>
          <p:cNvSpPr/>
          <p:nvPr>
            <p:custDataLst>
              <p:tags r:id="rId10"/>
            </p:custDataLst>
          </p:nvPr>
        </p:nvSpPr>
        <p:spPr>
          <a:xfrm rot="12600000">
            <a:off x="7590549" y="4200948"/>
            <a:ext cx="770871" cy="869403"/>
          </a:xfrm>
          <a:custGeom>
            <a:avLst/>
            <a:gdLst>
              <a:gd name="connsiteX0" fmla="*/ 333697 w 667195"/>
              <a:gd name="connsiteY0" fmla="*/ 0 h 752475"/>
              <a:gd name="connsiteX1" fmla="*/ 339850 w 667195"/>
              <a:gd name="connsiteY1" fmla="*/ 198 h 752475"/>
              <a:gd name="connsiteX2" fmla="*/ 345806 w 667195"/>
              <a:gd name="connsiteY2" fmla="*/ 793 h 752475"/>
              <a:gd name="connsiteX3" fmla="*/ 351761 w 667195"/>
              <a:gd name="connsiteY3" fmla="*/ 1388 h 752475"/>
              <a:gd name="connsiteX4" fmla="*/ 357518 w 667195"/>
              <a:gd name="connsiteY4" fmla="*/ 2577 h 752475"/>
              <a:gd name="connsiteX5" fmla="*/ 363473 w 667195"/>
              <a:gd name="connsiteY5" fmla="*/ 3965 h 752475"/>
              <a:gd name="connsiteX6" fmla="*/ 368833 w 667195"/>
              <a:gd name="connsiteY6" fmla="*/ 5551 h 752475"/>
              <a:gd name="connsiteX7" fmla="*/ 374391 w 667195"/>
              <a:gd name="connsiteY7" fmla="*/ 7335 h 752475"/>
              <a:gd name="connsiteX8" fmla="*/ 379751 w 667195"/>
              <a:gd name="connsiteY8" fmla="*/ 9317 h 752475"/>
              <a:gd name="connsiteX9" fmla="*/ 385111 w 667195"/>
              <a:gd name="connsiteY9" fmla="*/ 11894 h 752475"/>
              <a:gd name="connsiteX10" fmla="*/ 390074 w 667195"/>
              <a:gd name="connsiteY10" fmla="*/ 14471 h 752475"/>
              <a:gd name="connsiteX11" fmla="*/ 395235 w 667195"/>
              <a:gd name="connsiteY11" fmla="*/ 17246 h 752475"/>
              <a:gd name="connsiteX12" fmla="*/ 399999 w 667195"/>
              <a:gd name="connsiteY12" fmla="*/ 20418 h 752475"/>
              <a:gd name="connsiteX13" fmla="*/ 404764 w 667195"/>
              <a:gd name="connsiteY13" fmla="*/ 23589 h 752475"/>
              <a:gd name="connsiteX14" fmla="*/ 409131 w 667195"/>
              <a:gd name="connsiteY14" fmla="*/ 27157 h 752475"/>
              <a:gd name="connsiteX15" fmla="*/ 413498 w 667195"/>
              <a:gd name="connsiteY15" fmla="*/ 30924 h 752475"/>
              <a:gd name="connsiteX16" fmla="*/ 417468 w 667195"/>
              <a:gd name="connsiteY16" fmla="*/ 34690 h 752475"/>
              <a:gd name="connsiteX17" fmla="*/ 632455 w 667195"/>
              <a:gd name="connsiteY17" fmla="*/ 249570 h 752475"/>
              <a:gd name="connsiteX18" fmla="*/ 636823 w 667195"/>
              <a:gd name="connsiteY18" fmla="*/ 253931 h 752475"/>
              <a:gd name="connsiteX19" fmla="*/ 640594 w 667195"/>
              <a:gd name="connsiteY19" fmla="*/ 258490 h 752475"/>
              <a:gd name="connsiteX20" fmla="*/ 644366 w 667195"/>
              <a:gd name="connsiteY20" fmla="*/ 263247 h 752475"/>
              <a:gd name="connsiteX21" fmla="*/ 647741 w 667195"/>
              <a:gd name="connsiteY21" fmla="*/ 268005 h 752475"/>
              <a:gd name="connsiteX22" fmla="*/ 650718 w 667195"/>
              <a:gd name="connsiteY22" fmla="*/ 272961 h 752475"/>
              <a:gd name="connsiteX23" fmla="*/ 653696 w 667195"/>
              <a:gd name="connsiteY23" fmla="*/ 278115 h 752475"/>
              <a:gd name="connsiteX24" fmla="*/ 656277 w 667195"/>
              <a:gd name="connsiteY24" fmla="*/ 283269 h 752475"/>
              <a:gd name="connsiteX25" fmla="*/ 658460 w 667195"/>
              <a:gd name="connsiteY25" fmla="*/ 288621 h 752475"/>
              <a:gd name="connsiteX26" fmla="*/ 660644 w 667195"/>
              <a:gd name="connsiteY26" fmla="*/ 293973 h 752475"/>
              <a:gd name="connsiteX27" fmla="*/ 662431 w 667195"/>
              <a:gd name="connsiteY27" fmla="*/ 299523 h 752475"/>
              <a:gd name="connsiteX28" fmla="*/ 664019 w 667195"/>
              <a:gd name="connsiteY28" fmla="*/ 304875 h 752475"/>
              <a:gd name="connsiteX29" fmla="*/ 665210 w 667195"/>
              <a:gd name="connsiteY29" fmla="*/ 310624 h 752475"/>
              <a:gd name="connsiteX30" fmla="*/ 666004 w 667195"/>
              <a:gd name="connsiteY30" fmla="*/ 316174 h 752475"/>
              <a:gd name="connsiteX31" fmla="*/ 666798 w 667195"/>
              <a:gd name="connsiteY31" fmla="*/ 321923 h 752475"/>
              <a:gd name="connsiteX32" fmla="*/ 667195 w 667195"/>
              <a:gd name="connsiteY32" fmla="*/ 327473 h 752475"/>
              <a:gd name="connsiteX33" fmla="*/ 667195 w 667195"/>
              <a:gd name="connsiteY33" fmla="*/ 333222 h 752475"/>
              <a:gd name="connsiteX34" fmla="*/ 667195 w 667195"/>
              <a:gd name="connsiteY34" fmla="*/ 338971 h 752475"/>
              <a:gd name="connsiteX35" fmla="*/ 666798 w 667195"/>
              <a:gd name="connsiteY35" fmla="*/ 344719 h 752475"/>
              <a:gd name="connsiteX36" fmla="*/ 666004 w 667195"/>
              <a:gd name="connsiteY36" fmla="*/ 350071 h 752475"/>
              <a:gd name="connsiteX37" fmla="*/ 665210 w 667195"/>
              <a:gd name="connsiteY37" fmla="*/ 355820 h 752475"/>
              <a:gd name="connsiteX38" fmla="*/ 664019 w 667195"/>
              <a:gd name="connsiteY38" fmla="*/ 361371 h 752475"/>
              <a:gd name="connsiteX39" fmla="*/ 662431 w 667195"/>
              <a:gd name="connsiteY39" fmla="*/ 366921 h 752475"/>
              <a:gd name="connsiteX40" fmla="*/ 660644 w 667195"/>
              <a:gd name="connsiteY40" fmla="*/ 372471 h 752475"/>
              <a:gd name="connsiteX41" fmla="*/ 658460 w 667195"/>
              <a:gd name="connsiteY41" fmla="*/ 377625 h 752475"/>
              <a:gd name="connsiteX42" fmla="*/ 656277 w 667195"/>
              <a:gd name="connsiteY42" fmla="*/ 382977 h 752475"/>
              <a:gd name="connsiteX43" fmla="*/ 653696 w 667195"/>
              <a:gd name="connsiteY43" fmla="*/ 388131 h 752475"/>
              <a:gd name="connsiteX44" fmla="*/ 650718 w 667195"/>
              <a:gd name="connsiteY44" fmla="*/ 393484 h 752475"/>
              <a:gd name="connsiteX45" fmla="*/ 647741 w 667195"/>
              <a:gd name="connsiteY45" fmla="*/ 398241 h 752475"/>
              <a:gd name="connsiteX46" fmla="*/ 644366 w 667195"/>
              <a:gd name="connsiteY46" fmla="*/ 403197 h 752475"/>
              <a:gd name="connsiteX47" fmla="*/ 640594 w 667195"/>
              <a:gd name="connsiteY47" fmla="*/ 407756 h 752475"/>
              <a:gd name="connsiteX48" fmla="*/ 636823 w 667195"/>
              <a:gd name="connsiteY48" fmla="*/ 412513 h 752475"/>
              <a:gd name="connsiteX49" fmla="*/ 632455 w 667195"/>
              <a:gd name="connsiteY49" fmla="*/ 416874 h 752475"/>
              <a:gd name="connsiteX50" fmla="*/ 628088 w 667195"/>
              <a:gd name="connsiteY50" fmla="*/ 421037 h 752475"/>
              <a:gd name="connsiteX51" fmla="*/ 623522 w 667195"/>
              <a:gd name="connsiteY51" fmla="*/ 425200 h 752475"/>
              <a:gd name="connsiteX52" fmla="*/ 618758 w 667195"/>
              <a:gd name="connsiteY52" fmla="*/ 428768 h 752475"/>
              <a:gd name="connsiteX53" fmla="*/ 613994 w 667195"/>
              <a:gd name="connsiteY53" fmla="*/ 431940 h 752475"/>
              <a:gd name="connsiteX54" fmla="*/ 608833 w 667195"/>
              <a:gd name="connsiteY54" fmla="*/ 435111 h 752475"/>
              <a:gd name="connsiteX55" fmla="*/ 603870 w 667195"/>
              <a:gd name="connsiteY55" fmla="*/ 438085 h 752475"/>
              <a:gd name="connsiteX56" fmla="*/ 598709 w 667195"/>
              <a:gd name="connsiteY56" fmla="*/ 440662 h 752475"/>
              <a:gd name="connsiteX57" fmla="*/ 593349 w 667195"/>
              <a:gd name="connsiteY57" fmla="*/ 442842 h 752475"/>
              <a:gd name="connsiteX58" fmla="*/ 587989 w 667195"/>
              <a:gd name="connsiteY58" fmla="*/ 445023 h 752475"/>
              <a:gd name="connsiteX59" fmla="*/ 582431 w 667195"/>
              <a:gd name="connsiteY59" fmla="*/ 446807 h 752475"/>
              <a:gd name="connsiteX60" fmla="*/ 576872 w 667195"/>
              <a:gd name="connsiteY60" fmla="*/ 448195 h 752475"/>
              <a:gd name="connsiteX61" fmla="*/ 571314 w 667195"/>
              <a:gd name="connsiteY61" fmla="*/ 449582 h 752475"/>
              <a:gd name="connsiteX62" fmla="*/ 565756 w 667195"/>
              <a:gd name="connsiteY62" fmla="*/ 450375 h 752475"/>
              <a:gd name="connsiteX63" fmla="*/ 559999 w 667195"/>
              <a:gd name="connsiteY63" fmla="*/ 451168 h 752475"/>
              <a:gd name="connsiteX64" fmla="*/ 554242 w 667195"/>
              <a:gd name="connsiteY64" fmla="*/ 451366 h 752475"/>
              <a:gd name="connsiteX65" fmla="*/ 548684 w 667195"/>
              <a:gd name="connsiteY65" fmla="*/ 451564 h 752475"/>
              <a:gd name="connsiteX66" fmla="*/ 542927 w 667195"/>
              <a:gd name="connsiteY66" fmla="*/ 451366 h 752475"/>
              <a:gd name="connsiteX67" fmla="*/ 537170 w 667195"/>
              <a:gd name="connsiteY67" fmla="*/ 451168 h 752475"/>
              <a:gd name="connsiteX68" fmla="*/ 531810 w 667195"/>
              <a:gd name="connsiteY68" fmla="*/ 450375 h 752475"/>
              <a:gd name="connsiteX69" fmla="*/ 526054 w 667195"/>
              <a:gd name="connsiteY69" fmla="*/ 449582 h 752475"/>
              <a:gd name="connsiteX70" fmla="*/ 520495 w 667195"/>
              <a:gd name="connsiteY70" fmla="*/ 448195 h 752475"/>
              <a:gd name="connsiteX71" fmla="*/ 514739 w 667195"/>
              <a:gd name="connsiteY71" fmla="*/ 446807 h 752475"/>
              <a:gd name="connsiteX72" fmla="*/ 509379 w 667195"/>
              <a:gd name="connsiteY72" fmla="*/ 445023 h 752475"/>
              <a:gd name="connsiteX73" fmla="*/ 504019 w 667195"/>
              <a:gd name="connsiteY73" fmla="*/ 442842 h 752475"/>
              <a:gd name="connsiteX74" fmla="*/ 498858 w 667195"/>
              <a:gd name="connsiteY74" fmla="*/ 440662 h 752475"/>
              <a:gd name="connsiteX75" fmla="*/ 493498 w 667195"/>
              <a:gd name="connsiteY75" fmla="*/ 438085 h 752475"/>
              <a:gd name="connsiteX76" fmla="*/ 488337 w 667195"/>
              <a:gd name="connsiteY76" fmla="*/ 435111 h 752475"/>
              <a:gd name="connsiteX77" fmla="*/ 483374 w 667195"/>
              <a:gd name="connsiteY77" fmla="*/ 431940 h 752475"/>
              <a:gd name="connsiteX78" fmla="*/ 478610 w 667195"/>
              <a:gd name="connsiteY78" fmla="*/ 428768 h 752475"/>
              <a:gd name="connsiteX79" fmla="*/ 473647 w 667195"/>
              <a:gd name="connsiteY79" fmla="*/ 425200 h 752475"/>
              <a:gd name="connsiteX80" fmla="*/ 469081 w 667195"/>
              <a:gd name="connsiteY80" fmla="*/ 421037 h 752475"/>
              <a:gd name="connsiteX81" fmla="*/ 464714 w 667195"/>
              <a:gd name="connsiteY81" fmla="*/ 416874 h 752475"/>
              <a:gd name="connsiteX82" fmla="*/ 452208 w 667195"/>
              <a:gd name="connsiteY82" fmla="*/ 400223 h 752475"/>
              <a:gd name="connsiteX83" fmla="*/ 452208 w 667195"/>
              <a:gd name="connsiteY83" fmla="*/ 634133 h 752475"/>
              <a:gd name="connsiteX84" fmla="*/ 452009 w 667195"/>
              <a:gd name="connsiteY84" fmla="*/ 639881 h 752475"/>
              <a:gd name="connsiteX85" fmla="*/ 451612 w 667195"/>
              <a:gd name="connsiteY85" fmla="*/ 646225 h 752475"/>
              <a:gd name="connsiteX86" fmla="*/ 450818 w 667195"/>
              <a:gd name="connsiteY86" fmla="*/ 651973 h 752475"/>
              <a:gd name="connsiteX87" fmla="*/ 450024 w 667195"/>
              <a:gd name="connsiteY87" fmla="*/ 657722 h 752475"/>
              <a:gd name="connsiteX88" fmla="*/ 448634 w 667195"/>
              <a:gd name="connsiteY88" fmla="*/ 663471 h 752475"/>
              <a:gd name="connsiteX89" fmla="*/ 447046 w 667195"/>
              <a:gd name="connsiteY89" fmla="*/ 669219 h 752475"/>
              <a:gd name="connsiteX90" fmla="*/ 445260 w 667195"/>
              <a:gd name="connsiteY90" fmla="*/ 674571 h 752475"/>
              <a:gd name="connsiteX91" fmla="*/ 442878 w 667195"/>
              <a:gd name="connsiteY91" fmla="*/ 680122 h 752475"/>
              <a:gd name="connsiteX92" fmla="*/ 440694 w 667195"/>
              <a:gd name="connsiteY92" fmla="*/ 685276 h 752475"/>
              <a:gd name="connsiteX93" fmla="*/ 437915 w 667195"/>
              <a:gd name="connsiteY93" fmla="*/ 690430 h 752475"/>
              <a:gd name="connsiteX94" fmla="*/ 435136 w 667195"/>
              <a:gd name="connsiteY94" fmla="*/ 695385 h 752475"/>
              <a:gd name="connsiteX95" fmla="*/ 431959 w 667195"/>
              <a:gd name="connsiteY95" fmla="*/ 700143 h 752475"/>
              <a:gd name="connsiteX96" fmla="*/ 428783 w 667195"/>
              <a:gd name="connsiteY96" fmla="*/ 704702 h 752475"/>
              <a:gd name="connsiteX97" fmla="*/ 425012 w 667195"/>
              <a:gd name="connsiteY97" fmla="*/ 709261 h 752475"/>
              <a:gd name="connsiteX98" fmla="*/ 421438 w 667195"/>
              <a:gd name="connsiteY98" fmla="*/ 713622 h 752475"/>
              <a:gd name="connsiteX99" fmla="*/ 417468 w 667195"/>
              <a:gd name="connsiteY99" fmla="*/ 717785 h 752475"/>
              <a:gd name="connsiteX100" fmla="*/ 413498 w 667195"/>
              <a:gd name="connsiteY100" fmla="*/ 721551 h 752475"/>
              <a:gd name="connsiteX101" fmla="*/ 409131 w 667195"/>
              <a:gd name="connsiteY101" fmla="*/ 725318 h 752475"/>
              <a:gd name="connsiteX102" fmla="*/ 404764 w 667195"/>
              <a:gd name="connsiteY102" fmla="*/ 728886 h 752475"/>
              <a:gd name="connsiteX103" fmla="*/ 399999 w 667195"/>
              <a:gd name="connsiteY103" fmla="*/ 732058 h 752475"/>
              <a:gd name="connsiteX104" fmla="*/ 395235 w 667195"/>
              <a:gd name="connsiteY104" fmla="*/ 735229 h 752475"/>
              <a:gd name="connsiteX105" fmla="*/ 390074 w 667195"/>
              <a:gd name="connsiteY105" fmla="*/ 738004 h 752475"/>
              <a:gd name="connsiteX106" fmla="*/ 385111 w 667195"/>
              <a:gd name="connsiteY106" fmla="*/ 740780 h 752475"/>
              <a:gd name="connsiteX107" fmla="*/ 379751 w 667195"/>
              <a:gd name="connsiteY107" fmla="*/ 742960 h 752475"/>
              <a:gd name="connsiteX108" fmla="*/ 374391 w 667195"/>
              <a:gd name="connsiteY108" fmla="*/ 745141 h 752475"/>
              <a:gd name="connsiteX109" fmla="*/ 368833 w 667195"/>
              <a:gd name="connsiteY109" fmla="*/ 746925 h 752475"/>
              <a:gd name="connsiteX110" fmla="*/ 363473 w 667195"/>
              <a:gd name="connsiteY110" fmla="*/ 748511 h 752475"/>
              <a:gd name="connsiteX111" fmla="*/ 357518 w 667195"/>
              <a:gd name="connsiteY111" fmla="*/ 749898 h 752475"/>
              <a:gd name="connsiteX112" fmla="*/ 351761 w 667195"/>
              <a:gd name="connsiteY112" fmla="*/ 751088 h 752475"/>
              <a:gd name="connsiteX113" fmla="*/ 345806 w 667195"/>
              <a:gd name="connsiteY113" fmla="*/ 751682 h 752475"/>
              <a:gd name="connsiteX114" fmla="*/ 339850 w 667195"/>
              <a:gd name="connsiteY114" fmla="*/ 752079 h 752475"/>
              <a:gd name="connsiteX115" fmla="*/ 333697 w 667195"/>
              <a:gd name="connsiteY115" fmla="*/ 752475 h 752475"/>
              <a:gd name="connsiteX116" fmla="*/ 327543 w 667195"/>
              <a:gd name="connsiteY116" fmla="*/ 752079 h 752475"/>
              <a:gd name="connsiteX117" fmla="*/ 321587 w 667195"/>
              <a:gd name="connsiteY117" fmla="*/ 751682 h 752475"/>
              <a:gd name="connsiteX118" fmla="*/ 315632 w 667195"/>
              <a:gd name="connsiteY118" fmla="*/ 751088 h 752475"/>
              <a:gd name="connsiteX119" fmla="*/ 309677 w 667195"/>
              <a:gd name="connsiteY119" fmla="*/ 749898 h 752475"/>
              <a:gd name="connsiteX120" fmla="*/ 303920 w 667195"/>
              <a:gd name="connsiteY120" fmla="*/ 748511 h 752475"/>
              <a:gd name="connsiteX121" fmla="*/ 298362 w 667195"/>
              <a:gd name="connsiteY121" fmla="*/ 746925 h 752475"/>
              <a:gd name="connsiteX122" fmla="*/ 292803 w 667195"/>
              <a:gd name="connsiteY122" fmla="*/ 745141 h 752475"/>
              <a:gd name="connsiteX123" fmla="*/ 287642 w 667195"/>
              <a:gd name="connsiteY123" fmla="*/ 742960 h 752475"/>
              <a:gd name="connsiteX124" fmla="*/ 282282 w 667195"/>
              <a:gd name="connsiteY124" fmla="*/ 740780 h 752475"/>
              <a:gd name="connsiteX125" fmla="*/ 277121 w 667195"/>
              <a:gd name="connsiteY125" fmla="*/ 738004 h 752475"/>
              <a:gd name="connsiteX126" fmla="*/ 272357 w 667195"/>
              <a:gd name="connsiteY126" fmla="*/ 735229 h 752475"/>
              <a:gd name="connsiteX127" fmla="*/ 267394 w 667195"/>
              <a:gd name="connsiteY127" fmla="*/ 732058 h 752475"/>
              <a:gd name="connsiteX128" fmla="*/ 262630 w 667195"/>
              <a:gd name="connsiteY128" fmla="*/ 728886 h 752475"/>
              <a:gd name="connsiteX129" fmla="*/ 258262 w 667195"/>
              <a:gd name="connsiteY129" fmla="*/ 725318 h 752475"/>
              <a:gd name="connsiteX130" fmla="*/ 253895 w 667195"/>
              <a:gd name="connsiteY130" fmla="*/ 721551 h 752475"/>
              <a:gd name="connsiteX131" fmla="*/ 249925 w 667195"/>
              <a:gd name="connsiteY131" fmla="*/ 717785 h 752475"/>
              <a:gd name="connsiteX132" fmla="*/ 245955 w 667195"/>
              <a:gd name="connsiteY132" fmla="*/ 713622 h 752475"/>
              <a:gd name="connsiteX133" fmla="*/ 242183 w 667195"/>
              <a:gd name="connsiteY133" fmla="*/ 709261 h 752475"/>
              <a:gd name="connsiteX134" fmla="*/ 238610 w 667195"/>
              <a:gd name="connsiteY134" fmla="*/ 704702 h 752475"/>
              <a:gd name="connsiteX135" fmla="*/ 235235 w 667195"/>
              <a:gd name="connsiteY135" fmla="*/ 700143 h 752475"/>
              <a:gd name="connsiteX136" fmla="*/ 232258 w 667195"/>
              <a:gd name="connsiteY136" fmla="*/ 695385 h 752475"/>
              <a:gd name="connsiteX137" fmla="*/ 229280 w 667195"/>
              <a:gd name="connsiteY137" fmla="*/ 690430 h 752475"/>
              <a:gd name="connsiteX138" fmla="*/ 226898 w 667195"/>
              <a:gd name="connsiteY138" fmla="*/ 685276 h 752475"/>
              <a:gd name="connsiteX139" fmla="*/ 224317 w 667195"/>
              <a:gd name="connsiteY139" fmla="*/ 680122 h 752475"/>
              <a:gd name="connsiteX140" fmla="*/ 222332 w 667195"/>
              <a:gd name="connsiteY140" fmla="*/ 674571 h 752475"/>
              <a:gd name="connsiteX141" fmla="*/ 220347 w 667195"/>
              <a:gd name="connsiteY141" fmla="*/ 669219 h 752475"/>
              <a:gd name="connsiteX142" fmla="*/ 218759 w 667195"/>
              <a:gd name="connsiteY142" fmla="*/ 663471 h 752475"/>
              <a:gd name="connsiteX143" fmla="*/ 217369 w 667195"/>
              <a:gd name="connsiteY143" fmla="*/ 657722 h 752475"/>
              <a:gd name="connsiteX144" fmla="*/ 216575 w 667195"/>
              <a:gd name="connsiteY144" fmla="*/ 651973 h 752475"/>
              <a:gd name="connsiteX145" fmla="*/ 215583 w 667195"/>
              <a:gd name="connsiteY145" fmla="*/ 646225 h 752475"/>
              <a:gd name="connsiteX146" fmla="*/ 215186 w 667195"/>
              <a:gd name="connsiteY146" fmla="*/ 639881 h 752475"/>
              <a:gd name="connsiteX147" fmla="*/ 215186 w 667195"/>
              <a:gd name="connsiteY147" fmla="*/ 634133 h 752475"/>
              <a:gd name="connsiteX148" fmla="*/ 215186 w 667195"/>
              <a:gd name="connsiteY148" fmla="*/ 400223 h 752475"/>
              <a:gd name="connsiteX149" fmla="*/ 202679 w 667195"/>
              <a:gd name="connsiteY149" fmla="*/ 416874 h 752475"/>
              <a:gd name="connsiteX150" fmla="*/ 198114 w 667195"/>
              <a:gd name="connsiteY150" fmla="*/ 421037 h 752475"/>
              <a:gd name="connsiteX151" fmla="*/ 193548 w 667195"/>
              <a:gd name="connsiteY151" fmla="*/ 425200 h 752475"/>
              <a:gd name="connsiteX152" fmla="*/ 188982 w 667195"/>
              <a:gd name="connsiteY152" fmla="*/ 428768 h 752475"/>
              <a:gd name="connsiteX153" fmla="*/ 183821 w 667195"/>
              <a:gd name="connsiteY153" fmla="*/ 431940 h 752475"/>
              <a:gd name="connsiteX154" fmla="*/ 178858 w 667195"/>
              <a:gd name="connsiteY154" fmla="*/ 435111 h 752475"/>
              <a:gd name="connsiteX155" fmla="*/ 173895 w 667195"/>
              <a:gd name="connsiteY155" fmla="*/ 438085 h 752475"/>
              <a:gd name="connsiteX156" fmla="*/ 168536 w 667195"/>
              <a:gd name="connsiteY156" fmla="*/ 440662 h 752475"/>
              <a:gd name="connsiteX157" fmla="*/ 163374 w 667195"/>
              <a:gd name="connsiteY157" fmla="*/ 442842 h 752475"/>
              <a:gd name="connsiteX158" fmla="*/ 157816 w 667195"/>
              <a:gd name="connsiteY158" fmla="*/ 445023 h 752475"/>
              <a:gd name="connsiteX159" fmla="*/ 152258 w 667195"/>
              <a:gd name="connsiteY159" fmla="*/ 446807 h 752475"/>
              <a:gd name="connsiteX160" fmla="*/ 146898 w 667195"/>
              <a:gd name="connsiteY160" fmla="*/ 448195 h 752475"/>
              <a:gd name="connsiteX161" fmla="*/ 141340 w 667195"/>
              <a:gd name="connsiteY161" fmla="*/ 449582 h 752475"/>
              <a:gd name="connsiteX162" fmla="*/ 135583 w 667195"/>
              <a:gd name="connsiteY162" fmla="*/ 450375 h 752475"/>
              <a:gd name="connsiteX163" fmla="*/ 130024 w 667195"/>
              <a:gd name="connsiteY163" fmla="*/ 451168 h 752475"/>
              <a:gd name="connsiteX164" fmla="*/ 124268 w 667195"/>
              <a:gd name="connsiteY164" fmla="*/ 451366 h 752475"/>
              <a:gd name="connsiteX165" fmla="*/ 118709 w 667195"/>
              <a:gd name="connsiteY165" fmla="*/ 451564 h 752475"/>
              <a:gd name="connsiteX166" fmla="*/ 113151 w 667195"/>
              <a:gd name="connsiteY166" fmla="*/ 451366 h 752475"/>
              <a:gd name="connsiteX167" fmla="*/ 107394 w 667195"/>
              <a:gd name="connsiteY167" fmla="*/ 451168 h 752475"/>
              <a:gd name="connsiteX168" fmla="*/ 101637 w 667195"/>
              <a:gd name="connsiteY168" fmla="*/ 450375 h 752475"/>
              <a:gd name="connsiteX169" fmla="*/ 95881 w 667195"/>
              <a:gd name="connsiteY169" fmla="*/ 449582 h 752475"/>
              <a:gd name="connsiteX170" fmla="*/ 90521 w 667195"/>
              <a:gd name="connsiteY170" fmla="*/ 448195 h 752475"/>
              <a:gd name="connsiteX171" fmla="*/ 84963 w 667195"/>
              <a:gd name="connsiteY171" fmla="*/ 446807 h 752475"/>
              <a:gd name="connsiteX172" fmla="*/ 79404 w 667195"/>
              <a:gd name="connsiteY172" fmla="*/ 445023 h 752475"/>
              <a:gd name="connsiteX173" fmla="*/ 74044 w 667195"/>
              <a:gd name="connsiteY173" fmla="*/ 442842 h 752475"/>
              <a:gd name="connsiteX174" fmla="*/ 68685 w 667195"/>
              <a:gd name="connsiteY174" fmla="*/ 440662 h 752475"/>
              <a:gd name="connsiteX175" fmla="*/ 63523 w 667195"/>
              <a:gd name="connsiteY175" fmla="*/ 438085 h 752475"/>
              <a:gd name="connsiteX176" fmla="*/ 58561 w 667195"/>
              <a:gd name="connsiteY176" fmla="*/ 435111 h 752475"/>
              <a:gd name="connsiteX177" fmla="*/ 53399 w 667195"/>
              <a:gd name="connsiteY177" fmla="*/ 431940 h 752475"/>
              <a:gd name="connsiteX178" fmla="*/ 48635 w 667195"/>
              <a:gd name="connsiteY178" fmla="*/ 428768 h 752475"/>
              <a:gd name="connsiteX179" fmla="*/ 43871 w 667195"/>
              <a:gd name="connsiteY179" fmla="*/ 425200 h 752475"/>
              <a:gd name="connsiteX180" fmla="*/ 39305 w 667195"/>
              <a:gd name="connsiteY180" fmla="*/ 421037 h 752475"/>
              <a:gd name="connsiteX181" fmla="*/ 34739 w 667195"/>
              <a:gd name="connsiteY181" fmla="*/ 416874 h 752475"/>
              <a:gd name="connsiteX182" fmla="*/ 30571 w 667195"/>
              <a:gd name="connsiteY182" fmla="*/ 412513 h 752475"/>
              <a:gd name="connsiteX183" fmla="*/ 26799 w 667195"/>
              <a:gd name="connsiteY183" fmla="*/ 407756 h 752475"/>
              <a:gd name="connsiteX184" fmla="*/ 23027 w 667195"/>
              <a:gd name="connsiteY184" fmla="*/ 403197 h 752475"/>
              <a:gd name="connsiteX185" fmla="*/ 19652 w 667195"/>
              <a:gd name="connsiteY185" fmla="*/ 398241 h 752475"/>
              <a:gd name="connsiteX186" fmla="*/ 16476 w 667195"/>
              <a:gd name="connsiteY186" fmla="*/ 393484 h 752475"/>
              <a:gd name="connsiteX187" fmla="*/ 13697 w 667195"/>
              <a:gd name="connsiteY187" fmla="*/ 388131 h 752475"/>
              <a:gd name="connsiteX188" fmla="*/ 10918 w 667195"/>
              <a:gd name="connsiteY188" fmla="*/ 382977 h 752475"/>
              <a:gd name="connsiteX189" fmla="*/ 8734 w 667195"/>
              <a:gd name="connsiteY189" fmla="*/ 377625 h 752475"/>
              <a:gd name="connsiteX190" fmla="*/ 6551 w 667195"/>
              <a:gd name="connsiteY190" fmla="*/ 372471 h 752475"/>
              <a:gd name="connsiteX191" fmla="*/ 4963 w 667195"/>
              <a:gd name="connsiteY191" fmla="*/ 366921 h 752475"/>
              <a:gd name="connsiteX192" fmla="*/ 3375 w 667195"/>
              <a:gd name="connsiteY192" fmla="*/ 361371 h 752475"/>
              <a:gd name="connsiteX193" fmla="*/ 2382 w 667195"/>
              <a:gd name="connsiteY193" fmla="*/ 355820 h 752475"/>
              <a:gd name="connsiteX194" fmla="*/ 1389 w 667195"/>
              <a:gd name="connsiteY194" fmla="*/ 350071 h 752475"/>
              <a:gd name="connsiteX195" fmla="*/ 794 w 667195"/>
              <a:gd name="connsiteY195" fmla="*/ 344719 h 752475"/>
              <a:gd name="connsiteX196" fmla="*/ 198 w 667195"/>
              <a:gd name="connsiteY196" fmla="*/ 338971 h 752475"/>
              <a:gd name="connsiteX197" fmla="*/ 0 w 667195"/>
              <a:gd name="connsiteY197" fmla="*/ 333222 h 752475"/>
              <a:gd name="connsiteX198" fmla="*/ 198 w 667195"/>
              <a:gd name="connsiteY198" fmla="*/ 327473 h 752475"/>
              <a:gd name="connsiteX199" fmla="*/ 794 w 667195"/>
              <a:gd name="connsiteY199" fmla="*/ 321923 h 752475"/>
              <a:gd name="connsiteX200" fmla="*/ 1389 w 667195"/>
              <a:gd name="connsiteY200" fmla="*/ 316174 h 752475"/>
              <a:gd name="connsiteX201" fmla="*/ 2382 w 667195"/>
              <a:gd name="connsiteY201" fmla="*/ 310624 h 752475"/>
              <a:gd name="connsiteX202" fmla="*/ 3375 w 667195"/>
              <a:gd name="connsiteY202" fmla="*/ 304875 h 752475"/>
              <a:gd name="connsiteX203" fmla="*/ 4963 w 667195"/>
              <a:gd name="connsiteY203" fmla="*/ 299523 h 752475"/>
              <a:gd name="connsiteX204" fmla="*/ 6551 w 667195"/>
              <a:gd name="connsiteY204" fmla="*/ 293973 h 752475"/>
              <a:gd name="connsiteX205" fmla="*/ 8734 w 667195"/>
              <a:gd name="connsiteY205" fmla="*/ 288621 h 752475"/>
              <a:gd name="connsiteX206" fmla="*/ 10918 w 667195"/>
              <a:gd name="connsiteY206" fmla="*/ 283269 h 752475"/>
              <a:gd name="connsiteX207" fmla="*/ 13697 w 667195"/>
              <a:gd name="connsiteY207" fmla="*/ 278115 h 752475"/>
              <a:gd name="connsiteX208" fmla="*/ 16476 w 667195"/>
              <a:gd name="connsiteY208" fmla="*/ 272961 h 752475"/>
              <a:gd name="connsiteX209" fmla="*/ 19652 w 667195"/>
              <a:gd name="connsiteY209" fmla="*/ 268005 h 752475"/>
              <a:gd name="connsiteX210" fmla="*/ 23027 w 667195"/>
              <a:gd name="connsiteY210" fmla="*/ 263247 h 752475"/>
              <a:gd name="connsiteX211" fmla="*/ 26799 w 667195"/>
              <a:gd name="connsiteY211" fmla="*/ 258490 h 752475"/>
              <a:gd name="connsiteX212" fmla="*/ 30571 w 667195"/>
              <a:gd name="connsiteY212" fmla="*/ 253931 h 752475"/>
              <a:gd name="connsiteX213" fmla="*/ 34739 w 667195"/>
              <a:gd name="connsiteY213" fmla="*/ 249570 h 752475"/>
              <a:gd name="connsiteX214" fmla="*/ 249925 w 667195"/>
              <a:gd name="connsiteY214" fmla="*/ 34690 h 752475"/>
              <a:gd name="connsiteX215" fmla="*/ 253895 w 667195"/>
              <a:gd name="connsiteY215" fmla="*/ 30924 h 752475"/>
              <a:gd name="connsiteX216" fmla="*/ 258262 w 667195"/>
              <a:gd name="connsiteY216" fmla="*/ 27157 h 752475"/>
              <a:gd name="connsiteX217" fmla="*/ 262630 w 667195"/>
              <a:gd name="connsiteY217" fmla="*/ 23589 h 752475"/>
              <a:gd name="connsiteX218" fmla="*/ 267394 w 667195"/>
              <a:gd name="connsiteY218" fmla="*/ 20418 h 752475"/>
              <a:gd name="connsiteX219" fmla="*/ 272357 w 667195"/>
              <a:gd name="connsiteY219" fmla="*/ 17246 h 752475"/>
              <a:gd name="connsiteX220" fmla="*/ 277121 w 667195"/>
              <a:gd name="connsiteY220" fmla="*/ 14471 h 752475"/>
              <a:gd name="connsiteX221" fmla="*/ 282282 w 667195"/>
              <a:gd name="connsiteY221" fmla="*/ 11894 h 752475"/>
              <a:gd name="connsiteX222" fmla="*/ 287642 w 667195"/>
              <a:gd name="connsiteY222" fmla="*/ 9317 h 752475"/>
              <a:gd name="connsiteX223" fmla="*/ 292803 w 667195"/>
              <a:gd name="connsiteY223" fmla="*/ 7335 h 752475"/>
              <a:gd name="connsiteX224" fmla="*/ 298362 w 667195"/>
              <a:gd name="connsiteY224" fmla="*/ 5551 h 752475"/>
              <a:gd name="connsiteX225" fmla="*/ 303920 w 667195"/>
              <a:gd name="connsiteY225" fmla="*/ 3965 h 752475"/>
              <a:gd name="connsiteX226" fmla="*/ 309677 w 667195"/>
              <a:gd name="connsiteY226" fmla="*/ 2577 h 752475"/>
              <a:gd name="connsiteX227" fmla="*/ 315632 w 667195"/>
              <a:gd name="connsiteY227" fmla="*/ 1388 h 752475"/>
              <a:gd name="connsiteX228" fmla="*/ 321587 w 667195"/>
              <a:gd name="connsiteY228" fmla="*/ 793 h 752475"/>
              <a:gd name="connsiteX229" fmla="*/ 327543 w 667195"/>
              <a:gd name="connsiteY229" fmla="*/ 19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rgbClr val="99CB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p>
            <a:pPr algn="ctr"/>
            <a:endParaRPr lang="zh-CN" altLang="en-US">
              <a:solidFill>
                <a:sysClr val="windowText" lastClr="000000">
                  <a:lumMod val="50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6" name="椭圆 565"/>
          <p:cNvSpPr/>
          <p:nvPr>
            <p:custDataLst>
              <p:tags r:id="rId11"/>
            </p:custDataLst>
          </p:nvPr>
        </p:nvSpPr>
        <p:spPr>
          <a:xfrm>
            <a:off x="7796240" y="3052321"/>
            <a:ext cx="1386644" cy="1387581"/>
          </a:xfrm>
          <a:prstGeom prst="ellipse">
            <a:avLst/>
          </a:prstGeom>
          <a:gradFill flip="none" rotWithShape="1">
            <a:gsLst>
              <a:gs pos="0">
                <a:srgbClr val="99CB38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anchor="ctr" anchorCtr="0">
            <a:normAutofit/>
          </a:bodyPr>
          <a:p>
            <a:pPr algn="ctr"/>
            <a:endParaRPr lang="en-US" altLang="zh-CN" sz="16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9" name="矩形 568"/>
          <p:cNvSpPr/>
          <p:nvPr>
            <p:custDataLst>
              <p:tags r:id="rId12"/>
            </p:custDataLst>
          </p:nvPr>
        </p:nvSpPr>
        <p:spPr>
          <a:xfrm>
            <a:off x="9308027" y="1969641"/>
            <a:ext cx="3184560" cy="573144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>
              <a:lnSpc>
                <a:spcPct val="110000"/>
              </a:lnSpc>
            </a:pPr>
            <a:r>
              <a:rPr lang="zh-CN" altLang="en-US" sz="1865" spc="150">
                <a:solidFill>
                  <a:sysClr val="windowText" lastClr="000000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肌肤敏感</a:t>
            </a:r>
            <a:endParaRPr lang="zh-CN" altLang="en-US" sz="1865" spc="150">
              <a:solidFill>
                <a:sysClr val="windowText" lastClr="000000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0" name="矩形 569"/>
          <p:cNvSpPr/>
          <p:nvPr>
            <p:custDataLst>
              <p:tags r:id="rId13"/>
            </p:custDataLst>
          </p:nvPr>
        </p:nvSpPr>
        <p:spPr>
          <a:xfrm>
            <a:off x="10031116" y="3459540"/>
            <a:ext cx="3184560" cy="573144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>
              <a:lnSpc>
                <a:spcPct val="110000"/>
              </a:lnSpc>
            </a:pPr>
            <a:r>
              <a:rPr lang="zh-CN" altLang="en-US" sz="1865" spc="150">
                <a:solidFill>
                  <a:sysClr val="windowText" lastClr="000000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长斑</a:t>
            </a:r>
            <a:endParaRPr lang="zh-CN" altLang="en-US" sz="1865" spc="150">
              <a:solidFill>
                <a:sysClr val="windowText" lastClr="000000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1" name="矩形 570"/>
          <p:cNvSpPr/>
          <p:nvPr>
            <p:custDataLst>
              <p:tags r:id="rId14"/>
            </p:custDataLst>
          </p:nvPr>
        </p:nvSpPr>
        <p:spPr>
          <a:xfrm>
            <a:off x="3712577" y="3459540"/>
            <a:ext cx="3184560" cy="573144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 algn="r">
              <a:lnSpc>
                <a:spcPct val="110000"/>
              </a:lnSpc>
            </a:pPr>
            <a:r>
              <a:rPr lang="zh-CN" altLang="en-US" sz="1865" spc="150">
                <a:solidFill>
                  <a:sysClr val="windowText" lastClr="000000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衰老</a:t>
            </a:r>
            <a:endParaRPr lang="zh-CN" altLang="en-US" sz="1865" spc="150">
              <a:solidFill>
                <a:sysClr val="windowText" lastClr="000000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2" name="矩形 571"/>
          <p:cNvSpPr/>
          <p:nvPr>
            <p:custDataLst>
              <p:tags r:id="rId15"/>
            </p:custDataLst>
          </p:nvPr>
        </p:nvSpPr>
        <p:spPr>
          <a:xfrm>
            <a:off x="4427836" y="1969641"/>
            <a:ext cx="3184560" cy="573144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 algn="r">
              <a:lnSpc>
                <a:spcPct val="110000"/>
              </a:lnSpc>
            </a:pPr>
            <a:r>
              <a:rPr lang="zh-CN" altLang="en-US" sz="1865" spc="150">
                <a:solidFill>
                  <a:sysClr val="windowText" lastClr="000000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晒伤、变黑</a:t>
            </a:r>
            <a:endParaRPr lang="zh-CN" altLang="en-US" sz="1865" spc="150">
              <a:solidFill>
                <a:sysClr val="windowText" lastClr="000000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3" name="矩形 572"/>
          <p:cNvSpPr/>
          <p:nvPr>
            <p:custDataLst>
              <p:tags r:id="rId16"/>
            </p:custDataLst>
          </p:nvPr>
        </p:nvSpPr>
        <p:spPr>
          <a:xfrm>
            <a:off x="9308027" y="5080603"/>
            <a:ext cx="3184560" cy="573144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>
              <a:lnSpc>
                <a:spcPct val="110000"/>
              </a:lnSpc>
            </a:pPr>
            <a:r>
              <a:rPr lang="zh-CN" altLang="en-US" sz="1865" spc="150">
                <a:solidFill>
                  <a:sysClr val="windowText" lastClr="000000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松弛下垂</a:t>
            </a:r>
            <a:endParaRPr lang="zh-CN" altLang="en-US" sz="1865" spc="150">
              <a:solidFill>
                <a:sysClr val="windowText" lastClr="000000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4" name="矩形 573"/>
          <p:cNvSpPr/>
          <p:nvPr>
            <p:custDataLst>
              <p:tags r:id="rId17"/>
            </p:custDataLst>
          </p:nvPr>
        </p:nvSpPr>
        <p:spPr>
          <a:xfrm>
            <a:off x="4427836" y="5080603"/>
            <a:ext cx="3184560" cy="573144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 algn="r">
              <a:lnSpc>
                <a:spcPct val="110000"/>
              </a:lnSpc>
            </a:pPr>
            <a:r>
              <a:rPr lang="zh-CN" altLang="en-US" sz="1865" spc="150">
                <a:solidFill>
                  <a:sysClr val="windowText" lastClr="000000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长皱纹</a:t>
            </a:r>
            <a:endParaRPr lang="zh-CN" altLang="en-US" sz="1865" spc="150">
              <a:solidFill>
                <a:sysClr val="windowText" lastClr="000000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7" name="矩形 136"/>
          <p:cNvSpPr/>
          <p:nvPr>
            <p:custDataLst>
              <p:tags r:id="rId18"/>
            </p:custDataLst>
          </p:nvPr>
        </p:nvSpPr>
        <p:spPr>
          <a:xfrm>
            <a:off x="7788487" y="3255433"/>
            <a:ext cx="1313180" cy="954193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p>
            <a:pPr algn="ctr"/>
            <a:r>
              <a:rPr lang="zh-CN" altLang="en-US" sz="2135" b="1" spc="3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不防晒</a:t>
            </a:r>
            <a:endParaRPr lang="zh-CN" altLang="en-US" sz="2135" b="1" spc="3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6693958" y="3025352"/>
            <a:ext cx="465412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      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防晒是指为达到防止肌肤被晒黑、晒伤等目的，而采取一些方法来阻隔或吸收紫外线。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8935" y="237490"/>
            <a:ext cx="11066145" cy="681355"/>
          </a:xfrm>
        </p:spPr>
        <p:txBody>
          <a:bodyPr/>
          <a:p>
            <a:pPr algn="l"/>
            <a:r>
              <a:rPr lang="zh-CN" altLang="en-US" sz="3200" spc="150" dirty="0">
                <a:solidFill>
                  <a:schemeClr val="accent3"/>
                </a:solidFill>
                <a:latin typeface="Arial" panose="020B0604020202020204" pitchFamily="34" charset="0"/>
                <a:sym typeface="+mn-ea"/>
              </a:rPr>
              <a:t>什么是</a:t>
            </a:r>
            <a:r>
              <a:rPr lang="zh-CN" altLang="en-US" sz="3200" spc="150" dirty="0">
                <a:solidFill>
                  <a:schemeClr val="accent3"/>
                </a:solidFill>
                <a:latin typeface="Arial" panose="020B0604020202020204" pitchFamily="34" charset="0"/>
                <a:sym typeface="+mn-ea"/>
              </a:rPr>
              <a:t>防晒？</a:t>
            </a:r>
            <a:endParaRPr lang="zh-CN" altLang="en-US" sz="3200" spc="150" dirty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" y="1660525"/>
            <a:ext cx="5623560" cy="40855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3981873" y="356447"/>
            <a:ext cx="3778673" cy="460375"/>
          </a:xfrm>
          <a:prstGeom prst="rect">
            <a:avLst/>
          </a:prstGeom>
          <a:solidFill>
            <a:srgbClr val="B97F5D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防晒有哪些类型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5" name="Straight Connector 31"/>
          <p:cNvCxnSpPr/>
          <p:nvPr/>
        </p:nvCxnSpPr>
        <p:spPr>
          <a:xfrm flipV="1">
            <a:off x="1127609" y="3621283"/>
            <a:ext cx="9768840" cy="7620"/>
          </a:xfrm>
          <a:prstGeom prst="line">
            <a:avLst/>
          </a:prstGeom>
          <a:ln w="13970">
            <a:solidFill>
              <a:schemeClr val="bg2">
                <a:lumMod val="65000"/>
              </a:schemeClr>
            </a:solidFill>
            <a:prstDash val="dash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579503" y="2995432"/>
            <a:ext cx="127665" cy="760323"/>
            <a:chOff x="1769366" y="2196657"/>
            <a:chExt cx="95749" cy="570242"/>
          </a:xfrm>
        </p:grpSpPr>
        <p:cxnSp>
          <p:nvCxnSpPr>
            <p:cNvPr id="26" name="Straight Connector 31"/>
            <p:cNvCxnSpPr/>
            <p:nvPr/>
          </p:nvCxnSpPr>
          <p:spPr>
            <a:xfrm flipV="1">
              <a:off x="1814601" y="2196657"/>
              <a:ext cx="5279" cy="522368"/>
            </a:xfrm>
            <a:prstGeom prst="line">
              <a:avLst/>
            </a:prstGeom>
            <a:ln w="13970">
              <a:solidFill>
                <a:schemeClr val="bg2">
                  <a:lumMod val="6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5"/>
            <p:cNvSpPr/>
            <p:nvPr/>
          </p:nvSpPr>
          <p:spPr>
            <a:xfrm>
              <a:off x="1769366" y="2671150"/>
              <a:ext cx="95749" cy="957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39" name="任意多边形 82"/>
          <p:cNvSpPr/>
          <p:nvPr/>
        </p:nvSpPr>
        <p:spPr bwMode="auto">
          <a:xfrm>
            <a:off x="2016560" y="1854489"/>
            <a:ext cx="1253549" cy="1251019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>
                <a:solidFill>
                  <a:schemeClr val="bg2"/>
                </a:solidFill>
                <a:latin typeface="+mn-ea"/>
                <a:cs typeface="+mn-ea"/>
              </a:rPr>
              <a:t>硬防晒</a:t>
            </a:r>
            <a:endParaRPr lang="zh-CN" altLang="en-US" kern="0">
              <a:solidFill>
                <a:schemeClr val="bg2"/>
              </a:solidFill>
              <a:latin typeface="+mn-ea"/>
              <a:cs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972627" y="2931932"/>
            <a:ext cx="127665" cy="760323"/>
            <a:chOff x="5485416" y="2196657"/>
            <a:chExt cx="95749" cy="570242"/>
          </a:xfrm>
        </p:grpSpPr>
        <p:cxnSp>
          <p:nvCxnSpPr>
            <p:cNvPr id="28" name="Straight Connector 31"/>
            <p:cNvCxnSpPr/>
            <p:nvPr/>
          </p:nvCxnSpPr>
          <p:spPr>
            <a:xfrm flipV="1">
              <a:off x="5533290" y="2196657"/>
              <a:ext cx="5279" cy="522368"/>
            </a:xfrm>
            <a:prstGeom prst="line">
              <a:avLst/>
            </a:prstGeom>
            <a:ln w="13970">
              <a:solidFill>
                <a:schemeClr val="bg2">
                  <a:lumMod val="6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5"/>
            <p:cNvSpPr/>
            <p:nvPr/>
          </p:nvSpPr>
          <p:spPr>
            <a:xfrm>
              <a:off x="5485416" y="2671150"/>
              <a:ext cx="95749" cy="957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410949" y="1727917"/>
            <a:ext cx="1251019" cy="1253549"/>
            <a:chOff x="1262027" y="1384450"/>
            <a:chExt cx="938264" cy="940162"/>
          </a:xfrm>
        </p:grpSpPr>
        <p:sp>
          <p:nvSpPr>
            <p:cNvPr id="62" name="任意多边形 82"/>
            <p:cNvSpPr/>
            <p:nvPr/>
          </p:nvSpPr>
          <p:spPr bwMode="auto">
            <a:xfrm rot="3738964">
              <a:off x="1261078" y="1385399"/>
              <a:ext cx="940162" cy="9382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2"/>
                </a:solidFill>
                <a:latin typeface="+mn-ea"/>
                <a:cs typeface="+mn-ea"/>
              </a:endParaRPr>
            </a:p>
          </p:txBody>
        </p:sp>
        <p:sp>
          <p:nvSpPr>
            <p:cNvPr id="63" name="TextBox 67"/>
            <p:cNvSpPr txBox="1"/>
            <p:nvPr/>
          </p:nvSpPr>
          <p:spPr>
            <a:xfrm>
              <a:off x="1319684" y="1704490"/>
              <a:ext cx="822960" cy="27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/>
                  </a:solidFill>
                  <a:latin typeface="+mn-ea"/>
                  <a:cs typeface="+mn-ea"/>
                </a:rPr>
                <a:t>化学防晒</a:t>
              </a:r>
              <a:endParaRPr lang="en-US" altLang="zh-CN" dirty="0">
                <a:solidFill>
                  <a:schemeClr val="bg2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07815" y="3561203"/>
            <a:ext cx="127665" cy="734393"/>
            <a:chOff x="3618939" y="2671150"/>
            <a:chExt cx="95749" cy="550795"/>
          </a:xfrm>
        </p:grpSpPr>
        <p:cxnSp>
          <p:nvCxnSpPr>
            <p:cNvPr id="30" name="Straight Connector 31"/>
            <p:cNvCxnSpPr/>
            <p:nvPr/>
          </p:nvCxnSpPr>
          <p:spPr>
            <a:xfrm flipV="1">
              <a:off x="3666813" y="2699577"/>
              <a:ext cx="5279" cy="522368"/>
            </a:xfrm>
            <a:prstGeom prst="line">
              <a:avLst/>
            </a:prstGeom>
            <a:ln w="13970">
              <a:solidFill>
                <a:schemeClr val="bg2">
                  <a:lumMod val="6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"/>
            <p:cNvSpPr/>
            <p:nvPr/>
          </p:nvSpPr>
          <p:spPr>
            <a:xfrm>
              <a:off x="3618939" y="2671150"/>
              <a:ext cx="95749" cy="957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259684" y="1726519"/>
            <a:ext cx="1251019" cy="1253549"/>
            <a:chOff x="1262027" y="1384450"/>
            <a:chExt cx="938264" cy="940162"/>
          </a:xfrm>
        </p:grpSpPr>
        <p:sp>
          <p:nvSpPr>
            <p:cNvPr id="65" name="任意多边形 82"/>
            <p:cNvSpPr/>
            <p:nvPr/>
          </p:nvSpPr>
          <p:spPr bwMode="auto">
            <a:xfrm rot="3738964">
              <a:off x="1261078" y="1385399"/>
              <a:ext cx="940162" cy="9382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2"/>
                </a:solidFill>
                <a:latin typeface="+mn-ea"/>
                <a:cs typeface="+mn-ea"/>
              </a:endParaRPr>
            </a:p>
          </p:txBody>
        </p:sp>
        <p:sp>
          <p:nvSpPr>
            <p:cNvPr id="66" name="TextBox 70"/>
            <p:cNvSpPr txBox="1"/>
            <p:nvPr/>
          </p:nvSpPr>
          <p:spPr>
            <a:xfrm>
              <a:off x="1319685" y="1704490"/>
              <a:ext cx="822960" cy="27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/>
                  </a:solidFill>
                  <a:latin typeface="+mn-ea"/>
                  <a:cs typeface="+mn-ea"/>
                </a:rPr>
                <a:t>物理防晒</a:t>
              </a:r>
              <a:endParaRPr lang="zh-CN" altLang="en-US" dirty="0">
                <a:solidFill>
                  <a:schemeClr val="bg2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07843" y="2928545"/>
            <a:ext cx="127665" cy="760323"/>
            <a:chOff x="1769366" y="2196657"/>
            <a:chExt cx="95749" cy="570242"/>
          </a:xfrm>
        </p:grpSpPr>
        <p:cxnSp>
          <p:nvCxnSpPr>
            <p:cNvPr id="14" name="Straight Connector 31"/>
            <p:cNvCxnSpPr/>
            <p:nvPr/>
          </p:nvCxnSpPr>
          <p:spPr>
            <a:xfrm flipV="1">
              <a:off x="1814601" y="2196657"/>
              <a:ext cx="5279" cy="522368"/>
            </a:xfrm>
            <a:prstGeom prst="line">
              <a:avLst/>
            </a:prstGeom>
            <a:ln w="13970">
              <a:solidFill>
                <a:schemeClr val="bg2">
                  <a:lumMod val="6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5"/>
            <p:cNvSpPr/>
            <p:nvPr/>
          </p:nvSpPr>
          <p:spPr>
            <a:xfrm>
              <a:off x="1769366" y="2671150"/>
              <a:ext cx="95749" cy="957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585401" y="3628936"/>
            <a:ext cx="127665" cy="734393"/>
            <a:chOff x="3618939" y="2671150"/>
            <a:chExt cx="95749" cy="550795"/>
          </a:xfrm>
        </p:grpSpPr>
        <p:cxnSp>
          <p:nvCxnSpPr>
            <p:cNvPr id="18" name="Straight Connector 31"/>
            <p:cNvCxnSpPr/>
            <p:nvPr/>
          </p:nvCxnSpPr>
          <p:spPr>
            <a:xfrm flipV="1">
              <a:off x="3666813" y="2699577"/>
              <a:ext cx="5279" cy="522368"/>
            </a:xfrm>
            <a:prstGeom prst="line">
              <a:avLst/>
            </a:prstGeom>
            <a:ln w="13970">
              <a:solidFill>
                <a:schemeClr val="bg2">
                  <a:lumMod val="6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5"/>
            <p:cNvSpPr/>
            <p:nvPr/>
          </p:nvSpPr>
          <p:spPr>
            <a:xfrm>
              <a:off x="3618939" y="2671150"/>
              <a:ext cx="95749" cy="957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71808" y="3599303"/>
            <a:ext cx="127665" cy="734393"/>
            <a:chOff x="3618939" y="2671150"/>
            <a:chExt cx="95749" cy="550795"/>
          </a:xfrm>
        </p:grpSpPr>
        <p:cxnSp>
          <p:nvCxnSpPr>
            <p:cNvPr id="21" name="Straight Connector 31"/>
            <p:cNvCxnSpPr/>
            <p:nvPr/>
          </p:nvCxnSpPr>
          <p:spPr>
            <a:xfrm flipV="1">
              <a:off x="3666813" y="2699577"/>
              <a:ext cx="5279" cy="522368"/>
            </a:xfrm>
            <a:prstGeom prst="line">
              <a:avLst/>
            </a:prstGeom>
            <a:ln w="13970">
              <a:solidFill>
                <a:schemeClr val="bg2">
                  <a:lumMod val="6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5"/>
            <p:cNvSpPr/>
            <p:nvPr/>
          </p:nvSpPr>
          <p:spPr>
            <a:xfrm>
              <a:off x="3618939" y="2671150"/>
              <a:ext cx="95749" cy="957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72347" y="4401820"/>
            <a:ext cx="414104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指的是一切用于遮挡阳光的饰品和衣物</a:t>
            </a:r>
            <a:endParaRPr lang="zh-CN" altLang="en-US" sz="1600"/>
          </a:p>
        </p:txBody>
      </p:sp>
      <p:sp>
        <p:nvSpPr>
          <p:cNvPr id="38" name="文本框 37"/>
          <p:cNvSpPr txBox="1"/>
          <p:nvPr/>
        </p:nvSpPr>
        <p:spPr>
          <a:xfrm>
            <a:off x="5040207" y="4389120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反射或折射紫外线</a:t>
            </a:r>
            <a:endParaRPr lang="zh-CN" altLang="en-US" sz="1600"/>
          </a:p>
        </p:txBody>
      </p:sp>
      <p:sp>
        <p:nvSpPr>
          <p:cNvPr id="40" name="文本框 39"/>
          <p:cNvSpPr txBox="1"/>
          <p:nvPr/>
        </p:nvSpPr>
        <p:spPr>
          <a:xfrm>
            <a:off x="8496300" y="4401820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吸收紫外线</a:t>
            </a:r>
            <a:endParaRPr lang="zh-CN" altLang="en-US" sz="1600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5880" y="4754033"/>
            <a:ext cx="1552787" cy="1537547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627" y="4773507"/>
            <a:ext cx="1547707" cy="154770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" y="4807373"/>
            <a:ext cx="2729653" cy="1512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312073" y="259080"/>
            <a:ext cx="3778673" cy="420370"/>
          </a:xfrm>
          <a:prstGeom prst="rect">
            <a:avLst/>
          </a:prstGeom>
          <a:solidFill>
            <a:srgbClr val="B97F5D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defRPr/>
            </a:pPr>
            <a:r>
              <a:rPr lang="en-US" altLang="zh-CN" sz="2135" b="1" dirty="0">
                <a:solidFill>
                  <a:schemeClr val="bg1"/>
                </a:solidFill>
                <a:latin typeface="+mn-ea"/>
              </a:rPr>
              <a:t>ABC  </a:t>
            </a:r>
            <a:r>
              <a:rPr lang="zh-CN" altLang="en-US" sz="2135" b="1" dirty="0">
                <a:solidFill>
                  <a:schemeClr val="bg1"/>
                </a:solidFill>
                <a:latin typeface="+mn-ea"/>
              </a:rPr>
              <a:t>防晒原则</a:t>
            </a:r>
            <a:endParaRPr lang="zh-CN" altLang="en-US" sz="2135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5" name="Straight Connector 31"/>
          <p:cNvCxnSpPr/>
          <p:nvPr/>
        </p:nvCxnSpPr>
        <p:spPr>
          <a:xfrm flipV="1">
            <a:off x="1127609" y="3628901"/>
            <a:ext cx="9936781" cy="1"/>
          </a:xfrm>
          <a:prstGeom prst="line">
            <a:avLst/>
          </a:prstGeom>
          <a:ln w="13970">
            <a:solidFill>
              <a:schemeClr val="bg2">
                <a:lumMod val="65000"/>
              </a:schemeClr>
            </a:solidFill>
            <a:prstDash val="dash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1916007" y="1240367"/>
            <a:ext cx="3140287" cy="521335"/>
          </a:xfrm>
          <a:prstGeom prst="rect">
            <a:avLst/>
          </a:prstGeom>
        </p:spPr>
        <p:txBody>
          <a:bodyPr wrap="square" lIns="91438" tIns="45718" rIns="91438" bIns="45718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1865" b="1" dirty="0">
                <a:solidFill>
                  <a:srgbClr val="B97F5D"/>
                </a:solidFill>
                <a:uFillTx/>
                <a:latin typeface="+中文正文" charset="0"/>
                <a:cs typeface="+mn-ea"/>
              </a:rPr>
              <a:t>Avoid  </a:t>
            </a:r>
            <a:r>
              <a:rPr lang="zh-CN" altLang="en-US" sz="1865" b="1" dirty="0">
                <a:solidFill>
                  <a:srgbClr val="B97F5D"/>
                </a:solidFill>
                <a:uFillTx/>
                <a:latin typeface="+中文正文" charset="0"/>
                <a:cs typeface="+mn-ea"/>
              </a:rPr>
              <a:t>避免晒</a:t>
            </a:r>
            <a:endParaRPr lang="zh-CN" altLang="en-US" sz="1865" b="1" dirty="0">
              <a:solidFill>
                <a:srgbClr val="B97F5D"/>
              </a:solidFill>
              <a:uFillTx/>
              <a:latin typeface="+中文正文" charset="0"/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95251" y="1240695"/>
            <a:ext cx="3130565" cy="521335"/>
          </a:xfrm>
          <a:prstGeom prst="rect">
            <a:avLst/>
          </a:prstGeom>
        </p:spPr>
        <p:txBody>
          <a:bodyPr wrap="square" lIns="91438" tIns="45718" rIns="91438" bIns="45718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1865" b="1" dirty="0">
                <a:solidFill>
                  <a:srgbClr val="B97F5D"/>
                </a:solidFill>
                <a:uFillTx/>
                <a:latin typeface="+中文正文" charset="0"/>
                <a:cs typeface="+mn-ea"/>
              </a:rPr>
              <a:t>Block  </a:t>
            </a:r>
            <a:r>
              <a:rPr lang="zh-CN" altLang="en-US" sz="1865" b="1" dirty="0">
                <a:solidFill>
                  <a:srgbClr val="B97F5D"/>
                </a:solidFill>
                <a:uFillTx/>
                <a:latin typeface="+中文正文" charset="0"/>
                <a:cs typeface="+mn-ea"/>
              </a:rPr>
              <a:t>遮挡</a:t>
            </a:r>
            <a:endParaRPr lang="zh-CN" altLang="en-US" sz="1865" b="1" dirty="0">
              <a:solidFill>
                <a:srgbClr val="B97F5D"/>
              </a:solidFill>
              <a:uFillTx/>
              <a:latin typeface="+中文正文" charset="0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16189" y="2936165"/>
            <a:ext cx="127665" cy="760323"/>
            <a:chOff x="1769366" y="2196657"/>
            <a:chExt cx="95749" cy="570242"/>
          </a:xfrm>
        </p:grpSpPr>
        <p:cxnSp>
          <p:nvCxnSpPr>
            <p:cNvPr id="26" name="Straight Connector 31"/>
            <p:cNvCxnSpPr/>
            <p:nvPr/>
          </p:nvCxnSpPr>
          <p:spPr>
            <a:xfrm flipV="1">
              <a:off x="1814601" y="2196657"/>
              <a:ext cx="5279" cy="522368"/>
            </a:xfrm>
            <a:prstGeom prst="line">
              <a:avLst/>
            </a:prstGeom>
            <a:ln w="13970">
              <a:solidFill>
                <a:schemeClr val="bg2">
                  <a:lumMod val="6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5"/>
            <p:cNvSpPr/>
            <p:nvPr/>
          </p:nvSpPr>
          <p:spPr>
            <a:xfrm>
              <a:off x="1769366" y="2671150"/>
              <a:ext cx="95749" cy="957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39" name="任意多边形 82"/>
          <p:cNvSpPr/>
          <p:nvPr/>
        </p:nvSpPr>
        <p:spPr bwMode="auto">
          <a:xfrm rot="3738964">
            <a:off x="1753247" y="1854489"/>
            <a:ext cx="1253549" cy="1251019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chemeClr val="bg2"/>
              </a:solidFill>
              <a:latin typeface="+mn-ea"/>
              <a:cs typeface="+mn-ea"/>
            </a:endParaRPr>
          </a:p>
        </p:txBody>
      </p:sp>
      <p:sp>
        <p:nvSpPr>
          <p:cNvPr id="60" name="TextBox 64"/>
          <p:cNvSpPr txBox="1"/>
          <p:nvPr/>
        </p:nvSpPr>
        <p:spPr>
          <a:xfrm>
            <a:off x="2208255" y="2279097"/>
            <a:ext cx="3435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  <a:latin typeface="+mn-ea"/>
                <a:cs typeface="+mn-ea"/>
              </a:rPr>
              <a:t>A</a:t>
            </a:r>
            <a:endParaRPr lang="zh-CN" altLang="en-US" dirty="0">
              <a:solidFill>
                <a:schemeClr val="bg2"/>
              </a:solidFill>
              <a:latin typeface="+mn-ea"/>
              <a:cs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70827" y="2936165"/>
            <a:ext cx="127665" cy="760323"/>
            <a:chOff x="5485416" y="2196657"/>
            <a:chExt cx="95749" cy="570242"/>
          </a:xfrm>
        </p:grpSpPr>
        <p:cxnSp>
          <p:nvCxnSpPr>
            <p:cNvPr id="28" name="Straight Connector 31"/>
            <p:cNvCxnSpPr/>
            <p:nvPr/>
          </p:nvCxnSpPr>
          <p:spPr>
            <a:xfrm flipV="1">
              <a:off x="5533290" y="2196657"/>
              <a:ext cx="5279" cy="522368"/>
            </a:xfrm>
            <a:prstGeom prst="line">
              <a:avLst/>
            </a:prstGeom>
            <a:ln w="13970">
              <a:solidFill>
                <a:schemeClr val="bg2">
                  <a:lumMod val="6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5"/>
            <p:cNvSpPr/>
            <p:nvPr/>
          </p:nvSpPr>
          <p:spPr>
            <a:xfrm>
              <a:off x="5485416" y="2671150"/>
              <a:ext cx="95749" cy="957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709149" y="1853224"/>
            <a:ext cx="1251019" cy="1253549"/>
            <a:chOff x="1262027" y="1384450"/>
            <a:chExt cx="938264" cy="940162"/>
          </a:xfrm>
        </p:grpSpPr>
        <p:sp>
          <p:nvSpPr>
            <p:cNvPr id="62" name="任意多边形 82"/>
            <p:cNvSpPr/>
            <p:nvPr/>
          </p:nvSpPr>
          <p:spPr bwMode="auto">
            <a:xfrm rot="3738964">
              <a:off x="1261078" y="1385399"/>
              <a:ext cx="940162" cy="9382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2"/>
                </a:solidFill>
                <a:latin typeface="+mn-ea"/>
                <a:cs typeface="+mn-ea"/>
              </a:endParaRPr>
            </a:p>
          </p:txBody>
        </p:sp>
        <p:sp>
          <p:nvSpPr>
            <p:cNvPr id="63" name="TextBox 67"/>
            <p:cNvSpPr txBox="1"/>
            <p:nvPr/>
          </p:nvSpPr>
          <p:spPr>
            <a:xfrm>
              <a:off x="1608764" y="1704490"/>
              <a:ext cx="244793" cy="27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2"/>
                  </a:solidFill>
                  <a:latin typeface="+mn-ea"/>
                  <a:cs typeface="+mn-ea"/>
                </a:rPr>
                <a:t>B</a:t>
              </a:r>
              <a:endParaRPr lang="en-US" altLang="zh-CN" dirty="0">
                <a:solidFill>
                  <a:schemeClr val="bg2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93508" y="3568823"/>
            <a:ext cx="127665" cy="734393"/>
            <a:chOff x="3618939" y="2671150"/>
            <a:chExt cx="95749" cy="550795"/>
          </a:xfrm>
        </p:grpSpPr>
        <p:cxnSp>
          <p:nvCxnSpPr>
            <p:cNvPr id="30" name="Straight Connector 31"/>
            <p:cNvCxnSpPr/>
            <p:nvPr/>
          </p:nvCxnSpPr>
          <p:spPr>
            <a:xfrm flipV="1">
              <a:off x="3666813" y="2699577"/>
              <a:ext cx="5279" cy="522368"/>
            </a:xfrm>
            <a:prstGeom prst="line">
              <a:avLst/>
            </a:prstGeom>
            <a:ln w="13970">
              <a:solidFill>
                <a:schemeClr val="bg2">
                  <a:lumMod val="6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"/>
            <p:cNvSpPr/>
            <p:nvPr/>
          </p:nvSpPr>
          <p:spPr>
            <a:xfrm>
              <a:off x="3618939" y="2671150"/>
              <a:ext cx="95749" cy="957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231831" y="4287685"/>
            <a:ext cx="1251019" cy="1253549"/>
            <a:chOff x="1262027" y="1384450"/>
            <a:chExt cx="938264" cy="940162"/>
          </a:xfrm>
        </p:grpSpPr>
        <p:sp>
          <p:nvSpPr>
            <p:cNvPr id="65" name="任意多边形 82"/>
            <p:cNvSpPr/>
            <p:nvPr/>
          </p:nvSpPr>
          <p:spPr bwMode="auto">
            <a:xfrm rot="3738964">
              <a:off x="1261078" y="1385399"/>
              <a:ext cx="940162" cy="9382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2"/>
                </a:solidFill>
                <a:latin typeface="+mn-ea"/>
                <a:cs typeface="+mn-ea"/>
              </a:endParaRPr>
            </a:p>
          </p:txBody>
        </p:sp>
        <p:sp>
          <p:nvSpPr>
            <p:cNvPr id="66" name="TextBox 70"/>
            <p:cNvSpPr txBox="1"/>
            <p:nvPr/>
          </p:nvSpPr>
          <p:spPr>
            <a:xfrm>
              <a:off x="1605191" y="1704490"/>
              <a:ext cx="251936" cy="27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2"/>
                  </a:solidFill>
                  <a:latin typeface="+mn-ea"/>
                  <a:cs typeface="+mn-ea"/>
                </a:rPr>
                <a:t>C</a:t>
              </a:r>
              <a:endParaRPr lang="en-US" altLang="zh-CN" dirty="0">
                <a:solidFill>
                  <a:schemeClr val="bg2"/>
                </a:solidFill>
                <a:latin typeface="+mn-ea"/>
                <a:cs typeface="+mn-ea"/>
              </a:endParaRPr>
            </a:p>
          </p:txBody>
        </p:sp>
      </p:grpSp>
      <p:pic>
        <p:nvPicPr>
          <p:cNvPr id="6" name="内容占位符 3" descr="微信图片_202106300932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4380" y="1760220"/>
            <a:ext cx="2197947" cy="1712807"/>
          </a:xfrm>
          <a:prstGeom prst="rect">
            <a:avLst/>
          </a:prstGeom>
        </p:spPr>
      </p:pic>
      <p:pic>
        <p:nvPicPr>
          <p:cNvPr id="9" name="内容占位符 3" descr="微信图片_20210630093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233" y="1826260"/>
            <a:ext cx="2104813" cy="1646767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524972" y="5760297"/>
            <a:ext cx="3964940" cy="521335"/>
          </a:xfrm>
          <a:prstGeom prst="rect">
            <a:avLst/>
          </a:prstGeom>
        </p:spPr>
        <p:txBody>
          <a:bodyPr wrap="square" lIns="91438" tIns="45718" rIns="91438" bIns="45718">
            <a:spAutoFit/>
          </a:bodyPr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                                       </a:t>
            </a:r>
            <a:r>
              <a:rPr lang="en-US" altLang="zh-CN" sz="1865" b="1" dirty="0">
                <a:solidFill>
                  <a:srgbClr val="B97F5D"/>
                </a:solidFill>
                <a:uFillTx/>
                <a:latin typeface="+中文正文" charset="0"/>
                <a:cs typeface="+mn-ea"/>
              </a:rPr>
              <a:t>Cream </a:t>
            </a:r>
            <a:r>
              <a:rPr lang="zh-CN" altLang="en-US" sz="1865" b="1" dirty="0">
                <a:solidFill>
                  <a:srgbClr val="B97F5D"/>
                </a:solidFill>
                <a:uFillTx/>
                <a:latin typeface="+中文正文" charset="0"/>
                <a:cs typeface="+mn-ea"/>
              </a:rPr>
              <a:t>防晒霜</a:t>
            </a:r>
            <a:endParaRPr lang="zh-CN" altLang="en-US" sz="1865" b="1" dirty="0">
              <a:solidFill>
                <a:srgbClr val="B97F5D"/>
              </a:solidFill>
              <a:uFillTx/>
              <a:latin typeface="+中文正文" charset="0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01360" y="4360545"/>
            <a:ext cx="3074670" cy="13011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26015" y="1169670"/>
            <a:ext cx="1704975" cy="1694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 txBox="1"/>
          <p:nvPr/>
        </p:nvSpPr>
        <p:spPr>
          <a:xfrm>
            <a:off x="1401723" y="2180587"/>
            <a:ext cx="2618804" cy="11074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        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阴天紫外线强度可达到晴天的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50%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，若室内活动范围远离窗边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米以上，且非直射，一般可不防晒，若活动范围距离窗边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米以内，则需做好防晒。</a:t>
            </a:r>
            <a:endParaRPr lang="zh-CN" altLang="en-US" sz="1200" b="1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7847753" y="2180167"/>
            <a:ext cx="2768600" cy="83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      </a:t>
            </a:r>
            <a:r>
              <a:rPr lang="zh-CN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打了伞也需要涂防晒霜，紫外线达到凹凸不平的地面会向各个方向反射，也会反射到你的脸上。</a:t>
            </a:r>
            <a:endParaRPr lang="zh-CN" sz="1200" b="1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487887" y="4389540"/>
            <a:ext cx="2618804" cy="83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       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太阳伞内部为深色系或者黑色，内部有黑胶涂层防晒效果会更好，面料选涤纶面料为宜。</a:t>
            </a:r>
            <a:endParaRPr lang="zh-CN" altLang="en-US" sz="1200" b="1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8111557" y="4484431"/>
            <a:ext cx="2618804" cy="5537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       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如果在户外或出汗较多的情况下，建议每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个小时补涂防晒霜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次。</a:t>
            </a:r>
            <a:endParaRPr lang="zh-CN" altLang="en-US" sz="1200" b="1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5210387" y="1833033"/>
            <a:ext cx="1533313" cy="3940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265" dirty="0">
                <a:solidFill>
                  <a:srgbClr val="B97F5D"/>
                </a:solidFill>
                <a:uFillTx/>
                <a:latin typeface="+中文正文" charset="0"/>
                <a:cs typeface="+mn-ea"/>
                <a:sym typeface="+mn-lt"/>
              </a:rPr>
              <a:t>防</a:t>
            </a:r>
            <a:endParaRPr lang="zh-CN" altLang="en-US" sz="4265" dirty="0">
              <a:solidFill>
                <a:srgbClr val="B97F5D"/>
              </a:solidFill>
              <a:uFillTx/>
              <a:latin typeface="+中文正文" charset="0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265" dirty="0">
                <a:solidFill>
                  <a:srgbClr val="B97F5D"/>
                </a:solidFill>
                <a:uFillTx/>
                <a:latin typeface="+中文正文" charset="0"/>
                <a:cs typeface="+mn-ea"/>
                <a:sym typeface="+mn-lt"/>
              </a:rPr>
              <a:t>晒</a:t>
            </a:r>
            <a:endParaRPr lang="zh-CN" altLang="en-US" sz="4265" dirty="0">
              <a:solidFill>
                <a:srgbClr val="B97F5D"/>
              </a:solidFill>
              <a:uFillTx/>
              <a:latin typeface="+中文正文" charset="0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265" dirty="0">
                <a:solidFill>
                  <a:srgbClr val="B97F5D"/>
                </a:solidFill>
                <a:uFillTx/>
                <a:latin typeface="+中文正文" charset="0"/>
                <a:cs typeface="+mn-ea"/>
                <a:sym typeface="+mn-lt"/>
              </a:rPr>
              <a:t>小</a:t>
            </a:r>
            <a:endParaRPr lang="zh-CN" altLang="en-US" sz="4265" dirty="0">
              <a:solidFill>
                <a:srgbClr val="B97F5D"/>
              </a:solidFill>
              <a:uFillTx/>
              <a:latin typeface="+中文正文" charset="0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265" dirty="0">
                <a:solidFill>
                  <a:srgbClr val="B97F5D"/>
                </a:solidFill>
                <a:uFillTx/>
                <a:latin typeface="+中文正文" charset="0"/>
                <a:cs typeface="+mn-ea"/>
                <a:sym typeface="+mn-lt"/>
              </a:rPr>
              <a:t>知</a:t>
            </a:r>
            <a:endParaRPr lang="zh-CN" altLang="en-US" sz="4265" dirty="0">
              <a:solidFill>
                <a:srgbClr val="B97F5D"/>
              </a:solidFill>
              <a:uFillTx/>
              <a:latin typeface="+中文正文" charset="0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265" dirty="0">
                <a:solidFill>
                  <a:srgbClr val="B97F5D"/>
                </a:solidFill>
                <a:uFillTx/>
                <a:latin typeface="+中文正文" charset="0"/>
                <a:cs typeface="+mn-ea"/>
                <a:sym typeface="+mn-lt"/>
              </a:rPr>
              <a:t>识</a:t>
            </a:r>
            <a:endParaRPr lang="zh-CN" altLang="en-US" sz="4265" dirty="0">
              <a:solidFill>
                <a:srgbClr val="B97F5D"/>
              </a:solidFill>
              <a:uFillTx/>
              <a:latin typeface="+中文正文" charset="0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94960" y="392853"/>
            <a:ext cx="1159933" cy="1148080"/>
            <a:chOff x="5986665" y="3128852"/>
            <a:chExt cx="1160076" cy="1028168"/>
          </a:xfrm>
        </p:grpSpPr>
        <p:grpSp>
          <p:nvGrpSpPr>
            <p:cNvPr id="9" name="组合 8"/>
            <p:cNvGrpSpPr/>
            <p:nvPr/>
          </p:nvGrpSpPr>
          <p:grpSpPr>
            <a:xfrm>
              <a:off x="5986665" y="3128852"/>
              <a:ext cx="1160076" cy="1028168"/>
              <a:chOff x="3295850" y="2263222"/>
              <a:chExt cx="2643765" cy="2343151"/>
            </a:xfrm>
          </p:grpSpPr>
          <p:sp>
            <p:nvSpPr>
              <p:cNvPr id="1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0">
                <a:noFill/>
                <a:prstDash val="solid"/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prstClr val="white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2800">
                    <a:solidFill>
                      <a:prstClr val="white"/>
                    </a:solidFill>
                    <a:latin typeface="+mn-ea"/>
                    <a:cs typeface="+mn-ea"/>
                  </a:rPr>
                  <a:t>一</a:t>
                </a:r>
                <a:endParaRPr lang="zh-CN" altLang="en-US" sz="2800">
                  <a:solidFill>
                    <a:prstClr val="white"/>
                  </a:solidFill>
                  <a:latin typeface="+mn-ea"/>
                  <a:cs typeface="+mn-ea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320756" y="3396567"/>
              <a:ext cx="495785" cy="493987"/>
              <a:chOff x="6602606" y="790736"/>
              <a:chExt cx="706229" cy="703668"/>
            </a:xfrm>
            <a:solidFill>
              <a:schemeClr val="bg1"/>
            </a:solidFill>
          </p:grpSpPr>
          <p:sp>
            <p:nvSpPr>
              <p:cNvPr id="3" name="Freeform 9"/>
              <p:cNvSpPr>
                <a:spLocks noEditPoints="1"/>
              </p:cNvSpPr>
              <p:nvPr/>
            </p:nvSpPr>
            <p:spPr bwMode="auto">
              <a:xfrm>
                <a:off x="6694078" y="790736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 altLang="zh-CN" sz="1335" dirty="0">
                  <a:solidFill>
                    <a:schemeClr val="bg2"/>
                  </a:solidFill>
                  <a:latin typeface="微软雅黑" panose="020B0503020204020204" charset="-122"/>
                  <a:cs typeface="+mn-ea"/>
                </a:endParaRPr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6602606" y="878425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 dirty="0">
                  <a:latin typeface="微软雅黑" panose="020B0503020204020204" charset="-122"/>
                  <a:cs typeface="+mn-ea"/>
                </a:endParaRPr>
              </a:p>
            </p:txBody>
          </p:sp>
        </p:grpSp>
      </p:grpSp>
      <p:sp>
        <p:nvSpPr>
          <p:cNvPr id="6" name="TextBox 7"/>
          <p:cNvSpPr txBox="1"/>
          <p:nvPr/>
        </p:nvSpPr>
        <p:spPr>
          <a:xfrm>
            <a:off x="8111557" y="5208331"/>
            <a:ext cx="2618804" cy="276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1200" b="1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     </a:t>
            </a:r>
            <a:endParaRPr lang="zh-CN" altLang="en-US" sz="1200" b="1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8" name="TextBox 22"/>
          <p:cNvSpPr txBox="1"/>
          <p:nvPr/>
        </p:nvSpPr>
        <p:spPr>
          <a:xfrm>
            <a:off x="1612900" y="1540933"/>
            <a:ext cx="2378287" cy="397510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  <a:scene3d>
              <a:camera prst="orthographicFront"/>
              <a:lightRig rig="threePt" dir="t"/>
            </a:scene3d>
          </a:bodyPr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b="1" dirty="0">
                <a:solidFill>
                  <a:srgbClr val="BE884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+中文正文" charset="0"/>
                <a:cs typeface="+mn-ea"/>
              </a:rPr>
              <a:t>阴天、室内需要防晒吗？</a:t>
            </a:r>
            <a:endParaRPr lang="zh-CN" altLang="en-US" sz="1600" b="1" dirty="0">
              <a:solidFill>
                <a:srgbClr val="BE88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+中文正文" charset="0"/>
              <a:cs typeface="+mn-ea"/>
            </a:endParaRPr>
          </a:p>
        </p:txBody>
      </p:sp>
      <p:sp>
        <p:nvSpPr>
          <p:cNvPr id="59" name="TextBox 23"/>
          <p:cNvSpPr txBox="1"/>
          <p:nvPr/>
        </p:nvSpPr>
        <p:spPr>
          <a:xfrm>
            <a:off x="8111913" y="1604433"/>
            <a:ext cx="2426547" cy="397510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b="1" dirty="0">
                <a:solidFill>
                  <a:srgbClr val="BE884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Arial" panose="020B0604020202020204" pitchFamily="34" charset="0"/>
              </a:rPr>
              <a:t>打了伞还需要涂防晒吗？</a:t>
            </a:r>
            <a:endParaRPr lang="zh-CN" altLang="en-US" sz="1600" b="1" dirty="0">
              <a:solidFill>
                <a:srgbClr val="BE88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0" name="TextBox 24"/>
          <p:cNvSpPr txBox="1"/>
          <p:nvPr/>
        </p:nvSpPr>
        <p:spPr>
          <a:xfrm>
            <a:off x="1967653" y="3909060"/>
            <a:ext cx="1711113" cy="397510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  <a:scene3d>
              <a:camera prst="orthographicFront"/>
              <a:lightRig rig="threePt" dir="t"/>
            </a:scene3d>
          </a:bodyPr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b="1" dirty="0">
                <a:solidFill>
                  <a:srgbClr val="BE884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</a:rPr>
              <a:t>怎样选择防晒伞</a:t>
            </a:r>
            <a:r>
              <a:rPr lang="en-US" altLang="zh-CN" sz="1600" b="1" dirty="0">
                <a:solidFill>
                  <a:srgbClr val="BE884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</a:rPr>
              <a:t>?</a:t>
            </a:r>
            <a:endParaRPr lang="en-US" altLang="zh-CN" sz="1600" b="1" dirty="0">
              <a:solidFill>
                <a:srgbClr val="BE88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1" name="TextBox 25"/>
          <p:cNvSpPr txBox="1"/>
          <p:nvPr/>
        </p:nvSpPr>
        <p:spPr>
          <a:xfrm>
            <a:off x="8395547" y="3917527"/>
            <a:ext cx="2050627" cy="397510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b="1" dirty="0">
                <a:solidFill>
                  <a:srgbClr val="BE884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</a:rPr>
              <a:t>防晒霜需要补涂吗？</a:t>
            </a:r>
            <a:endParaRPr lang="zh-CN" altLang="en-US" sz="1600" b="1" dirty="0">
              <a:solidFill>
                <a:srgbClr val="BE88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Thanks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85"/>
  <p:tag name="KSO_WM_UNIT_LAYERLEVEL" val="1"/>
  <p:tag name="KSO_WM_TAG_VERSION" val="1.0"/>
  <p:tag name="KSO_WM_BEAUTIFY_FLAG" val="#wm#"/>
  <p:tag name="KSO_WM_UNIT_TYPE" val="i"/>
  <p:tag name="KSO_WM_UNIT_INDEX" val="85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85"/>
  <p:tag name="KSO_WM_UNIT_LAYERLEVEL" val="1"/>
  <p:tag name="KSO_WM_TAG_VERSION" val="1.0"/>
  <p:tag name="KSO_WM_BEAUTIFY_FLAG" val="#wm#"/>
  <p:tag name="KSO_WM_UNIT_TYPE" val="i"/>
  <p:tag name="KSO_WM_UNIT_INDEX" val="85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03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03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193303"/>
  <p:tag name="KSO_WM_TEMPLATE_THUMBS_INDEX" val="1、5、7、8、15"/>
  <p:tag name="KSO_WM_UNIT_SHOW_EDIT_AREA_INDICATION" val="0"/>
  <p:tag name="KSO_WM_TEMPLATE_MASTER_TYPE" val="1"/>
  <p:tag name="KSO_WM_TEMPLATE_COLOR_TYPE" val="0"/>
  <p:tag name="KSO_WM_TEMPLATE_MASTER_THUMB_INDEX" val="16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UNIT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UNIT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UNIT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5"/>
  <p:tag name="KSO_WM_UNIT_LAYERLEVEL" val="1"/>
  <p:tag name="KSO_WM_TAG_VERSION" val="1.0"/>
  <p:tag name="KSO_WM_BEAUTIFY_FLAG" val="#wm#"/>
  <p:tag name="KSO_WM_UNIT_TYPE" val="i"/>
  <p:tag name="KSO_WM_UNIT_INDEX" val="85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UNIT_BK_DARK_LIGHT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85"/>
  <p:tag name="KSO_WM_UNIT_LAYERLEVEL" val="1"/>
  <p:tag name="KSO_WM_TAG_VERSION" val="1.0"/>
  <p:tag name="KSO_WM_BEAUTIFY_FLAG" val="#wm#"/>
  <p:tag name="KSO_WM_UNIT_TYPE" val="i"/>
  <p:tag name="KSO_WM_UNIT_INDEX" val="85"/>
  <p:tag name="KSO_WM_SLIDE_BACKGROUND_TYPE" val="leftRight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85"/>
  <p:tag name="KSO_WM_UNIT_LAYERLEVEL" val="1"/>
  <p:tag name="KSO_WM_TAG_VERSION" val="1.0"/>
  <p:tag name="KSO_WM_BEAUTIFY_FLAG" val="#wm#"/>
  <p:tag name="KSO_WM_UNIT_TYPE" val="i"/>
  <p:tag name="KSO_WM_UNIT_INDEX" val="85"/>
  <p:tag name="KSO_WM_SLIDE_BACKGROUND_TYPE" val="topBottom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85"/>
  <p:tag name="KSO_WM_UNIT_LAYERLEVEL" val="1"/>
  <p:tag name="KSO_WM_TAG_VERSION" val="1.0"/>
  <p:tag name="KSO_WM_BEAUTIFY_FLAG" val="#wm#"/>
  <p:tag name="KSO_WM_UNIT_TYPE" val="i"/>
  <p:tag name="KSO_WM_UNIT_INDEX" val="85"/>
  <p:tag name="KSO_WM_SLIDE_BACKGROUND_TYPE" val="bottomTop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0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0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193303"/>
  <p:tag name="KSO_WM_TEMPLATE_THUMBS_INDEX" val="1、5、7、8、15"/>
  <p:tag name="KSO_WM_UNIT_SHOW_EDIT_AREA_INDICATION" val="0"/>
  <p:tag name="KSO_WM_TEMPLATE_MASTER_TYPE" val="1"/>
  <p:tag name="KSO_WM_TEMPLATE_COLOR_TYPE" val="0"/>
  <p:tag name="KSO_WM_TEMPLATE_MASTER_THUMB_INDEX" val="16"/>
</p:tagLst>
</file>

<file path=ppt/tags/tag291.xml><?xml version="1.0" encoding="utf-8"?>
<p:tagLst xmlns:p="http://schemas.openxmlformats.org/presentationml/2006/main">
  <p:tag name="KSO_WM_UNIT_ISCONTENTSTITLE" val="0"/>
  <p:tag name="KSO_WM_UNIT_PRESET_TEXT" val="活动策划方案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3303_1*a*1"/>
  <p:tag name="KSO_WM_TEMPLATE_CATEGORY" val="custom"/>
  <p:tag name="KSO_WM_TEMPLATE_INDEX" val="20193303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PRESET_TEXT" val="汇报日期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193303_1*b*2"/>
  <p:tag name="KSO_WM_TEMPLATE_CATEGORY" val="custom"/>
  <p:tag name="KSO_WM_TEMPLATE_INDEX" val="20193303"/>
  <p:tag name="KSO_WM_UNIT_LAYERLEVEL" val="1"/>
  <p:tag name="KSO_WM_TAG_VERSION" val="1.0"/>
  <p:tag name="KSO_WM_BEAUTIFY_FLAG" val="#wm#"/>
  <p:tag name="KSO_WM_UNIT_ISCONTENTSTITLE" val="0"/>
  <p:tag name="KSO_WM_UNIT_TEXT_FILL_FORE_SCHEMECOLOR_INDEX_BRIGHTNESS" val="0"/>
  <p:tag name="KSO_WM_UNIT_TEXT_FILL_FORE_SCHEMECOLOR_INDEX" val="14"/>
  <p:tag name="KSO_WM_UNIT_TEXT_FILL_TYPE" val="1"/>
</p:tagLst>
</file>

<file path=ppt/tags/tag293.xml><?xml version="1.0" encoding="utf-8"?>
<p:tagLst xmlns:p="http://schemas.openxmlformats.org/presentationml/2006/main">
  <p:tag name="KSO_WM_SLIDE_ID" val="custom20193303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93303"/>
  <p:tag name="KSO_WM_SLIDE_LAYOUT" val="a_b"/>
  <p:tag name="KSO_WM_SLIDE_LAYOUT_CNT" val="1_3"/>
  <p:tag name="KSO_WM_TEMPLATE_THUMBS_INDEX" val="1、5、7、8、15"/>
  <p:tag name="KSO_WM_TEMPLATE_MASTER_TYPE" val="1"/>
  <p:tag name="KSO_WM_TEMPLATE_COLOR_TYPE" val="1"/>
  <p:tag name="KSO_WM_TEMPLATE_MASTER_THUMB_INDEX" val="12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3303_13*a*1"/>
  <p:tag name="KSO_WM_TEMPLATE_CATEGORY" val="custom"/>
  <p:tag name="KSO_WM_TEMPLATE_INDEX" val="20193303"/>
  <p:tag name="KSO_WM_UNIT_LAYERLEVEL" val="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</p:tagLst>
</file>

<file path=ppt/tags/tag295.xml><?xml version="1.0" encoding="utf-8"?>
<p:tagLst xmlns:p="http://schemas.openxmlformats.org/presentationml/2006/main">
  <p:tag name="KSO_WM_UNIT_PLACING_PICTURE_USER_VIEWPORT" val="{&quot;height&quot;:6693,&quot;width&quot;:5355}"/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283_2_5_1"/>
  <p:tag name="KSO_WM_UNIT_ID" val="diagram160252_5*n_h_h_i*283_2_5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283_2_6_1"/>
  <p:tag name="KSO_WM_UNIT_ID" val="diagram160252_5*n_h_h_i*283_2_6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283_2_1_1"/>
  <p:tag name="KSO_WM_UNIT_ID" val="diagram160252_5*n_h_h_i*283_2_1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UNIT_BK_DARK_LIGHT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283_2_2_1"/>
  <p:tag name="KSO_WM_UNIT_ID" val="diagram160252_5*n_h_h_i*283_2_2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283_2_3_1"/>
  <p:tag name="KSO_WM_UNIT_ID" val="diagram160252_5*n_h_h_i*283_2_3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283_2_4_1"/>
  <p:tag name="KSO_WM_UNIT_ID" val="diagram160252_5*n_h_h_i*283_2_4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283_1_1"/>
  <p:tag name="KSO_WM_UNIT_ID" val="diagram160252_5*n_h_i*283_1_1"/>
  <p:tag name="KSO_WM_TEMPLATE_CATEGORY" val="diagram"/>
  <p:tag name="KSO_WM_TEMPLATE_INDEX" val="16025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04.xml><?xml version="1.0" encoding="utf-8"?>
<p:tagLst xmlns:p="http://schemas.openxmlformats.org/presentationml/2006/main"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283_2_1_1"/>
  <p:tag name="KSO_WM_UNIT_ID" val="diagram160252_5*n_h_h_f*283_2_1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283_2_2_1"/>
  <p:tag name="KSO_WM_UNIT_ID" val="diagram160252_5*n_h_h_f*283_2_2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283_2_5_1"/>
  <p:tag name="KSO_WM_UNIT_ID" val="diagram160252_5*n_h_h_f*283_2_5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283_2_6_1"/>
  <p:tag name="KSO_WM_UNIT_ID" val="diagram160252_5*n_h_h_f*283_2_6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283_2_3_1"/>
  <p:tag name="KSO_WM_UNIT_ID" val="diagram160252_5*n_h_h_f*283_2_3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09.xml><?xml version="1.0" encoding="utf-8"?>
<p:tagLst xmlns:p="http://schemas.openxmlformats.org/presentationml/2006/main"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283_2_4_1"/>
  <p:tag name="KSO_WM_UNIT_ID" val="diagram160252_5*n_h_h_f*283_2_4_1"/>
  <p:tag name="KSO_WM_TEMPLATE_CATEGORY" val="diagram"/>
  <p:tag name="KSO_WM_TEMPLATE_INDEX" val="160252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283_1_1"/>
  <p:tag name="KSO_WM_UNIT_ID" val="diagram160252_5*n_h_a*283_1_1"/>
  <p:tag name="KSO_WM_TEMPLATE_CATEGORY" val="diagram"/>
  <p:tag name="KSO_WM_TEMPLATE_INDEX" val="16025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SLIDE_ID" val="custom20193303_13"/>
  <p:tag name="KSO_WM_TEMPLATE_SUBCATEGORY" val="0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193303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  <p:tag name="KSO_WM_TEMPLATE_MASTER_TYPE" val="1"/>
  <p:tag name="KSO_WM_TEMPLATE_COLOR_TYPE" val="1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3303_13*a*1"/>
  <p:tag name="KSO_WM_TEMPLATE_CATEGORY" val="custom"/>
  <p:tag name="KSO_WM_TEMPLATE_INDEX" val="20193303"/>
  <p:tag name="KSO_WM_UNIT_LAYERLEVEL" val="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</p:tagLst>
</file>

<file path=ppt/tags/tag314.xml><?xml version="1.0" encoding="utf-8"?>
<p:tagLst xmlns:p="http://schemas.openxmlformats.org/presentationml/2006/main">
  <p:tag name="KSO_WM_SLIDE_ID" val="custom20193303_13"/>
  <p:tag name="KSO_WM_TEMPLATE_SUBCATEGORY" val="0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193303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  <p:tag name="KSO_WM_TEMPLATE_MASTER_TYPE" val="1"/>
  <p:tag name="KSO_WM_TEMPLATE_COLOR_TYPE" val="1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UNIT_PLACING_PICTURE_USER_VIEWPORT" val="{&quot;height&quot;:4828,&quot;width&quot;:4857}"/>
  <p:tag name="KSO_WM_BEAUTIFY_FLAG" val=""/>
</p:tagLst>
</file>

<file path=ppt/tags/tag31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193303_15*a*1"/>
  <p:tag name="KSO_WM_TEMPLATE_CATEGORY" val="custom"/>
  <p:tag name="KSO_WM_TEMPLATE_INDEX" val="20193303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Thanks"/>
</p:tagLst>
</file>

<file path=ppt/tags/tag319.xml><?xml version="1.0" encoding="utf-8"?>
<p:tagLst xmlns:p="http://schemas.openxmlformats.org/presentationml/2006/main">
  <p:tag name="KSO_WM_SLIDE_ID" val="custom20193303_15"/>
  <p:tag name="KSO_WM_TEMPLATE_SUBCATEGORY" val="0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93303"/>
  <p:tag name="KSO_WM_SLIDE_LAYOUT" val="a"/>
  <p:tag name="KSO_WM_SLIDE_LAYOUT_CNT" val="1"/>
  <p:tag name="KSO_WM_TEMPLATE_MASTER_TYPE" val="1"/>
  <p:tag name="KSO_WM_TEMPLATE_COLOR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PP_MARK_KEY" val="7b6ccb77-ee76-4587-a9a8-160000ffb187"/>
  <p:tag name="COMMONDATA" val="eyJoZGlkIjoiOGQ2MGExZTg5YjVlNjhmNWMwMzIzMmI5OGUxN2I2Y2IifQ=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UNIT_BK_DARK_LIGHT" val="2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5"/>
  <p:tag name="KSO_WM_UNIT_LAYERLEVEL" val="1"/>
  <p:tag name="KSO_WM_TAG_VERSION" val="1.0"/>
  <p:tag name="KSO_WM_BEAUTIFY_FLAG" val="#wm#"/>
  <p:tag name="KSO_WM_UNIT_TYPE" val="i"/>
  <p:tag name="KSO_WM_UNIT_INDEX" val="85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85"/>
  <p:tag name="KSO_WM_UNIT_LAYERLEVEL" val="1"/>
  <p:tag name="KSO_WM_TAG_VERSION" val="1.0"/>
  <p:tag name="KSO_WM_BEAUTIFY_FLAG" val="#wm#"/>
  <p:tag name="KSO_WM_UNIT_TYPE" val="i"/>
  <p:tag name="KSO_WM_UNIT_INDEX" val="85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1.1.1.1.1.1.1.20193303">
      <a:dk1>
        <a:srgbClr val="000000"/>
      </a:dk1>
      <a:lt1>
        <a:srgbClr val="FFFFFF"/>
      </a:lt1>
      <a:dk2>
        <a:srgbClr val="E5E4F2"/>
      </a:dk2>
      <a:lt2>
        <a:srgbClr val="FFFFFF"/>
      </a:lt2>
      <a:accent1>
        <a:srgbClr val="E7879C"/>
      </a:accent1>
      <a:accent2>
        <a:srgbClr val="CF88AA"/>
      </a:accent2>
      <a:accent3>
        <a:srgbClr val="BD8EB7"/>
      </a:accent3>
      <a:accent4>
        <a:srgbClr val="AB93C6"/>
      </a:accent4>
      <a:accent5>
        <a:srgbClr val="9B99D5"/>
      </a:accent5>
      <a:accent6>
        <a:srgbClr val="8A9EE4"/>
      </a:accent6>
      <a:hlink>
        <a:srgbClr val="37A7F9"/>
      </a:hlink>
      <a:folHlink>
        <a:srgbClr val="AB69AE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1.1.1.1.1.1.1.20193303">
      <a:dk1>
        <a:srgbClr val="000000"/>
      </a:dk1>
      <a:lt1>
        <a:srgbClr val="FFFFFF"/>
      </a:lt1>
      <a:dk2>
        <a:srgbClr val="E5E4F2"/>
      </a:dk2>
      <a:lt2>
        <a:srgbClr val="FFFFFF"/>
      </a:lt2>
      <a:accent1>
        <a:srgbClr val="E7879C"/>
      </a:accent1>
      <a:accent2>
        <a:srgbClr val="CF88AA"/>
      </a:accent2>
      <a:accent3>
        <a:srgbClr val="BD8EB7"/>
      </a:accent3>
      <a:accent4>
        <a:srgbClr val="AB93C6"/>
      </a:accent4>
      <a:accent5>
        <a:srgbClr val="9B99D5"/>
      </a:accent5>
      <a:accent6>
        <a:srgbClr val="8A9EE4"/>
      </a:accent6>
      <a:hlink>
        <a:srgbClr val="37A7F9"/>
      </a:hlink>
      <a:folHlink>
        <a:srgbClr val="AB69AE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.1.1.1.1.1.1.20193303">
    <a:dk1>
      <a:srgbClr val="000000"/>
    </a:dk1>
    <a:lt1>
      <a:srgbClr val="FFFFFF"/>
    </a:lt1>
    <a:dk2>
      <a:srgbClr val="E5E4F2"/>
    </a:dk2>
    <a:lt2>
      <a:srgbClr val="FFFFFF"/>
    </a:lt2>
    <a:accent1>
      <a:srgbClr val="E7879C"/>
    </a:accent1>
    <a:accent2>
      <a:srgbClr val="CF88AA"/>
    </a:accent2>
    <a:accent3>
      <a:srgbClr val="BD8EB7"/>
    </a:accent3>
    <a:accent4>
      <a:srgbClr val="AB93C6"/>
    </a:accent4>
    <a:accent5>
      <a:srgbClr val="9B99D5"/>
    </a:accent5>
    <a:accent6>
      <a:srgbClr val="8A9EE4"/>
    </a:accent6>
    <a:hlink>
      <a:srgbClr val="37A7F9"/>
    </a:hlink>
    <a:folHlink>
      <a:srgbClr val="AB69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WPS 演示</Application>
  <PresentationFormat>宽屏</PresentationFormat>
  <Paragraphs>82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汉仪旗黑-85S</vt:lpstr>
      <vt:lpstr>黑体</vt:lpstr>
      <vt:lpstr>华文楷体</vt:lpstr>
      <vt:lpstr>+中文正文</vt:lpstr>
      <vt:lpstr>ksdb</vt:lpstr>
      <vt:lpstr>Calibri</vt:lpstr>
      <vt:lpstr>Arial Unicode MS</vt:lpstr>
      <vt:lpstr>Office 主题</vt:lpstr>
      <vt:lpstr>1_Office 主题​​</vt:lpstr>
      <vt:lpstr>2_Office 主题​​</vt:lpstr>
      <vt:lpstr>光老化的危害           如何科学防晒</vt:lpstr>
      <vt:lpstr>光老化的危害</vt:lpstr>
      <vt:lpstr>什么是防晒？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95</cp:revision>
  <dcterms:created xsi:type="dcterms:W3CDTF">2021-12-11T07:35:00Z</dcterms:created>
  <dcterms:modified xsi:type="dcterms:W3CDTF">2023-02-17T14:10:26Z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290DFE31BA294C028B691D1F8506E0B6</vt:lpwstr>
  </property>
  <property fmtid="{D5CDD505-2E9C-101B-9397-08002B2CF9AE}" pid="3" name="KSOProductBuildVer">
    <vt:lpwstr>2052-11.1.0.13703</vt:lpwstr>
  </property>
</Properties>
</file>