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tags/tag6.xml" ContentType="application/vnd.openxmlformats-officedocument.presentationml.tags+xml"/>
  <Override PartName="/ppt/tags/tag8.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tags/tag16.xml" ContentType="application/vnd.openxmlformats-officedocument.presentationml.tags+xml"/>
  <Override PartName="/ppt/tags/tag18.xml" ContentType="application/vnd.openxmlformats-officedocument.presentationml.tags+xml"/>
  <Override PartName="/ppt/notesSlides/notesSlide14.xml" ContentType="application/vnd.openxmlformats-officedocument.presentationml.notesSlide+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25.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23.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21.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tags/tag19.xml" ContentType="application/vnd.openxmlformats-officedocument.presentationml.tags+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tags/tag17.xml" ContentType="application/vnd.openxmlformats-officedocument.presentationml.tags+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24.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22.xml" ContentType="application/vnd.openxmlformats-officedocument.presentationml.tags+xml"/>
  <Override PartName="/ppt/slides/slide8.xml" ContentType="application/vnd.openxmlformats-officedocument.presentationml.slide+xml"/>
  <Override PartName="/ppt/notesSlides/notesSlide4.xml" ContentType="application/vnd.openxmlformats-officedocument.presentationml.notesSlide+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327" r:id="rId2"/>
    <p:sldId id="411" r:id="rId3"/>
    <p:sldId id="300" r:id="rId4"/>
    <p:sldId id="287" r:id="rId5"/>
    <p:sldId id="413" r:id="rId6"/>
    <p:sldId id="419" r:id="rId7"/>
    <p:sldId id="415" r:id="rId8"/>
    <p:sldId id="412" r:id="rId9"/>
    <p:sldId id="417" r:id="rId10"/>
    <p:sldId id="422" r:id="rId11"/>
    <p:sldId id="420" r:id="rId12"/>
    <p:sldId id="421" r:id="rId13"/>
    <p:sldId id="311" r:id="rId14"/>
    <p:sldId id="426" r:id="rId15"/>
    <p:sldId id="423" r:id="rId16"/>
    <p:sldId id="424" r:id="rId17"/>
    <p:sldId id="425" r:id="rId18"/>
    <p:sldId id="429" r:id="rId19"/>
    <p:sldId id="428" r:id="rId20"/>
    <p:sldId id="431" r:id="rId21"/>
    <p:sldId id="430" r:id="rId22"/>
    <p:sldId id="433" r:id="rId23"/>
    <p:sldId id="432" r:id="rId24"/>
    <p:sldId id="434" r:id="rId25"/>
    <p:sldId id="435" r:id="rId26"/>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4EAB98"/>
    <a:srgbClr val="545758"/>
    <a:srgbClr val="D85548"/>
    <a:srgbClr val="79A7AD"/>
    <a:srgbClr val="006093"/>
    <a:srgbClr val="DBB95B"/>
    <a:srgbClr val="F0CC46"/>
    <a:srgbClr val="F7E49F"/>
    <a:srgbClr val="DE0000"/>
    <a:srgbClr val="339DC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5BE263C-DBD7-4A20-BB59-AAB30ACAA65A}" styleName="中度样式 3 - 强调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79" autoAdjust="0"/>
    <p:restoredTop sz="94660"/>
  </p:normalViewPr>
  <p:slideViewPr>
    <p:cSldViewPr>
      <p:cViewPr varScale="1">
        <p:scale>
          <a:sx n="87" d="100"/>
          <a:sy n="87" d="100"/>
        </p:scale>
        <p:origin x="-432" y="-90"/>
      </p:cViewPr>
      <p:guideLst>
        <p:guide orient="horz" pos="1620"/>
        <p:guide pos="2880"/>
      </p:guideLst>
    </p:cSldViewPr>
  </p:slideViewPr>
  <p:notesTextViewPr>
    <p:cViewPr>
      <p:scale>
        <a:sx n="1" d="1"/>
        <a:sy n="1" d="1"/>
      </p:scale>
      <p:origin x="0" y="0"/>
    </p:cViewPr>
  </p:notesTextViewPr>
  <p:sorterViewPr>
    <p:cViewPr>
      <p:scale>
        <a:sx n="66" d="100"/>
        <a:sy n="66" d="100"/>
      </p:scale>
      <p:origin x="0" y="684"/>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C50A1E-EFA9-4748-889F-4C43062E0A28}" type="datetimeFigureOut">
              <a:rPr lang="zh-CN" altLang="en-US" smtClean="0"/>
              <a:pPr/>
              <a:t>2021/11/18</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236DC3-DF46-4C9C-8BD4-2C052E4267C9}" type="slidenum">
              <a:rPr lang="zh-CN" altLang="en-US" smtClean="0"/>
              <a:pPr/>
              <a:t>‹#›</a:t>
            </a:fld>
            <a:endParaRPr lang="zh-CN" altLang="en-US"/>
          </a:p>
        </p:txBody>
      </p:sp>
    </p:spTree>
    <p:extLst>
      <p:ext uri="{BB962C8B-B14F-4D97-AF65-F5344CB8AC3E}">
        <p14:creationId xmlns:p14="http://schemas.microsoft.com/office/powerpoint/2010/main" xmlns="" val="3591449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pPr/>
              <a:t>1</a:t>
            </a:fld>
            <a:endParaRPr lang="zh-CN" altLang="en-US"/>
          </a:p>
        </p:txBody>
      </p:sp>
    </p:spTree>
    <p:extLst>
      <p:ext uri="{BB962C8B-B14F-4D97-AF65-F5344CB8AC3E}">
        <p14:creationId xmlns:p14="http://schemas.microsoft.com/office/powerpoint/2010/main" xmlns="" val="1609732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B8FA0B-5093-4C5C-BE9E-0F2FAC105E62}" type="slidenum">
              <a:rPr lang="zh-CN" altLang="en-US" smtClean="0"/>
              <a:pPr/>
              <a:t>10</a:t>
            </a:fld>
            <a:endParaRPr lang="zh-CN" altLang="en-US"/>
          </a:p>
        </p:txBody>
      </p:sp>
    </p:spTree>
    <p:extLst>
      <p:ext uri="{BB962C8B-B14F-4D97-AF65-F5344CB8AC3E}">
        <p14:creationId xmlns:p14="http://schemas.microsoft.com/office/powerpoint/2010/main" xmlns="" val="1645940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pPr/>
              <a:t>11</a:t>
            </a:fld>
            <a:endParaRPr lang="zh-CN" altLang="en-US"/>
          </a:p>
        </p:txBody>
      </p:sp>
    </p:spTree>
    <p:extLst>
      <p:ext uri="{BB962C8B-B14F-4D97-AF65-F5344CB8AC3E}">
        <p14:creationId xmlns:p14="http://schemas.microsoft.com/office/powerpoint/2010/main" xmlns="" val="3093065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B70F4B-DBE4-4645-B749-B935A39A1213}" type="slidenum">
              <a:rPr lang="zh-CN" altLang="en-US" smtClean="0"/>
              <a:pPr/>
              <a:t>13</a:t>
            </a:fld>
            <a:endParaRPr lang="zh-CN" altLang="en-US"/>
          </a:p>
        </p:txBody>
      </p:sp>
    </p:spTree>
    <p:extLst>
      <p:ext uri="{BB962C8B-B14F-4D97-AF65-F5344CB8AC3E}">
        <p14:creationId xmlns:p14="http://schemas.microsoft.com/office/powerpoint/2010/main" xmlns="" val="964815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B8FA0B-5093-4C5C-BE9E-0F2FAC105E62}" type="slidenum">
              <a:rPr lang="zh-CN" altLang="en-US" smtClean="0"/>
              <a:pPr/>
              <a:t>14</a:t>
            </a:fld>
            <a:endParaRPr lang="zh-CN" altLang="en-US"/>
          </a:p>
        </p:txBody>
      </p:sp>
    </p:spTree>
    <p:extLst>
      <p:ext uri="{BB962C8B-B14F-4D97-AF65-F5344CB8AC3E}">
        <p14:creationId xmlns:p14="http://schemas.microsoft.com/office/powerpoint/2010/main" xmlns="" val="3256780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pPr/>
              <a:t>15</a:t>
            </a:fld>
            <a:endParaRPr lang="zh-CN" altLang="en-US"/>
          </a:p>
        </p:txBody>
      </p:sp>
    </p:spTree>
    <p:extLst>
      <p:ext uri="{BB962C8B-B14F-4D97-AF65-F5344CB8AC3E}">
        <p14:creationId xmlns:p14="http://schemas.microsoft.com/office/powerpoint/2010/main" xmlns="" val="1613677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pPr/>
              <a:t>16</a:t>
            </a:fld>
            <a:endParaRPr lang="zh-CN" altLang="en-US"/>
          </a:p>
        </p:txBody>
      </p:sp>
    </p:spTree>
    <p:extLst>
      <p:ext uri="{BB962C8B-B14F-4D97-AF65-F5344CB8AC3E}">
        <p14:creationId xmlns:p14="http://schemas.microsoft.com/office/powerpoint/2010/main" xmlns="" val="110516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B8FA0B-5093-4C5C-BE9E-0F2FAC105E62}" type="slidenum">
              <a:rPr lang="zh-CN" altLang="en-US" smtClean="0"/>
              <a:pPr/>
              <a:t>19</a:t>
            </a:fld>
            <a:endParaRPr lang="zh-CN" altLang="en-US"/>
          </a:p>
        </p:txBody>
      </p:sp>
    </p:spTree>
    <p:extLst>
      <p:ext uri="{BB962C8B-B14F-4D97-AF65-F5344CB8AC3E}">
        <p14:creationId xmlns:p14="http://schemas.microsoft.com/office/powerpoint/2010/main" xmlns="" val="370327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pPr/>
              <a:t>23</a:t>
            </a:fld>
            <a:endParaRPr lang="zh-CN" altLang="en-US"/>
          </a:p>
        </p:txBody>
      </p:sp>
    </p:spTree>
    <p:extLst>
      <p:ext uri="{BB962C8B-B14F-4D97-AF65-F5344CB8AC3E}">
        <p14:creationId xmlns:p14="http://schemas.microsoft.com/office/powerpoint/2010/main" xmlns="" val="1094288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pPr/>
              <a:t>2</a:t>
            </a:fld>
            <a:endParaRPr lang="zh-CN" altLang="en-US"/>
          </a:p>
        </p:txBody>
      </p:sp>
    </p:spTree>
    <p:extLst>
      <p:ext uri="{BB962C8B-B14F-4D97-AF65-F5344CB8AC3E}">
        <p14:creationId xmlns:p14="http://schemas.microsoft.com/office/powerpoint/2010/main" xmlns="" val="2748261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B8FA0B-5093-4C5C-BE9E-0F2FAC105E62}" type="slidenum">
              <a:rPr lang="zh-CN" altLang="en-US" smtClean="0"/>
              <a:pPr/>
              <a:t>3</a:t>
            </a:fld>
            <a:endParaRPr lang="zh-CN" altLang="en-US"/>
          </a:p>
        </p:txBody>
      </p:sp>
    </p:spTree>
    <p:extLst>
      <p:ext uri="{BB962C8B-B14F-4D97-AF65-F5344CB8AC3E}">
        <p14:creationId xmlns:p14="http://schemas.microsoft.com/office/powerpoint/2010/main" xmlns="" val="1436894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2F6E8F-9C45-4845-BFDE-A0244D6A6749}" type="slidenum">
              <a:rPr lang="zh-CN" altLang="en-US" smtClean="0"/>
              <a:pPr/>
              <a:t>4</a:t>
            </a:fld>
            <a:endParaRPr lang="zh-CN" altLang="en-US"/>
          </a:p>
        </p:txBody>
      </p:sp>
    </p:spTree>
    <p:extLst>
      <p:ext uri="{BB962C8B-B14F-4D97-AF65-F5344CB8AC3E}">
        <p14:creationId xmlns:p14="http://schemas.microsoft.com/office/powerpoint/2010/main" xmlns="" val="4206345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pPr/>
              <a:t>5</a:t>
            </a:fld>
            <a:endParaRPr lang="zh-CN" altLang="en-US"/>
          </a:p>
        </p:txBody>
      </p:sp>
    </p:spTree>
    <p:extLst>
      <p:ext uri="{BB962C8B-B14F-4D97-AF65-F5344CB8AC3E}">
        <p14:creationId xmlns:p14="http://schemas.microsoft.com/office/powerpoint/2010/main" xmlns="" val="1215538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B8FA0B-5093-4C5C-BE9E-0F2FAC105E62}" type="slidenum">
              <a:rPr lang="zh-CN" altLang="en-US" smtClean="0"/>
              <a:pPr/>
              <a:t>6</a:t>
            </a:fld>
            <a:endParaRPr lang="zh-CN" altLang="en-US"/>
          </a:p>
        </p:txBody>
      </p:sp>
    </p:spTree>
    <p:extLst>
      <p:ext uri="{BB962C8B-B14F-4D97-AF65-F5344CB8AC3E}">
        <p14:creationId xmlns:p14="http://schemas.microsoft.com/office/powerpoint/2010/main" xmlns="" val="1034105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pPr/>
              <a:t>7</a:t>
            </a:fld>
            <a:endParaRPr lang="zh-CN" altLang="en-US"/>
          </a:p>
        </p:txBody>
      </p:sp>
    </p:spTree>
    <p:extLst>
      <p:ext uri="{BB962C8B-B14F-4D97-AF65-F5344CB8AC3E}">
        <p14:creationId xmlns:p14="http://schemas.microsoft.com/office/powerpoint/2010/main" xmlns="" val="2676473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pPr/>
              <a:t>8</a:t>
            </a:fld>
            <a:endParaRPr lang="zh-CN" altLang="en-US"/>
          </a:p>
        </p:txBody>
      </p:sp>
    </p:spTree>
    <p:extLst>
      <p:ext uri="{BB962C8B-B14F-4D97-AF65-F5344CB8AC3E}">
        <p14:creationId xmlns:p14="http://schemas.microsoft.com/office/powerpoint/2010/main" xmlns="" val="2273893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pPr/>
              <a:t>9</a:t>
            </a:fld>
            <a:endParaRPr lang="zh-CN" altLang="en-US"/>
          </a:p>
        </p:txBody>
      </p:sp>
    </p:spTree>
    <p:extLst>
      <p:ext uri="{BB962C8B-B14F-4D97-AF65-F5344CB8AC3E}">
        <p14:creationId xmlns:p14="http://schemas.microsoft.com/office/powerpoint/2010/main" xmlns="" val="2341558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38426045"/>
      </p:ext>
    </p:extLst>
  </p:cSld>
  <p:clrMapOvr>
    <a:masterClrMapping/>
  </p:clrMapOvr>
  <p:transition advClick="0" advTm="6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0"/>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69B4BF91-9679-4BFE-9776-0FD5B274C757}" type="datetimeFigureOut">
              <a:rPr lang="zh-CN" altLang="en-US" smtClean="0"/>
              <a:pPr/>
              <a:t>2021/11/18</a:t>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1CA7021-156E-49F2-BD2F-DA01B3279E73}" type="slidenum">
              <a:rPr lang="zh-CN" altLang="en-US" smtClean="0"/>
              <a:pPr/>
              <a:t>‹#›</a:t>
            </a:fld>
            <a:endParaRPr lang="zh-CN" altLang="en-US"/>
          </a:p>
        </p:txBody>
      </p:sp>
    </p:spTree>
    <p:extLst>
      <p:ext uri="{BB962C8B-B14F-4D97-AF65-F5344CB8AC3E}">
        <p14:creationId xmlns:p14="http://schemas.microsoft.com/office/powerpoint/2010/main" xmlns="" val="2973153116"/>
      </p:ext>
    </p:extLst>
  </p:cSld>
  <p:clrMapOvr>
    <a:masterClrMapping/>
  </p:clrMapOvr>
  <p:transition advClick="0" advTm="6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71450"/>
            <a:ext cx="2057400" cy="365760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71450"/>
            <a:ext cx="6019800" cy="365760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69B4BF91-9679-4BFE-9776-0FD5B274C757}" type="datetimeFigureOut">
              <a:rPr lang="zh-CN" altLang="en-US" smtClean="0"/>
              <a:pPr/>
              <a:t>2021/11/18</a:t>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1CA7021-156E-49F2-BD2F-DA01B3279E73}" type="slidenum">
              <a:rPr lang="zh-CN" altLang="en-US" smtClean="0"/>
              <a:pPr/>
              <a:t>‹#›</a:t>
            </a:fld>
            <a:endParaRPr lang="zh-CN" altLang="en-US"/>
          </a:p>
        </p:txBody>
      </p:sp>
    </p:spTree>
    <p:extLst>
      <p:ext uri="{BB962C8B-B14F-4D97-AF65-F5344CB8AC3E}">
        <p14:creationId xmlns:p14="http://schemas.microsoft.com/office/powerpoint/2010/main" xmlns="" val="3892085592"/>
      </p:ext>
    </p:extLst>
  </p:cSld>
  <p:clrMapOvr>
    <a:masterClrMapping/>
  </p:clrMapOvr>
  <p:transition advClick="0" advTm="600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1"/>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2" y="2914651"/>
            <a:ext cx="6400800" cy="1314450"/>
          </a:xfrm>
        </p:spPr>
        <p:txBody>
          <a:bodyPr/>
          <a:lstStyle>
            <a:lvl1pPr marL="0" indent="0" algn="ctr">
              <a:buNone/>
              <a:defRPr>
                <a:solidFill>
                  <a:schemeClr val="tx1">
                    <a:tint val="75000"/>
                  </a:schemeClr>
                </a:solidFill>
              </a:defRPr>
            </a:lvl1pPr>
            <a:lvl2pPr marL="374706" indent="0" algn="ctr">
              <a:buNone/>
              <a:defRPr>
                <a:solidFill>
                  <a:schemeClr val="tx1">
                    <a:tint val="75000"/>
                  </a:schemeClr>
                </a:solidFill>
              </a:defRPr>
            </a:lvl2pPr>
            <a:lvl3pPr marL="749411" indent="0" algn="ctr">
              <a:buNone/>
              <a:defRPr>
                <a:solidFill>
                  <a:schemeClr val="tx1">
                    <a:tint val="75000"/>
                  </a:schemeClr>
                </a:solidFill>
              </a:defRPr>
            </a:lvl3pPr>
            <a:lvl4pPr marL="1124116" indent="0" algn="ctr">
              <a:buNone/>
              <a:defRPr>
                <a:solidFill>
                  <a:schemeClr val="tx1">
                    <a:tint val="75000"/>
                  </a:schemeClr>
                </a:solidFill>
              </a:defRPr>
            </a:lvl4pPr>
            <a:lvl5pPr marL="1498821" indent="0" algn="ctr">
              <a:buNone/>
              <a:defRPr>
                <a:solidFill>
                  <a:schemeClr val="tx1">
                    <a:tint val="75000"/>
                  </a:schemeClr>
                </a:solidFill>
              </a:defRPr>
            </a:lvl5pPr>
            <a:lvl6pPr marL="1873527" indent="0" algn="ctr">
              <a:buNone/>
              <a:defRPr>
                <a:solidFill>
                  <a:schemeClr val="tx1">
                    <a:tint val="75000"/>
                  </a:schemeClr>
                </a:solidFill>
              </a:defRPr>
            </a:lvl6pPr>
            <a:lvl7pPr marL="2248233" indent="0" algn="ctr">
              <a:buNone/>
              <a:defRPr>
                <a:solidFill>
                  <a:schemeClr val="tx1">
                    <a:tint val="75000"/>
                  </a:schemeClr>
                </a:solidFill>
              </a:defRPr>
            </a:lvl7pPr>
            <a:lvl8pPr marL="2622937" indent="0" algn="ctr">
              <a:buNone/>
              <a:defRPr>
                <a:solidFill>
                  <a:schemeClr val="tx1">
                    <a:tint val="75000"/>
                  </a:schemeClr>
                </a:solidFill>
              </a:defRPr>
            </a:lvl8pPr>
            <a:lvl9pPr marL="299764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2021/11/18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xmlns="" val="138121050"/>
      </p:ext>
    </p:extLst>
  </p:cSld>
  <p:clrMapOvr>
    <a:masterClrMapping/>
  </p:clrMapOvr>
  <p:transition advClick="0" advTm="600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Picture 2" descr="C:\Users\Thinkpad\Desktop\7.jp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 y="0"/>
            <a:ext cx="9144000" cy="51450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14915994"/>
      </p:ext>
    </p:extLst>
  </p:cSld>
  <p:clrMapOvr>
    <a:masterClrMapping/>
  </p:clrMapOvr>
  <p:transition advClick="0" advTm="6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7"/>
            <a:ext cx="7772400" cy="1021557"/>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69B4BF91-9679-4BFE-9776-0FD5B274C757}" type="datetimeFigureOut">
              <a:rPr lang="zh-CN" altLang="en-US" smtClean="0"/>
              <a:pPr/>
              <a:t>2021/11/18</a:t>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1CA7021-156E-49F2-BD2F-DA01B3279E73}" type="slidenum">
              <a:rPr lang="zh-CN" altLang="en-US" smtClean="0"/>
              <a:pPr/>
              <a:t>‹#›</a:t>
            </a:fld>
            <a:endParaRPr lang="zh-CN" altLang="en-US"/>
          </a:p>
        </p:txBody>
      </p:sp>
    </p:spTree>
    <p:extLst>
      <p:ext uri="{BB962C8B-B14F-4D97-AF65-F5344CB8AC3E}">
        <p14:creationId xmlns:p14="http://schemas.microsoft.com/office/powerpoint/2010/main" xmlns="" val="1626371245"/>
      </p:ext>
    </p:extLst>
  </p:cSld>
  <p:clrMapOvr>
    <a:masterClrMapping/>
  </p:clrMapOvr>
  <p:transition advClick="0" advTm="6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000125"/>
            <a:ext cx="4038600" cy="28289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000125"/>
            <a:ext cx="4038600" cy="28289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64"/>
            <a:ext cx="2133600" cy="273844"/>
          </a:xfrm>
          <a:prstGeom prst="rect">
            <a:avLst/>
          </a:prstGeom>
        </p:spPr>
        <p:txBody>
          <a:bodyPr/>
          <a:lstStyle/>
          <a:p>
            <a:fld id="{69B4BF91-9679-4BFE-9776-0FD5B274C757}" type="datetimeFigureOut">
              <a:rPr lang="zh-CN" altLang="en-US" smtClean="0"/>
              <a:pPr/>
              <a:t>2021/11/18</a:t>
            </a:fld>
            <a:endParaRPr lang="zh-CN" altLang="en-US"/>
          </a:p>
        </p:txBody>
      </p:sp>
      <p:sp>
        <p:nvSpPr>
          <p:cNvPr id="6" name="页脚占位符 5"/>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4"/>
            <a:ext cx="2133600" cy="273844"/>
          </a:xfrm>
          <a:prstGeom prst="rect">
            <a:avLst/>
          </a:prstGeom>
        </p:spPr>
        <p:txBody>
          <a:bodyPr/>
          <a:lstStyle/>
          <a:p>
            <a:fld id="{51CA7021-156E-49F2-BD2F-DA01B3279E73}" type="slidenum">
              <a:rPr lang="zh-CN" altLang="en-US" smtClean="0"/>
              <a:pPr/>
              <a:t>‹#›</a:t>
            </a:fld>
            <a:endParaRPr lang="zh-CN" altLang="en-US"/>
          </a:p>
        </p:txBody>
      </p:sp>
    </p:spTree>
    <p:extLst>
      <p:ext uri="{BB962C8B-B14F-4D97-AF65-F5344CB8AC3E}">
        <p14:creationId xmlns:p14="http://schemas.microsoft.com/office/powerpoint/2010/main" xmlns="" val="3709188863"/>
      </p:ext>
    </p:extLst>
  </p:cSld>
  <p:clrMapOvr>
    <a:masterClrMapping/>
  </p:clrMapOvr>
  <p:transition advClick="0" advTm="6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6"/>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9" y="1151336"/>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9"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64"/>
            <a:ext cx="2133600" cy="273844"/>
          </a:xfrm>
          <a:prstGeom prst="rect">
            <a:avLst/>
          </a:prstGeom>
        </p:spPr>
        <p:txBody>
          <a:bodyPr/>
          <a:lstStyle/>
          <a:p>
            <a:fld id="{69B4BF91-9679-4BFE-9776-0FD5B274C757}" type="datetimeFigureOut">
              <a:rPr lang="zh-CN" altLang="en-US" smtClean="0"/>
              <a:pPr/>
              <a:t>2021/11/18</a:t>
            </a:fld>
            <a:endParaRPr lang="zh-CN" altLang="en-US"/>
          </a:p>
        </p:txBody>
      </p:sp>
      <p:sp>
        <p:nvSpPr>
          <p:cNvPr id="8" name="页脚占位符 7"/>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6553200" y="4767264"/>
            <a:ext cx="2133600" cy="273844"/>
          </a:xfrm>
          <a:prstGeom prst="rect">
            <a:avLst/>
          </a:prstGeom>
        </p:spPr>
        <p:txBody>
          <a:bodyPr/>
          <a:lstStyle/>
          <a:p>
            <a:fld id="{51CA7021-156E-49F2-BD2F-DA01B3279E73}" type="slidenum">
              <a:rPr lang="zh-CN" altLang="en-US" smtClean="0"/>
              <a:pPr/>
              <a:t>‹#›</a:t>
            </a:fld>
            <a:endParaRPr lang="zh-CN" altLang="en-US"/>
          </a:p>
        </p:txBody>
      </p:sp>
    </p:spTree>
    <p:extLst>
      <p:ext uri="{BB962C8B-B14F-4D97-AF65-F5344CB8AC3E}">
        <p14:creationId xmlns:p14="http://schemas.microsoft.com/office/powerpoint/2010/main" xmlns="" val="2995773163"/>
      </p:ext>
    </p:extLst>
  </p:cSld>
  <p:clrMapOvr>
    <a:masterClrMapping/>
  </p:clrMapOvr>
  <p:transition advClick="0" advTm="6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457200" y="4767264"/>
            <a:ext cx="2133600" cy="273844"/>
          </a:xfrm>
          <a:prstGeom prst="rect">
            <a:avLst/>
          </a:prstGeom>
        </p:spPr>
        <p:txBody>
          <a:bodyPr/>
          <a:lstStyle/>
          <a:p>
            <a:fld id="{69B4BF91-9679-4BFE-9776-0FD5B274C757}" type="datetimeFigureOut">
              <a:rPr lang="zh-CN" altLang="en-US" smtClean="0"/>
              <a:pPr/>
              <a:t>2021/11/18</a:t>
            </a:fld>
            <a:endParaRPr lang="zh-CN" altLang="en-US"/>
          </a:p>
        </p:txBody>
      </p:sp>
      <p:sp>
        <p:nvSpPr>
          <p:cNvPr id="4" name="页脚占位符 3"/>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553200" y="4767264"/>
            <a:ext cx="2133600" cy="273844"/>
          </a:xfrm>
          <a:prstGeom prst="rect">
            <a:avLst/>
          </a:prstGeom>
        </p:spPr>
        <p:txBody>
          <a:bodyPr/>
          <a:lstStyle/>
          <a:p>
            <a:fld id="{51CA7021-156E-49F2-BD2F-DA01B3279E73}" type="slidenum">
              <a:rPr lang="zh-CN" altLang="en-US" smtClean="0"/>
              <a:pPr/>
              <a:t>‹#›</a:t>
            </a:fld>
            <a:endParaRPr lang="zh-CN" altLang="en-US"/>
          </a:p>
        </p:txBody>
      </p:sp>
    </p:spTree>
    <p:extLst>
      <p:ext uri="{BB962C8B-B14F-4D97-AF65-F5344CB8AC3E}">
        <p14:creationId xmlns:p14="http://schemas.microsoft.com/office/powerpoint/2010/main" xmlns="" val="2058413259"/>
      </p:ext>
    </p:extLst>
  </p:cSld>
  <p:clrMapOvr>
    <a:masterClrMapping/>
  </p:clrMapOvr>
  <p:transition advClick="0" advTm="6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4"/>
            <a:ext cx="2133600" cy="273844"/>
          </a:xfrm>
          <a:prstGeom prst="rect">
            <a:avLst/>
          </a:prstGeom>
        </p:spPr>
        <p:txBody>
          <a:bodyPr/>
          <a:lstStyle/>
          <a:p>
            <a:fld id="{69B4BF91-9679-4BFE-9776-0FD5B274C757}" type="datetimeFigureOut">
              <a:rPr lang="zh-CN" altLang="en-US" smtClean="0"/>
              <a:pPr/>
              <a:t>2021/11/18</a:t>
            </a:fld>
            <a:endParaRPr lang="zh-CN" altLang="en-US"/>
          </a:p>
        </p:txBody>
      </p:sp>
      <p:sp>
        <p:nvSpPr>
          <p:cNvPr id="3" name="页脚占位符 2"/>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7264"/>
            <a:ext cx="2133600" cy="273844"/>
          </a:xfrm>
          <a:prstGeom prst="rect">
            <a:avLst/>
          </a:prstGeom>
        </p:spPr>
        <p:txBody>
          <a:bodyPr/>
          <a:lstStyle/>
          <a:p>
            <a:fld id="{51CA7021-156E-49F2-BD2F-DA01B3279E73}" type="slidenum">
              <a:rPr lang="zh-CN" altLang="en-US" smtClean="0"/>
              <a:pPr/>
              <a:t>‹#›</a:t>
            </a:fld>
            <a:endParaRPr lang="zh-CN" altLang="en-US"/>
          </a:p>
        </p:txBody>
      </p:sp>
    </p:spTree>
    <p:extLst>
      <p:ext uri="{BB962C8B-B14F-4D97-AF65-F5344CB8AC3E}">
        <p14:creationId xmlns:p14="http://schemas.microsoft.com/office/powerpoint/2010/main" xmlns="" val="1924898116"/>
      </p:ext>
    </p:extLst>
  </p:cSld>
  <p:clrMapOvr>
    <a:masterClrMapping/>
  </p:clrMapOvr>
  <p:transition advClick="0" advTm="6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4" y="204789"/>
            <a:ext cx="3008313" cy="871538"/>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4" y="1076327"/>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4"/>
            <a:ext cx="2133600" cy="273844"/>
          </a:xfrm>
          <a:prstGeom prst="rect">
            <a:avLst/>
          </a:prstGeom>
        </p:spPr>
        <p:txBody>
          <a:bodyPr/>
          <a:lstStyle/>
          <a:p>
            <a:fld id="{69B4BF91-9679-4BFE-9776-0FD5B274C757}" type="datetimeFigureOut">
              <a:rPr lang="zh-CN" altLang="en-US" smtClean="0"/>
              <a:pPr/>
              <a:t>2021/11/18</a:t>
            </a:fld>
            <a:endParaRPr lang="zh-CN" altLang="en-US"/>
          </a:p>
        </p:txBody>
      </p:sp>
      <p:sp>
        <p:nvSpPr>
          <p:cNvPr id="6" name="页脚占位符 5"/>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4"/>
            <a:ext cx="2133600" cy="273844"/>
          </a:xfrm>
          <a:prstGeom prst="rect">
            <a:avLst/>
          </a:prstGeom>
        </p:spPr>
        <p:txBody>
          <a:bodyPr/>
          <a:lstStyle/>
          <a:p>
            <a:fld id="{51CA7021-156E-49F2-BD2F-DA01B3279E73}" type="slidenum">
              <a:rPr lang="zh-CN" altLang="en-US" smtClean="0"/>
              <a:pPr/>
              <a:t>‹#›</a:t>
            </a:fld>
            <a:endParaRPr lang="zh-CN" altLang="en-US"/>
          </a:p>
        </p:txBody>
      </p:sp>
    </p:spTree>
    <p:extLst>
      <p:ext uri="{BB962C8B-B14F-4D97-AF65-F5344CB8AC3E}">
        <p14:creationId xmlns:p14="http://schemas.microsoft.com/office/powerpoint/2010/main" xmlns="" val="1498055822"/>
      </p:ext>
    </p:extLst>
  </p:cSld>
  <p:clrMapOvr>
    <a:masterClrMapping/>
  </p:clrMapOvr>
  <p:transition advClick="0" advTm="6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4"/>
            <a:ext cx="5486400" cy="60364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4"/>
            <a:ext cx="2133600" cy="273844"/>
          </a:xfrm>
          <a:prstGeom prst="rect">
            <a:avLst/>
          </a:prstGeom>
        </p:spPr>
        <p:txBody>
          <a:bodyPr/>
          <a:lstStyle/>
          <a:p>
            <a:fld id="{69B4BF91-9679-4BFE-9776-0FD5B274C757}" type="datetimeFigureOut">
              <a:rPr lang="zh-CN" altLang="en-US" smtClean="0"/>
              <a:pPr/>
              <a:t>2021/11/18</a:t>
            </a:fld>
            <a:endParaRPr lang="zh-CN" altLang="en-US"/>
          </a:p>
        </p:txBody>
      </p:sp>
      <p:sp>
        <p:nvSpPr>
          <p:cNvPr id="6" name="页脚占位符 5"/>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4"/>
            <a:ext cx="2133600" cy="273844"/>
          </a:xfrm>
          <a:prstGeom prst="rect">
            <a:avLst/>
          </a:prstGeom>
        </p:spPr>
        <p:txBody>
          <a:bodyPr/>
          <a:lstStyle/>
          <a:p>
            <a:fld id="{51CA7021-156E-49F2-BD2F-DA01B3279E73}" type="slidenum">
              <a:rPr lang="zh-CN" altLang="en-US" smtClean="0"/>
              <a:pPr/>
              <a:t>‹#›</a:t>
            </a:fld>
            <a:endParaRPr lang="zh-CN" altLang="en-US"/>
          </a:p>
        </p:txBody>
      </p:sp>
    </p:spTree>
    <p:extLst>
      <p:ext uri="{BB962C8B-B14F-4D97-AF65-F5344CB8AC3E}">
        <p14:creationId xmlns:p14="http://schemas.microsoft.com/office/powerpoint/2010/main" xmlns="" val="2119086760"/>
      </p:ext>
    </p:extLst>
  </p:cSld>
  <p:clrMapOvr>
    <a:masterClrMapping/>
  </p:clrMapOvr>
  <p:transition advClick="0" advTm="6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2522318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advClick="0" advTm="6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13.xml"/><Relationship Id="rId7" Type="http://schemas.openxmlformats.org/officeDocument/2006/relationships/notesSlide" Target="../notesSlides/notesSlide10.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2.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18.xml"/><Relationship Id="rId7" Type="http://schemas.openxmlformats.org/officeDocument/2006/relationships/notesSlide" Target="../notesSlides/notesSlide13.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Layout" Target="../slideLayouts/slideLayout2.xml"/><Relationship Id="rId5" Type="http://schemas.openxmlformats.org/officeDocument/2006/relationships/tags" Target="../tags/tag20.xml"/><Relationship Id="rId4" Type="http://schemas.openxmlformats.org/officeDocument/2006/relationships/tags" Target="../tags/tag19.xml"/><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23.xml"/><Relationship Id="rId7" Type="http://schemas.openxmlformats.org/officeDocument/2006/relationships/notesSlide" Target="../notesSlides/notesSlide16.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Layout" Target="../slideLayouts/slideLayout2.xml"/><Relationship Id="rId5" Type="http://schemas.openxmlformats.org/officeDocument/2006/relationships/tags" Target="../tags/tag25.xml"/><Relationship Id="rId4" Type="http://schemas.openxmlformats.org/officeDocument/2006/relationships/tags" Target="../tags/tag24.xml"/><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jpeg"/><Relationship Id="rId7" Type="http://schemas.microsoft.com/office/2007/relationships/hdphoto" Target="../media/hdphoto2.wdp"/><Relationship Id="rId12"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2.png"/><Relationship Id="rId5" Type="http://schemas.openxmlformats.org/officeDocument/2006/relationships/image" Target="../media/image7.jpeg"/><Relationship Id="rId10" Type="http://schemas.openxmlformats.org/officeDocument/2006/relationships/image" Target="../media/image11.gif"/><Relationship Id="rId4" Type="http://schemas.microsoft.com/office/2007/relationships/hdphoto" Target="../media/hdphoto1.wdp"/><Relationship Id="rId9" Type="http://schemas.openxmlformats.org/officeDocument/2006/relationships/image" Target="../media/image10.gif"/></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3.xml"/><Relationship Id="rId7" Type="http://schemas.openxmlformats.org/officeDocument/2006/relationships/notesSlide" Target="../notesSlides/notesSlide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2.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8.xml"/><Relationship Id="rId7" Type="http://schemas.openxmlformats.org/officeDocument/2006/relationships/notesSlide" Target="../notesSlides/notesSlide6.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2.xml"/><Relationship Id="rId5" Type="http://schemas.openxmlformats.org/officeDocument/2006/relationships/tags" Target="../tags/tag10.xml"/><Relationship Id="rId4" Type="http://schemas.openxmlformats.org/officeDocument/2006/relationships/tags" Target="../tags/tag9.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gi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C:\Users\Thinkpad\Desktop\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Thinkpad\Desktop\222.pn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79975"/>
          <a:stretch/>
        </p:blipFill>
        <p:spPr bwMode="auto">
          <a:xfrm>
            <a:off x="0" y="4114800"/>
            <a:ext cx="9144000" cy="1030288"/>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图片 3">
            <a:extLst>
              <a:ext uri="{FF2B5EF4-FFF2-40B4-BE49-F238E27FC236}">
                <a16:creationId xmlns:a16="http://schemas.microsoft.com/office/drawing/2014/main" xmlns="" id="{7ED115C0-B9D7-4110-864D-4F4BC326AAE5}"/>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580112" y="339502"/>
            <a:ext cx="3048264" cy="2692633"/>
          </a:xfrm>
          <a:prstGeom prst="rect">
            <a:avLst/>
          </a:prstGeom>
        </p:spPr>
      </p:pic>
      <p:sp>
        <p:nvSpPr>
          <p:cNvPr id="35" name="Text Box 13"/>
          <p:cNvSpPr txBox="1">
            <a:spLocks noChangeArrowheads="1"/>
          </p:cNvSpPr>
          <p:nvPr/>
        </p:nvSpPr>
        <p:spPr bwMode="auto">
          <a:xfrm>
            <a:off x="1741798" y="1147339"/>
            <a:ext cx="5660405" cy="1631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8" tIns="45724" rIns="91448" bIns="45724">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r>
              <a:rPr lang="zh-CN" altLang="en-US" sz="5000" b="1" dirty="0">
                <a:ln w="19050">
                  <a:noFill/>
                </a:ln>
                <a:solidFill>
                  <a:schemeClr val="bg1"/>
                </a:solidFill>
                <a:latin typeface="微软雅黑" pitchFamily="34" charset="-122"/>
                <a:ea typeface="微软雅黑" pitchFamily="34" charset="-122"/>
              </a:rPr>
              <a:t>送走心里的</a:t>
            </a:r>
            <a:endParaRPr lang="en-US" altLang="zh-CN" sz="5000" b="1" dirty="0">
              <a:ln w="19050">
                <a:noFill/>
              </a:ln>
              <a:solidFill>
                <a:schemeClr val="bg1"/>
              </a:solidFill>
              <a:latin typeface="微软雅黑" pitchFamily="34" charset="-122"/>
              <a:ea typeface="微软雅黑" pitchFamily="34" charset="-122"/>
            </a:endParaRPr>
          </a:p>
          <a:p>
            <a:pPr algn="ctr"/>
            <a:r>
              <a:rPr lang="zh-CN" altLang="en-US" sz="5000" b="1" dirty="0">
                <a:ln w="19050">
                  <a:noFill/>
                </a:ln>
                <a:solidFill>
                  <a:schemeClr val="bg1"/>
                </a:solidFill>
                <a:latin typeface="微软雅黑" pitchFamily="34" charset="-122"/>
                <a:ea typeface="微软雅黑" pitchFamily="34" charset="-122"/>
              </a:rPr>
              <a:t>“小刺猬”</a:t>
            </a:r>
          </a:p>
        </p:txBody>
      </p:sp>
      <p:pic>
        <p:nvPicPr>
          <p:cNvPr id="8" name="图片 7" descr="图片包含 建筑, 前, 小, 女人&#10;&#10;描述已自动生成">
            <a:extLst>
              <a:ext uri="{FF2B5EF4-FFF2-40B4-BE49-F238E27FC236}">
                <a16:creationId xmlns:a16="http://schemas.microsoft.com/office/drawing/2014/main" xmlns="" id="{8218FAE2-C804-4D5C-A9CD-52CC90BCCA44}"/>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10800000" flipV="1">
            <a:off x="611560" y="2073461"/>
            <a:ext cx="2402250" cy="19173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文本框 1">
            <a:extLst>
              <a:ext uri="{FF2B5EF4-FFF2-40B4-BE49-F238E27FC236}">
                <a16:creationId xmlns:a16="http://schemas.microsoft.com/office/drawing/2014/main" xmlns="" id="{98371CA4-A850-40D2-9ECD-F6E282A18924}"/>
              </a:ext>
            </a:extLst>
          </p:cNvPr>
          <p:cNvSpPr txBox="1"/>
          <p:nvPr/>
        </p:nvSpPr>
        <p:spPr>
          <a:xfrm>
            <a:off x="5364088" y="4299942"/>
            <a:ext cx="3384376"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精神康复一区    冯映映</a:t>
            </a:r>
          </a:p>
        </p:txBody>
      </p:sp>
    </p:spTree>
    <p:extLst>
      <p:ext uri="{BB962C8B-B14F-4D97-AF65-F5344CB8AC3E}">
        <p14:creationId xmlns:p14="http://schemas.microsoft.com/office/powerpoint/2010/main" xmlns="" val="393860700"/>
      </p:ext>
    </p:extLst>
  </p:cSld>
  <p:clrMapOvr>
    <a:masterClrMapping/>
  </p:clrMapOvr>
  <p:transition advClick="0" advTm="6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35">
                                            <p:txEl>
                                              <p:pRg st="0" end="0"/>
                                            </p:txEl>
                                          </p:spTgt>
                                        </p:tgtEl>
                                        <p:attrNameLst>
                                          <p:attrName>style.visibility</p:attrName>
                                        </p:attrNameLst>
                                      </p:cBhvr>
                                      <p:to>
                                        <p:strVal val="visible"/>
                                      </p:to>
                                    </p:set>
                                    <p:anim calcmode="lin" valueType="num">
                                      <p:cBhvr additive="base">
                                        <p:cTn id="12"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5">
                                            <p:txEl>
                                              <p:pRg st="0" end="0"/>
                                            </p:txEl>
                                          </p:spTgt>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0"/>
                                  </p:stCondLst>
                                  <p:childTnLst>
                                    <p:set>
                                      <p:cBhvr>
                                        <p:cTn id="15" dur="1" fill="hold">
                                          <p:stCondLst>
                                            <p:cond delay="0"/>
                                          </p:stCondLst>
                                        </p:cTn>
                                        <p:tgtEl>
                                          <p:spTgt spid="35">
                                            <p:txEl>
                                              <p:pRg st="1" end="1"/>
                                            </p:txEl>
                                          </p:spTgt>
                                        </p:tgtEl>
                                        <p:attrNameLst>
                                          <p:attrName>style.visibility</p:attrName>
                                        </p:attrNameLst>
                                      </p:cBhvr>
                                      <p:to>
                                        <p:strVal val="visible"/>
                                      </p:to>
                                    </p:set>
                                    <p:anim calcmode="lin" valueType="num">
                                      <p:cBhvr additive="base">
                                        <p:cTn id="16" dur="500" fill="hold"/>
                                        <p:tgtEl>
                                          <p:spTgt spid="35">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5">
                                            <p:txEl>
                                              <p:pRg st="1" end="1"/>
                                            </p:txEl>
                                          </p:spTgt>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1500"/>
                            </p:stCondLst>
                            <p:childTnLst>
                              <p:par>
                                <p:cTn id="23" presetID="26"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par>
                                <p:cTn id="39" presetID="2" presetClass="entr" presetSubtype="4"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uild="allAtOnce"/>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0" y="-2"/>
            <a:ext cx="9144000" cy="5143500"/>
          </a:xfrm>
          <a:prstGeom prst="rect">
            <a:avLst/>
          </a:prstGeom>
        </p:spPr>
      </p:pic>
      <p:sp>
        <p:nvSpPr>
          <p:cNvPr id="8" name="TextBox 7"/>
          <p:cNvSpPr txBox="1"/>
          <p:nvPr/>
        </p:nvSpPr>
        <p:spPr>
          <a:xfrm rot="20308343">
            <a:off x="2447574" y="2020245"/>
            <a:ext cx="184731" cy="338554"/>
          </a:xfrm>
          <a:prstGeom prst="rect">
            <a:avLst/>
          </a:prstGeom>
          <a:noFill/>
        </p:spPr>
        <p:txBody>
          <a:bodyPr wrap="none" rtlCol="0">
            <a:spAutoFit/>
          </a:bodyPr>
          <a:lstStyle/>
          <a:p>
            <a:endParaRPr lang="zh-CN" altLang="en-US" sz="1600" b="1" dirty="0">
              <a:solidFill>
                <a:srgbClr val="0094D6"/>
              </a:solidFill>
            </a:endParaRPr>
          </a:p>
        </p:txBody>
      </p:sp>
      <p:sp>
        <p:nvSpPr>
          <p:cNvPr id="9" name="文本框 15"/>
          <p:cNvSpPr txBox="1"/>
          <p:nvPr>
            <p:custDataLst>
              <p:tags r:id="rId1"/>
            </p:custDataLst>
          </p:nvPr>
        </p:nvSpPr>
        <p:spPr>
          <a:xfrm>
            <a:off x="4283968" y="1779662"/>
            <a:ext cx="4624964" cy="981630"/>
          </a:xfrm>
          <a:prstGeom prst="rect">
            <a:avLst/>
          </a:prstGeom>
          <a:noFill/>
        </p:spPr>
        <p:txBody>
          <a:bodyPr wrap="square" rtlCol="0" anchor="b" anchorCtr="0">
            <a:normAutofit fontScale="32500" lnSpcReduction="20000"/>
          </a:bodyPr>
          <a:lstStyle/>
          <a:p>
            <a:pPr algn="ctr"/>
            <a:endParaRPr lang="en-US" altLang="zh-CN" sz="4400" dirty="0">
              <a:solidFill>
                <a:schemeClr val="bg1"/>
              </a:solidFill>
              <a:latin typeface="微软雅黑" pitchFamily="34" charset="-122"/>
              <a:ea typeface="微软雅黑" pitchFamily="34" charset="-122"/>
            </a:endParaRPr>
          </a:p>
          <a:p>
            <a:pPr algn="ctr"/>
            <a:endParaRPr lang="en-US" altLang="zh-CN" sz="4400" dirty="0">
              <a:solidFill>
                <a:schemeClr val="bg1"/>
              </a:solidFill>
              <a:latin typeface="微软雅黑" pitchFamily="34" charset="-122"/>
              <a:ea typeface="微软雅黑" pitchFamily="34" charset="-122"/>
            </a:endParaRPr>
          </a:p>
          <a:p>
            <a:pPr algn="ctr"/>
            <a:r>
              <a:rPr lang="zh-CN" altLang="en-US" sz="9600" dirty="0">
                <a:solidFill>
                  <a:schemeClr val="bg1"/>
                </a:solidFill>
                <a:latin typeface="微软雅黑" pitchFamily="34" charset="-122"/>
                <a:ea typeface="微软雅黑" pitchFamily="34" charset="-122"/>
              </a:rPr>
              <a:t>躯体形式障碍</a:t>
            </a:r>
          </a:p>
          <a:p>
            <a:pPr algn="ctr"/>
            <a:endParaRPr lang="zh-CN" altLang="en-US" sz="4400" dirty="0">
              <a:solidFill>
                <a:schemeClr val="bg1"/>
              </a:solidFill>
              <a:latin typeface="微软雅黑" pitchFamily="34" charset="-122"/>
              <a:ea typeface="微软雅黑" pitchFamily="34" charset="-122"/>
            </a:endParaRPr>
          </a:p>
        </p:txBody>
      </p:sp>
      <p:pic>
        <p:nvPicPr>
          <p:cNvPr id="10" name="图片 9" descr="卡通人物&#10;&#10;描述已自动生成">
            <a:extLst>
              <a:ext uri="{FF2B5EF4-FFF2-40B4-BE49-F238E27FC236}">
                <a16:creationId xmlns:a16="http://schemas.microsoft.com/office/drawing/2014/main" xmlns="" id="{D6D7097F-7723-4A17-9D8A-D8EF5F81BC14}"/>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26107" y="483518"/>
            <a:ext cx="4410075" cy="3892932"/>
          </a:xfrm>
          <a:prstGeom prst="rect">
            <a:avLst/>
          </a:prstGeom>
        </p:spPr>
      </p:pic>
      <p:cxnSp>
        <p:nvCxnSpPr>
          <p:cNvPr id="11" name="直接连接符 10"/>
          <p:cNvCxnSpPr/>
          <p:nvPr>
            <p:custDataLst>
              <p:tags r:id="rId2"/>
            </p:custDataLst>
          </p:nvPr>
        </p:nvCxnSpPr>
        <p:spPr>
          <a:xfrm>
            <a:off x="4385566" y="3471254"/>
            <a:ext cx="4410075" cy="0"/>
          </a:xfrm>
          <a:prstGeom prst="line">
            <a:avLst/>
          </a:prstGeom>
          <a:noFill/>
          <a:ln w="19050" cap="flat" cmpd="sng" algn="ctr">
            <a:solidFill>
              <a:schemeClr val="bg1"/>
            </a:solidFill>
            <a:prstDash val="solid"/>
            <a:miter lim="800000"/>
          </a:ln>
          <a:effectLst/>
        </p:spPr>
      </p:cxnSp>
      <p:cxnSp>
        <p:nvCxnSpPr>
          <p:cNvPr id="12" name="直接连接符 11"/>
          <p:cNvCxnSpPr/>
          <p:nvPr>
            <p:custDataLst>
              <p:tags r:id="rId3"/>
            </p:custDataLst>
          </p:nvPr>
        </p:nvCxnSpPr>
        <p:spPr>
          <a:xfrm>
            <a:off x="4385565" y="3004532"/>
            <a:ext cx="1980000" cy="0"/>
          </a:xfrm>
          <a:prstGeom prst="line">
            <a:avLst/>
          </a:prstGeom>
          <a:noFill/>
          <a:ln w="19050" cap="flat" cmpd="sng" algn="ctr">
            <a:solidFill>
              <a:schemeClr val="bg1"/>
            </a:solidFill>
            <a:prstDash val="solid"/>
            <a:miter lim="800000"/>
          </a:ln>
          <a:effectLst/>
        </p:spPr>
      </p:cxnSp>
      <p:cxnSp>
        <p:nvCxnSpPr>
          <p:cNvPr id="13" name="直接连接符 12"/>
          <p:cNvCxnSpPr/>
          <p:nvPr>
            <p:custDataLst>
              <p:tags r:id="rId4"/>
            </p:custDataLst>
          </p:nvPr>
        </p:nvCxnSpPr>
        <p:spPr>
          <a:xfrm>
            <a:off x="6815641" y="3004532"/>
            <a:ext cx="1980000" cy="0"/>
          </a:xfrm>
          <a:prstGeom prst="line">
            <a:avLst/>
          </a:prstGeom>
          <a:noFill/>
          <a:ln w="19050" cap="flat" cmpd="sng" algn="ctr">
            <a:solidFill>
              <a:schemeClr val="bg1"/>
            </a:solidFill>
            <a:prstDash val="solid"/>
            <a:miter lim="800000"/>
          </a:ln>
          <a:effectLst/>
        </p:spPr>
      </p:cxnSp>
      <p:sp>
        <p:nvSpPr>
          <p:cNvPr id="14" name="菱形 13"/>
          <p:cNvSpPr/>
          <p:nvPr>
            <p:custDataLst>
              <p:tags r:id="rId5"/>
            </p:custDataLst>
          </p:nvPr>
        </p:nvSpPr>
        <p:spPr>
          <a:xfrm>
            <a:off x="6457253" y="2871181"/>
            <a:ext cx="266700" cy="266700"/>
          </a:xfrm>
          <a:prstGeom prst="diamond">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Calibri" panose="020F0502020204030204"/>
              <a:ea typeface="宋体" panose="02010600030101010101" pitchFamily="2" charset="-122"/>
            </a:endParaRPr>
          </a:p>
        </p:txBody>
      </p:sp>
      <p:sp>
        <p:nvSpPr>
          <p:cNvPr id="5" name="TextBox 4"/>
          <p:cNvSpPr txBox="1"/>
          <p:nvPr/>
        </p:nvSpPr>
        <p:spPr>
          <a:xfrm rot="20106584">
            <a:off x="1622673" y="3055755"/>
            <a:ext cx="1620957" cy="830997"/>
          </a:xfrm>
          <a:prstGeom prst="rect">
            <a:avLst/>
          </a:prstGeom>
          <a:noFill/>
        </p:spPr>
        <p:txBody>
          <a:bodyPr wrap="none" rtlCol="0">
            <a:spAutoFit/>
          </a:bodyPr>
          <a:lstStyle/>
          <a:p>
            <a:r>
              <a:rPr lang="zh-CN" altLang="en-US" sz="4800" b="1" dirty="0">
                <a:solidFill>
                  <a:srgbClr val="0094D6"/>
                </a:solidFill>
                <a:latin typeface="微软雅黑" pitchFamily="34" charset="-122"/>
                <a:ea typeface="微软雅黑" pitchFamily="34" charset="-122"/>
              </a:rPr>
              <a:t>第</a:t>
            </a:r>
            <a:r>
              <a:rPr lang="zh-CN" altLang="en-US" sz="3200" b="1" dirty="0">
                <a:solidFill>
                  <a:srgbClr val="FF0000"/>
                </a:solidFill>
                <a:latin typeface="微软雅黑" pitchFamily="34" charset="-122"/>
                <a:ea typeface="微软雅黑" pitchFamily="34" charset="-122"/>
              </a:rPr>
              <a:t>三步</a:t>
            </a:r>
          </a:p>
        </p:txBody>
      </p:sp>
    </p:spTree>
    <p:extLst>
      <p:ext uri="{BB962C8B-B14F-4D97-AF65-F5344CB8AC3E}">
        <p14:creationId xmlns:p14="http://schemas.microsoft.com/office/powerpoint/2010/main" xmlns="" val="2679652085"/>
      </p:ext>
    </p:extLst>
  </p:cSld>
  <p:clrMapOvr>
    <a:masterClrMapping/>
  </p:clrMapOvr>
  <p:transition advClick="0" advTm="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4"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par>
                          <p:cTn id="22" fill="hold">
                            <p:stCondLst>
                              <p:cond delay="2000"/>
                            </p:stCondLst>
                            <p:childTnLst>
                              <p:par>
                                <p:cTn id="23" presetID="2" presetClass="entr" presetSubtype="8"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250" fill="hold"/>
                                        <p:tgtEl>
                                          <p:spTgt spid="12"/>
                                        </p:tgtEl>
                                        <p:attrNameLst>
                                          <p:attrName>ppt_x</p:attrName>
                                        </p:attrNameLst>
                                      </p:cBhvr>
                                      <p:tavLst>
                                        <p:tav tm="0">
                                          <p:val>
                                            <p:strVal val="0-#ppt_w/2"/>
                                          </p:val>
                                        </p:tav>
                                        <p:tav tm="100000">
                                          <p:val>
                                            <p:strVal val="#ppt_x"/>
                                          </p:val>
                                        </p:tav>
                                      </p:tavLst>
                                    </p:anim>
                                    <p:anim calcmode="lin" valueType="num">
                                      <p:cBhvr additive="base">
                                        <p:cTn id="26" dur="250" fill="hold"/>
                                        <p:tgtEl>
                                          <p:spTgt spid="12"/>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250" fill="hold"/>
                                        <p:tgtEl>
                                          <p:spTgt spid="13"/>
                                        </p:tgtEl>
                                        <p:attrNameLst>
                                          <p:attrName>ppt_x</p:attrName>
                                        </p:attrNameLst>
                                      </p:cBhvr>
                                      <p:tavLst>
                                        <p:tav tm="0">
                                          <p:val>
                                            <p:strVal val="1+#ppt_w/2"/>
                                          </p:val>
                                        </p:tav>
                                        <p:tav tm="100000">
                                          <p:val>
                                            <p:strVal val="#ppt_x"/>
                                          </p:val>
                                        </p:tav>
                                      </p:tavLst>
                                    </p:anim>
                                    <p:anim calcmode="lin" valueType="num">
                                      <p:cBhvr additive="base">
                                        <p:cTn id="30" dur="250" fill="hold"/>
                                        <p:tgtEl>
                                          <p:spTgt spid="13"/>
                                        </p:tgtEl>
                                        <p:attrNameLst>
                                          <p:attrName>ppt_y</p:attrName>
                                        </p:attrNameLst>
                                      </p:cBhvr>
                                      <p:tavLst>
                                        <p:tav tm="0">
                                          <p:val>
                                            <p:strVal val="#ppt_y"/>
                                          </p:val>
                                        </p:tav>
                                        <p:tav tm="100000">
                                          <p:val>
                                            <p:strVal val="#ppt_y"/>
                                          </p:val>
                                        </p:tav>
                                      </p:tavLst>
                                    </p:anim>
                                  </p:childTnLst>
                                </p:cTn>
                              </p:par>
                            </p:childTnLst>
                          </p:cTn>
                        </p:par>
                        <p:par>
                          <p:cTn id="31" fill="hold">
                            <p:stCondLst>
                              <p:cond delay="2250"/>
                            </p:stCondLst>
                            <p:childTnLst>
                              <p:par>
                                <p:cTn id="32" presetID="16" presetClass="entr" presetSubtype="21"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4636510" y="1249738"/>
            <a:ext cx="0" cy="332670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41071" y="1195474"/>
            <a:ext cx="2937222" cy="914611"/>
          </a:xfrm>
          <a:prstGeom prst="rect">
            <a:avLst/>
          </a:prstGeom>
          <a:noFill/>
        </p:spPr>
        <p:txBody>
          <a:bodyPr wrap="none" lIns="82808" tIns="41403" rIns="82808" bIns="41403" rtlCol="0">
            <a:spAutoFit/>
          </a:bodyPr>
          <a:lstStyle/>
          <a:p>
            <a:r>
              <a:rPr lang="zh-CN" altLang="en-US" b="1" dirty="0">
                <a:solidFill>
                  <a:srgbClr val="79A7AD"/>
                </a:solidFill>
                <a:latin typeface="微软雅黑" panose="020B0503020204020204" pitchFamily="34" charset="-122"/>
                <a:ea typeface="微软雅黑" panose="020B0503020204020204" pitchFamily="34" charset="-122"/>
              </a:rPr>
              <a:t>有一个或多个躯体症状，</a:t>
            </a:r>
            <a:endParaRPr lang="en-US" altLang="zh-CN" b="1" dirty="0">
              <a:solidFill>
                <a:srgbClr val="79A7AD"/>
              </a:solidFill>
              <a:latin typeface="微软雅黑" panose="020B0503020204020204" pitchFamily="34" charset="-122"/>
              <a:ea typeface="微软雅黑" panose="020B0503020204020204" pitchFamily="34" charset="-122"/>
            </a:endParaRPr>
          </a:p>
          <a:p>
            <a:r>
              <a:rPr lang="zh-CN" altLang="en-US" b="1" dirty="0">
                <a:solidFill>
                  <a:srgbClr val="79A7AD"/>
                </a:solidFill>
                <a:latin typeface="微软雅黑" panose="020B0503020204020204" pitchFamily="34" charset="-122"/>
                <a:ea typeface="微软雅黑" panose="020B0503020204020204" pitchFamily="34" charset="-122"/>
              </a:rPr>
              <a:t>造成明显的精神痛苦</a:t>
            </a:r>
            <a:endParaRPr lang="en-US" altLang="zh-CN" b="1" dirty="0">
              <a:solidFill>
                <a:srgbClr val="79A7AD"/>
              </a:solidFill>
              <a:latin typeface="微软雅黑" panose="020B0503020204020204" pitchFamily="34" charset="-122"/>
              <a:ea typeface="微软雅黑" panose="020B0503020204020204" pitchFamily="34" charset="-122"/>
            </a:endParaRPr>
          </a:p>
          <a:p>
            <a:r>
              <a:rPr lang="zh-CN" altLang="en-US" b="1" dirty="0">
                <a:solidFill>
                  <a:srgbClr val="79A7AD"/>
                </a:solidFill>
                <a:latin typeface="微软雅黑" panose="020B0503020204020204" pitchFamily="34" charset="-122"/>
                <a:ea typeface="微软雅黑" panose="020B0503020204020204" pitchFamily="34" charset="-122"/>
              </a:rPr>
              <a:t>或明显扰乱患者的日常生活</a:t>
            </a:r>
          </a:p>
        </p:txBody>
      </p:sp>
      <p:sp>
        <p:nvSpPr>
          <p:cNvPr id="20" name="TextBox 19"/>
          <p:cNvSpPr txBox="1"/>
          <p:nvPr/>
        </p:nvSpPr>
        <p:spPr>
          <a:xfrm>
            <a:off x="5326137" y="1180235"/>
            <a:ext cx="2894825" cy="637612"/>
          </a:xfrm>
          <a:prstGeom prst="rect">
            <a:avLst/>
          </a:prstGeom>
          <a:noFill/>
        </p:spPr>
        <p:txBody>
          <a:bodyPr wrap="square" lIns="82808" tIns="41403" rIns="82808" bIns="41403" rtlCol="0">
            <a:spAutoFit/>
          </a:bodyPr>
          <a:lstStyle/>
          <a:p>
            <a:r>
              <a:rPr lang="zh-CN" altLang="en-US" b="1" dirty="0">
                <a:solidFill>
                  <a:srgbClr val="79A7AD"/>
                </a:solidFill>
                <a:latin typeface="微软雅黑" panose="020B0503020204020204" pitchFamily="34" charset="-122"/>
                <a:ea typeface="微软雅黑" panose="020B0503020204020204" pitchFamily="34" charset="-122"/>
              </a:rPr>
              <a:t>针对躯体症状或身体健康的担忧及反复求医的行为</a:t>
            </a:r>
          </a:p>
        </p:txBody>
      </p:sp>
      <p:sp>
        <p:nvSpPr>
          <p:cNvPr id="34" name="矩形 33">
            <a:extLst>
              <a:ext uri="{FF2B5EF4-FFF2-40B4-BE49-F238E27FC236}">
                <a16:creationId xmlns:a16="http://schemas.microsoft.com/office/drawing/2014/main" xmlns="" id="{B876367A-B9DB-4433-BA73-41A6210DEDED}"/>
              </a:ext>
            </a:extLst>
          </p:cNvPr>
          <p:cNvSpPr/>
          <p:nvPr/>
        </p:nvSpPr>
        <p:spPr>
          <a:xfrm>
            <a:off x="2402175" y="2110085"/>
            <a:ext cx="4339650" cy="923330"/>
          </a:xfrm>
          <a:prstGeom prst="rect">
            <a:avLst/>
          </a:prstGeom>
          <a:noFill/>
        </p:spPr>
        <p:txBody>
          <a:bodyPr wrap="none" lIns="91440" tIns="45720" rIns="91440" bIns="45720">
            <a:spAutoFit/>
          </a:bodyPr>
          <a:lstStyle/>
          <a:p>
            <a:pPr algn="ctr"/>
            <a:r>
              <a:rPr lang="zh-CN" alt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躯体形式障碍</a:t>
            </a:r>
            <a:endParaRPr lang="zh-CN" alt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35" name="TextBox 5">
            <a:extLst>
              <a:ext uri="{FF2B5EF4-FFF2-40B4-BE49-F238E27FC236}">
                <a16:creationId xmlns:a16="http://schemas.microsoft.com/office/drawing/2014/main" xmlns="" id="{07ED040E-F971-4B63-ABC1-2CCDC59568CF}"/>
              </a:ext>
            </a:extLst>
          </p:cNvPr>
          <p:cNvSpPr txBox="1"/>
          <p:nvPr/>
        </p:nvSpPr>
        <p:spPr>
          <a:xfrm>
            <a:off x="827583" y="3435846"/>
            <a:ext cx="3312361" cy="914611"/>
          </a:xfrm>
          <a:prstGeom prst="rect">
            <a:avLst/>
          </a:prstGeom>
          <a:noFill/>
        </p:spPr>
        <p:txBody>
          <a:bodyPr wrap="square" lIns="82808" tIns="41403" rIns="82808" bIns="41403" rtlCol="0">
            <a:spAutoFit/>
          </a:bodyPr>
          <a:lstStyle/>
          <a:p>
            <a:r>
              <a:rPr lang="zh-CN" altLang="en-US" b="1" dirty="0">
                <a:solidFill>
                  <a:srgbClr val="79A7AD"/>
                </a:solidFill>
                <a:latin typeface="微软雅黑" panose="020B0503020204020204" pitchFamily="34" charset="-122"/>
                <a:ea typeface="微软雅黑" panose="020B0503020204020204" pitchFamily="34" charset="-122"/>
              </a:rPr>
              <a:t>患者的躯体症状不能</a:t>
            </a:r>
            <a:endParaRPr lang="en-US" altLang="zh-CN" b="1" dirty="0">
              <a:solidFill>
                <a:srgbClr val="79A7AD"/>
              </a:solidFill>
              <a:latin typeface="微软雅黑" panose="020B0503020204020204" pitchFamily="34" charset="-122"/>
              <a:ea typeface="微软雅黑" panose="020B0503020204020204" pitchFamily="34" charset="-122"/>
            </a:endParaRPr>
          </a:p>
          <a:p>
            <a:r>
              <a:rPr lang="zh-CN" altLang="en-US" b="1" dirty="0">
                <a:solidFill>
                  <a:srgbClr val="79A7AD"/>
                </a:solidFill>
                <a:latin typeface="微软雅黑" panose="020B0503020204020204" pitchFamily="34" charset="-122"/>
                <a:ea typeface="微软雅黑" panose="020B0503020204020204" pitchFamily="34" charset="-122"/>
              </a:rPr>
              <a:t>或不完全能用</a:t>
            </a:r>
            <a:r>
              <a:rPr lang="zh-CN" altLang="zh-CN" b="1" dirty="0">
                <a:solidFill>
                  <a:srgbClr val="79A7AD"/>
                </a:solidFill>
                <a:latin typeface="微软雅黑" panose="020B0503020204020204" pitchFamily="34" charset="-122"/>
                <a:ea typeface="微软雅黑" panose="020B0503020204020204" pitchFamily="34" charset="-122"/>
              </a:rPr>
              <a:t>医学检查</a:t>
            </a:r>
            <a:r>
              <a:rPr lang="zh-CN" altLang="en-US" b="1" dirty="0">
                <a:solidFill>
                  <a:srgbClr val="79A7AD"/>
                </a:solidFill>
                <a:latin typeface="微软雅黑" panose="020B0503020204020204" pitchFamily="34" charset="-122"/>
                <a:ea typeface="微软雅黑" panose="020B0503020204020204" pitchFamily="34" charset="-122"/>
              </a:rPr>
              <a:t>结果或病理机制来解释</a:t>
            </a:r>
            <a:endParaRPr lang="zh-CN" altLang="zh-CN" b="1" dirty="0">
              <a:solidFill>
                <a:srgbClr val="79A7AD"/>
              </a:solidFill>
              <a:latin typeface="微软雅黑" panose="020B0503020204020204" pitchFamily="34" charset="-122"/>
              <a:ea typeface="微软雅黑" panose="020B0503020204020204" pitchFamily="34" charset="-122"/>
            </a:endParaRPr>
          </a:p>
        </p:txBody>
      </p:sp>
      <p:sp>
        <p:nvSpPr>
          <p:cNvPr id="36" name="TextBox 5">
            <a:extLst>
              <a:ext uri="{FF2B5EF4-FFF2-40B4-BE49-F238E27FC236}">
                <a16:creationId xmlns:a16="http://schemas.microsoft.com/office/drawing/2014/main" xmlns="" id="{4A34C498-7123-4E20-A26B-D15674011203}"/>
              </a:ext>
            </a:extLst>
          </p:cNvPr>
          <p:cNvSpPr txBox="1"/>
          <p:nvPr/>
        </p:nvSpPr>
        <p:spPr>
          <a:xfrm>
            <a:off x="5342923" y="3347622"/>
            <a:ext cx="3096344" cy="360614"/>
          </a:xfrm>
          <a:prstGeom prst="rect">
            <a:avLst/>
          </a:prstGeom>
          <a:noFill/>
        </p:spPr>
        <p:txBody>
          <a:bodyPr wrap="square" lIns="82808" tIns="41403" rIns="82808" bIns="41403" rtlCol="0">
            <a:spAutoFit/>
          </a:bodyPr>
          <a:lstStyle/>
          <a:p>
            <a:r>
              <a:rPr lang="zh-CN" altLang="en-US" b="1" dirty="0">
                <a:solidFill>
                  <a:srgbClr val="79A7AD"/>
                </a:solidFill>
                <a:latin typeface="微软雅黑" panose="020B0503020204020204" pitchFamily="34" charset="-122"/>
                <a:ea typeface="微软雅黑" panose="020B0503020204020204" pitchFamily="34" charset="-122"/>
              </a:rPr>
              <a:t>通常躯体功能损害不明显</a:t>
            </a:r>
          </a:p>
        </p:txBody>
      </p:sp>
    </p:spTree>
    <p:extLst>
      <p:ext uri="{BB962C8B-B14F-4D97-AF65-F5344CB8AC3E}">
        <p14:creationId xmlns:p14="http://schemas.microsoft.com/office/powerpoint/2010/main" xmlns="" val="973802517"/>
      </p:ext>
    </p:extLst>
  </p:cSld>
  <p:clrMapOvr>
    <a:masterClrMapping/>
  </p:clrMapOvr>
  <p:transition advClick="0" advTm="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grpId="0" nodeType="after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P spid="35"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FF83E130-F60C-4E04-A7CD-0974BB82A08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856" y="0"/>
            <a:ext cx="9092648" cy="5171774"/>
          </a:xfrm>
          <a:prstGeom prst="rect">
            <a:avLst/>
          </a:prstGeom>
        </p:spPr>
      </p:pic>
    </p:spTree>
    <p:extLst>
      <p:ext uri="{BB962C8B-B14F-4D97-AF65-F5344CB8AC3E}">
        <p14:creationId xmlns:p14="http://schemas.microsoft.com/office/powerpoint/2010/main" xmlns="" val="4155683236"/>
      </p:ext>
    </p:extLst>
  </p:cSld>
  <p:clrMapOvr>
    <a:masterClrMapping/>
  </p:clrMapOvr>
  <p:transition advClick="0" advTm="6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3742979" y="-130426"/>
            <a:ext cx="2380754" cy="2540044"/>
            <a:chOff x="3670301" y="1388437"/>
            <a:chExt cx="1863725" cy="1531937"/>
          </a:xfrm>
        </p:grpSpPr>
        <p:sp>
          <p:nvSpPr>
            <p:cNvPr id="5" name="椭圆 2"/>
            <p:cNvSpPr/>
            <p:nvPr/>
          </p:nvSpPr>
          <p:spPr>
            <a:xfrm rot="20905905" flipH="1">
              <a:off x="4659313" y="2093287"/>
              <a:ext cx="757238" cy="827087"/>
            </a:xfrm>
            <a:custGeom>
              <a:avLst/>
              <a:gdLst/>
              <a:ahLst/>
              <a:cxnLst/>
              <a:rect l="l" t="t" r="r" b="b"/>
              <a:pathLst>
                <a:path w="1197573" h="1214258">
                  <a:moveTo>
                    <a:pt x="0" y="28446"/>
                  </a:moveTo>
                  <a:lnTo>
                    <a:pt x="138969" y="0"/>
                  </a:lnTo>
                  <a:cubicBezTo>
                    <a:pt x="178832" y="660672"/>
                    <a:pt x="634234" y="1184898"/>
                    <a:pt x="1197573" y="1208397"/>
                  </a:cubicBezTo>
                  <a:cubicBezTo>
                    <a:pt x="1165308" y="1212539"/>
                    <a:pt x="1132587" y="1214258"/>
                    <a:pt x="1099525" y="1214258"/>
                  </a:cubicBezTo>
                  <a:cubicBezTo>
                    <a:pt x="524168" y="1214258"/>
                    <a:pt x="51542" y="693550"/>
                    <a:pt x="0" y="28446"/>
                  </a:cubicBezTo>
                  <a:close/>
                </a:path>
              </a:pathLst>
            </a:custGeom>
            <a:solidFill>
              <a:sysClr val="window" lastClr="FFFFFF">
                <a:lumMod val="7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zh-CN" altLang="en-US" sz="1350" kern="0" dirty="0">
                <a:solidFill>
                  <a:sysClr val="window" lastClr="FFFFFF"/>
                </a:solidFill>
                <a:latin typeface="Calibri"/>
                <a:ea typeface="微软雅黑" panose="020B0503020204020204" pitchFamily="34" charset="-122"/>
              </a:endParaRPr>
            </a:p>
          </p:txBody>
        </p:sp>
        <p:sp>
          <p:nvSpPr>
            <p:cNvPr id="6" name="椭圆 2"/>
            <p:cNvSpPr/>
            <p:nvPr/>
          </p:nvSpPr>
          <p:spPr>
            <a:xfrm rot="694095">
              <a:off x="3856038" y="2153612"/>
              <a:ext cx="757238" cy="766762"/>
            </a:xfrm>
            <a:custGeom>
              <a:avLst/>
              <a:gdLst/>
              <a:ahLst/>
              <a:cxnLst/>
              <a:rect l="l" t="t" r="r" b="b"/>
              <a:pathLst>
                <a:path w="1197573" h="1214258">
                  <a:moveTo>
                    <a:pt x="0" y="28446"/>
                  </a:moveTo>
                  <a:lnTo>
                    <a:pt x="138969" y="0"/>
                  </a:lnTo>
                  <a:cubicBezTo>
                    <a:pt x="178832" y="660672"/>
                    <a:pt x="634234" y="1184898"/>
                    <a:pt x="1197573" y="1208397"/>
                  </a:cubicBezTo>
                  <a:cubicBezTo>
                    <a:pt x="1165308" y="1212539"/>
                    <a:pt x="1132587" y="1214258"/>
                    <a:pt x="1099525" y="1214258"/>
                  </a:cubicBezTo>
                  <a:cubicBezTo>
                    <a:pt x="524168" y="1214258"/>
                    <a:pt x="51542" y="693550"/>
                    <a:pt x="0" y="28446"/>
                  </a:cubicBezTo>
                  <a:close/>
                </a:path>
              </a:pathLst>
            </a:custGeom>
            <a:solidFill>
              <a:sysClr val="window" lastClr="FFFFFF">
                <a:lumMod val="7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zh-CN" altLang="en-US" sz="1350" kern="0" dirty="0">
                <a:solidFill>
                  <a:sysClr val="window" lastClr="FFFFFF"/>
                </a:solidFill>
                <a:latin typeface="Calibri"/>
                <a:ea typeface="微软雅黑" panose="020B0503020204020204" pitchFamily="34" charset="-122"/>
              </a:endParaRPr>
            </a:p>
          </p:txBody>
        </p:sp>
        <p:grpSp>
          <p:nvGrpSpPr>
            <p:cNvPr id="10" name="组合 40"/>
            <p:cNvGrpSpPr>
              <a:grpSpLocks/>
            </p:cNvGrpSpPr>
            <p:nvPr/>
          </p:nvGrpSpPr>
          <p:grpSpPr bwMode="auto">
            <a:xfrm>
              <a:off x="3965576" y="1559887"/>
              <a:ext cx="1316037" cy="1284287"/>
              <a:chOff x="1739620" y="1996442"/>
              <a:chExt cx="2052324" cy="2002722"/>
            </a:xfrm>
          </p:grpSpPr>
          <p:sp>
            <p:nvSpPr>
              <p:cNvPr id="22" name="椭圆形标注 21"/>
              <p:cNvSpPr/>
              <p:nvPr/>
            </p:nvSpPr>
            <p:spPr>
              <a:xfrm>
                <a:off x="1764377" y="2060806"/>
                <a:ext cx="2015190" cy="1938358"/>
              </a:xfrm>
              <a:prstGeom prst="wedgeEllipseCallout">
                <a:avLst>
                  <a:gd name="adj1" fmla="val -3440"/>
                  <a:gd name="adj2" fmla="val 59000"/>
                </a:avLst>
              </a:prstGeom>
              <a:solidFill>
                <a:srgbClr val="A28138"/>
              </a:solidFill>
              <a:ln w="25400" cap="flat" cmpd="sng" algn="ctr">
                <a:noFill/>
                <a:prstDash val="solid"/>
              </a:ln>
              <a:effectLst/>
            </p:spPr>
            <p:txBody>
              <a:bodyPr anchor="ctr"/>
              <a:lstStyle/>
              <a:p>
                <a:pPr algn="ctr" eaLnBrk="1" fontAlgn="auto" hangingPunct="1">
                  <a:spcBef>
                    <a:spcPts val="0"/>
                  </a:spcBef>
                  <a:spcAft>
                    <a:spcPts val="0"/>
                  </a:spcAft>
                  <a:defRPr/>
                </a:pPr>
                <a:endParaRPr lang="zh-CN" altLang="en-US" sz="1350" kern="0" dirty="0">
                  <a:solidFill>
                    <a:sysClr val="window" lastClr="FFFFFF"/>
                  </a:solidFill>
                  <a:latin typeface="Calibri"/>
                  <a:ea typeface="微软雅黑" panose="020B0503020204020204" pitchFamily="34" charset="-122"/>
                </a:endParaRPr>
              </a:p>
            </p:txBody>
          </p:sp>
          <p:sp>
            <p:nvSpPr>
              <p:cNvPr id="23" name="椭圆形标注 11"/>
              <p:cNvSpPr/>
              <p:nvPr/>
            </p:nvSpPr>
            <p:spPr>
              <a:xfrm>
                <a:off x="2955170" y="2085562"/>
                <a:ext cx="836774" cy="1817056"/>
              </a:xfrm>
              <a:custGeom>
                <a:avLst/>
                <a:gdLst/>
                <a:ahLst/>
                <a:cxnLst/>
                <a:rect l="l" t="t" r="r" b="b"/>
                <a:pathLst>
                  <a:path w="836140" h="1818374">
                    <a:moveTo>
                      <a:pt x="0" y="0"/>
                    </a:moveTo>
                    <a:cubicBezTo>
                      <a:pt x="465364" y="76592"/>
                      <a:pt x="818963" y="458202"/>
                      <a:pt x="835535" y="921202"/>
                    </a:cubicBezTo>
                    <a:cubicBezTo>
                      <a:pt x="849372" y="1307769"/>
                      <a:pt x="624818" y="1653051"/>
                      <a:pt x="283249" y="1818374"/>
                    </a:cubicBezTo>
                    <a:cubicBezTo>
                      <a:pt x="458153" y="1605364"/>
                      <a:pt x="563037" y="1332738"/>
                      <a:pt x="563037" y="1035615"/>
                    </a:cubicBezTo>
                    <a:cubicBezTo>
                      <a:pt x="563037" y="601474"/>
                      <a:pt x="339114" y="219634"/>
                      <a:pt x="0" y="0"/>
                    </a:cubicBezTo>
                    <a:close/>
                  </a:path>
                </a:pathLst>
              </a:custGeom>
              <a:solidFill>
                <a:srgbClr val="FFFFFF">
                  <a:alpha val="60000"/>
                </a:srgbClr>
              </a:solidFill>
              <a:ln w="25400" cap="flat" cmpd="sng" algn="ctr">
                <a:noFill/>
                <a:prstDash val="solid"/>
              </a:ln>
              <a:effectLst/>
            </p:spPr>
            <p:txBody>
              <a:bodyPr anchor="ctr"/>
              <a:lstStyle/>
              <a:p>
                <a:pPr algn="ctr" eaLnBrk="1" fontAlgn="auto" hangingPunct="1">
                  <a:spcBef>
                    <a:spcPts val="0"/>
                  </a:spcBef>
                  <a:spcAft>
                    <a:spcPts val="0"/>
                  </a:spcAft>
                  <a:defRPr/>
                </a:pPr>
                <a:endParaRPr lang="zh-CN" altLang="en-US" sz="1350" kern="0" dirty="0">
                  <a:solidFill>
                    <a:sysClr val="window" lastClr="FFFFFF"/>
                  </a:solidFill>
                  <a:latin typeface="Calibri"/>
                  <a:ea typeface="微软雅黑" panose="020B0503020204020204" pitchFamily="34" charset="-122"/>
                </a:endParaRPr>
              </a:p>
            </p:txBody>
          </p:sp>
          <p:sp>
            <p:nvSpPr>
              <p:cNvPr id="24" name="椭圆形标注 11"/>
              <p:cNvSpPr/>
              <p:nvPr/>
            </p:nvSpPr>
            <p:spPr>
              <a:xfrm>
                <a:off x="2848717" y="2157352"/>
                <a:ext cx="730320" cy="1817056"/>
              </a:xfrm>
              <a:custGeom>
                <a:avLst/>
                <a:gdLst/>
                <a:ahLst/>
                <a:cxnLst/>
                <a:rect l="l" t="t" r="r" b="b"/>
                <a:pathLst>
                  <a:path w="836140" h="1818374">
                    <a:moveTo>
                      <a:pt x="0" y="0"/>
                    </a:moveTo>
                    <a:cubicBezTo>
                      <a:pt x="465364" y="76592"/>
                      <a:pt x="818963" y="458202"/>
                      <a:pt x="835535" y="921202"/>
                    </a:cubicBezTo>
                    <a:cubicBezTo>
                      <a:pt x="849372" y="1307769"/>
                      <a:pt x="624818" y="1653051"/>
                      <a:pt x="283249" y="1818374"/>
                    </a:cubicBezTo>
                    <a:cubicBezTo>
                      <a:pt x="458153" y="1605364"/>
                      <a:pt x="563037" y="1332738"/>
                      <a:pt x="563037" y="1035615"/>
                    </a:cubicBezTo>
                    <a:cubicBezTo>
                      <a:pt x="563037" y="601474"/>
                      <a:pt x="339114" y="219634"/>
                      <a:pt x="0" y="0"/>
                    </a:cubicBezTo>
                    <a:close/>
                  </a:path>
                </a:pathLst>
              </a:custGeom>
              <a:solidFill>
                <a:srgbClr val="FFFFFF">
                  <a:alpha val="27843"/>
                </a:srgbClr>
              </a:solidFill>
              <a:ln w="25400" cap="flat" cmpd="sng" algn="ctr">
                <a:noFill/>
                <a:prstDash val="solid"/>
              </a:ln>
              <a:effectLst/>
            </p:spPr>
            <p:txBody>
              <a:bodyPr anchor="ctr"/>
              <a:lstStyle/>
              <a:p>
                <a:pPr algn="ctr" eaLnBrk="1" fontAlgn="auto" hangingPunct="1">
                  <a:spcBef>
                    <a:spcPts val="0"/>
                  </a:spcBef>
                  <a:spcAft>
                    <a:spcPts val="0"/>
                  </a:spcAft>
                  <a:defRPr/>
                </a:pPr>
                <a:endParaRPr lang="zh-CN" altLang="en-US" sz="1350" kern="0" dirty="0">
                  <a:solidFill>
                    <a:sysClr val="window" lastClr="FFFFFF"/>
                  </a:solidFill>
                  <a:latin typeface="Calibri"/>
                  <a:ea typeface="微软雅黑" panose="020B0503020204020204" pitchFamily="34" charset="-122"/>
                </a:endParaRPr>
              </a:p>
            </p:txBody>
          </p:sp>
          <p:sp>
            <p:nvSpPr>
              <p:cNvPr id="25" name="椭圆形标注 30"/>
              <p:cNvSpPr/>
              <p:nvPr/>
            </p:nvSpPr>
            <p:spPr>
              <a:xfrm>
                <a:off x="1739620" y="1996442"/>
                <a:ext cx="1076913" cy="1906176"/>
              </a:xfrm>
              <a:custGeom>
                <a:avLst/>
                <a:gdLst/>
                <a:ahLst/>
                <a:cxnLst/>
                <a:rect l="l" t="t" r="r" b="b"/>
                <a:pathLst>
                  <a:path w="1077558" h="1906655">
                    <a:moveTo>
                      <a:pt x="971200" y="627"/>
                    </a:moveTo>
                    <a:cubicBezTo>
                      <a:pt x="1002762" y="-463"/>
                      <a:pt x="1034634" y="-139"/>
                      <a:pt x="1066740" y="1655"/>
                    </a:cubicBezTo>
                    <a:lnTo>
                      <a:pt x="1077558" y="2754"/>
                    </a:lnTo>
                    <a:cubicBezTo>
                      <a:pt x="615702" y="29664"/>
                      <a:pt x="225560" y="359916"/>
                      <a:pt x="147151" y="808617"/>
                    </a:cubicBezTo>
                    <a:cubicBezTo>
                      <a:pt x="61340" y="1299676"/>
                      <a:pt x="376481" y="1772266"/>
                      <a:pt x="874211" y="1902992"/>
                    </a:cubicBezTo>
                    <a:lnTo>
                      <a:pt x="753522" y="1902992"/>
                    </a:lnTo>
                    <a:lnTo>
                      <a:pt x="753522" y="1906655"/>
                    </a:lnTo>
                    <a:cubicBezTo>
                      <a:pt x="248685" y="1780172"/>
                      <a:pt x="-72475" y="1303785"/>
                      <a:pt x="14054" y="808617"/>
                    </a:cubicBezTo>
                    <a:cubicBezTo>
                      <a:pt x="93975" y="351264"/>
                      <a:pt x="497766" y="16972"/>
                      <a:pt x="971200" y="627"/>
                    </a:cubicBezTo>
                    <a:close/>
                  </a:path>
                </a:pathLst>
              </a:custGeom>
              <a:solidFill>
                <a:srgbClr val="FFFFFF">
                  <a:alpha val="34118"/>
                </a:srgbClr>
              </a:solidFill>
              <a:ln w="25400" cap="flat" cmpd="sng" algn="ctr">
                <a:noFill/>
                <a:prstDash val="solid"/>
              </a:ln>
              <a:effectLst/>
            </p:spPr>
            <p:txBody>
              <a:bodyPr anchor="ctr"/>
              <a:lstStyle/>
              <a:p>
                <a:pPr algn="ctr" eaLnBrk="1" fontAlgn="auto" hangingPunct="1">
                  <a:spcBef>
                    <a:spcPts val="0"/>
                  </a:spcBef>
                  <a:spcAft>
                    <a:spcPts val="0"/>
                  </a:spcAft>
                  <a:defRPr/>
                </a:pPr>
                <a:endParaRPr lang="zh-CN" altLang="en-US" sz="1350" kern="0" dirty="0">
                  <a:solidFill>
                    <a:sysClr val="window" lastClr="FFFFFF"/>
                  </a:solidFill>
                  <a:latin typeface="Calibri"/>
                  <a:ea typeface="微软雅黑" panose="020B0503020204020204" pitchFamily="34" charset="-122"/>
                </a:endParaRPr>
              </a:p>
            </p:txBody>
          </p:sp>
        </p:grpSp>
        <p:grpSp>
          <p:nvGrpSpPr>
            <p:cNvPr id="11" name="组合 45"/>
            <p:cNvGrpSpPr>
              <a:grpSpLocks/>
            </p:cNvGrpSpPr>
            <p:nvPr/>
          </p:nvGrpSpPr>
          <p:grpSpPr bwMode="auto">
            <a:xfrm>
              <a:off x="3670301" y="1388437"/>
              <a:ext cx="1863725" cy="746125"/>
              <a:chOff x="1331640" y="1624332"/>
              <a:chExt cx="2711742" cy="1084588"/>
            </a:xfrm>
          </p:grpSpPr>
          <p:sp>
            <p:nvSpPr>
              <p:cNvPr id="20" name="Oval 30"/>
              <p:cNvSpPr>
                <a:spLocks noChangeArrowheads="1"/>
              </p:cNvSpPr>
              <p:nvPr/>
            </p:nvSpPr>
            <p:spPr bwMode="auto">
              <a:xfrm>
                <a:off x="1331640" y="1700808"/>
                <a:ext cx="2711742" cy="1008112"/>
              </a:xfrm>
              <a:prstGeom prst="ellipse">
                <a:avLst/>
              </a:prstGeom>
              <a:solidFill>
                <a:sysClr val="window" lastClr="FFFFFF">
                  <a:lumMod val="50000"/>
                </a:sysClr>
              </a:solidFill>
              <a:ln w="34925" cap="flat" cmpd="sng" algn="ctr">
                <a:solidFill>
                  <a:sysClr val="window" lastClr="FFFFFF">
                    <a:lumMod val="50000"/>
                  </a:sysClr>
                </a:solidFill>
                <a:prstDash val="solid"/>
              </a:ln>
              <a:effectLst/>
              <a:scene3d>
                <a:camera prst="perspectiveRelaxedModerately">
                  <a:rot lat="20090634" lon="0" rev="0"/>
                </a:camera>
                <a:lightRig rig="threePt" dir="t"/>
              </a:scene3d>
              <a:sp3d prstMaterial="metal">
                <a:bevelT w="260350" h="50800" prst="softRound"/>
                <a:bevelB w="88900" h="450850" prst="softRound"/>
              </a:sp3d>
            </p:spPr>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2" algn="ctr" fontAlgn="ctr">
                  <a:buClr>
                    <a:srgbClr val="FF0000"/>
                  </a:buClr>
                  <a:buSzPct val="70000"/>
                  <a:buFont typeface="Wingdings" pitchFamily="2" charset="2"/>
                  <a:buChar char="u"/>
                  <a:tabLst>
                    <a:tab pos="102394" algn="l"/>
                  </a:tabLst>
                  <a:defRPr/>
                </a:pPr>
                <a:endParaRPr lang="zh-CN" altLang="zh-CN" sz="1350" dirty="0">
                  <a:solidFill>
                    <a:sysClr val="window" lastClr="FFFFFF"/>
                  </a:solidFill>
                </a:endParaRPr>
              </a:p>
            </p:txBody>
          </p:sp>
          <p:sp>
            <p:nvSpPr>
              <p:cNvPr id="21" name="Oval 30"/>
              <p:cNvSpPr>
                <a:spLocks noChangeArrowheads="1"/>
              </p:cNvSpPr>
              <p:nvPr/>
            </p:nvSpPr>
            <p:spPr bwMode="auto">
              <a:xfrm>
                <a:off x="1771364" y="1624332"/>
                <a:ext cx="1928781" cy="717040"/>
              </a:xfrm>
              <a:prstGeom prst="ellipse">
                <a:avLst/>
              </a:prstGeom>
              <a:solidFill>
                <a:sysClr val="window" lastClr="FFFFFF">
                  <a:lumMod val="50000"/>
                </a:sysClr>
              </a:solidFill>
              <a:ln w="34925" cap="flat" cmpd="sng" algn="ctr">
                <a:solidFill>
                  <a:sysClr val="window" lastClr="FFFFFF">
                    <a:lumMod val="50000"/>
                  </a:sysClr>
                </a:solidFill>
                <a:prstDash val="solid"/>
              </a:ln>
              <a:effectLst/>
              <a:scene3d>
                <a:camera prst="perspectiveRelaxedModerately">
                  <a:rot lat="20090634" lon="0" rev="0"/>
                </a:camera>
                <a:lightRig rig="threePt" dir="t"/>
              </a:scene3d>
              <a:sp3d prstMaterial="metal">
                <a:bevelT w="260350" h="50800" prst="softRound"/>
                <a:bevelB w="88900" h="450850" prst="softRound"/>
              </a:sp3d>
            </p:spPr>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2" algn="ctr" fontAlgn="ctr">
                  <a:buClr>
                    <a:srgbClr val="FF0000"/>
                  </a:buClr>
                  <a:buSzPct val="70000"/>
                  <a:buFont typeface="Wingdings" pitchFamily="2" charset="2"/>
                  <a:buChar char="u"/>
                  <a:tabLst>
                    <a:tab pos="102394" algn="l"/>
                  </a:tabLst>
                  <a:defRPr/>
                </a:pPr>
                <a:endParaRPr lang="zh-CN" altLang="zh-CN" sz="1350" dirty="0">
                  <a:solidFill>
                    <a:sysClr val="window" lastClr="FFFFFF"/>
                  </a:solidFill>
                </a:endParaRPr>
              </a:p>
            </p:txBody>
          </p:sp>
        </p:grpSp>
      </p:grpSp>
      <p:grpSp>
        <p:nvGrpSpPr>
          <p:cNvPr id="35" name="组合 34"/>
          <p:cNvGrpSpPr/>
          <p:nvPr/>
        </p:nvGrpSpPr>
        <p:grpSpPr>
          <a:xfrm>
            <a:off x="3556000" y="2621110"/>
            <a:ext cx="2744191" cy="2439912"/>
            <a:chOff x="3556001" y="3021974"/>
            <a:chExt cx="2070100" cy="1559551"/>
          </a:xfrm>
        </p:grpSpPr>
        <p:sp>
          <p:nvSpPr>
            <p:cNvPr id="3" name="椭圆 2"/>
            <p:cNvSpPr/>
            <p:nvPr/>
          </p:nvSpPr>
          <p:spPr>
            <a:xfrm rot="9615386" flipH="1">
              <a:off x="3556001" y="3121987"/>
              <a:ext cx="1116012" cy="1131887"/>
            </a:xfrm>
            <a:custGeom>
              <a:avLst/>
              <a:gdLst/>
              <a:ahLst/>
              <a:cxnLst/>
              <a:rect l="l" t="t" r="r" b="b"/>
              <a:pathLst>
                <a:path w="1197573" h="1214258">
                  <a:moveTo>
                    <a:pt x="0" y="28446"/>
                  </a:moveTo>
                  <a:lnTo>
                    <a:pt x="138969" y="0"/>
                  </a:lnTo>
                  <a:cubicBezTo>
                    <a:pt x="178832" y="660672"/>
                    <a:pt x="634234" y="1184898"/>
                    <a:pt x="1197573" y="1208397"/>
                  </a:cubicBezTo>
                  <a:cubicBezTo>
                    <a:pt x="1165308" y="1212539"/>
                    <a:pt x="1132587" y="1214258"/>
                    <a:pt x="1099525" y="1214258"/>
                  </a:cubicBezTo>
                  <a:cubicBezTo>
                    <a:pt x="524168" y="1214258"/>
                    <a:pt x="51542" y="693550"/>
                    <a:pt x="0" y="28446"/>
                  </a:cubicBezTo>
                  <a:close/>
                </a:path>
              </a:pathLst>
            </a:custGeom>
            <a:solidFill>
              <a:sysClr val="window" lastClr="FFFFFF">
                <a:lumMod val="7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zh-CN" altLang="en-US" sz="1350" kern="0" dirty="0">
                <a:solidFill>
                  <a:sysClr val="window" lastClr="FFFFFF"/>
                </a:solidFill>
                <a:latin typeface="Calibri"/>
                <a:ea typeface="微软雅黑" panose="020B0503020204020204" pitchFamily="34" charset="-122"/>
              </a:endParaRPr>
            </a:p>
          </p:txBody>
        </p:sp>
        <p:sp>
          <p:nvSpPr>
            <p:cNvPr id="4" name="椭圆 2"/>
            <p:cNvSpPr/>
            <p:nvPr/>
          </p:nvSpPr>
          <p:spPr>
            <a:xfrm rot="11984614">
              <a:off x="4510088" y="3125162"/>
              <a:ext cx="1116013" cy="1131887"/>
            </a:xfrm>
            <a:custGeom>
              <a:avLst/>
              <a:gdLst/>
              <a:ahLst/>
              <a:cxnLst/>
              <a:rect l="l" t="t" r="r" b="b"/>
              <a:pathLst>
                <a:path w="1197573" h="1214258">
                  <a:moveTo>
                    <a:pt x="0" y="28446"/>
                  </a:moveTo>
                  <a:lnTo>
                    <a:pt x="138969" y="0"/>
                  </a:lnTo>
                  <a:cubicBezTo>
                    <a:pt x="178832" y="660672"/>
                    <a:pt x="634234" y="1184898"/>
                    <a:pt x="1197573" y="1208397"/>
                  </a:cubicBezTo>
                  <a:cubicBezTo>
                    <a:pt x="1165308" y="1212539"/>
                    <a:pt x="1132587" y="1214258"/>
                    <a:pt x="1099525" y="1214258"/>
                  </a:cubicBezTo>
                  <a:cubicBezTo>
                    <a:pt x="524168" y="1214258"/>
                    <a:pt x="51542" y="693550"/>
                    <a:pt x="0" y="28446"/>
                  </a:cubicBezTo>
                  <a:close/>
                </a:path>
              </a:pathLst>
            </a:custGeom>
            <a:solidFill>
              <a:sysClr val="window" lastClr="FFFFFF">
                <a:lumMod val="7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zh-CN" altLang="en-US" sz="1350" kern="0" dirty="0">
                <a:solidFill>
                  <a:sysClr val="window" lastClr="FFFFFF"/>
                </a:solidFill>
                <a:latin typeface="Calibri"/>
                <a:ea typeface="微软雅黑" panose="020B0503020204020204" pitchFamily="34" charset="-122"/>
              </a:endParaRPr>
            </a:p>
          </p:txBody>
        </p:sp>
        <p:sp>
          <p:nvSpPr>
            <p:cNvPr id="7" name="Oval 30"/>
            <p:cNvSpPr>
              <a:spLocks noChangeArrowheads="1"/>
            </p:cNvSpPr>
            <p:nvPr/>
          </p:nvSpPr>
          <p:spPr bwMode="auto">
            <a:xfrm>
              <a:off x="3716097" y="3932441"/>
              <a:ext cx="1745984" cy="649084"/>
            </a:xfrm>
            <a:prstGeom prst="ellipse">
              <a:avLst/>
            </a:prstGeom>
            <a:solidFill>
              <a:sysClr val="window" lastClr="FFFFFF">
                <a:lumMod val="85000"/>
              </a:sysClr>
            </a:solidFill>
            <a:ln w="34925" cap="flat" cmpd="sng" algn="ctr">
              <a:solidFill>
                <a:sysClr val="window" lastClr="FFFFFF">
                  <a:lumMod val="50000"/>
                </a:sysClr>
              </a:solidFill>
              <a:prstDash val="solid"/>
            </a:ln>
            <a:effectLst/>
            <a:scene3d>
              <a:camera prst="perspectiveRelaxedModerately"/>
              <a:lightRig rig="threePt" dir="t"/>
            </a:scene3d>
            <a:sp3d prstMaterial="metal">
              <a:bevelT w="260350" h="50800" prst="softRound"/>
              <a:bevelB w="88900" h="374650" prst="softRound"/>
            </a:sp3d>
          </p:spPr>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2" algn="ctr" fontAlgn="ctr">
                <a:buClr>
                  <a:srgbClr val="FF0000"/>
                </a:buClr>
                <a:buSzPct val="70000"/>
                <a:buFont typeface="Wingdings" pitchFamily="2" charset="2"/>
                <a:buChar char="u"/>
                <a:tabLst>
                  <a:tab pos="102394" algn="l"/>
                </a:tabLst>
                <a:defRPr/>
              </a:pPr>
              <a:endParaRPr lang="zh-CN" altLang="zh-CN" sz="1350" dirty="0">
                <a:solidFill>
                  <a:sysClr val="window" lastClr="FFFFFF"/>
                </a:solidFill>
              </a:endParaRPr>
            </a:p>
          </p:txBody>
        </p:sp>
        <p:sp>
          <p:nvSpPr>
            <p:cNvPr id="8" name="圆角矩形 7"/>
            <p:cNvSpPr/>
            <p:nvPr/>
          </p:nvSpPr>
          <p:spPr>
            <a:xfrm>
              <a:off x="4552951" y="3021974"/>
              <a:ext cx="71437" cy="179388"/>
            </a:xfrm>
            <a:prstGeom prst="roundRect">
              <a:avLst/>
            </a:prstGeom>
            <a:solidFill>
              <a:srgbClr val="A28138"/>
            </a:solidFill>
            <a:ln w="25400" cap="flat" cmpd="sng" algn="ctr">
              <a:noFill/>
              <a:prstDash val="solid"/>
            </a:ln>
            <a:effectLst/>
          </p:spPr>
          <p:txBody>
            <a:bodyPr anchor="ctr"/>
            <a:lstStyle/>
            <a:p>
              <a:pPr algn="ctr" eaLnBrk="1" fontAlgn="auto" hangingPunct="1">
                <a:spcBef>
                  <a:spcPts val="0"/>
                </a:spcBef>
                <a:spcAft>
                  <a:spcPts val="0"/>
                </a:spcAft>
                <a:defRPr/>
              </a:pPr>
              <a:endParaRPr lang="zh-CN" altLang="en-US" sz="1350" kern="0" dirty="0">
                <a:solidFill>
                  <a:sysClr val="window" lastClr="FFFFFF"/>
                </a:solidFill>
                <a:latin typeface="Calibri"/>
                <a:ea typeface="微软雅黑" panose="020B0503020204020204" pitchFamily="34" charset="-122"/>
              </a:endParaRPr>
            </a:p>
          </p:txBody>
        </p:sp>
        <p:grpSp>
          <p:nvGrpSpPr>
            <p:cNvPr id="9" name="组合 36"/>
            <p:cNvGrpSpPr>
              <a:grpSpLocks/>
            </p:cNvGrpSpPr>
            <p:nvPr/>
          </p:nvGrpSpPr>
          <p:grpSpPr bwMode="auto">
            <a:xfrm>
              <a:off x="3883026" y="3418849"/>
              <a:ext cx="1392237" cy="1019175"/>
              <a:chOff x="1739621" y="4894013"/>
              <a:chExt cx="1840204" cy="1059469"/>
            </a:xfrm>
          </p:grpSpPr>
          <p:sp>
            <p:nvSpPr>
              <p:cNvPr id="26" name="椭圆形标注 25"/>
              <p:cNvSpPr/>
              <p:nvPr/>
            </p:nvSpPr>
            <p:spPr>
              <a:xfrm rot="10800000">
                <a:off x="1762702" y="4894013"/>
                <a:ext cx="1817123" cy="1059469"/>
              </a:xfrm>
              <a:prstGeom prst="wedgeEllipseCallout">
                <a:avLst>
                  <a:gd name="adj1" fmla="val -342"/>
                  <a:gd name="adj2" fmla="val 62569"/>
                </a:avLst>
              </a:prstGeom>
              <a:solidFill>
                <a:srgbClr val="A28138"/>
              </a:solidFill>
              <a:ln w="25400" cap="flat" cmpd="sng" algn="ctr">
                <a:noFill/>
                <a:prstDash val="solid"/>
              </a:ln>
              <a:effectLst/>
            </p:spPr>
            <p:txBody>
              <a:bodyPr anchor="ctr"/>
              <a:lstStyle/>
              <a:p>
                <a:pPr algn="ctr" eaLnBrk="1" fontAlgn="auto" hangingPunct="1">
                  <a:spcBef>
                    <a:spcPts val="0"/>
                  </a:spcBef>
                  <a:spcAft>
                    <a:spcPts val="0"/>
                  </a:spcAft>
                  <a:defRPr/>
                </a:pPr>
                <a:endParaRPr lang="zh-CN" altLang="en-US" sz="1350" kern="0" dirty="0">
                  <a:solidFill>
                    <a:sysClr val="window" lastClr="FFFFFF"/>
                  </a:solidFill>
                  <a:latin typeface="Calibri"/>
                  <a:ea typeface="微软雅黑" panose="020B0503020204020204" pitchFamily="34" charset="-122"/>
                </a:endParaRPr>
              </a:p>
            </p:txBody>
          </p:sp>
          <p:sp>
            <p:nvSpPr>
              <p:cNvPr id="27" name="椭圆形标注 26"/>
              <p:cNvSpPr/>
              <p:nvPr/>
            </p:nvSpPr>
            <p:spPr>
              <a:xfrm rot="10800000">
                <a:off x="2400583" y="4999630"/>
                <a:ext cx="1179242" cy="953852"/>
              </a:xfrm>
              <a:custGeom>
                <a:avLst/>
                <a:gdLst/>
                <a:ahLst/>
                <a:cxnLst/>
                <a:rect l="l" t="t" r="r" b="b"/>
                <a:pathLst>
                  <a:path w="1179438" h="953842">
                    <a:moveTo>
                      <a:pt x="664479" y="953842"/>
                    </a:moveTo>
                    <a:cubicBezTo>
                      <a:pt x="139621" y="877853"/>
                      <a:pt x="-142939" y="568373"/>
                      <a:pt x="73009" y="296277"/>
                    </a:cubicBezTo>
                    <a:cubicBezTo>
                      <a:pt x="219132" y="112160"/>
                      <a:pt x="560374" y="-5283"/>
                      <a:pt x="933339" y="182"/>
                    </a:cubicBezTo>
                    <a:cubicBezTo>
                      <a:pt x="1018591" y="1432"/>
                      <a:pt x="1101296" y="9019"/>
                      <a:pt x="1179438" y="23707"/>
                    </a:cubicBezTo>
                    <a:lnTo>
                      <a:pt x="1077355" y="17594"/>
                    </a:lnTo>
                    <a:cubicBezTo>
                      <a:pt x="704390" y="12129"/>
                      <a:pt x="363148" y="129572"/>
                      <a:pt x="217025" y="313689"/>
                    </a:cubicBezTo>
                    <a:cubicBezTo>
                      <a:pt x="21755" y="559731"/>
                      <a:pt x="234095" y="836340"/>
                      <a:pt x="664479" y="944446"/>
                    </a:cubicBezTo>
                    <a:close/>
                  </a:path>
                </a:pathLst>
              </a:custGeom>
              <a:solidFill>
                <a:srgbClr val="FFFFFF">
                  <a:alpha val="47843"/>
                </a:srgbClr>
              </a:solidFill>
              <a:ln w="25400" cap="flat" cmpd="sng" algn="ctr">
                <a:noFill/>
                <a:prstDash val="solid"/>
              </a:ln>
              <a:effectLst/>
            </p:spPr>
            <p:txBody>
              <a:bodyPr anchor="ctr"/>
              <a:lstStyle/>
              <a:p>
                <a:pPr algn="ctr" eaLnBrk="1" fontAlgn="auto" hangingPunct="1">
                  <a:spcBef>
                    <a:spcPts val="0"/>
                  </a:spcBef>
                  <a:spcAft>
                    <a:spcPts val="0"/>
                  </a:spcAft>
                  <a:defRPr/>
                </a:pPr>
                <a:endParaRPr lang="zh-CN" altLang="en-US" sz="1350" kern="0" dirty="0">
                  <a:solidFill>
                    <a:sysClr val="window" lastClr="FFFFFF"/>
                  </a:solidFill>
                  <a:latin typeface="Calibri"/>
                  <a:ea typeface="微软雅黑" panose="020B0503020204020204" pitchFamily="34" charset="-122"/>
                </a:endParaRPr>
              </a:p>
            </p:txBody>
          </p:sp>
          <p:sp>
            <p:nvSpPr>
              <p:cNvPr id="28" name="椭圆形标注 26"/>
              <p:cNvSpPr/>
              <p:nvPr/>
            </p:nvSpPr>
            <p:spPr>
              <a:xfrm rot="10800000" flipH="1">
                <a:off x="1739621" y="4989728"/>
                <a:ext cx="1179242" cy="953852"/>
              </a:xfrm>
              <a:custGeom>
                <a:avLst/>
                <a:gdLst/>
                <a:ahLst/>
                <a:cxnLst/>
                <a:rect l="l" t="t" r="r" b="b"/>
                <a:pathLst>
                  <a:path w="1179438" h="953842">
                    <a:moveTo>
                      <a:pt x="664479" y="953842"/>
                    </a:moveTo>
                    <a:cubicBezTo>
                      <a:pt x="139621" y="877853"/>
                      <a:pt x="-142939" y="568373"/>
                      <a:pt x="73009" y="296277"/>
                    </a:cubicBezTo>
                    <a:cubicBezTo>
                      <a:pt x="219132" y="112160"/>
                      <a:pt x="560374" y="-5283"/>
                      <a:pt x="933339" y="182"/>
                    </a:cubicBezTo>
                    <a:cubicBezTo>
                      <a:pt x="1018591" y="1432"/>
                      <a:pt x="1101296" y="9019"/>
                      <a:pt x="1179438" y="23707"/>
                    </a:cubicBezTo>
                    <a:lnTo>
                      <a:pt x="1077355" y="17594"/>
                    </a:lnTo>
                    <a:cubicBezTo>
                      <a:pt x="704390" y="12129"/>
                      <a:pt x="363148" y="129572"/>
                      <a:pt x="217025" y="313689"/>
                    </a:cubicBezTo>
                    <a:cubicBezTo>
                      <a:pt x="21755" y="559731"/>
                      <a:pt x="234095" y="836340"/>
                      <a:pt x="664479" y="944446"/>
                    </a:cubicBezTo>
                    <a:close/>
                  </a:path>
                </a:pathLst>
              </a:custGeom>
              <a:solidFill>
                <a:srgbClr val="FFFFFF">
                  <a:alpha val="47843"/>
                </a:srgbClr>
              </a:solidFill>
              <a:ln w="25400" cap="flat" cmpd="sng" algn="ctr">
                <a:noFill/>
                <a:prstDash val="solid"/>
              </a:ln>
              <a:effectLst/>
            </p:spPr>
            <p:txBody>
              <a:bodyPr anchor="ctr"/>
              <a:lstStyle/>
              <a:p>
                <a:pPr algn="ctr" eaLnBrk="1" fontAlgn="auto" hangingPunct="1">
                  <a:spcBef>
                    <a:spcPts val="0"/>
                  </a:spcBef>
                  <a:spcAft>
                    <a:spcPts val="0"/>
                  </a:spcAft>
                  <a:defRPr/>
                </a:pPr>
                <a:endParaRPr lang="zh-CN" altLang="en-US" sz="1350" kern="0" dirty="0">
                  <a:solidFill>
                    <a:sysClr val="window" lastClr="FFFFFF"/>
                  </a:solidFill>
                  <a:latin typeface="Calibri"/>
                  <a:ea typeface="微软雅黑" panose="020B0503020204020204" pitchFamily="34" charset="-122"/>
                </a:endParaRPr>
              </a:p>
            </p:txBody>
          </p:sp>
        </p:grpSp>
        <p:sp>
          <p:nvSpPr>
            <p:cNvPr id="13" name="TextBox 50"/>
            <p:cNvSpPr txBox="1">
              <a:spLocks noChangeArrowheads="1"/>
            </p:cNvSpPr>
            <p:nvPr/>
          </p:nvSpPr>
          <p:spPr bwMode="auto">
            <a:xfrm>
              <a:off x="4084918" y="3780892"/>
              <a:ext cx="1078938" cy="2950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100">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sz="1500">
                  <a:solidFill>
                    <a:schemeClr val="tx1"/>
                  </a:solidFill>
                  <a:latin typeface="Calibri" pitchFamily="34" charset="0"/>
                  <a:ea typeface="宋体" pitchFamily="2" charset="-122"/>
                </a:defRPr>
              </a:lvl3pPr>
              <a:lvl4pPr marL="1600200" indent="-228600">
                <a:defRPr sz="1300">
                  <a:solidFill>
                    <a:schemeClr val="tx1"/>
                  </a:solidFill>
                  <a:latin typeface="Calibri" pitchFamily="34" charset="0"/>
                  <a:ea typeface="宋体" pitchFamily="2" charset="-122"/>
                </a:defRPr>
              </a:lvl4pPr>
              <a:lvl5pPr marL="2057400" indent="-228600">
                <a:defRPr sz="1300">
                  <a:solidFill>
                    <a:schemeClr val="tx1"/>
                  </a:solidFill>
                  <a:latin typeface="Calibri" pitchFamily="34" charset="0"/>
                  <a:ea typeface="宋体" pitchFamily="2" charset="-122"/>
                </a:defRPr>
              </a:lvl5pPr>
              <a:lvl6pPr marL="2514600" indent="-228600" fontAlgn="base">
                <a:spcAft>
                  <a:spcPct val="0"/>
                </a:spcAft>
                <a:defRPr sz="1300">
                  <a:solidFill>
                    <a:schemeClr val="tx1"/>
                  </a:solidFill>
                  <a:latin typeface="Calibri" pitchFamily="34" charset="0"/>
                  <a:ea typeface="宋体" pitchFamily="2" charset="-122"/>
                </a:defRPr>
              </a:lvl6pPr>
              <a:lvl7pPr marL="2971800" indent="-228600" fontAlgn="base">
                <a:spcAft>
                  <a:spcPct val="0"/>
                </a:spcAft>
                <a:defRPr sz="1300">
                  <a:solidFill>
                    <a:schemeClr val="tx1"/>
                  </a:solidFill>
                  <a:latin typeface="Calibri" pitchFamily="34" charset="0"/>
                  <a:ea typeface="宋体" pitchFamily="2" charset="-122"/>
                </a:defRPr>
              </a:lvl7pPr>
              <a:lvl8pPr marL="3429000" indent="-228600" fontAlgn="base">
                <a:spcAft>
                  <a:spcPct val="0"/>
                </a:spcAft>
                <a:defRPr sz="1300">
                  <a:solidFill>
                    <a:schemeClr val="tx1"/>
                  </a:solidFill>
                  <a:latin typeface="Calibri" pitchFamily="34" charset="0"/>
                  <a:ea typeface="宋体" pitchFamily="2" charset="-122"/>
                </a:defRPr>
              </a:lvl8pPr>
              <a:lvl9pPr marL="3886200" indent="-228600" fontAlgn="base">
                <a:spcAft>
                  <a:spcPct val="0"/>
                </a:spcAft>
                <a:defRPr sz="1300">
                  <a:solidFill>
                    <a:schemeClr val="tx1"/>
                  </a:solidFill>
                  <a:latin typeface="Calibri" pitchFamily="34" charset="0"/>
                  <a:ea typeface="宋体" pitchFamily="2" charset="-122"/>
                </a:defRPr>
              </a:lvl9pPr>
            </a:lstStyle>
            <a:p>
              <a:pPr algn="ctr" eaLnBrk="1" hangingPunct="1"/>
              <a:r>
                <a:rPr lang="zh-CN" altLang="en-US" sz="2400" b="1" dirty="0">
                  <a:solidFill>
                    <a:srgbClr val="FFFFFF"/>
                  </a:solidFill>
                  <a:latin typeface="微软雅黑" pitchFamily="34" charset="-122"/>
                  <a:ea typeface="微软雅黑" pitchFamily="34" charset="-122"/>
                </a:rPr>
                <a:t>身体不适</a:t>
              </a:r>
            </a:p>
          </p:txBody>
        </p:sp>
      </p:grpSp>
      <p:grpSp>
        <p:nvGrpSpPr>
          <p:cNvPr id="36" name="组合 35"/>
          <p:cNvGrpSpPr/>
          <p:nvPr/>
        </p:nvGrpSpPr>
        <p:grpSpPr>
          <a:xfrm>
            <a:off x="827584" y="1357739"/>
            <a:ext cx="2380754" cy="285472"/>
            <a:chOff x="827584" y="1758602"/>
            <a:chExt cx="2380754" cy="285472"/>
          </a:xfrm>
        </p:grpSpPr>
        <p:cxnSp>
          <p:nvCxnSpPr>
            <p:cNvPr id="14" name="直接连接符 52"/>
            <p:cNvCxnSpPr>
              <a:cxnSpLocks noChangeShapeType="1"/>
            </p:cNvCxnSpPr>
            <p:nvPr/>
          </p:nvCxnSpPr>
          <p:spPr bwMode="auto">
            <a:xfrm>
              <a:off x="827584" y="2044074"/>
              <a:ext cx="2380754" cy="0"/>
            </a:xfrm>
            <a:prstGeom prst="line">
              <a:avLst/>
            </a:prstGeom>
            <a:noFill/>
            <a:ln w="19050" algn="ctr">
              <a:solidFill>
                <a:schemeClr val="tx1">
                  <a:lumMod val="65000"/>
                  <a:lumOff val="35000"/>
                </a:schemeClr>
              </a:solidFill>
              <a:round/>
              <a:headEnd/>
              <a:tailEnd/>
            </a:ln>
            <a:extLst>
              <a:ext uri="{909E8E84-426E-40DD-AFC4-6F175D3DCCD1}">
                <a14:hiddenFill xmlns:a14="http://schemas.microsoft.com/office/drawing/2010/main" xmlns="">
                  <a:noFill/>
                </a14:hiddenFill>
              </a:ext>
            </a:extLst>
          </p:spPr>
        </p:cxnSp>
        <p:sp>
          <p:nvSpPr>
            <p:cNvPr id="16" name="文本框 1"/>
            <p:cNvSpPr txBox="1"/>
            <p:nvPr/>
          </p:nvSpPr>
          <p:spPr>
            <a:xfrm>
              <a:off x="899592" y="1758602"/>
              <a:ext cx="2006600" cy="246221"/>
            </a:xfrm>
            <a:prstGeom prst="rect">
              <a:avLst/>
            </a:prstGeom>
            <a:noFill/>
          </p:spPr>
          <p:txBody>
            <a:bodyPr lIns="0" tIns="0" rIns="0" bIns="0" anchor="ctr">
              <a:spAutoFit/>
            </a:bodyPr>
            <a:lstStyle/>
            <a:p>
              <a:pPr eaLnBrk="1" fontAlgn="auto" hangingPunct="1">
                <a:spcBef>
                  <a:spcPts val="0"/>
                </a:spcBef>
                <a:spcAft>
                  <a:spcPts val="0"/>
                </a:spcAft>
                <a:defRPr/>
              </a:pPr>
              <a:r>
                <a:rPr lang="zh-CN" altLang="en-US" sz="1600" b="1" kern="0" dirty="0">
                  <a:solidFill>
                    <a:srgbClr val="A28138"/>
                  </a:solidFill>
                  <a:latin typeface="微软雅黑" pitchFamily="34" charset="-122"/>
                  <a:ea typeface="微软雅黑" pitchFamily="34" charset="-122"/>
                </a:rPr>
                <a:t>内心冲突的“小刺猬”</a:t>
              </a:r>
            </a:p>
          </p:txBody>
        </p:sp>
      </p:grpSp>
      <p:grpSp>
        <p:nvGrpSpPr>
          <p:cNvPr id="37" name="组合 36"/>
          <p:cNvGrpSpPr/>
          <p:nvPr/>
        </p:nvGrpSpPr>
        <p:grpSpPr>
          <a:xfrm>
            <a:off x="6228184" y="3018915"/>
            <a:ext cx="2380754" cy="391893"/>
            <a:chOff x="6228184" y="3395041"/>
            <a:chExt cx="2380754" cy="391893"/>
          </a:xfrm>
        </p:grpSpPr>
        <p:cxnSp>
          <p:nvCxnSpPr>
            <p:cNvPr id="31" name="直接连接符 52"/>
            <p:cNvCxnSpPr>
              <a:cxnSpLocks noChangeShapeType="1"/>
            </p:cNvCxnSpPr>
            <p:nvPr/>
          </p:nvCxnSpPr>
          <p:spPr bwMode="auto">
            <a:xfrm>
              <a:off x="6228184" y="3786934"/>
              <a:ext cx="2380754" cy="0"/>
            </a:xfrm>
            <a:prstGeom prst="line">
              <a:avLst/>
            </a:prstGeom>
            <a:noFill/>
            <a:ln w="19050" algn="ctr">
              <a:solidFill>
                <a:schemeClr val="tx1">
                  <a:lumMod val="65000"/>
                  <a:lumOff val="35000"/>
                </a:schemeClr>
              </a:solidFill>
              <a:round/>
              <a:headEnd/>
              <a:tailEnd/>
            </a:ln>
            <a:extLst>
              <a:ext uri="{909E8E84-426E-40DD-AFC4-6F175D3DCCD1}">
                <a14:hiddenFill xmlns:a14="http://schemas.microsoft.com/office/drawing/2010/main" xmlns="">
                  <a:noFill/>
                </a14:hiddenFill>
              </a:ext>
            </a:extLst>
          </p:spPr>
        </p:cxnSp>
        <p:sp>
          <p:nvSpPr>
            <p:cNvPr id="32" name="文本框 1"/>
            <p:cNvSpPr txBox="1"/>
            <p:nvPr/>
          </p:nvSpPr>
          <p:spPr>
            <a:xfrm>
              <a:off x="6444208" y="3395041"/>
              <a:ext cx="2006600" cy="246221"/>
            </a:xfrm>
            <a:prstGeom prst="rect">
              <a:avLst/>
            </a:prstGeom>
            <a:noFill/>
          </p:spPr>
          <p:txBody>
            <a:bodyPr lIns="0" tIns="0" rIns="0" bIns="0" anchor="ctr">
              <a:spAutoFit/>
            </a:bodyPr>
            <a:lstStyle/>
            <a:p>
              <a:pPr eaLnBrk="1" fontAlgn="auto" hangingPunct="1">
                <a:spcBef>
                  <a:spcPts val="0"/>
                </a:spcBef>
                <a:spcAft>
                  <a:spcPts val="0"/>
                </a:spcAft>
                <a:defRPr/>
              </a:pPr>
              <a:r>
                <a:rPr lang="zh-CN" altLang="en-US" sz="1600" b="1" kern="0" dirty="0">
                  <a:solidFill>
                    <a:srgbClr val="A28138"/>
                  </a:solidFill>
                  <a:latin typeface="微软雅黑" pitchFamily="34" charset="-122"/>
                  <a:ea typeface="微软雅黑" pitchFamily="34" charset="-122"/>
                </a:rPr>
                <a:t>显露在身体上的不适</a:t>
              </a:r>
            </a:p>
          </p:txBody>
        </p:sp>
      </p:grpSp>
      <p:sp>
        <p:nvSpPr>
          <p:cNvPr id="41" name="五边形 40"/>
          <p:cNvSpPr/>
          <p:nvPr/>
        </p:nvSpPr>
        <p:spPr>
          <a:xfrm flipH="1">
            <a:off x="8819083" y="240897"/>
            <a:ext cx="324917" cy="324498"/>
          </a:xfrm>
          <a:prstGeom prst="homePlate">
            <a:avLst/>
          </a:prstGeom>
          <a:solidFill>
            <a:srgbClr val="A28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descr="图片包含 室内, 玩具, 桌子, 小&#10;&#10;描述已自动生成">
            <a:extLst>
              <a:ext uri="{FF2B5EF4-FFF2-40B4-BE49-F238E27FC236}">
                <a16:creationId xmlns:a16="http://schemas.microsoft.com/office/drawing/2014/main" xmlns="" id="{B482FC7D-4300-4D2B-833E-CC2C1029CD8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374406" y="1119801"/>
            <a:ext cx="1098959" cy="1046819"/>
          </a:xfrm>
          <a:prstGeom prst="ellipse">
            <a:avLst/>
          </a:prstGeom>
          <a:ln>
            <a:noFill/>
          </a:ln>
          <a:effectLst>
            <a:softEdge rad="112500"/>
          </a:effectLst>
        </p:spPr>
      </p:pic>
    </p:spTree>
    <p:extLst>
      <p:ext uri="{BB962C8B-B14F-4D97-AF65-F5344CB8AC3E}">
        <p14:creationId xmlns:p14="http://schemas.microsoft.com/office/powerpoint/2010/main" xmlns="" val="1523284657"/>
      </p:ext>
    </p:extLst>
  </p:cSld>
  <p:clrMapOvr>
    <a:masterClrMapping/>
  </p:clrMapOvr>
  <p:transition advClick="0" advTm="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left)">
                                      <p:cBhvr>
                                        <p:cTn id="2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0" y="-2"/>
            <a:ext cx="9144000" cy="5143500"/>
          </a:xfrm>
          <a:prstGeom prst="rect">
            <a:avLst/>
          </a:prstGeom>
        </p:spPr>
      </p:pic>
      <p:sp>
        <p:nvSpPr>
          <p:cNvPr id="8" name="TextBox 7"/>
          <p:cNvSpPr txBox="1"/>
          <p:nvPr/>
        </p:nvSpPr>
        <p:spPr>
          <a:xfrm rot="20308343">
            <a:off x="2447574" y="2020245"/>
            <a:ext cx="184731" cy="338554"/>
          </a:xfrm>
          <a:prstGeom prst="rect">
            <a:avLst/>
          </a:prstGeom>
          <a:noFill/>
        </p:spPr>
        <p:txBody>
          <a:bodyPr wrap="none" rtlCol="0">
            <a:spAutoFit/>
          </a:bodyPr>
          <a:lstStyle/>
          <a:p>
            <a:endParaRPr lang="zh-CN" altLang="en-US" sz="1600" b="1" dirty="0">
              <a:solidFill>
                <a:srgbClr val="0094D6"/>
              </a:solidFill>
            </a:endParaRPr>
          </a:p>
        </p:txBody>
      </p:sp>
      <p:sp>
        <p:nvSpPr>
          <p:cNvPr id="9" name="文本框 15"/>
          <p:cNvSpPr txBox="1"/>
          <p:nvPr>
            <p:custDataLst>
              <p:tags r:id="rId1"/>
            </p:custDataLst>
          </p:nvPr>
        </p:nvSpPr>
        <p:spPr>
          <a:xfrm>
            <a:off x="4283968" y="1779662"/>
            <a:ext cx="4624964" cy="981630"/>
          </a:xfrm>
          <a:prstGeom prst="rect">
            <a:avLst/>
          </a:prstGeom>
          <a:noFill/>
        </p:spPr>
        <p:txBody>
          <a:bodyPr wrap="square" rtlCol="0" anchor="b" anchorCtr="0">
            <a:normAutofit fontScale="32500" lnSpcReduction="20000"/>
          </a:bodyPr>
          <a:lstStyle/>
          <a:p>
            <a:pPr algn="ctr"/>
            <a:endParaRPr lang="en-US" altLang="zh-CN" sz="4400" dirty="0">
              <a:solidFill>
                <a:schemeClr val="bg1"/>
              </a:solidFill>
              <a:latin typeface="微软雅黑" pitchFamily="34" charset="-122"/>
              <a:ea typeface="微软雅黑" pitchFamily="34" charset="-122"/>
            </a:endParaRPr>
          </a:p>
          <a:p>
            <a:pPr algn="ctr"/>
            <a:endParaRPr lang="en-US" altLang="zh-CN" sz="4400" dirty="0">
              <a:solidFill>
                <a:schemeClr val="bg1"/>
              </a:solidFill>
              <a:latin typeface="微软雅黑" pitchFamily="34" charset="-122"/>
              <a:ea typeface="微软雅黑" pitchFamily="34" charset="-122"/>
            </a:endParaRPr>
          </a:p>
          <a:p>
            <a:pPr algn="ctr"/>
            <a:r>
              <a:rPr lang="zh-CN" altLang="en-US" sz="9600" dirty="0">
                <a:solidFill>
                  <a:schemeClr val="bg1"/>
                </a:solidFill>
                <a:latin typeface="微软雅黑" pitchFamily="34" charset="-122"/>
                <a:ea typeface="微软雅黑" pitchFamily="34" charset="-122"/>
              </a:rPr>
              <a:t>找到这只“小刺猬”</a:t>
            </a:r>
            <a:endParaRPr lang="zh-CN" altLang="en-US" sz="4400" dirty="0">
              <a:solidFill>
                <a:schemeClr val="bg1"/>
              </a:solidFill>
              <a:latin typeface="微软雅黑" pitchFamily="34" charset="-122"/>
              <a:ea typeface="微软雅黑" pitchFamily="34" charset="-122"/>
            </a:endParaRPr>
          </a:p>
        </p:txBody>
      </p:sp>
      <p:pic>
        <p:nvPicPr>
          <p:cNvPr id="10" name="图片 9" descr="卡通人物&#10;&#10;描述已自动生成">
            <a:extLst>
              <a:ext uri="{FF2B5EF4-FFF2-40B4-BE49-F238E27FC236}">
                <a16:creationId xmlns:a16="http://schemas.microsoft.com/office/drawing/2014/main" xmlns="" id="{D6D7097F-7723-4A17-9D8A-D8EF5F81BC14}"/>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26107" y="483518"/>
            <a:ext cx="4410075" cy="3892932"/>
          </a:xfrm>
          <a:prstGeom prst="rect">
            <a:avLst/>
          </a:prstGeom>
        </p:spPr>
      </p:pic>
      <p:cxnSp>
        <p:nvCxnSpPr>
          <p:cNvPr id="11" name="直接连接符 10"/>
          <p:cNvCxnSpPr/>
          <p:nvPr>
            <p:custDataLst>
              <p:tags r:id="rId2"/>
            </p:custDataLst>
          </p:nvPr>
        </p:nvCxnSpPr>
        <p:spPr>
          <a:xfrm>
            <a:off x="4385566" y="3471254"/>
            <a:ext cx="4410075" cy="0"/>
          </a:xfrm>
          <a:prstGeom prst="line">
            <a:avLst/>
          </a:prstGeom>
          <a:noFill/>
          <a:ln w="19050" cap="flat" cmpd="sng" algn="ctr">
            <a:solidFill>
              <a:schemeClr val="bg1"/>
            </a:solidFill>
            <a:prstDash val="solid"/>
            <a:miter lim="800000"/>
          </a:ln>
          <a:effectLst/>
        </p:spPr>
      </p:cxnSp>
      <p:cxnSp>
        <p:nvCxnSpPr>
          <p:cNvPr id="12" name="直接连接符 11"/>
          <p:cNvCxnSpPr/>
          <p:nvPr>
            <p:custDataLst>
              <p:tags r:id="rId3"/>
            </p:custDataLst>
          </p:nvPr>
        </p:nvCxnSpPr>
        <p:spPr>
          <a:xfrm>
            <a:off x="4385565" y="3004532"/>
            <a:ext cx="1980000" cy="0"/>
          </a:xfrm>
          <a:prstGeom prst="line">
            <a:avLst/>
          </a:prstGeom>
          <a:noFill/>
          <a:ln w="19050" cap="flat" cmpd="sng" algn="ctr">
            <a:solidFill>
              <a:schemeClr val="bg1"/>
            </a:solidFill>
            <a:prstDash val="solid"/>
            <a:miter lim="800000"/>
          </a:ln>
          <a:effectLst/>
        </p:spPr>
      </p:cxnSp>
      <p:cxnSp>
        <p:nvCxnSpPr>
          <p:cNvPr id="13" name="直接连接符 12"/>
          <p:cNvCxnSpPr/>
          <p:nvPr>
            <p:custDataLst>
              <p:tags r:id="rId4"/>
            </p:custDataLst>
          </p:nvPr>
        </p:nvCxnSpPr>
        <p:spPr>
          <a:xfrm>
            <a:off x="6815641" y="3004532"/>
            <a:ext cx="1980000" cy="0"/>
          </a:xfrm>
          <a:prstGeom prst="line">
            <a:avLst/>
          </a:prstGeom>
          <a:noFill/>
          <a:ln w="19050" cap="flat" cmpd="sng" algn="ctr">
            <a:solidFill>
              <a:schemeClr val="bg1"/>
            </a:solidFill>
            <a:prstDash val="solid"/>
            <a:miter lim="800000"/>
          </a:ln>
          <a:effectLst/>
        </p:spPr>
      </p:cxnSp>
      <p:sp>
        <p:nvSpPr>
          <p:cNvPr id="14" name="菱形 13"/>
          <p:cNvSpPr/>
          <p:nvPr>
            <p:custDataLst>
              <p:tags r:id="rId5"/>
            </p:custDataLst>
          </p:nvPr>
        </p:nvSpPr>
        <p:spPr>
          <a:xfrm>
            <a:off x="6457253" y="2871181"/>
            <a:ext cx="266700" cy="266700"/>
          </a:xfrm>
          <a:prstGeom prst="diamond">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Calibri" panose="020F0502020204030204"/>
              <a:ea typeface="宋体" panose="02010600030101010101" pitchFamily="2" charset="-122"/>
            </a:endParaRPr>
          </a:p>
        </p:txBody>
      </p:sp>
      <p:sp>
        <p:nvSpPr>
          <p:cNvPr id="5" name="TextBox 4"/>
          <p:cNvSpPr txBox="1"/>
          <p:nvPr/>
        </p:nvSpPr>
        <p:spPr>
          <a:xfrm rot="20106584">
            <a:off x="1622673" y="3055755"/>
            <a:ext cx="1620957" cy="830997"/>
          </a:xfrm>
          <a:prstGeom prst="rect">
            <a:avLst/>
          </a:prstGeom>
          <a:noFill/>
        </p:spPr>
        <p:txBody>
          <a:bodyPr wrap="none" rtlCol="0">
            <a:spAutoFit/>
          </a:bodyPr>
          <a:lstStyle/>
          <a:p>
            <a:r>
              <a:rPr lang="zh-CN" altLang="en-US" sz="4800" b="1" dirty="0">
                <a:solidFill>
                  <a:srgbClr val="0094D6"/>
                </a:solidFill>
                <a:latin typeface="微软雅黑" pitchFamily="34" charset="-122"/>
                <a:ea typeface="微软雅黑" pitchFamily="34" charset="-122"/>
              </a:rPr>
              <a:t>第</a:t>
            </a:r>
            <a:r>
              <a:rPr lang="zh-CN" altLang="en-US" sz="3200" b="1" dirty="0">
                <a:solidFill>
                  <a:srgbClr val="FF0000"/>
                </a:solidFill>
                <a:latin typeface="微软雅黑" pitchFamily="34" charset="-122"/>
                <a:ea typeface="微软雅黑" pitchFamily="34" charset="-122"/>
              </a:rPr>
              <a:t>四步</a:t>
            </a:r>
          </a:p>
        </p:txBody>
      </p:sp>
    </p:spTree>
    <p:extLst>
      <p:ext uri="{BB962C8B-B14F-4D97-AF65-F5344CB8AC3E}">
        <p14:creationId xmlns:p14="http://schemas.microsoft.com/office/powerpoint/2010/main" xmlns="" val="1029424059"/>
      </p:ext>
    </p:extLst>
  </p:cSld>
  <p:clrMapOvr>
    <a:masterClrMapping/>
  </p:clrMapOvr>
  <p:transition advClick="0" advTm="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4"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par>
                          <p:cTn id="22" fill="hold">
                            <p:stCondLst>
                              <p:cond delay="2000"/>
                            </p:stCondLst>
                            <p:childTnLst>
                              <p:par>
                                <p:cTn id="23" presetID="2" presetClass="entr" presetSubtype="8"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250" fill="hold"/>
                                        <p:tgtEl>
                                          <p:spTgt spid="12"/>
                                        </p:tgtEl>
                                        <p:attrNameLst>
                                          <p:attrName>ppt_x</p:attrName>
                                        </p:attrNameLst>
                                      </p:cBhvr>
                                      <p:tavLst>
                                        <p:tav tm="0">
                                          <p:val>
                                            <p:strVal val="0-#ppt_w/2"/>
                                          </p:val>
                                        </p:tav>
                                        <p:tav tm="100000">
                                          <p:val>
                                            <p:strVal val="#ppt_x"/>
                                          </p:val>
                                        </p:tav>
                                      </p:tavLst>
                                    </p:anim>
                                    <p:anim calcmode="lin" valueType="num">
                                      <p:cBhvr additive="base">
                                        <p:cTn id="26" dur="250" fill="hold"/>
                                        <p:tgtEl>
                                          <p:spTgt spid="12"/>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250" fill="hold"/>
                                        <p:tgtEl>
                                          <p:spTgt spid="13"/>
                                        </p:tgtEl>
                                        <p:attrNameLst>
                                          <p:attrName>ppt_x</p:attrName>
                                        </p:attrNameLst>
                                      </p:cBhvr>
                                      <p:tavLst>
                                        <p:tav tm="0">
                                          <p:val>
                                            <p:strVal val="1+#ppt_w/2"/>
                                          </p:val>
                                        </p:tav>
                                        <p:tav tm="100000">
                                          <p:val>
                                            <p:strVal val="#ppt_x"/>
                                          </p:val>
                                        </p:tav>
                                      </p:tavLst>
                                    </p:anim>
                                    <p:anim calcmode="lin" valueType="num">
                                      <p:cBhvr additive="base">
                                        <p:cTn id="30" dur="250" fill="hold"/>
                                        <p:tgtEl>
                                          <p:spTgt spid="13"/>
                                        </p:tgtEl>
                                        <p:attrNameLst>
                                          <p:attrName>ppt_y</p:attrName>
                                        </p:attrNameLst>
                                      </p:cBhvr>
                                      <p:tavLst>
                                        <p:tav tm="0">
                                          <p:val>
                                            <p:strVal val="#ppt_y"/>
                                          </p:val>
                                        </p:tav>
                                        <p:tav tm="100000">
                                          <p:val>
                                            <p:strVal val="#ppt_y"/>
                                          </p:val>
                                        </p:tav>
                                      </p:tavLst>
                                    </p:anim>
                                  </p:childTnLst>
                                </p:cTn>
                              </p:par>
                            </p:childTnLst>
                          </p:cTn>
                        </p:par>
                        <p:par>
                          <p:cTn id="31" fill="hold">
                            <p:stCondLst>
                              <p:cond delay="2250"/>
                            </p:stCondLst>
                            <p:childTnLst>
                              <p:par>
                                <p:cTn id="32" presetID="16" presetClass="entr" presetSubtype="21"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F616032B-9306-4A4D-AB70-D15B3FDD1FE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02118" y="195486"/>
            <a:ext cx="4453759" cy="5143500"/>
          </a:xfrm>
          <a:prstGeom prst="rect">
            <a:avLst/>
          </a:prstGeom>
        </p:spPr>
      </p:pic>
      <p:sp>
        <p:nvSpPr>
          <p:cNvPr id="7" name="矩形 6">
            <a:extLst>
              <a:ext uri="{FF2B5EF4-FFF2-40B4-BE49-F238E27FC236}">
                <a16:creationId xmlns:a16="http://schemas.microsoft.com/office/drawing/2014/main" xmlns="" id="{56DA1749-176E-4E80-9B36-154300858557}"/>
              </a:ext>
            </a:extLst>
          </p:cNvPr>
          <p:cNvSpPr/>
          <p:nvPr/>
        </p:nvSpPr>
        <p:spPr>
          <a:xfrm>
            <a:off x="702179" y="736984"/>
            <a:ext cx="2492990" cy="400110"/>
          </a:xfrm>
          <a:prstGeom prst="rect">
            <a:avLst/>
          </a:prstGeom>
          <a:noFill/>
        </p:spPr>
        <p:txBody>
          <a:bodyPr wrap="none" lIns="91440" tIns="45720" rIns="91440" bIns="45720">
            <a:spAutoFit/>
          </a:bodyPr>
          <a:lstStyle/>
          <a:p>
            <a:pPr algn="ctr"/>
            <a:r>
              <a:rPr lang="zh-CN" altLang="en-US" sz="2000" b="0" kern="0" cap="none" spc="0" dirty="0">
                <a:ln w="0"/>
                <a:solidFill>
                  <a:schemeClr val="accent1"/>
                </a:solidFill>
                <a:effectLst>
                  <a:outerShdw blurRad="38100" dist="25400" dir="5400000" algn="ctr" rotWithShape="0">
                    <a:srgbClr val="6E747A">
                      <a:alpha val="43000"/>
                    </a:srgbClr>
                  </a:outerShdw>
                </a:effectLst>
                <a:latin typeface="微软雅黑" pitchFamily="34" charset="-122"/>
                <a:ea typeface="微软雅黑" pitchFamily="34" charset="-122"/>
              </a:rPr>
              <a:t>我和丈夫关系还可以</a:t>
            </a:r>
            <a:endParaRPr lang="zh-CN" altLang="en-US" sz="2000" b="0" cap="none" spc="0" dirty="0">
              <a:ln w="0"/>
              <a:solidFill>
                <a:schemeClr val="accent1"/>
              </a:solidFill>
              <a:effectLst>
                <a:outerShdw blurRad="38100" dist="25400" dir="5400000" algn="ctr" rotWithShape="0">
                  <a:srgbClr val="6E747A">
                    <a:alpha val="43000"/>
                  </a:srgbClr>
                </a:outerShdw>
              </a:effectLst>
            </a:endParaRPr>
          </a:p>
        </p:txBody>
      </p:sp>
      <p:sp>
        <p:nvSpPr>
          <p:cNvPr id="8" name="矩形 7">
            <a:extLst>
              <a:ext uri="{FF2B5EF4-FFF2-40B4-BE49-F238E27FC236}">
                <a16:creationId xmlns:a16="http://schemas.microsoft.com/office/drawing/2014/main" xmlns="" id="{C2E7E9FC-73EA-4CE0-8D59-9AB32C25DC79}"/>
              </a:ext>
            </a:extLst>
          </p:cNvPr>
          <p:cNvSpPr/>
          <p:nvPr/>
        </p:nvSpPr>
        <p:spPr>
          <a:xfrm>
            <a:off x="709122" y="1491630"/>
            <a:ext cx="3005951" cy="400110"/>
          </a:xfrm>
          <a:prstGeom prst="rect">
            <a:avLst/>
          </a:prstGeom>
          <a:noFill/>
        </p:spPr>
        <p:txBody>
          <a:bodyPr wrap="none" lIns="91440" tIns="45720" rIns="91440" bIns="45720">
            <a:spAutoFit/>
          </a:bodyPr>
          <a:lstStyle/>
          <a:p>
            <a:pPr algn="ctr"/>
            <a:r>
              <a:rPr lang="zh-CN" altLang="en-US" sz="2000" b="0" kern="0" cap="none" spc="0" dirty="0">
                <a:ln w="0"/>
                <a:solidFill>
                  <a:schemeClr val="accent1"/>
                </a:solidFill>
                <a:effectLst>
                  <a:outerShdw blurRad="38100" dist="25400" dir="5400000" algn="ctr" rotWithShape="0">
                    <a:srgbClr val="6E747A">
                      <a:alpha val="43000"/>
                    </a:srgbClr>
                  </a:outerShdw>
                </a:effectLst>
                <a:latin typeface="微软雅黑" pitchFamily="34" charset="-122"/>
                <a:ea typeface="微软雅黑" pitchFamily="34" charset="-122"/>
              </a:rPr>
              <a:t>跟儿子、儿媳也相处得来</a:t>
            </a:r>
            <a:endParaRPr lang="zh-CN" altLang="en-US" sz="2000" b="0" cap="none" spc="0" dirty="0">
              <a:ln w="0"/>
              <a:solidFill>
                <a:schemeClr val="accent1"/>
              </a:solidFill>
              <a:effectLst>
                <a:outerShdw blurRad="38100" dist="25400" dir="5400000" algn="ctr" rotWithShape="0">
                  <a:srgbClr val="6E747A">
                    <a:alpha val="43000"/>
                  </a:srgbClr>
                </a:outerShdw>
              </a:effectLst>
            </a:endParaRPr>
          </a:p>
        </p:txBody>
      </p:sp>
      <p:sp>
        <p:nvSpPr>
          <p:cNvPr id="9" name="矩形 8">
            <a:extLst>
              <a:ext uri="{FF2B5EF4-FFF2-40B4-BE49-F238E27FC236}">
                <a16:creationId xmlns:a16="http://schemas.microsoft.com/office/drawing/2014/main" xmlns="" id="{C6B3D4FC-74B9-433C-B8E5-FFB48C175B3A}"/>
              </a:ext>
            </a:extLst>
          </p:cNvPr>
          <p:cNvSpPr/>
          <p:nvPr/>
        </p:nvSpPr>
        <p:spPr>
          <a:xfrm>
            <a:off x="699836" y="2184553"/>
            <a:ext cx="5570756" cy="1015663"/>
          </a:xfrm>
          <a:prstGeom prst="rect">
            <a:avLst/>
          </a:prstGeom>
          <a:noFill/>
        </p:spPr>
        <p:txBody>
          <a:bodyPr wrap="none" lIns="91440" tIns="45720" rIns="91440" bIns="45720">
            <a:spAutoFit/>
          </a:bodyPr>
          <a:lstStyle/>
          <a:p>
            <a:r>
              <a:rPr lang="zh-CN" altLang="en-US" sz="2000" b="0" kern="0" cap="none" spc="0" dirty="0">
                <a:ln w="0"/>
                <a:solidFill>
                  <a:schemeClr val="accent1"/>
                </a:solidFill>
                <a:effectLst>
                  <a:outerShdw blurRad="38100" dist="25400" dir="5400000" algn="ctr" rotWithShape="0">
                    <a:srgbClr val="6E747A">
                      <a:alpha val="43000"/>
                    </a:srgbClr>
                  </a:outerShdw>
                </a:effectLst>
                <a:latin typeface="微软雅黑" pitchFamily="34" charset="-122"/>
                <a:ea typeface="微软雅黑" pitchFamily="34" charset="-122"/>
              </a:rPr>
              <a:t>跟女儿在一起，是因为自己身体得的这个怪病，</a:t>
            </a:r>
            <a:endParaRPr lang="en-US" altLang="zh-CN" sz="2000" b="0" kern="0" cap="none" spc="0" dirty="0">
              <a:ln w="0"/>
              <a:solidFill>
                <a:schemeClr val="accent1"/>
              </a:solidFill>
              <a:effectLst>
                <a:outerShdw blurRad="38100" dist="25400" dir="5400000" algn="ctr" rotWithShape="0">
                  <a:srgbClr val="6E747A">
                    <a:alpha val="43000"/>
                  </a:srgbClr>
                </a:outerShdw>
              </a:effectLst>
              <a:latin typeface="微软雅黑" pitchFamily="34" charset="-122"/>
              <a:ea typeface="微软雅黑" pitchFamily="34" charset="-122"/>
            </a:endParaRPr>
          </a:p>
          <a:p>
            <a:r>
              <a:rPr lang="zh-CN" altLang="en-US" sz="2000" b="0" kern="0" cap="none" spc="0" dirty="0">
                <a:ln w="0"/>
                <a:solidFill>
                  <a:schemeClr val="accent1"/>
                </a:solidFill>
                <a:effectLst>
                  <a:outerShdw blurRad="38100" dist="25400" dir="5400000" algn="ctr" rotWithShape="0">
                    <a:srgbClr val="6E747A">
                      <a:alpha val="43000"/>
                    </a:srgbClr>
                  </a:outerShdw>
                </a:effectLst>
                <a:latin typeface="微软雅黑" pitchFamily="34" charset="-122"/>
                <a:ea typeface="微软雅黑" pitchFamily="34" charset="-122"/>
              </a:rPr>
              <a:t>女儿在大城市生活，看病方便。而且女儿一个人</a:t>
            </a:r>
            <a:endParaRPr lang="en-US" altLang="zh-CN" sz="2000" b="0" kern="0" cap="none" spc="0" dirty="0">
              <a:ln w="0"/>
              <a:solidFill>
                <a:schemeClr val="accent1"/>
              </a:solidFill>
              <a:effectLst>
                <a:outerShdw blurRad="38100" dist="25400" dir="5400000" algn="ctr" rotWithShape="0">
                  <a:srgbClr val="6E747A">
                    <a:alpha val="43000"/>
                  </a:srgbClr>
                </a:outerShdw>
              </a:effectLst>
              <a:latin typeface="微软雅黑" pitchFamily="34" charset="-122"/>
              <a:ea typeface="微软雅黑" pitchFamily="34" charset="-122"/>
            </a:endParaRPr>
          </a:p>
          <a:p>
            <a:r>
              <a:rPr lang="zh-CN" altLang="en-US" sz="2000" b="0" kern="0" cap="none" spc="0" dirty="0">
                <a:ln w="0"/>
                <a:solidFill>
                  <a:schemeClr val="accent1"/>
                </a:solidFill>
                <a:effectLst>
                  <a:outerShdw blurRad="38100" dist="25400" dir="5400000" algn="ctr" rotWithShape="0">
                    <a:srgbClr val="6E747A">
                      <a:alpha val="43000"/>
                    </a:srgbClr>
                  </a:outerShdw>
                </a:effectLst>
                <a:latin typeface="微软雅黑" pitchFamily="34" charset="-122"/>
                <a:ea typeface="微软雅黑" pitchFamily="34" charset="-122"/>
              </a:rPr>
              <a:t>上班，</a:t>
            </a:r>
            <a:r>
              <a:rPr lang="zh-CN" altLang="en-US" sz="2000" kern="0" dirty="0">
                <a:ln w="0"/>
                <a:solidFill>
                  <a:schemeClr val="accent1"/>
                </a:solidFill>
                <a:effectLst>
                  <a:outerShdw blurRad="38100" dist="25400" dir="5400000" algn="ctr" rotWithShape="0">
                    <a:srgbClr val="6E747A">
                      <a:alpha val="43000"/>
                    </a:srgbClr>
                  </a:outerShdw>
                </a:effectLst>
                <a:latin typeface="微软雅黑" pitchFamily="34" charset="-122"/>
                <a:ea typeface="微软雅黑" pitchFamily="34" charset="-122"/>
              </a:rPr>
              <a:t>我</a:t>
            </a:r>
            <a:r>
              <a:rPr lang="zh-CN" altLang="en-US" sz="2000" b="0" kern="0" cap="none" spc="0" dirty="0">
                <a:ln w="0"/>
                <a:solidFill>
                  <a:schemeClr val="accent1"/>
                </a:solidFill>
                <a:effectLst>
                  <a:outerShdw blurRad="38100" dist="25400" dir="5400000" algn="ctr" rotWithShape="0">
                    <a:srgbClr val="6E747A">
                      <a:alpha val="43000"/>
                    </a:srgbClr>
                  </a:outerShdw>
                </a:effectLst>
                <a:latin typeface="微软雅黑" pitchFamily="34" charset="-122"/>
                <a:ea typeface="微软雅黑" pitchFamily="34" charset="-122"/>
              </a:rPr>
              <a:t>在家也能帮着做做家务</a:t>
            </a:r>
            <a:endParaRPr lang="zh-CN" altLang="en-US" sz="2000" b="0" cap="none" spc="0" dirty="0">
              <a:ln w="0"/>
              <a:solidFill>
                <a:schemeClr val="accent1"/>
              </a:solidFill>
              <a:effectLst>
                <a:outerShdw blurRad="38100" dist="25400" dir="5400000" algn="ctr" rotWithShape="0">
                  <a:srgbClr val="6E747A">
                    <a:alpha val="43000"/>
                  </a:srgbClr>
                </a:outerShdw>
              </a:effectLst>
            </a:endParaRPr>
          </a:p>
        </p:txBody>
      </p:sp>
      <p:sp>
        <p:nvSpPr>
          <p:cNvPr id="10" name="矩形 9">
            <a:extLst>
              <a:ext uri="{FF2B5EF4-FFF2-40B4-BE49-F238E27FC236}">
                <a16:creationId xmlns:a16="http://schemas.microsoft.com/office/drawing/2014/main" xmlns="" id="{37A0F975-7D8F-448B-A84E-86F792601623}"/>
              </a:ext>
            </a:extLst>
          </p:cNvPr>
          <p:cNvSpPr/>
          <p:nvPr/>
        </p:nvSpPr>
        <p:spPr>
          <a:xfrm>
            <a:off x="709122" y="3493029"/>
            <a:ext cx="4801314" cy="1015663"/>
          </a:xfrm>
          <a:prstGeom prst="rect">
            <a:avLst/>
          </a:prstGeom>
          <a:noFill/>
        </p:spPr>
        <p:txBody>
          <a:bodyPr wrap="none" lIns="91440" tIns="45720" rIns="91440" bIns="45720">
            <a:spAutoFit/>
          </a:bodyPr>
          <a:lstStyle/>
          <a:p>
            <a:r>
              <a:rPr lang="zh-CN" altLang="en-US" sz="2000" b="0" kern="0" cap="none" spc="0" dirty="0">
                <a:ln w="0"/>
                <a:solidFill>
                  <a:schemeClr val="accent1"/>
                </a:solidFill>
                <a:effectLst>
                  <a:outerShdw blurRad="38100" dist="25400" dir="5400000" algn="ctr" rotWithShape="0">
                    <a:srgbClr val="6E747A">
                      <a:alpha val="43000"/>
                    </a:srgbClr>
                  </a:outerShdw>
                </a:effectLst>
                <a:latin typeface="微软雅黑" pitchFamily="34" charset="-122"/>
                <a:ea typeface="微软雅黑" pitchFamily="34" charset="-122"/>
              </a:rPr>
              <a:t>我心理什么问题没有，我这个人蛮勤快，</a:t>
            </a:r>
            <a:endParaRPr lang="en-US" altLang="zh-CN" sz="2000" b="0" kern="0" cap="none" spc="0" dirty="0">
              <a:ln w="0"/>
              <a:solidFill>
                <a:schemeClr val="accent1"/>
              </a:solidFill>
              <a:effectLst>
                <a:outerShdw blurRad="38100" dist="25400" dir="5400000" algn="ctr" rotWithShape="0">
                  <a:srgbClr val="6E747A">
                    <a:alpha val="43000"/>
                  </a:srgbClr>
                </a:outerShdw>
              </a:effectLst>
              <a:latin typeface="微软雅黑" pitchFamily="34" charset="-122"/>
              <a:ea typeface="微软雅黑" pitchFamily="34" charset="-122"/>
            </a:endParaRPr>
          </a:p>
          <a:p>
            <a:r>
              <a:rPr lang="zh-CN" altLang="en-US" sz="2000" b="0" kern="0" cap="none" spc="0" dirty="0">
                <a:ln w="0"/>
                <a:solidFill>
                  <a:schemeClr val="accent1"/>
                </a:solidFill>
                <a:effectLst>
                  <a:outerShdw blurRad="38100" dist="25400" dir="5400000" algn="ctr" rotWithShape="0">
                    <a:srgbClr val="6E747A">
                      <a:alpha val="43000"/>
                    </a:srgbClr>
                  </a:outerShdw>
                </a:effectLst>
                <a:latin typeface="微软雅黑" pitchFamily="34" charset="-122"/>
                <a:ea typeface="微软雅黑" pitchFamily="34" charset="-122"/>
              </a:rPr>
              <a:t>也不好打麻将，这个病要是看好了，</a:t>
            </a:r>
            <a:endParaRPr lang="en-US" altLang="zh-CN" sz="2000" b="0" kern="0" cap="none" spc="0" dirty="0">
              <a:ln w="0"/>
              <a:solidFill>
                <a:schemeClr val="accent1"/>
              </a:solidFill>
              <a:effectLst>
                <a:outerShdw blurRad="38100" dist="25400" dir="5400000" algn="ctr" rotWithShape="0">
                  <a:srgbClr val="6E747A">
                    <a:alpha val="43000"/>
                  </a:srgbClr>
                </a:outerShdw>
              </a:effectLst>
              <a:latin typeface="微软雅黑" pitchFamily="34" charset="-122"/>
              <a:ea typeface="微软雅黑" pitchFamily="34" charset="-122"/>
            </a:endParaRPr>
          </a:p>
          <a:p>
            <a:r>
              <a:rPr lang="zh-CN" altLang="en-US" sz="2000" b="0" kern="0" cap="none" spc="0" dirty="0">
                <a:ln w="0"/>
                <a:solidFill>
                  <a:schemeClr val="accent1"/>
                </a:solidFill>
                <a:effectLst>
                  <a:outerShdw blurRad="38100" dist="25400" dir="5400000" algn="ctr" rotWithShape="0">
                    <a:srgbClr val="6E747A">
                      <a:alpha val="43000"/>
                    </a:srgbClr>
                  </a:outerShdw>
                </a:effectLst>
                <a:latin typeface="微软雅黑" pitchFamily="34" charset="-122"/>
                <a:ea typeface="微软雅黑" pitchFamily="34" charset="-122"/>
              </a:rPr>
              <a:t>我给儿子带孩子去</a:t>
            </a:r>
            <a:endParaRPr lang="zh-CN" altLang="en-US" sz="20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xmlns="" val="3279244736"/>
      </p:ext>
    </p:extLst>
  </p:cSld>
  <p:clrMapOvr>
    <a:masterClrMapping/>
  </p:clrMapOvr>
  <p:transition advClick="0" advTm="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par>
                          <p:cTn id="26" fill="hold">
                            <p:stCondLst>
                              <p:cond delay="2500"/>
                            </p:stCondLst>
                            <p:childTnLst>
                              <p:par>
                                <p:cTn id="27" presetID="26"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80">
                                          <p:stCondLst>
                                            <p:cond delay="0"/>
                                          </p:stCondLst>
                                        </p:cTn>
                                        <p:tgtEl>
                                          <p:spTgt spid="8"/>
                                        </p:tgtEl>
                                      </p:cBhvr>
                                    </p:animEffect>
                                    <p:anim calcmode="lin" valueType="num">
                                      <p:cBhvr>
                                        <p:cTn id="3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5" dur="26">
                                          <p:stCondLst>
                                            <p:cond delay="650"/>
                                          </p:stCondLst>
                                        </p:cTn>
                                        <p:tgtEl>
                                          <p:spTgt spid="8"/>
                                        </p:tgtEl>
                                      </p:cBhvr>
                                      <p:to x="100000" y="60000"/>
                                    </p:animScale>
                                    <p:animScale>
                                      <p:cBhvr>
                                        <p:cTn id="36" dur="166" decel="50000">
                                          <p:stCondLst>
                                            <p:cond delay="676"/>
                                          </p:stCondLst>
                                        </p:cTn>
                                        <p:tgtEl>
                                          <p:spTgt spid="8"/>
                                        </p:tgtEl>
                                      </p:cBhvr>
                                      <p:to x="100000" y="100000"/>
                                    </p:animScale>
                                    <p:animScale>
                                      <p:cBhvr>
                                        <p:cTn id="37" dur="26">
                                          <p:stCondLst>
                                            <p:cond delay="1312"/>
                                          </p:stCondLst>
                                        </p:cTn>
                                        <p:tgtEl>
                                          <p:spTgt spid="8"/>
                                        </p:tgtEl>
                                      </p:cBhvr>
                                      <p:to x="100000" y="80000"/>
                                    </p:animScale>
                                    <p:animScale>
                                      <p:cBhvr>
                                        <p:cTn id="38" dur="166" decel="50000">
                                          <p:stCondLst>
                                            <p:cond delay="1338"/>
                                          </p:stCondLst>
                                        </p:cTn>
                                        <p:tgtEl>
                                          <p:spTgt spid="8"/>
                                        </p:tgtEl>
                                      </p:cBhvr>
                                      <p:to x="100000" y="100000"/>
                                    </p:animScale>
                                    <p:animScale>
                                      <p:cBhvr>
                                        <p:cTn id="39" dur="26">
                                          <p:stCondLst>
                                            <p:cond delay="1642"/>
                                          </p:stCondLst>
                                        </p:cTn>
                                        <p:tgtEl>
                                          <p:spTgt spid="8"/>
                                        </p:tgtEl>
                                      </p:cBhvr>
                                      <p:to x="100000" y="90000"/>
                                    </p:animScale>
                                    <p:animScale>
                                      <p:cBhvr>
                                        <p:cTn id="40" dur="166" decel="50000">
                                          <p:stCondLst>
                                            <p:cond delay="1668"/>
                                          </p:stCondLst>
                                        </p:cTn>
                                        <p:tgtEl>
                                          <p:spTgt spid="8"/>
                                        </p:tgtEl>
                                      </p:cBhvr>
                                      <p:to x="100000" y="100000"/>
                                    </p:animScale>
                                    <p:animScale>
                                      <p:cBhvr>
                                        <p:cTn id="41" dur="26">
                                          <p:stCondLst>
                                            <p:cond delay="1808"/>
                                          </p:stCondLst>
                                        </p:cTn>
                                        <p:tgtEl>
                                          <p:spTgt spid="8"/>
                                        </p:tgtEl>
                                      </p:cBhvr>
                                      <p:to x="100000" y="95000"/>
                                    </p:animScale>
                                    <p:animScale>
                                      <p:cBhvr>
                                        <p:cTn id="42" dur="166" decel="50000">
                                          <p:stCondLst>
                                            <p:cond delay="1834"/>
                                          </p:stCondLst>
                                        </p:cTn>
                                        <p:tgtEl>
                                          <p:spTgt spid="8"/>
                                        </p:tgtEl>
                                      </p:cBhvr>
                                      <p:to x="100000" y="100000"/>
                                    </p:animScale>
                                  </p:childTnLst>
                                </p:cTn>
                              </p:par>
                            </p:childTnLst>
                          </p:cTn>
                        </p:par>
                        <p:par>
                          <p:cTn id="43" fill="hold">
                            <p:stCondLst>
                              <p:cond delay="4500"/>
                            </p:stCondLst>
                            <p:childTnLst>
                              <p:par>
                                <p:cTn id="44" presetID="26" presetClass="entr" presetSubtype="0"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580">
                                          <p:stCondLst>
                                            <p:cond delay="0"/>
                                          </p:stCondLst>
                                        </p:cTn>
                                        <p:tgtEl>
                                          <p:spTgt spid="9"/>
                                        </p:tgtEl>
                                      </p:cBhvr>
                                    </p:animEffect>
                                    <p:anim calcmode="lin" valueType="num">
                                      <p:cBhvr>
                                        <p:cTn id="47"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2" dur="26">
                                          <p:stCondLst>
                                            <p:cond delay="650"/>
                                          </p:stCondLst>
                                        </p:cTn>
                                        <p:tgtEl>
                                          <p:spTgt spid="9"/>
                                        </p:tgtEl>
                                      </p:cBhvr>
                                      <p:to x="100000" y="60000"/>
                                    </p:animScale>
                                    <p:animScale>
                                      <p:cBhvr>
                                        <p:cTn id="53" dur="166" decel="50000">
                                          <p:stCondLst>
                                            <p:cond delay="676"/>
                                          </p:stCondLst>
                                        </p:cTn>
                                        <p:tgtEl>
                                          <p:spTgt spid="9"/>
                                        </p:tgtEl>
                                      </p:cBhvr>
                                      <p:to x="100000" y="100000"/>
                                    </p:animScale>
                                    <p:animScale>
                                      <p:cBhvr>
                                        <p:cTn id="54" dur="26">
                                          <p:stCondLst>
                                            <p:cond delay="1312"/>
                                          </p:stCondLst>
                                        </p:cTn>
                                        <p:tgtEl>
                                          <p:spTgt spid="9"/>
                                        </p:tgtEl>
                                      </p:cBhvr>
                                      <p:to x="100000" y="80000"/>
                                    </p:animScale>
                                    <p:animScale>
                                      <p:cBhvr>
                                        <p:cTn id="55" dur="166" decel="50000">
                                          <p:stCondLst>
                                            <p:cond delay="1338"/>
                                          </p:stCondLst>
                                        </p:cTn>
                                        <p:tgtEl>
                                          <p:spTgt spid="9"/>
                                        </p:tgtEl>
                                      </p:cBhvr>
                                      <p:to x="100000" y="100000"/>
                                    </p:animScale>
                                    <p:animScale>
                                      <p:cBhvr>
                                        <p:cTn id="56" dur="26">
                                          <p:stCondLst>
                                            <p:cond delay="1642"/>
                                          </p:stCondLst>
                                        </p:cTn>
                                        <p:tgtEl>
                                          <p:spTgt spid="9"/>
                                        </p:tgtEl>
                                      </p:cBhvr>
                                      <p:to x="100000" y="90000"/>
                                    </p:animScale>
                                    <p:animScale>
                                      <p:cBhvr>
                                        <p:cTn id="57" dur="166" decel="50000">
                                          <p:stCondLst>
                                            <p:cond delay="1668"/>
                                          </p:stCondLst>
                                        </p:cTn>
                                        <p:tgtEl>
                                          <p:spTgt spid="9"/>
                                        </p:tgtEl>
                                      </p:cBhvr>
                                      <p:to x="100000" y="100000"/>
                                    </p:animScale>
                                    <p:animScale>
                                      <p:cBhvr>
                                        <p:cTn id="58" dur="26">
                                          <p:stCondLst>
                                            <p:cond delay="1808"/>
                                          </p:stCondLst>
                                        </p:cTn>
                                        <p:tgtEl>
                                          <p:spTgt spid="9"/>
                                        </p:tgtEl>
                                      </p:cBhvr>
                                      <p:to x="100000" y="95000"/>
                                    </p:animScale>
                                    <p:animScale>
                                      <p:cBhvr>
                                        <p:cTn id="59" dur="166" decel="50000">
                                          <p:stCondLst>
                                            <p:cond delay="1834"/>
                                          </p:stCondLst>
                                        </p:cTn>
                                        <p:tgtEl>
                                          <p:spTgt spid="9"/>
                                        </p:tgtEl>
                                      </p:cBhvr>
                                      <p:to x="100000" y="100000"/>
                                    </p:animScale>
                                  </p:childTnLst>
                                </p:cTn>
                              </p:par>
                            </p:childTnLst>
                          </p:cTn>
                        </p:par>
                        <p:par>
                          <p:cTn id="60" fill="hold">
                            <p:stCondLst>
                              <p:cond delay="6500"/>
                            </p:stCondLst>
                            <p:childTnLst>
                              <p:par>
                                <p:cTn id="61" presetID="26" presetClass="entr" presetSubtype="0" fill="hold" grpId="0" nodeType="after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wipe(down)">
                                      <p:cBhvr>
                                        <p:cTn id="63" dur="580">
                                          <p:stCondLst>
                                            <p:cond delay="0"/>
                                          </p:stCondLst>
                                        </p:cTn>
                                        <p:tgtEl>
                                          <p:spTgt spid="10"/>
                                        </p:tgtEl>
                                      </p:cBhvr>
                                    </p:animEffect>
                                    <p:anim calcmode="lin" valueType="num">
                                      <p:cBhvr>
                                        <p:cTn id="6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9" dur="26">
                                          <p:stCondLst>
                                            <p:cond delay="650"/>
                                          </p:stCondLst>
                                        </p:cTn>
                                        <p:tgtEl>
                                          <p:spTgt spid="10"/>
                                        </p:tgtEl>
                                      </p:cBhvr>
                                      <p:to x="100000" y="60000"/>
                                    </p:animScale>
                                    <p:animScale>
                                      <p:cBhvr>
                                        <p:cTn id="70" dur="166" decel="50000">
                                          <p:stCondLst>
                                            <p:cond delay="676"/>
                                          </p:stCondLst>
                                        </p:cTn>
                                        <p:tgtEl>
                                          <p:spTgt spid="10"/>
                                        </p:tgtEl>
                                      </p:cBhvr>
                                      <p:to x="100000" y="100000"/>
                                    </p:animScale>
                                    <p:animScale>
                                      <p:cBhvr>
                                        <p:cTn id="71" dur="26">
                                          <p:stCondLst>
                                            <p:cond delay="1312"/>
                                          </p:stCondLst>
                                        </p:cTn>
                                        <p:tgtEl>
                                          <p:spTgt spid="10"/>
                                        </p:tgtEl>
                                      </p:cBhvr>
                                      <p:to x="100000" y="80000"/>
                                    </p:animScale>
                                    <p:animScale>
                                      <p:cBhvr>
                                        <p:cTn id="72" dur="166" decel="50000">
                                          <p:stCondLst>
                                            <p:cond delay="1338"/>
                                          </p:stCondLst>
                                        </p:cTn>
                                        <p:tgtEl>
                                          <p:spTgt spid="10"/>
                                        </p:tgtEl>
                                      </p:cBhvr>
                                      <p:to x="100000" y="100000"/>
                                    </p:animScale>
                                    <p:animScale>
                                      <p:cBhvr>
                                        <p:cTn id="73" dur="26">
                                          <p:stCondLst>
                                            <p:cond delay="1642"/>
                                          </p:stCondLst>
                                        </p:cTn>
                                        <p:tgtEl>
                                          <p:spTgt spid="10"/>
                                        </p:tgtEl>
                                      </p:cBhvr>
                                      <p:to x="100000" y="90000"/>
                                    </p:animScale>
                                    <p:animScale>
                                      <p:cBhvr>
                                        <p:cTn id="74" dur="166" decel="50000">
                                          <p:stCondLst>
                                            <p:cond delay="1668"/>
                                          </p:stCondLst>
                                        </p:cTn>
                                        <p:tgtEl>
                                          <p:spTgt spid="10"/>
                                        </p:tgtEl>
                                      </p:cBhvr>
                                      <p:to x="100000" y="100000"/>
                                    </p:animScale>
                                    <p:animScale>
                                      <p:cBhvr>
                                        <p:cTn id="75" dur="26">
                                          <p:stCondLst>
                                            <p:cond delay="1808"/>
                                          </p:stCondLst>
                                        </p:cTn>
                                        <p:tgtEl>
                                          <p:spTgt spid="10"/>
                                        </p:tgtEl>
                                      </p:cBhvr>
                                      <p:to x="100000" y="95000"/>
                                    </p:animScale>
                                    <p:animScale>
                                      <p:cBhvr>
                                        <p:cTn id="76"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卡通人物&#10;&#10;描述已自动生成">
            <a:extLst>
              <a:ext uri="{FF2B5EF4-FFF2-40B4-BE49-F238E27FC236}">
                <a16:creationId xmlns:a16="http://schemas.microsoft.com/office/drawing/2014/main" xmlns="" id="{76CE6D25-7AB1-49F9-9243-138AE93E56A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2740" y="555526"/>
            <a:ext cx="3547598" cy="4711452"/>
          </a:xfrm>
          <a:prstGeom prst="rect">
            <a:avLst/>
          </a:prstGeom>
        </p:spPr>
      </p:pic>
      <p:pic>
        <p:nvPicPr>
          <p:cNvPr id="9" name="图片 8">
            <a:extLst>
              <a:ext uri="{FF2B5EF4-FFF2-40B4-BE49-F238E27FC236}">
                <a16:creationId xmlns:a16="http://schemas.microsoft.com/office/drawing/2014/main" xmlns="" id="{754429BB-47C8-4BAE-90E6-D3FBA828B45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355976" y="632306"/>
            <a:ext cx="4609682" cy="4371950"/>
          </a:xfrm>
          <a:prstGeom prst="rect">
            <a:avLst/>
          </a:prstGeom>
        </p:spPr>
      </p:pic>
      <p:sp>
        <p:nvSpPr>
          <p:cNvPr id="11" name="矩形 10">
            <a:extLst>
              <a:ext uri="{FF2B5EF4-FFF2-40B4-BE49-F238E27FC236}">
                <a16:creationId xmlns:a16="http://schemas.microsoft.com/office/drawing/2014/main" xmlns="" id="{AEA8996D-E125-48B8-95F5-20A92221D055}"/>
              </a:ext>
            </a:extLst>
          </p:cNvPr>
          <p:cNvSpPr/>
          <p:nvPr/>
        </p:nvSpPr>
        <p:spPr>
          <a:xfrm>
            <a:off x="2267744" y="1864174"/>
            <a:ext cx="3070071" cy="954107"/>
          </a:xfrm>
          <a:prstGeom prst="rect">
            <a:avLst/>
          </a:prstGeom>
          <a:noFill/>
        </p:spPr>
        <p:txBody>
          <a:bodyPr wrap="none" lIns="91440" tIns="45720" rIns="91440" bIns="45720">
            <a:spAutoFit/>
          </a:bodyPr>
          <a:lstStyle/>
          <a:p>
            <a:pPr algn="ctr"/>
            <a:r>
              <a:rPr lang="zh-CN" altLang="en-US" sz="2800" b="1" cap="none" spc="0" dirty="0">
                <a:ln w="22225">
                  <a:solidFill>
                    <a:schemeClr val="accent2"/>
                  </a:solidFill>
                  <a:prstDash val="solid"/>
                </a:ln>
                <a:solidFill>
                  <a:schemeClr val="accent2">
                    <a:lumMod val="40000"/>
                    <a:lumOff val="60000"/>
                  </a:schemeClr>
                </a:solidFill>
                <a:effectLst/>
              </a:rPr>
              <a:t>其实，我妈妈说的</a:t>
            </a:r>
            <a:endParaRPr lang="en-US" altLang="zh-CN" sz="2800" b="1" cap="none" spc="0" dirty="0">
              <a:ln w="22225">
                <a:solidFill>
                  <a:schemeClr val="accent2"/>
                </a:solidFill>
                <a:prstDash val="solid"/>
              </a:ln>
              <a:solidFill>
                <a:schemeClr val="accent2">
                  <a:lumMod val="40000"/>
                  <a:lumOff val="60000"/>
                </a:schemeClr>
              </a:solidFill>
              <a:effectLst/>
            </a:endParaRPr>
          </a:p>
          <a:p>
            <a:pPr algn="ctr"/>
            <a:r>
              <a:rPr lang="zh-CN" altLang="en-US" sz="2800" b="1" cap="none" spc="0" dirty="0">
                <a:ln w="22225">
                  <a:solidFill>
                    <a:schemeClr val="accent2"/>
                  </a:solidFill>
                  <a:prstDash val="solid"/>
                </a:ln>
                <a:solidFill>
                  <a:schemeClr val="accent2">
                    <a:lumMod val="40000"/>
                    <a:lumOff val="60000"/>
                  </a:schemeClr>
                </a:solidFill>
                <a:effectLst/>
              </a:rPr>
              <a:t>不全是实话</a:t>
            </a:r>
            <a:r>
              <a:rPr lang="en-US" altLang="zh-CN" sz="2800" b="1" dirty="0">
                <a:ln w="22225">
                  <a:solidFill>
                    <a:schemeClr val="accent2"/>
                  </a:solidFill>
                  <a:prstDash val="solid"/>
                </a:ln>
                <a:solidFill>
                  <a:schemeClr val="accent2">
                    <a:lumMod val="40000"/>
                    <a:lumOff val="60000"/>
                  </a:schemeClr>
                </a:solidFill>
              </a:rPr>
              <a:t>……</a:t>
            </a:r>
            <a:endParaRPr lang="zh-CN" altLang="en-US" sz="28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xmlns="" val="4156278390"/>
      </p:ext>
    </p:extLst>
  </p:cSld>
  <p:clrMapOvr>
    <a:masterClrMapping/>
  </p:clrMapOvr>
  <p:transition advClick="0" advTm="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卡通人物&#10;&#10;中度可信度描述已自动生成">
            <a:extLst>
              <a:ext uri="{FF2B5EF4-FFF2-40B4-BE49-F238E27FC236}">
                <a16:creationId xmlns:a16="http://schemas.microsoft.com/office/drawing/2014/main" xmlns="" id="{029A4299-7364-458D-BB5C-0BBE6817663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
            <a:ext cx="9108504" cy="4977580"/>
          </a:xfrm>
          <a:prstGeom prst="rect">
            <a:avLst/>
          </a:prstGeom>
        </p:spPr>
      </p:pic>
    </p:spTree>
    <p:extLst>
      <p:ext uri="{BB962C8B-B14F-4D97-AF65-F5344CB8AC3E}">
        <p14:creationId xmlns:p14="http://schemas.microsoft.com/office/powerpoint/2010/main" xmlns="" val="907897064"/>
      </p:ext>
    </p:extLst>
  </p:cSld>
  <p:clrMapOvr>
    <a:masterClrMapping/>
  </p:clrMapOvr>
  <p:transition advClick="0" advTm="6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卡通人物&#10;&#10;中度可信度描述已自动生成">
            <a:extLst>
              <a:ext uri="{FF2B5EF4-FFF2-40B4-BE49-F238E27FC236}">
                <a16:creationId xmlns:a16="http://schemas.microsoft.com/office/drawing/2014/main" xmlns="" id="{79E18DED-D83D-4A31-A4D3-EA0BF2EE8BAE}"/>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20538"/>
            <a:ext cx="9144000" cy="4795847"/>
          </a:xfrm>
          <a:prstGeom prst="rect">
            <a:avLst/>
          </a:prstGeom>
        </p:spPr>
      </p:pic>
    </p:spTree>
    <p:extLst>
      <p:ext uri="{BB962C8B-B14F-4D97-AF65-F5344CB8AC3E}">
        <p14:creationId xmlns:p14="http://schemas.microsoft.com/office/powerpoint/2010/main" xmlns="" val="1613393683"/>
      </p:ext>
    </p:extLst>
  </p:cSld>
  <p:clrMapOvr>
    <a:masterClrMapping/>
  </p:clrMapOvr>
  <p:transition advClick="0" advTm="6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0" y="-2"/>
            <a:ext cx="9144000" cy="5143500"/>
          </a:xfrm>
          <a:prstGeom prst="rect">
            <a:avLst/>
          </a:prstGeom>
        </p:spPr>
      </p:pic>
      <p:sp>
        <p:nvSpPr>
          <p:cNvPr id="8" name="TextBox 7"/>
          <p:cNvSpPr txBox="1"/>
          <p:nvPr/>
        </p:nvSpPr>
        <p:spPr>
          <a:xfrm rot="20308343">
            <a:off x="2447574" y="2020245"/>
            <a:ext cx="184731" cy="338554"/>
          </a:xfrm>
          <a:prstGeom prst="rect">
            <a:avLst/>
          </a:prstGeom>
          <a:noFill/>
        </p:spPr>
        <p:txBody>
          <a:bodyPr wrap="none" rtlCol="0">
            <a:spAutoFit/>
          </a:bodyPr>
          <a:lstStyle/>
          <a:p>
            <a:endParaRPr lang="zh-CN" altLang="en-US" sz="1600" b="1" dirty="0">
              <a:solidFill>
                <a:srgbClr val="0094D6"/>
              </a:solidFill>
            </a:endParaRPr>
          </a:p>
        </p:txBody>
      </p:sp>
      <p:sp>
        <p:nvSpPr>
          <p:cNvPr id="9" name="文本框 15"/>
          <p:cNvSpPr txBox="1"/>
          <p:nvPr>
            <p:custDataLst>
              <p:tags r:id="rId1"/>
            </p:custDataLst>
          </p:nvPr>
        </p:nvSpPr>
        <p:spPr>
          <a:xfrm>
            <a:off x="4283968" y="1779662"/>
            <a:ext cx="4624964" cy="981630"/>
          </a:xfrm>
          <a:prstGeom prst="rect">
            <a:avLst/>
          </a:prstGeom>
          <a:noFill/>
        </p:spPr>
        <p:txBody>
          <a:bodyPr wrap="square" rtlCol="0" anchor="b" anchorCtr="0">
            <a:normAutofit fontScale="32500" lnSpcReduction="20000"/>
          </a:bodyPr>
          <a:lstStyle/>
          <a:p>
            <a:pPr algn="ctr"/>
            <a:endParaRPr lang="en-US" altLang="zh-CN" sz="4400" dirty="0">
              <a:solidFill>
                <a:schemeClr val="bg1"/>
              </a:solidFill>
              <a:latin typeface="微软雅黑" pitchFamily="34" charset="-122"/>
              <a:ea typeface="微软雅黑" pitchFamily="34" charset="-122"/>
            </a:endParaRPr>
          </a:p>
          <a:p>
            <a:pPr algn="ctr"/>
            <a:endParaRPr lang="en-US" altLang="zh-CN" sz="4400" dirty="0">
              <a:solidFill>
                <a:schemeClr val="bg1"/>
              </a:solidFill>
              <a:latin typeface="微软雅黑" pitchFamily="34" charset="-122"/>
              <a:ea typeface="微软雅黑" pitchFamily="34" charset="-122"/>
            </a:endParaRPr>
          </a:p>
          <a:p>
            <a:pPr algn="ctr"/>
            <a:r>
              <a:rPr lang="zh-CN" altLang="en-US" sz="9600" dirty="0">
                <a:solidFill>
                  <a:schemeClr val="bg1"/>
                </a:solidFill>
                <a:latin typeface="微软雅黑" pitchFamily="34" charset="-122"/>
                <a:ea typeface="微软雅黑" pitchFamily="34" charset="-122"/>
              </a:rPr>
              <a:t>送走“小刺猬”</a:t>
            </a:r>
            <a:endParaRPr lang="zh-CN" altLang="en-US" sz="4400" dirty="0">
              <a:solidFill>
                <a:schemeClr val="bg1"/>
              </a:solidFill>
              <a:latin typeface="微软雅黑" pitchFamily="34" charset="-122"/>
              <a:ea typeface="微软雅黑" pitchFamily="34" charset="-122"/>
            </a:endParaRPr>
          </a:p>
        </p:txBody>
      </p:sp>
      <p:pic>
        <p:nvPicPr>
          <p:cNvPr id="10" name="图片 9" descr="卡通人物&#10;&#10;描述已自动生成">
            <a:extLst>
              <a:ext uri="{FF2B5EF4-FFF2-40B4-BE49-F238E27FC236}">
                <a16:creationId xmlns:a16="http://schemas.microsoft.com/office/drawing/2014/main" xmlns="" id="{D6D7097F-7723-4A17-9D8A-D8EF5F81BC14}"/>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26107" y="483518"/>
            <a:ext cx="4410075" cy="3892932"/>
          </a:xfrm>
          <a:prstGeom prst="rect">
            <a:avLst/>
          </a:prstGeom>
        </p:spPr>
      </p:pic>
      <p:cxnSp>
        <p:nvCxnSpPr>
          <p:cNvPr id="11" name="直接连接符 10"/>
          <p:cNvCxnSpPr/>
          <p:nvPr>
            <p:custDataLst>
              <p:tags r:id="rId2"/>
            </p:custDataLst>
          </p:nvPr>
        </p:nvCxnSpPr>
        <p:spPr>
          <a:xfrm>
            <a:off x="4385566" y="3471254"/>
            <a:ext cx="4410075" cy="0"/>
          </a:xfrm>
          <a:prstGeom prst="line">
            <a:avLst/>
          </a:prstGeom>
          <a:noFill/>
          <a:ln w="19050" cap="flat" cmpd="sng" algn="ctr">
            <a:solidFill>
              <a:schemeClr val="bg1"/>
            </a:solidFill>
            <a:prstDash val="solid"/>
            <a:miter lim="800000"/>
          </a:ln>
          <a:effectLst/>
        </p:spPr>
      </p:cxnSp>
      <p:cxnSp>
        <p:nvCxnSpPr>
          <p:cNvPr id="12" name="直接连接符 11"/>
          <p:cNvCxnSpPr/>
          <p:nvPr>
            <p:custDataLst>
              <p:tags r:id="rId3"/>
            </p:custDataLst>
          </p:nvPr>
        </p:nvCxnSpPr>
        <p:spPr>
          <a:xfrm>
            <a:off x="4385565" y="3004532"/>
            <a:ext cx="1980000" cy="0"/>
          </a:xfrm>
          <a:prstGeom prst="line">
            <a:avLst/>
          </a:prstGeom>
          <a:noFill/>
          <a:ln w="19050" cap="flat" cmpd="sng" algn="ctr">
            <a:solidFill>
              <a:schemeClr val="bg1"/>
            </a:solidFill>
            <a:prstDash val="solid"/>
            <a:miter lim="800000"/>
          </a:ln>
          <a:effectLst/>
        </p:spPr>
      </p:cxnSp>
      <p:cxnSp>
        <p:nvCxnSpPr>
          <p:cNvPr id="13" name="直接连接符 12"/>
          <p:cNvCxnSpPr/>
          <p:nvPr>
            <p:custDataLst>
              <p:tags r:id="rId4"/>
            </p:custDataLst>
          </p:nvPr>
        </p:nvCxnSpPr>
        <p:spPr>
          <a:xfrm>
            <a:off x="6815641" y="3004532"/>
            <a:ext cx="1980000" cy="0"/>
          </a:xfrm>
          <a:prstGeom prst="line">
            <a:avLst/>
          </a:prstGeom>
          <a:noFill/>
          <a:ln w="19050" cap="flat" cmpd="sng" algn="ctr">
            <a:solidFill>
              <a:schemeClr val="bg1"/>
            </a:solidFill>
            <a:prstDash val="solid"/>
            <a:miter lim="800000"/>
          </a:ln>
          <a:effectLst/>
        </p:spPr>
      </p:cxnSp>
      <p:sp>
        <p:nvSpPr>
          <p:cNvPr id="14" name="菱形 13"/>
          <p:cNvSpPr/>
          <p:nvPr>
            <p:custDataLst>
              <p:tags r:id="rId5"/>
            </p:custDataLst>
          </p:nvPr>
        </p:nvSpPr>
        <p:spPr>
          <a:xfrm>
            <a:off x="6457253" y="2871181"/>
            <a:ext cx="266700" cy="266700"/>
          </a:xfrm>
          <a:prstGeom prst="diamond">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Calibri" panose="020F0502020204030204"/>
              <a:ea typeface="宋体" panose="02010600030101010101" pitchFamily="2" charset="-122"/>
            </a:endParaRPr>
          </a:p>
        </p:txBody>
      </p:sp>
      <p:sp>
        <p:nvSpPr>
          <p:cNvPr id="5" name="TextBox 4"/>
          <p:cNvSpPr txBox="1"/>
          <p:nvPr/>
        </p:nvSpPr>
        <p:spPr>
          <a:xfrm rot="20106584">
            <a:off x="1622673" y="3055755"/>
            <a:ext cx="1620957" cy="830997"/>
          </a:xfrm>
          <a:prstGeom prst="rect">
            <a:avLst/>
          </a:prstGeom>
          <a:noFill/>
        </p:spPr>
        <p:txBody>
          <a:bodyPr wrap="none" rtlCol="0">
            <a:spAutoFit/>
          </a:bodyPr>
          <a:lstStyle/>
          <a:p>
            <a:r>
              <a:rPr lang="zh-CN" altLang="en-US" sz="4800" b="1" dirty="0">
                <a:solidFill>
                  <a:srgbClr val="0094D6"/>
                </a:solidFill>
                <a:latin typeface="微软雅黑" pitchFamily="34" charset="-122"/>
                <a:ea typeface="微软雅黑" pitchFamily="34" charset="-122"/>
              </a:rPr>
              <a:t>第</a:t>
            </a:r>
            <a:r>
              <a:rPr lang="zh-CN" altLang="en-US" sz="3200" b="1" dirty="0">
                <a:solidFill>
                  <a:srgbClr val="FF0000"/>
                </a:solidFill>
                <a:latin typeface="微软雅黑" pitchFamily="34" charset="-122"/>
                <a:ea typeface="微软雅黑" pitchFamily="34" charset="-122"/>
              </a:rPr>
              <a:t>五步</a:t>
            </a:r>
          </a:p>
        </p:txBody>
      </p:sp>
    </p:spTree>
    <p:extLst>
      <p:ext uri="{BB962C8B-B14F-4D97-AF65-F5344CB8AC3E}">
        <p14:creationId xmlns:p14="http://schemas.microsoft.com/office/powerpoint/2010/main" xmlns="" val="685279932"/>
      </p:ext>
    </p:extLst>
  </p:cSld>
  <p:clrMapOvr>
    <a:masterClrMapping/>
  </p:clrMapOvr>
  <p:transition advClick="0" advTm="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4"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par>
                          <p:cTn id="22" fill="hold">
                            <p:stCondLst>
                              <p:cond delay="2000"/>
                            </p:stCondLst>
                            <p:childTnLst>
                              <p:par>
                                <p:cTn id="23" presetID="2" presetClass="entr" presetSubtype="8"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250" fill="hold"/>
                                        <p:tgtEl>
                                          <p:spTgt spid="12"/>
                                        </p:tgtEl>
                                        <p:attrNameLst>
                                          <p:attrName>ppt_x</p:attrName>
                                        </p:attrNameLst>
                                      </p:cBhvr>
                                      <p:tavLst>
                                        <p:tav tm="0">
                                          <p:val>
                                            <p:strVal val="0-#ppt_w/2"/>
                                          </p:val>
                                        </p:tav>
                                        <p:tav tm="100000">
                                          <p:val>
                                            <p:strVal val="#ppt_x"/>
                                          </p:val>
                                        </p:tav>
                                      </p:tavLst>
                                    </p:anim>
                                    <p:anim calcmode="lin" valueType="num">
                                      <p:cBhvr additive="base">
                                        <p:cTn id="26" dur="250" fill="hold"/>
                                        <p:tgtEl>
                                          <p:spTgt spid="12"/>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250" fill="hold"/>
                                        <p:tgtEl>
                                          <p:spTgt spid="13"/>
                                        </p:tgtEl>
                                        <p:attrNameLst>
                                          <p:attrName>ppt_x</p:attrName>
                                        </p:attrNameLst>
                                      </p:cBhvr>
                                      <p:tavLst>
                                        <p:tav tm="0">
                                          <p:val>
                                            <p:strVal val="1+#ppt_w/2"/>
                                          </p:val>
                                        </p:tav>
                                        <p:tav tm="100000">
                                          <p:val>
                                            <p:strVal val="#ppt_x"/>
                                          </p:val>
                                        </p:tav>
                                      </p:tavLst>
                                    </p:anim>
                                    <p:anim calcmode="lin" valueType="num">
                                      <p:cBhvr additive="base">
                                        <p:cTn id="30" dur="250" fill="hold"/>
                                        <p:tgtEl>
                                          <p:spTgt spid="13"/>
                                        </p:tgtEl>
                                        <p:attrNameLst>
                                          <p:attrName>ppt_y</p:attrName>
                                        </p:attrNameLst>
                                      </p:cBhvr>
                                      <p:tavLst>
                                        <p:tav tm="0">
                                          <p:val>
                                            <p:strVal val="#ppt_y"/>
                                          </p:val>
                                        </p:tav>
                                        <p:tav tm="100000">
                                          <p:val>
                                            <p:strVal val="#ppt_y"/>
                                          </p:val>
                                        </p:tav>
                                      </p:tavLst>
                                    </p:anim>
                                  </p:childTnLst>
                                </p:cTn>
                              </p:par>
                            </p:childTnLst>
                          </p:cTn>
                        </p:par>
                        <p:par>
                          <p:cTn id="31" fill="hold">
                            <p:stCondLst>
                              <p:cond delay="2250"/>
                            </p:stCondLst>
                            <p:childTnLst>
                              <p:par>
                                <p:cTn id="32" presetID="16" presetClass="entr" presetSubtype="21"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1462232" y="2635637"/>
            <a:ext cx="1825803" cy="1826425"/>
          </a:xfrm>
          <a:prstGeom prst="ellipse">
            <a:avLst/>
          </a:prstGeom>
          <a:blipFill>
            <a:blip r:embed="rId3" cstate="print">
              <a:extLst>
                <a:ext uri="{BEBA8EAE-BF5A-486C-A8C5-ECC9F3942E4B}">
                  <a14:imgProps xmlns:a14="http://schemas.microsoft.com/office/drawing/2010/main" xmlns="">
                    <a14:imgLayer r:embed="rId4">
                      <a14:imgEffect>
                        <a14:artisticBlur radius="5"/>
                      </a14:imgEffect>
                    </a14:imgLayer>
                  </a14:imgProps>
                </a:ext>
              </a:extLst>
            </a:blip>
            <a:stretch>
              <a:fillRect/>
            </a:stretch>
          </a:blipFill>
          <a:ln w="57150">
            <a:solidFill>
              <a:srgbClr val="79A7AD"/>
            </a:solidFill>
          </a:ln>
        </p:spPr>
        <p:style>
          <a:lnRef idx="2">
            <a:schemeClr val="accent1">
              <a:shade val="50000"/>
            </a:schemeClr>
          </a:lnRef>
          <a:fillRef idx="1">
            <a:schemeClr val="accent1"/>
          </a:fillRef>
          <a:effectRef idx="0">
            <a:schemeClr val="accent1"/>
          </a:effectRef>
          <a:fontRef idx="minor">
            <a:schemeClr val="lt1"/>
          </a:fontRef>
        </p:style>
        <p:txBody>
          <a:bodyPr lIns="82808" tIns="41403" rIns="82808" bIns="41403" rtlCol="0" anchor="ctr"/>
          <a:lstStyle/>
          <a:p>
            <a:pPr algn="ctr"/>
            <a:endParaRPr lang="zh-CN" altLang="en-US"/>
          </a:p>
        </p:txBody>
      </p:sp>
      <p:sp>
        <p:nvSpPr>
          <p:cNvPr id="6" name="椭圆 5"/>
          <p:cNvSpPr/>
          <p:nvPr/>
        </p:nvSpPr>
        <p:spPr>
          <a:xfrm>
            <a:off x="3563888" y="558237"/>
            <a:ext cx="1825803" cy="1826425"/>
          </a:xfrm>
          <a:prstGeom prst="ellipse">
            <a:avLst/>
          </a:prstGeom>
          <a:blipFill>
            <a:blip r:embed="rId5" cstate="print"/>
            <a:stretch>
              <a:fillRect/>
            </a:stretch>
          </a:blipFill>
          <a:ln w="57150">
            <a:solidFill>
              <a:srgbClr val="79A7AD"/>
            </a:solidFill>
          </a:ln>
        </p:spPr>
        <p:style>
          <a:lnRef idx="2">
            <a:schemeClr val="accent1">
              <a:shade val="50000"/>
            </a:schemeClr>
          </a:lnRef>
          <a:fillRef idx="1">
            <a:schemeClr val="accent1"/>
          </a:fillRef>
          <a:effectRef idx="0">
            <a:schemeClr val="accent1"/>
          </a:effectRef>
          <a:fontRef idx="minor">
            <a:schemeClr val="lt1"/>
          </a:fontRef>
        </p:style>
        <p:txBody>
          <a:bodyPr lIns="82808" tIns="41403" rIns="82808" bIns="41403" rtlCol="0" anchor="ctr"/>
          <a:lstStyle/>
          <a:p>
            <a:pPr algn="ctr"/>
            <a:endParaRPr lang="zh-CN" altLang="en-US"/>
          </a:p>
        </p:txBody>
      </p:sp>
      <p:sp>
        <p:nvSpPr>
          <p:cNvPr id="9" name="TextBox 8"/>
          <p:cNvSpPr txBox="1"/>
          <p:nvPr/>
        </p:nvSpPr>
        <p:spPr>
          <a:xfrm>
            <a:off x="3889664" y="1104247"/>
            <a:ext cx="954108" cy="276999"/>
          </a:xfrm>
          <a:prstGeom prst="rect">
            <a:avLst/>
          </a:prstGeom>
          <a:noFill/>
        </p:spPr>
        <p:txBody>
          <a:bodyPr wrap="none" rtlCol="0">
            <a:spAutoFit/>
          </a:bodyPr>
          <a:lstStyle/>
          <a:p>
            <a:pPr algn="ctr"/>
            <a:r>
              <a:rPr lang="zh-CN" altLang="en-US" sz="1200" dirty="0">
                <a:solidFill>
                  <a:schemeClr val="bg1"/>
                </a:solidFill>
                <a:latin typeface="微软雅黑" panose="020B0503020204020204" pitchFamily="34" charset="-122"/>
                <a:ea typeface="微软雅黑" panose="020B0503020204020204" pitchFamily="34" charset="-122"/>
              </a:rPr>
              <a:t>重点工作二</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10" name="椭圆 9"/>
          <p:cNvSpPr/>
          <p:nvPr/>
        </p:nvSpPr>
        <p:spPr>
          <a:xfrm>
            <a:off x="6050418" y="2718939"/>
            <a:ext cx="1825803" cy="1826425"/>
          </a:xfrm>
          <a:prstGeom prst="ellipse">
            <a:avLst/>
          </a:prstGeom>
          <a:blipFill>
            <a:blip r:embed="rId6" cstate="print">
              <a:extLst>
                <a:ext uri="{BEBA8EAE-BF5A-486C-A8C5-ECC9F3942E4B}">
                  <a14:imgProps xmlns:a14="http://schemas.microsoft.com/office/drawing/2010/main" xmlns="">
                    <a14:imgLayer r:embed="rId7">
                      <a14:imgEffect>
                        <a14:artisticBlur radius="5"/>
                      </a14:imgEffect>
                    </a14:imgLayer>
                  </a14:imgProps>
                </a:ext>
              </a:extLst>
            </a:blip>
            <a:stretch>
              <a:fillRect/>
            </a:stretch>
          </a:blipFill>
          <a:ln w="57150">
            <a:solidFill>
              <a:srgbClr val="79A7AD"/>
            </a:solidFill>
          </a:ln>
        </p:spPr>
        <p:style>
          <a:lnRef idx="2">
            <a:schemeClr val="accent1">
              <a:shade val="50000"/>
            </a:schemeClr>
          </a:lnRef>
          <a:fillRef idx="1">
            <a:schemeClr val="accent1"/>
          </a:fillRef>
          <a:effectRef idx="0">
            <a:schemeClr val="accent1"/>
          </a:effectRef>
          <a:fontRef idx="minor">
            <a:schemeClr val="lt1"/>
          </a:fontRef>
        </p:style>
        <p:txBody>
          <a:bodyPr lIns="82808" tIns="41403" rIns="82808" bIns="41403" rtlCol="0" anchor="ctr"/>
          <a:lstStyle/>
          <a:p>
            <a:pPr algn="ctr"/>
            <a:endParaRPr lang="zh-CN" altLang="en-US"/>
          </a:p>
        </p:txBody>
      </p:sp>
      <p:sp>
        <p:nvSpPr>
          <p:cNvPr id="15" name="TextBox 14"/>
          <p:cNvSpPr txBox="1"/>
          <p:nvPr/>
        </p:nvSpPr>
        <p:spPr>
          <a:xfrm>
            <a:off x="3877574" y="3187675"/>
            <a:ext cx="1583307" cy="252892"/>
          </a:xfrm>
          <a:prstGeom prst="rect">
            <a:avLst/>
          </a:prstGeom>
          <a:noFill/>
        </p:spPr>
        <p:txBody>
          <a:bodyPr wrap="square" lIns="82808" tIns="41403" rIns="82808" bIns="41403" rtlCol="0">
            <a:spAutoFit/>
          </a:bodyPr>
          <a:lstStyle/>
          <a:p>
            <a:r>
              <a:rPr lang="zh-CN" altLang="en-US" sz="1100" dirty="0">
                <a:latin typeface="微软雅黑" panose="020B0503020204020204" pitchFamily="34" charset="-122"/>
                <a:ea typeface="微软雅黑" panose="020B0503020204020204" pitchFamily="34" charset="-122"/>
              </a:rPr>
              <a:t>胃里面像火烧一样</a:t>
            </a:r>
          </a:p>
        </p:txBody>
      </p:sp>
      <p:pic>
        <p:nvPicPr>
          <p:cNvPr id="18" name="图片 17" descr="卡通人物&#10;&#10;描述已自动生成">
            <a:extLst>
              <a:ext uri="{FF2B5EF4-FFF2-40B4-BE49-F238E27FC236}">
                <a16:creationId xmlns:a16="http://schemas.microsoft.com/office/drawing/2014/main" xmlns="" id="{19E7DD38-C0B6-42A9-AFA1-C726F1701B5E}"/>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888171" y="2389507"/>
            <a:ext cx="1562111" cy="2300304"/>
          </a:xfrm>
          <a:prstGeom prst="rect">
            <a:avLst/>
          </a:prstGeom>
        </p:spPr>
      </p:pic>
      <p:pic>
        <p:nvPicPr>
          <p:cNvPr id="20" name="图片 19" descr="卡通人物&#10;&#10;中度可信度描述已自动生成">
            <a:extLst>
              <a:ext uri="{FF2B5EF4-FFF2-40B4-BE49-F238E27FC236}">
                <a16:creationId xmlns:a16="http://schemas.microsoft.com/office/drawing/2014/main" xmlns="" id="{854CBE1A-ACA2-4E0D-A2A8-592CC3A57E09}"/>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3522791" y="627534"/>
            <a:ext cx="1866900" cy="1691258"/>
          </a:xfrm>
          <a:prstGeom prst="ellipse">
            <a:avLst/>
          </a:prstGeom>
          <a:ln>
            <a:noFill/>
          </a:ln>
          <a:effectLst>
            <a:softEdge rad="112500"/>
          </a:effectLst>
        </p:spPr>
      </p:pic>
      <p:pic>
        <p:nvPicPr>
          <p:cNvPr id="24" name="图片 23">
            <a:extLst>
              <a:ext uri="{FF2B5EF4-FFF2-40B4-BE49-F238E27FC236}">
                <a16:creationId xmlns:a16="http://schemas.microsoft.com/office/drawing/2014/main" xmlns="" id="{BA163865-B623-4086-BEF9-F3A01C934847}"/>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439799" y="2635637"/>
            <a:ext cx="1848236" cy="1993030"/>
          </a:xfrm>
          <a:prstGeom prst="ellipse">
            <a:avLst/>
          </a:prstGeom>
          <a:ln>
            <a:noFill/>
          </a:ln>
          <a:effectLst>
            <a:softEdge rad="112500"/>
          </a:effectLst>
        </p:spPr>
      </p:pic>
      <p:pic>
        <p:nvPicPr>
          <p:cNvPr id="4" name="图片 3" descr="卡通人物&#10;&#10;描述已自动生成">
            <a:extLst>
              <a:ext uri="{FF2B5EF4-FFF2-40B4-BE49-F238E27FC236}">
                <a16:creationId xmlns:a16="http://schemas.microsoft.com/office/drawing/2014/main" xmlns="" id="{BEA5DE8D-EF7A-48F5-B037-3C38786C9666}"/>
              </a:ext>
            </a:extLst>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6948264" y="699542"/>
            <a:ext cx="1760842" cy="1826426"/>
          </a:xfrm>
          <a:prstGeom prst="rect">
            <a:avLst/>
          </a:prstGeom>
        </p:spPr>
      </p:pic>
      <p:pic>
        <p:nvPicPr>
          <p:cNvPr id="7" name="图片 6" descr="背景图案&#10;&#10;低可信度描述已自动生成">
            <a:extLst>
              <a:ext uri="{FF2B5EF4-FFF2-40B4-BE49-F238E27FC236}">
                <a16:creationId xmlns:a16="http://schemas.microsoft.com/office/drawing/2014/main" xmlns="" id="{0E136EC4-49B3-4F4D-8B60-81CFFEE22E0F}"/>
              </a:ext>
            </a:extLst>
          </p:cNvPr>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5868144" y="2859782"/>
            <a:ext cx="2339851" cy="1685582"/>
          </a:xfrm>
          <a:prstGeom prst="ellipse">
            <a:avLst/>
          </a:prstGeom>
          <a:ln>
            <a:noFill/>
          </a:ln>
          <a:effectLst>
            <a:softEdge rad="112500"/>
          </a:effectLst>
        </p:spPr>
      </p:pic>
      <p:sp>
        <p:nvSpPr>
          <p:cNvPr id="3" name="文本框 2">
            <a:extLst>
              <a:ext uri="{FF2B5EF4-FFF2-40B4-BE49-F238E27FC236}">
                <a16:creationId xmlns:a16="http://schemas.microsoft.com/office/drawing/2014/main" xmlns="" id="{3CAEB1C1-A938-4B41-B690-1E593139A740}"/>
              </a:ext>
            </a:extLst>
          </p:cNvPr>
          <p:cNvSpPr txBox="1"/>
          <p:nvPr/>
        </p:nvSpPr>
        <p:spPr>
          <a:xfrm>
            <a:off x="7482431" y="2450971"/>
            <a:ext cx="1152128" cy="369332"/>
          </a:xfrm>
          <a:prstGeom prst="rect">
            <a:avLst/>
          </a:prstGeom>
          <a:noFill/>
        </p:spPr>
        <p:txBody>
          <a:bodyPr wrap="square" rtlCol="0">
            <a:spAutoFit/>
          </a:bodyPr>
          <a:lstStyle/>
          <a:p>
            <a:r>
              <a:rPr lang="zh-CN" altLang="en-US" b="1" dirty="0"/>
              <a:t>小映医生</a:t>
            </a:r>
          </a:p>
        </p:txBody>
      </p:sp>
      <p:sp>
        <p:nvSpPr>
          <p:cNvPr id="5" name="文本框 4">
            <a:extLst>
              <a:ext uri="{FF2B5EF4-FFF2-40B4-BE49-F238E27FC236}">
                <a16:creationId xmlns:a16="http://schemas.microsoft.com/office/drawing/2014/main" xmlns="" id="{47097760-DC02-4499-911D-DBB167AFB930}"/>
              </a:ext>
            </a:extLst>
          </p:cNvPr>
          <p:cNvSpPr txBox="1"/>
          <p:nvPr/>
        </p:nvSpPr>
        <p:spPr>
          <a:xfrm>
            <a:off x="4707051" y="3314121"/>
            <a:ext cx="925505" cy="369332"/>
          </a:xfrm>
          <a:prstGeom prst="rect">
            <a:avLst/>
          </a:prstGeom>
          <a:noFill/>
        </p:spPr>
        <p:txBody>
          <a:bodyPr wrap="square" rtlCol="0">
            <a:spAutoFit/>
          </a:bodyPr>
          <a:lstStyle/>
          <a:p>
            <a:r>
              <a:rPr lang="zh-CN" altLang="en-US" b="1" dirty="0"/>
              <a:t>李阿姨</a:t>
            </a:r>
          </a:p>
        </p:txBody>
      </p:sp>
    </p:spTree>
    <p:extLst>
      <p:ext uri="{BB962C8B-B14F-4D97-AF65-F5344CB8AC3E}">
        <p14:creationId xmlns:p14="http://schemas.microsoft.com/office/powerpoint/2010/main" xmlns="" val="1922497047"/>
      </p:ext>
    </p:extLst>
  </p:cSld>
  <p:clrMapOvr>
    <a:masterClrMapping/>
  </p:clrMapOvr>
  <p:transition advClick="0" advTm="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750"/>
                            </p:stCondLst>
                            <p:childTnLst>
                              <p:par>
                                <p:cTn id="17" presetID="22" presetClass="entr" presetSubtype="1"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500"/>
                                        <p:tgtEl>
                                          <p:spTgt spid="15"/>
                                        </p:tgtEl>
                                      </p:cBhvr>
                                    </p:animEffect>
                                  </p:childTnLst>
                                </p:cTn>
                              </p:par>
                            </p:childTnLst>
                          </p:cTn>
                        </p:par>
                        <p:par>
                          <p:cTn id="20" fill="hold">
                            <p:stCondLst>
                              <p:cond delay="2250"/>
                            </p:stCondLst>
                            <p:childTnLst>
                              <p:par>
                                <p:cTn id="21" presetID="42"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750"/>
                                        <p:tgtEl>
                                          <p:spTgt spid="10"/>
                                        </p:tgtEl>
                                      </p:cBhvr>
                                    </p:animEffect>
                                    <p:anim calcmode="lin" valueType="num">
                                      <p:cBhvr>
                                        <p:cTn id="24" dur="750" fill="hold"/>
                                        <p:tgtEl>
                                          <p:spTgt spid="10"/>
                                        </p:tgtEl>
                                        <p:attrNameLst>
                                          <p:attrName>ppt_x</p:attrName>
                                        </p:attrNameLst>
                                      </p:cBhvr>
                                      <p:tavLst>
                                        <p:tav tm="0">
                                          <p:val>
                                            <p:strVal val="#ppt_x"/>
                                          </p:val>
                                        </p:tav>
                                        <p:tav tm="100000">
                                          <p:val>
                                            <p:strVal val="#ppt_x"/>
                                          </p:val>
                                        </p:tav>
                                      </p:tavLst>
                                    </p:anim>
                                    <p:anim calcmode="lin" valueType="num">
                                      <p:cBhvr>
                                        <p:cTn id="25"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0" grpId="0" animBg="1"/>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标&#10;&#10;描述已自动生成">
            <a:extLst>
              <a:ext uri="{FF2B5EF4-FFF2-40B4-BE49-F238E27FC236}">
                <a16:creationId xmlns:a16="http://schemas.microsoft.com/office/drawing/2014/main" xmlns="" id="{E2E0C65F-BBED-49CB-9583-3DABEFA3B68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87824" y="771550"/>
            <a:ext cx="3670683" cy="4099871"/>
          </a:xfrm>
          <a:prstGeom prst="rect">
            <a:avLst/>
          </a:prstGeom>
        </p:spPr>
      </p:pic>
      <p:sp>
        <p:nvSpPr>
          <p:cNvPr id="2" name="文本框 1">
            <a:extLst>
              <a:ext uri="{FF2B5EF4-FFF2-40B4-BE49-F238E27FC236}">
                <a16:creationId xmlns:a16="http://schemas.microsoft.com/office/drawing/2014/main" xmlns="" id="{675BD807-7A6D-4783-8819-00C0D888F12D}"/>
              </a:ext>
            </a:extLst>
          </p:cNvPr>
          <p:cNvSpPr txBox="1"/>
          <p:nvPr/>
        </p:nvSpPr>
        <p:spPr>
          <a:xfrm>
            <a:off x="1259632" y="699542"/>
            <a:ext cx="1800200" cy="523220"/>
          </a:xfrm>
          <a:prstGeom prst="rect">
            <a:avLst/>
          </a:prstGeom>
          <a:noFill/>
        </p:spPr>
        <p:txBody>
          <a:bodyPr wrap="square" rtlCol="0">
            <a:spAutoFit/>
          </a:bodyPr>
          <a:lstStyle/>
          <a:p>
            <a:r>
              <a:rPr lang="zh-CN" altLang="en-US" sz="2800" b="1" dirty="0"/>
              <a:t>药物治疗</a:t>
            </a:r>
          </a:p>
        </p:txBody>
      </p:sp>
    </p:spTree>
    <p:extLst>
      <p:ext uri="{BB962C8B-B14F-4D97-AF65-F5344CB8AC3E}">
        <p14:creationId xmlns:p14="http://schemas.microsoft.com/office/powerpoint/2010/main" xmlns="" val="864804670"/>
      </p:ext>
    </p:extLst>
  </p:cSld>
  <p:clrMapOvr>
    <a:masterClrMapping/>
  </p:clrMapOvr>
  <p:transition advClick="0" advTm="6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伞, 游戏机, 装饰品, 房间&#10;&#10;描述已自动生成">
            <a:extLst>
              <a:ext uri="{FF2B5EF4-FFF2-40B4-BE49-F238E27FC236}">
                <a16:creationId xmlns:a16="http://schemas.microsoft.com/office/drawing/2014/main" xmlns="" id="{C3E7BC29-9B9B-4C94-8F9F-82E8FB994440}"/>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4775309"/>
          </a:xfrm>
          <a:prstGeom prst="rect">
            <a:avLst/>
          </a:prstGeom>
        </p:spPr>
      </p:pic>
    </p:spTree>
    <p:extLst>
      <p:ext uri="{BB962C8B-B14F-4D97-AF65-F5344CB8AC3E}">
        <p14:creationId xmlns:p14="http://schemas.microsoft.com/office/powerpoint/2010/main" xmlns="" val="1111019998"/>
      </p:ext>
    </p:extLst>
  </p:cSld>
  <p:clrMapOvr>
    <a:masterClrMapping/>
  </p:clrMapOvr>
  <p:transition advClick="0" advTm="6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卡通人物&#10;&#10;低可信度描述已自动生成">
            <a:extLst>
              <a:ext uri="{FF2B5EF4-FFF2-40B4-BE49-F238E27FC236}">
                <a16:creationId xmlns:a16="http://schemas.microsoft.com/office/drawing/2014/main" xmlns="" id="{E5673994-5AAB-4FCE-B3D4-308758604DE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4871217"/>
          </a:xfrm>
          <a:prstGeom prst="rect">
            <a:avLst/>
          </a:prstGeom>
        </p:spPr>
      </p:pic>
    </p:spTree>
    <p:extLst>
      <p:ext uri="{BB962C8B-B14F-4D97-AF65-F5344CB8AC3E}">
        <p14:creationId xmlns:p14="http://schemas.microsoft.com/office/powerpoint/2010/main" xmlns="" val="1299001002"/>
      </p:ext>
    </p:extLst>
  </p:cSld>
  <p:clrMapOvr>
    <a:masterClrMapping/>
  </p:clrMapOvr>
  <p:transition advClick="0" advTm="6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1194535" y="1080259"/>
            <a:ext cx="2277110" cy="368143"/>
          </a:xfrm>
          <a:prstGeom prst="rect">
            <a:avLst/>
          </a:prstGeom>
          <a:solidFill>
            <a:srgbClr val="79A7AD"/>
          </a:solidFill>
          <a:ln>
            <a:noFill/>
          </a:ln>
        </p:spPr>
        <p:txBody>
          <a:bodyPr lIns="82808" tIns="41403" rIns="82808" bIns="41403" anchor="ctr"/>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r>
              <a:rPr lang="zh-CN" altLang="zh-CN" dirty="0"/>
              <a:t>老年人</a:t>
            </a:r>
            <a:endParaRPr lang="zh-CN" altLang="zh-CN" sz="1400" b="1" dirty="0">
              <a:solidFill>
                <a:srgbClr val="FFFFFF"/>
              </a:solidFill>
              <a:latin typeface="微软雅黑" panose="020B0503020204020204" pitchFamily="34" charset="-122"/>
              <a:ea typeface="微软雅黑" panose="020B0503020204020204" pitchFamily="34" charset="-122"/>
              <a:sym typeface="Bebas Neue" pitchFamily="2" charset="-122"/>
            </a:endParaRPr>
          </a:p>
        </p:txBody>
      </p:sp>
      <p:sp>
        <p:nvSpPr>
          <p:cNvPr id="4" name="TextBox 8"/>
          <p:cNvSpPr>
            <a:spLocks noChangeArrowheads="1"/>
          </p:cNvSpPr>
          <p:nvPr/>
        </p:nvSpPr>
        <p:spPr bwMode="auto">
          <a:xfrm>
            <a:off x="3548322" y="1118593"/>
            <a:ext cx="879662" cy="314447"/>
          </a:xfrm>
          <a:prstGeom prst="rect">
            <a:avLst/>
          </a:prstGeom>
          <a:noFill/>
          <a:ln w="9525" cmpd="sng">
            <a:solidFill>
              <a:srgbClr val="79A7AD"/>
            </a:solidFill>
            <a:bevel/>
            <a:headEnd/>
            <a:tailEnd/>
          </a:ln>
          <a:extLst>
            <a:ext uri="{909E8E84-426E-40DD-AFC4-6F175D3DCCD1}">
              <a14:hiddenFill xmlns:a14="http://schemas.microsoft.com/office/drawing/2010/main" xmlns="">
                <a:solidFill>
                  <a:srgbClr val="FFFFFF"/>
                </a:solidFill>
              </a14:hiddenFill>
            </a:ext>
          </a:extLst>
        </p:spPr>
        <p:txBody>
          <a:bodyPr wrap="square" lIns="82808" tIns="41403" rIns="82808" bIns="41403">
            <a:spAutoFit/>
          </a:bodyPr>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ctr"/>
            <a:r>
              <a:rPr lang="en-US" altLang="zh-CN" sz="1500" dirty="0">
                <a:solidFill>
                  <a:srgbClr val="79A7AD"/>
                </a:solidFill>
                <a:latin typeface="Arial Black" panose="020B0A04020102020204" pitchFamily="34" charset="0"/>
                <a:ea typeface="微软雅黑" panose="020B0503020204020204" pitchFamily="34" charset="-122"/>
                <a:sym typeface="Bebas Neue" pitchFamily="2" charset="-122"/>
              </a:rPr>
              <a:t>3.8</a:t>
            </a:r>
            <a:r>
              <a:rPr lang="zh-CN" altLang="zh-CN" sz="1500" dirty="0">
                <a:solidFill>
                  <a:srgbClr val="79A7AD"/>
                </a:solidFill>
                <a:latin typeface="Arial Black" panose="020B0A04020102020204" pitchFamily="34" charset="0"/>
                <a:ea typeface="微软雅黑" panose="020B0503020204020204" pitchFamily="34" charset="-122"/>
                <a:sym typeface="Bebas Neue" pitchFamily="2" charset="-122"/>
              </a:rPr>
              <a:t>%</a:t>
            </a:r>
          </a:p>
        </p:txBody>
      </p:sp>
      <p:sp>
        <p:nvSpPr>
          <p:cNvPr id="5" name="Rectangle 9"/>
          <p:cNvSpPr>
            <a:spLocks noChangeArrowheads="1"/>
          </p:cNvSpPr>
          <p:nvPr/>
        </p:nvSpPr>
        <p:spPr bwMode="auto">
          <a:xfrm>
            <a:off x="1194536" y="1607417"/>
            <a:ext cx="1138555" cy="368143"/>
          </a:xfrm>
          <a:prstGeom prst="rect">
            <a:avLst/>
          </a:prstGeom>
          <a:solidFill>
            <a:srgbClr val="FABE00"/>
          </a:solidFill>
          <a:ln>
            <a:noFill/>
          </a:ln>
        </p:spPr>
        <p:txBody>
          <a:bodyPr lIns="82808" tIns="41403" rIns="82808" bIns="41403" anchor="ctr"/>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r>
              <a:rPr lang="zh-CN" altLang="en-US" sz="1400" b="1" dirty="0">
                <a:solidFill>
                  <a:schemeClr val="tx1">
                    <a:lumMod val="95000"/>
                    <a:lumOff val="5000"/>
                  </a:schemeClr>
                </a:solidFill>
                <a:latin typeface="微软雅黑" panose="020B0503020204020204" pitchFamily="34" charset="-122"/>
                <a:ea typeface="微软雅黑" panose="020B0503020204020204" pitchFamily="34" charset="-122"/>
                <a:sym typeface="Bebas Neue" pitchFamily="2" charset="-122"/>
              </a:rPr>
              <a:t>  内科门诊</a:t>
            </a:r>
          </a:p>
        </p:txBody>
      </p:sp>
      <p:sp>
        <p:nvSpPr>
          <p:cNvPr id="10" name="TextBox 14"/>
          <p:cNvSpPr>
            <a:spLocks noChangeArrowheads="1"/>
          </p:cNvSpPr>
          <p:nvPr/>
        </p:nvSpPr>
        <p:spPr bwMode="auto">
          <a:xfrm>
            <a:off x="2407986" y="1645751"/>
            <a:ext cx="836837" cy="314447"/>
          </a:xfrm>
          <a:prstGeom prst="rect">
            <a:avLst/>
          </a:prstGeom>
          <a:noFill/>
          <a:ln w="9525" cmpd="sng">
            <a:solidFill>
              <a:srgbClr val="79A7AD"/>
            </a:solidFill>
            <a:bevel/>
            <a:headEnd/>
            <a:tailEnd/>
          </a:ln>
          <a:extLst>
            <a:ext uri="{909E8E84-426E-40DD-AFC4-6F175D3DCCD1}">
              <a14:hiddenFill xmlns:a14="http://schemas.microsoft.com/office/drawing/2010/main" xmlns="">
                <a:solidFill>
                  <a:srgbClr val="FFFFFF"/>
                </a:solidFill>
              </a14:hiddenFill>
            </a:ext>
          </a:extLst>
        </p:spPr>
        <p:txBody>
          <a:bodyPr wrap="square" lIns="82808" tIns="41403" rIns="82808" bIns="41403">
            <a:spAutoFit/>
          </a:bodyPr>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ctr"/>
            <a:r>
              <a:rPr lang="en-US" altLang="zh-CN" sz="1500" dirty="0">
                <a:solidFill>
                  <a:srgbClr val="79A7AD"/>
                </a:solidFill>
                <a:latin typeface="Arial Black" panose="020B0A04020102020204" pitchFamily="34" charset="0"/>
                <a:ea typeface="微软雅黑" panose="020B0503020204020204" pitchFamily="34" charset="-122"/>
              </a:rPr>
              <a:t>1.56%</a:t>
            </a:r>
            <a:endParaRPr lang="zh-CN" altLang="zh-CN" sz="1500" dirty="0">
              <a:solidFill>
                <a:srgbClr val="79A7AD"/>
              </a:solidFill>
              <a:latin typeface="Arial Black" panose="020B0A04020102020204" pitchFamily="34" charset="0"/>
              <a:ea typeface="微软雅黑" panose="020B0503020204020204" pitchFamily="34" charset="-122"/>
              <a:sym typeface="Bebas Neue" pitchFamily="2" charset="-122"/>
            </a:endParaRPr>
          </a:p>
        </p:txBody>
      </p:sp>
      <p:sp>
        <p:nvSpPr>
          <p:cNvPr id="17" name="文本框 16">
            <a:extLst>
              <a:ext uri="{FF2B5EF4-FFF2-40B4-BE49-F238E27FC236}">
                <a16:creationId xmlns:a16="http://schemas.microsoft.com/office/drawing/2014/main" xmlns="" id="{A6DF627B-A788-4C4A-9D25-AE971CEAAA00}"/>
              </a:ext>
            </a:extLst>
          </p:cNvPr>
          <p:cNvSpPr txBox="1"/>
          <p:nvPr/>
        </p:nvSpPr>
        <p:spPr>
          <a:xfrm>
            <a:off x="179512" y="3476046"/>
            <a:ext cx="8605652" cy="1231106"/>
          </a:xfrm>
          <a:prstGeom prst="rect">
            <a:avLst/>
          </a:prstGeom>
          <a:noFill/>
        </p:spPr>
        <p:txBody>
          <a:bodyPr wrap="square" rtlCol="0">
            <a:spAutoFit/>
          </a:bodyPr>
          <a:lstStyle/>
          <a:p>
            <a:pPr algn="just"/>
            <a:r>
              <a:rPr lang="en-US" altLang="zh-CN" sz="1400" kern="100" dirty="0">
                <a:effectLst/>
                <a:latin typeface="Times New Roman" panose="02020603050405020304" pitchFamily="18" charset="0"/>
                <a:ea typeface="等线" panose="02010600030101010101" pitchFamily="2" charset="-122"/>
                <a:cs typeface="Times New Roman" panose="02020603050405020304" pitchFamily="18" charset="0"/>
              </a:rPr>
              <a:t>1 </a:t>
            </a:r>
            <a:r>
              <a:rPr lang="en-US" altLang="zh-CN" sz="1400" kern="100" dirty="0" err="1">
                <a:effectLst/>
                <a:latin typeface="Times New Roman" panose="02020603050405020304" pitchFamily="18" charset="0"/>
                <a:ea typeface="等线" panose="02010600030101010101" pitchFamily="2" charset="-122"/>
                <a:cs typeface="Times New Roman" panose="02020603050405020304" pitchFamily="18" charset="0"/>
              </a:rPr>
              <a:t>Dehoust</a:t>
            </a:r>
            <a:r>
              <a:rPr lang="en-US" altLang="zh-CN" sz="1400" kern="100" dirty="0">
                <a:effectLst/>
                <a:latin typeface="Times New Roman" panose="02020603050405020304" pitchFamily="18" charset="0"/>
                <a:ea typeface="等线" panose="02010600030101010101" pitchFamily="2" charset="-122"/>
                <a:cs typeface="Times New Roman" panose="02020603050405020304" pitchFamily="18" charset="0"/>
              </a:rPr>
              <a:t> MC, Schulz H, Harter M, </a:t>
            </a:r>
            <a:r>
              <a:rPr lang="en-US" altLang="zh-CN" sz="1400" kern="100" dirty="0" err="1">
                <a:effectLst/>
                <a:latin typeface="Times New Roman" panose="02020603050405020304" pitchFamily="18" charset="0"/>
                <a:ea typeface="等线" panose="02010600030101010101" pitchFamily="2" charset="-122"/>
                <a:cs typeface="Times New Roman" panose="02020603050405020304" pitchFamily="18" charset="0"/>
              </a:rPr>
              <a:t>Volkert</a:t>
            </a:r>
            <a:r>
              <a:rPr lang="en-US" altLang="zh-CN" sz="1400" kern="100" dirty="0">
                <a:effectLst/>
                <a:latin typeface="Times New Roman" panose="02020603050405020304" pitchFamily="18" charset="0"/>
                <a:ea typeface="等线" panose="02010600030101010101" pitchFamily="2" charset="-122"/>
                <a:cs typeface="Times New Roman" panose="02020603050405020304" pitchFamily="18" charset="0"/>
              </a:rPr>
              <a:t> J, </a:t>
            </a:r>
            <a:r>
              <a:rPr lang="en-US" altLang="zh-CN" sz="1400" kern="100" dirty="0" err="1">
                <a:effectLst/>
                <a:latin typeface="Times New Roman" panose="02020603050405020304" pitchFamily="18" charset="0"/>
                <a:ea typeface="等线" panose="02010600030101010101" pitchFamily="2" charset="-122"/>
                <a:cs typeface="Times New Roman" panose="02020603050405020304" pitchFamily="18" charset="0"/>
              </a:rPr>
              <a:t>Sehner</a:t>
            </a:r>
            <a:r>
              <a:rPr lang="en-US" altLang="zh-CN" sz="1400" kern="100" dirty="0">
                <a:effectLst/>
                <a:latin typeface="Times New Roman" panose="02020603050405020304" pitchFamily="18" charset="0"/>
                <a:ea typeface="等线" panose="02010600030101010101" pitchFamily="2" charset="-122"/>
                <a:cs typeface="Times New Roman" panose="02020603050405020304" pitchFamily="18" charset="0"/>
              </a:rPr>
              <a:t> S, Drabik A, et al. Prevalence and correlates of somatoform disorders in the elderly: Results of a European study. Int J Methods </a:t>
            </a:r>
            <a:r>
              <a:rPr lang="en-US" altLang="zh-CN" sz="1400" kern="100" dirty="0" err="1">
                <a:effectLst/>
                <a:latin typeface="Times New Roman" panose="02020603050405020304" pitchFamily="18" charset="0"/>
                <a:ea typeface="等线" panose="02010600030101010101" pitchFamily="2" charset="-122"/>
                <a:cs typeface="Times New Roman" panose="02020603050405020304" pitchFamily="18" charset="0"/>
              </a:rPr>
              <a:t>Psychiatr</a:t>
            </a:r>
            <a:r>
              <a:rPr lang="en-US" altLang="zh-CN" sz="1400" kern="100" dirty="0">
                <a:effectLst/>
                <a:latin typeface="Times New Roman" panose="02020603050405020304" pitchFamily="18" charset="0"/>
                <a:ea typeface="等线" panose="02010600030101010101" pitchFamily="2" charset="-122"/>
                <a:cs typeface="Times New Roman" panose="02020603050405020304" pitchFamily="18" charset="0"/>
              </a:rPr>
              <a:t> Res. 2017;26(1).</a:t>
            </a:r>
            <a:endParaRPr lang="zh-CN"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400" kern="100" dirty="0">
                <a:effectLst/>
                <a:latin typeface="Times New Roman" panose="02020603050405020304" pitchFamily="18" charset="0"/>
                <a:ea typeface="等线" panose="02010600030101010101" pitchFamily="2" charset="-122"/>
                <a:cs typeface="Times New Roman" panose="02020603050405020304" pitchFamily="18" charset="0"/>
              </a:rPr>
              <a:t>2 Liu L, Bi B, Qin X, Wei S, Wang W, Li Y, et al. The prevalence of somatoform disorders in internal medicine outpatient departments of 23 general hospitals in Shenyang, China. Gen Hosp Psychiatry. 2012;34(4):339-44.</a:t>
            </a:r>
            <a:endParaRPr lang="zh-CN"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pic>
        <p:nvPicPr>
          <p:cNvPr id="19" name="图片 18" descr="图片包含 游戏机, 动物, 恐龙&#10;&#10;描述已自动生成">
            <a:extLst>
              <a:ext uri="{FF2B5EF4-FFF2-40B4-BE49-F238E27FC236}">
                <a16:creationId xmlns:a16="http://schemas.microsoft.com/office/drawing/2014/main" xmlns="" id="{96E0FAA0-F162-4CA5-A079-C62A2EA1FF55}"/>
              </a:ext>
            </a:extLst>
          </p:cNvPr>
          <p:cNvPicPr>
            <a:picLocks noChangeAspect="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xmlns="" val="0"/>
              </a:ext>
            </a:extLst>
          </a:blip>
          <a:stretch>
            <a:fillRect/>
          </a:stretch>
        </p:blipFill>
        <p:spPr>
          <a:xfrm>
            <a:off x="4809687" y="123478"/>
            <a:ext cx="3139777" cy="4063241"/>
          </a:xfrm>
          <a:prstGeom prst="rect">
            <a:avLst/>
          </a:prstGeom>
        </p:spPr>
      </p:pic>
    </p:spTree>
    <p:extLst>
      <p:ext uri="{BB962C8B-B14F-4D97-AF65-F5344CB8AC3E}">
        <p14:creationId xmlns:p14="http://schemas.microsoft.com/office/powerpoint/2010/main" xmlns="" val="3318647137"/>
      </p:ext>
    </p:extLst>
  </p:cSld>
  <p:clrMapOvr>
    <a:masterClrMapping/>
  </p:clrMapOvr>
  <p:transition advClick="0" advTm="6000"/>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iterate type="lt">
                                        <p:tmPct val="0"/>
                                      </p:iterate>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p:stCondLst>
                                  <p:cond delay="500"/>
                                </p:stCondLst>
                                <p:childTnLst>
                                  <p:par>
                                    <p:cTn id="12" presetID="2" presetClass="entr" presetSubtype="2" fill="hold" grpId="0" nodeType="afterEffect" p14:presetBounceEnd="30000">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14:bounceEnd="30000">
                                          <p:cBhvr additive="base">
                                            <p:cTn id="14" dur="500" fill="hold"/>
                                            <p:tgtEl>
                                              <p:spTgt spid="4"/>
                                            </p:tgtEl>
                                            <p:attrNameLst>
                                              <p:attrName>ppt_x</p:attrName>
                                            </p:attrNameLst>
                                          </p:cBhvr>
                                          <p:tavLst>
                                            <p:tav tm="0">
                                              <p:val>
                                                <p:strVal val="1+#ppt_w/2"/>
                                              </p:val>
                                            </p:tav>
                                            <p:tav tm="100000">
                                              <p:val>
                                                <p:strVal val="#ppt_x"/>
                                              </p:val>
                                            </p:tav>
                                          </p:tavLst>
                                        </p:anim>
                                        <p:anim calcmode="lin" valueType="num" p14:bounceEnd="30000">
                                          <p:cBhvr additive="base">
                                            <p:cTn id="15" dur="5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14:presetBounceEnd="30000">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14:bounceEnd="30000">
                                          <p:cBhvr additive="base">
                                            <p:cTn id="18" dur="500" fill="hold"/>
                                            <p:tgtEl>
                                              <p:spTgt spid="10"/>
                                            </p:tgtEl>
                                            <p:attrNameLst>
                                              <p:attrName>ppt_x</p:attrName>
                                            </p:attrNameLst>
                                          </p:cBhvr>
                                          <p:tavLst>
                                            <p:tav tm="0">
                                              <p:val>
                                                <p:strVal val="1+#ppt_w/2"/>
                                              </p:val>
                                            </p:tav>
                                            <p:tav tm="100000">
                                              <p:val>
                                                <p:strVal val="#ppt_x"/>
                                              </p:val>
                                            </p:tav>
                                          </p:tavLst>
                                        </p:anim>
                                        <p:anim calcmode="lin" valueType="num" p14:bounceEnd="30000">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iterate type="lt">
                                        <p:tmPct val="0"/>
                                      </p:iterate>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p:stCondLst>
                                  <p:cond delay="500"/>
                                </p:stCondLst>
                                <p:childTnLst>
                                  <p:par>
                                    <p:cTn id="12" presetID="2" presetClass="entr" presetSubtype="2"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1+#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人的模糊照片&#10;&#10;描述已自动生成">
            <a:extLst>
              <a:ext uri="{FF2B5EF4-FFF2-40B4-BE49-F238E27FC236}">
                <a16:creationId xmlns:a16="http://schemas.microsoft.com/office/drawing/2014/main" xmlns="" id="{45BCD5F2-9DF7-4CC9-91ED-9FF2B4CDA49E}"/>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79972"/>
            <a:ext cx="9144000" cy="4983555"/>
          </a:xfrm>
          <a:prstGeom prst="rect">
            <a:avLst/>
          </a:prstGeom>
        </p:spPr>
      </p:pic>
    </p:spTree>
    <p:extLst>
      <p:ext uri="{BB962C8B-B14F-4D97-AF65-F5344CB8AC3E}">
        <p14:creationId xmlns:p14="http://schemas.microsoft.com/office/powerpoint/2010/main" xmlns="" val="3462763785"/>
      </p:ext>
    </p:extLst>
  </p:cSld>
  <p:clrMapOvr>
    <a:masterClrMapping/>
  </p:clrMapOvr>
  <p:transition advClick="0" advTm="6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标&#10;&#10;描述已自动生成">
            <a:extLst>
              <a:ext uri="{FF2B5EF4-FFF2-40B4-BE49-F238E27FC236}">
                <a16:creationId xmlns:a16="http://schemas.microsoft.com/office/drawing/2014/main" xmlns="" id="{749232E9-4B80-488A-83DA-F5CC9E2E5DC6}"/>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6512" y="0"/>
            <a:ext cx="9144000" cy="1604530"/>
          </a:xfrm>
          <a:prstGeom prst="rect">
            <a:avLst/>
          </a:prstGeom>
        </p:spPr>
      </p:pic>
      <p:pic>
        <p:nvPicPr>
          <p:cNvPr id="6" name="图片 5">
            <a:extLst>
              <a:ext uri="{FF2B5EF4-FFF2-40B4-BE49-F238E27FC236}">
                <a16:creationId xmlns:a16="http://schemas.microsoft.com/office/drawing/2014/main" xmlns="" id="{6B0F45FD-2D05-4481-9271-0AE09DB573B0}"/>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11356" y="1923678"/>
            <a:ext cx="3048264" cy="2692633"/>
          </a:xfrm>
          <a:prstGeom prst="rect">
            <a:avLst/>
          </a:prstGeom>
        </p:spPr>
      </p:pic>
    </p:spTree>
    <p:extLst>
      <p:ext uri="{BB962C8B-B14F-4D97-AF65-F5344CB8AC3E}">
        <p14:creationId xmlns:p14="http://schemas.microsoft.com/office/powerpoint/2010/main" xmlns="" val="874713591"/>
      </p:ext>
    </p:extLst>
  </p:cSld>
  <p:clrMapOvr>
    <a:masterClrMapping/>
  </p:clrMapOvr>
  <p:transition advClick="0" advTm="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0" y="-2"/>
            <a:ext cx="9144000" cy="5143500"/>
          </a:xfrm>
          <a:prstGeom prst="rect">
            <a:avLst/>
          </a:prstGeom>
        </p:spPr>
      </p:pic>
      <p:sp>
        <p:nvSpPr>
          <p:cNvPr id="8" name="TextBox 7"/>
          <p:cNvSpPr txBox="1"/>
          <p:nvPr/>
        </p:nvSpPr>
        <p:spPr>
          <a:xfrm rot="20308343">
            <a:off x="2447574" y="2020245"/>
            <a:ext cx="184731" cy="338554"/>
          </a:xfrm>
          <a:prstGeom prst="rect">
            <a:avLst/>
          </a:prstGeom>
          <a:noFill/>
        </p:spPr>
        <p:txBody>
          <a:bodyPr wrap="none" rtlCol="0">
            <a:spAutoFit/>
          </a:bodyPr>
          <a:lstStyle/>
          <a:p>
            <a:endParaRPr lang="zh-CN" altLang="en-US" sz="1600" b="1" dirty="0">
              <a:solidFill>
                <a:srgbClr val="0094D6"/>
              </a:solidFill>
            </a:endParaRPr>
          </a:p>
        </p:txBody>
      </p:sp>
      <p:sp>
        <p:nvSpPr>
          <p:cNvPr id="9" name="文本框 15"/>
          <p:cNvSpPr txBox="1"/>
          <p:nvPr>
            <p:custDataLst>
              <p:tags r:id="rId1"/>
            </p:custDataLst>
          </p:nvPr>
        </p:nvSpPr>
        <p:spPr>
          <a:xfrm>
            <a:off x="4283968" y="1779662"/>
            <a:ext cx="4624964" cy="981630"/>
          </a:xfrm>
          <a:prstGeom prst="rect">
            <a:avLst/>
          </a:prstGeom>
          <a:noFill/>
        </p:spPr>
        <p:txBody>
          <a:bodyPr wrap="square" rtlCol="0" anchor="b" anchorCtr="0">
            <a:normAutofit/>
          </a:bodyPr>
          <a:lstStyle/>
          <a:p>
            <a:pPr algn="ctr"/>
            <a:r>
              <a:rPr lang="zh-CN" altLang="en-US" sz="4400" dirty="0">
                <a:solidFill>
                  <a:schemeClr val="bg1"/>
                </a:solidFill>
                <a:latin typeface="微软雅黑" pitchFamily="34" charset="-122"/>
                <a:ea typeface="微软雅黑" pitchFamily="34" charset="-122"/>
              </a:rPr>
              <a:t>排除躯体疾病</a:t>
            </a:r>
          </a:p>
        </p:txBody>
      </p:sp>
      <p:pic>
        <p:nvPicPr>
          <p:cNvPr id="10" name="图片 9" descr="卡通人物&#10;&#10;描述已自动生成">
            <a:extLst>
              <a:ext uri="{FF2B5EF4-FFF2-40B4-BE49-F238E27FC236}">
                <a16:creationId xmlns:a16="http://schemas.microsoft.com/office/drawing/2014/main" xmlns="" id="{D6D7097F-7723-4A17-9D8A-D8EF5F81BC14}"/>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26107" y="483518"/>
            <a:ext cx="4410075" cy="3892932"/>
          </a:xfrm>
          <a:prstGeom prst="rect">
            <a:avLst/>
          </a:prstGeom>
        </p:spPr>
      </p:pic>
      <p:cxnSp>
        <p:nvCxnSpPr>
          <p:cNvPr id="11" name="直接连接符 10"/>
          <p:cNvCxnSpPr/>
          <p:nvPr>
            <p:custDataLst>
              <p:tags r:id="rId2"/>
            </p:custDataLst>
          </p:nvPr>
        </p:nvCxnSpPr>
        <p:spPr>
          <a:xfrm>
            <a:off x="4385566" y="3471254"/>
            <a:ext cx="4410075" cy="0"/>
          </a:xfrm>
          <a:prstGeom prst="line">
            <a:avLst/>
          </a:prstGeom>
          <a:noFill/>
          <a:ln w="19050" cap="flat" cmpd="sng" algn="ctr">
            <a:solidFill>
              <a:schemeClr val="bg1"/>
            </a:solidFill>
            <a:prstDash val="solid"/>
            <a:miter lim="800000"/>
          </a:ln>
          <a:effectLst/>
        </p:spPr>
      </p:cxnSp>
      <p:cxnSp>
        <p:nvCxnSpPr>
          <p:cNvPr id="12" name="直接连接符 11"/>
          <p:cNvCxnSpPr/>
          <p:nvPr>
            <p:custDataLst>
              <p:tags r:id="rId3"/>
            </p:custDataLst>
          </p:nvPr>
        </p:nvCxnSpPr>
        <p:spPr>
          <a:xfrm>
            <a:off x="4385565" y="3004532"/>
            <a:ext cx="1980000" cy="0"/>
          </a:xfrm>
          <a:prstGeom prst="line">
            <a:avLst/>
          </a:prstGeom>
          <a:noFill/>
          <a:ln w="19050" cap="flat" cmpd="sng" algn="ctr">
            <a:solidFill>
              <a:schemeClr val="bg1"/>
            </a:solidFill>
            <a:prstDash val="solid"/>
            <a:miter lim="800000"/>
          </a:ln>
          <a:effectLst/>
        </p:spPr>
      </p:cxnSp>
      <p:cxnSp>
        <p:nvCxnSpPr>
          <p:cNvPr id="13" name="直接连接符 12"/>
          <p:cNvCxnSpPr/>
          <p:nvPr>
            <p:custDataLst>
              <p:tags r:id="rId4"/>
            </p:custDataLst>
          </p:nvPr>
        </p:nvCxnSpPr>
        <p:spPr>
          <a:xfrm>
            <a:off x="6815641" y="3004532"/>
            <a:ext cx="1980000" cy="0"/>
          </a:xfrm>
          <a:prstGeom prst="line">
            <a:avLst/>
          </a:prstGeom>
          <a:noFill/>
          <a:ln w="19050" cap="flat" cmpd="sng" algn="ctr">
            <a:solidFill>
              <a:schemeClr val="bg1"/>
            </a:solidFill>
            <a:prstDash val="solid"/>
            <a:miter lim="800000"/>
          </a:ln>
          <a:effectLst/>
        </p:spPr>
      </p:cxnSp>
      <p:sp>
        <p:nvSpPr>
          <p:cNvPr id="14" name="菱形 13"/>
          <p:cNvSpPr/>
          <p:nvPr>
            <p:custDataLst>
              <p:tags r:id="rId5"/>
            </p:custDataLst>
          </p:nvPr>
        </p:nvSpPr>
        <p:spPr>
          <a:xfrm>
            <a:off x="6457253" y="2871181"/>
            <a:ext cx="266700" cy="266700"/>
          </a:xfrm>
          <a:prstGeom prst="diamond">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Calibri" panose="020F0502020204030204"/>
              <a:ea typeface="宋体" panose="02010600030101010101" pitchFamily="2" charset="-122"/>
            </a:endParaRPr>
          </a:p>
        </p:txBody>
      </p:sp>
      <p:sp>
        <p:nvSpPr>
          <p:cNvPr id="5" name="TextBox 4"/>
          <p:cNvSpPr txBox="1"/>
          <p:nvPr/>
        </p:nvSpPr>
        <p:spPr>
          <a:xfrm rot="20106584">
            <a:off x="1622673" y="3055755"/>
            <a:ext cx="1620957" cy="830997"/>
          </a:xfrm>
          <a:prstGeom prst="rect">
            <a:avLst/>
          </a:prstGeom>
          <a:noFill/>
        </p:spPr>
        <p:txBody>
          <a:bodyPr wrap="none" rtlCol="0">
            <a:spAutoFit/>
          </a:bodyPr>
          <a:lstStyle/>
          <a:p>
            <a:r>
              <a:rPr lang="zh-CN" altLang="en-US" sz="4800" b="1" dirty="0">
                <a:solidFill>
                  <a:srgbClr val="0094D6"/>
                </a:solidFill>
                <a:latin typeface="微软雅黑" pitchFamily="34" charset="-122"/>
                <a:ea typeface="微软雅黑" pitchFamily="34" charset="-122"/>
              </a:rPr>
              <a:t>第</a:t>
            </a:r>
            <a:r>
              <a:rPr lang="zh-CN" altLang="en-US" sz="3200" b="1" dirty="0">
                <a:solidFill>
                  <a:srgbClr val="FF0000"/>
                </a:solidFill>
                <a:latin typeface="微软雅黑" pitchFamily="34" charset="-122"/>
                <a:ea typeface="微软雅黑" pitchFamily="34" charset="-122"/>
              </a:rPr>
              <a:t>一步</a:t>
            </a:r>
          </a:p>
        </p:txBody>
      </p:sp>
    </p:spTree>
    <p:extLst>
      <p:ext uri="{BB962C8B-B14F-4D97-AF65-F5344CB8AC3E}">
        <p14:creationId xmlns:p14="http://schemas.microsoft.com/office/powerpoint/2010/main" xmlns="" val="1290214673"/>
      </p:ext>
    </p:extLst>
  </p:cSld>
  <p:clrMapOvr>
    <a:masterClrMapping/>
  </p:clrMapOvr>
  <p:transition advClick="0" advTm="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4"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par>
                          <p:cTn id="22" fill="hold">
                            <p:stCondLst>
                              <p:cond delay="2000"/>
                            </p:stCondLst>
                            <p:childTnLst>
                              <p:par>
                                <p:cTn id="23" presetID="2" presetClass="entr" presetSubtype="8"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250" fill="hold"/>
                                        <p:tgtEl>
                                          <p:spTgt spid="12"/>
                                        </p:tgtEl>
                                        <p:attrNameLst>
                                          <p:attrName>ppt_x</p:attrName>
                                        </p:attrNameLst>
                                      </p:cBhvr>
                                      <p:tavLst>
                                        <p:tav tm="0">
                                          <p:val>
                                            <p:strVal val="0-#ppt_w/2"/>
                                          </p:val>
                                        </p:tav>
                                        <p:tav tm="100000">
                                          <p:val>
                                            <p:strVal val="#ppt_x"/>
                                          </p:val>
                                        </p:tav>
                                      </p:tavLst>
                                    </p:anim>
                                    <p:anim calcmode="lin" valueType="num">
                                      <p:cBhvr additive="base">
                                        <p:cTn id="26" dur="250" fill="hold"/>
                                        <p:tgtEl>
                                          <p:spTgt spid="12"/>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250" fill="hold"/>
                                        <p:tgtEl>
                                          <p:spTgt spid="13"/>
                                        </p:tgtEl>
                                        <p:attrNameLst>
                                          <p:attrName>ppt_x</p:attrName>
                                        </p:attrNameLst>
                                      </p:cBhvr>
                                      <p:tavLst>
                                        <p:tav tm="0">
                                          <p:val>
                                            <p:strVal val="1+#ppt_w/2"/>
                                          </p:val>
                                        </p:tav>
                                        <p:tav tm="100000">
                                          <p:val>
                                            <p:strVal val="#ppt_x"/>
                                          </p:val>
                                        </p:tav>
                                      </p:tavLst>
                                    </p:anim>
                                    <p:anim calcmode="lin" valueType="num">
                                      <p:cBhvr additive="base">
                                        <p:cTn id="30" dur="250" fill="hold"/>
                                        <p:tgtEl>
                                          <p:spTgt spid="13"/>
                                        </p:tgtEl>
                                        <p:attrNameLst>
                                          <p:attrName>ppt_y</p:attrName>
                                        </p:attrNameLst>
                                      </p:cBhvr>
                                      <p:tavLst>
                                        <p:tav tm="0">
                                          <p:val>
                                            <p:strVal val="#ppt_y"/>
                                          </p:val>
                                        </p:tav>
                                        <p:tav tm="100000">
                                          <p:val>
                                            <p:strVal val="#ppt_y"/>
                                          </p:val>
                                        </p:tav>
                                      </p:tavLst>
                                    </p:anim>
                                  </p:childTnLst>
                                </p:cTn>
                              </p:par>
                            </p:childTnLst>
                          </p:cTn>
                        </p:par>
                        <p:par>
                          <p:cTn id="31" fill="hold">
                            <p:stCondLst>
                              <p:cond delay="2250"/>
                            </p:stCondLst>
                            <p:childTnLst>
                              <p:par>
                                <p:cTn id="32" presetID="16" presetClass="entr" presetSubtype="21"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2171487" y="1714576"/>
            <a:ext cx="4855388" cy="0"/>
            <a:chOff x="2358331" y="2184382"/>
            <a:chExt cx="6797543" cy="0"/>
          </a:xfrm>
        </p:grpSpPr>
        <p:cxnSp>
          <p:nvCxnSpPr>
            <p:cNvPr id="248" name="直接连接符 247"/>
            <p:cNvCxnSpPr/>
            <p:nvPr/>
          </p:nvCxnSpPr>
          <p:spPr>
            <a:xfrm flipH="1">
              <a:off x="2358331" y="2184382"/>
              <a:ext cx="3577713" cy="0"/>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9" name="直接连接符 248"/>
            <p:cNvCxnSpPr/>
            <p:nvPr/>
          </p:nvCxnSpPr>
          <p:spPr>
            <a:xfrm flipH="1">
              <a:off x="5578161" y="2184382"/>
              <a:ext cx="3577713" cy="0"/>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cxnSp>
        <p:nvCxnSpPr>
          <p:cNvPr id="250" name="直接连接符 249"/>
          <p:cNvCxnSpPr/>
          <p:nvPr/>
        </p:nvCxnSpPr>
        <p:spPr>
          <a:xfrm>
            <a:off x="7034347" y="1714576"/>
            <a:ext cx="0" cy="686799"/>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1" name="直接连接符 250"/>
          <p:cNvCxnSpPr/>
          <p:nvPr/>
        </p:nvCxnSpPr>
        <p:spPr>
          <a:xfrm>
            <a:off x="2176854" y="1714576"/>
            <a:ext cx="0" cy="686799"/>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21" name="组合 20"/>
          <p:cNvGrpSpPr/>
          <p:nvPr/>
        </p:nvGrpSpPr>
        <p:grpSpPr>
          <a:xfrm>
            <a:off x="1258926" y="2848711"/>
            <a:ext cx="6888344" cy="1343085"/>
            <a:chOff x="1255850" y="2785028"/>
            <a:chExt cx="8344985" cy="1880320"/>
          </a:xfrm>
        </p:grpSpPr>
        <p:cxnSp>
          <p:nvCxnSpPr>
            <p:cNvPr id="252" name="直接连接符 251"/>
            <p:cNvCxnSpPr>
              <a:cxnSpLocks/>
            </p:cNvCxnSpPr>
            <p:nvPr/>
          </p:nvCxnSpPr>
          <p:spPr>
            <a:xfrm flipH="1">
              <a:off x="1255850" y="2838455"/>
              <a:ext cx="673528" cy="920782"/>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3" name="直接连接符 252"/>
            <p:cNvCxnSpPr>
              <a:cxnSpLocks/>
            </p:cNvCxnSpPr>
            <p:nvPr/>
          </p:nvCxnSpPr>
          <p:spPr>
            <a:xfrm>
              <a:off x="5269522" y="2785028"/>
              <a:ext cx="0" cy="1225234"/>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4" name="直接连接符 253"/>
            <p:cNvCxnSpPr>
              <a:cxnSpLocks/>
            </p:cNvCxnSpPr>
            <p:nvPr/>
          </p:nvCxnSpPr>
          <p:spPr>
            <a:xfrm flipH="1">
              <a:off x="8252568" y="2928381"/>
              <a:ext cx="403523" cy="1338644"/>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5" name="直接连接符 254"/>
            <p:cNvCxnSpPr>
              <a:cxnSpLocks/>
            </p:cNvCxnSpPr>
            <p:nvPr/>
          </p:nvCxnSpPr>
          <p:spPr>
            <a:xfrm>
              <a:off x="2523228" y="2853126"/>
              <a:ext cx="1018278" cy="1812222"/>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7" name="直接连接符 256"/>
            <p:cNvCxnSpPr>
              <a:cxnSpLocks/>
            </p:cNvCxnSpPr>
            <p:nvPr/>
          </p:nvCxnSpPr>
          <p:spPr>
            <a:xfrm>
              <a:off x="9155670" y="2838455"/>
              <a:ext cx="445165" cy="1068726"/>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a:xfrm>
            <a:off x="174404" y="3540385"/>
            <a:ext cx="9115527" cy="1026779"/>
            <a:chOff x="-59364" y="3836623"/>
            <a:chExt cx="12857880" cy="1437489"/>
          </a:xfrm>
        </p:grpSpPr>
        <p:grpSp>
          <p:nvGrpSpPr>
            <p:cNvPr id="4" name="组合 3"/>
            <p:cNvGrpSpPr/>
            <p:nvPr/>
          </p:nvGrpSpPr>
          <p:grpSpPr>
            <a:xfrm>
              <a:off x="-59364" y="3836623"/>
              <a:ext cx="3383841" cy="1076624"/>
              <a:chOff x="781317" y="4219714"/>
              <a:chExt cx="3383841" cy="1076624"/>
            </a:xfrm>
          </p:grpSpPr>
          <p:sp>
            <p:nvSpPr>
              <p:cNvPr id="101" name="圆角矩形 100"/>
              <p:cNvSpPr/>
              <p:nvPr/>
            </p:nvSpPr>
            <p:spPr>
              <a:xfrm>
                <a:off x="840774" y="4219714"/>
                <a:ext cx="2843979" cy="1076624"/>
              </a:xfrm>
              <a:prstGeom prst="roundRect">
                <a:avLst/>
              </a:prstGeom>
              <a:blipFill dpi="0" rotWithShape="1">
                <a:blip r:embed="rId3" cstate="print">
                  <a:extLst>
                    <a:ext uri="{28A0092B-C50C-407E-A947-70E740481C1C}">
                      <a14:useLocalDpi xmlns:a14="http://schemas.microsoft.com/office/drawing/2010/main" xmlns="" val="0"/>
                    </a:ext>
                  </a:extLst>
                </a:blip>
                <a:srcRect/>
                <a:stretch>
                  <a:fillRect/>
                </a:stretch>
              </a:blipFill>
              <a:ln w="19050">
                <a:solidFill>
                  <a:schemeClr val="bg1"/>
                </a:solidFill>
              </a:ln>
              <a:effectLst>
                <a:outerShdw blurRad="127000" dist="127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spcCol="0" rtlCol="0" anchor="ctr"/>
              <a:lstStyle/>
              <a:p>
                <a:pPr algn="ctr"/>
                <a:endParaRPr lang="zh-CN" altLang="en-US" sz="1286"/>
              </a:p>
            </p:txBody>
          </p:sp>
          <p:sp>
            <p:nvSpPr>
              <p:cNvPr id="102" name="TextBox 101"/>
              <p:cNvSpPr txBox="1"/>
              <p:nvPr/>
            </p:nvSpPr>
            <p:spPr>
              <a:xfrm>
                <a:off x="781317" y="4374498"/>
                <a:ext cx="3383841" cy="625094"/>
              </a:xfrm>
              <a:prstGeom prst="rect">
                <a:avLst/>
              </a:prstGeom>
              <a:noFill/>
            </p:spPr>
            <p:txBody>
              <a:bodyPr wrap="square" lIns="76418" tIns="38209" rIns="76418" bIns="38209" rtlCol="0">
                <a:spAutoFit/>
              </a:bodyPr>
              <a:lstStyle/>
              <a:p>
                <a:r>
                  <a:rPr lang="zh-CN" altLang="en-US" sz="2400" b="1" spc="71" dirty="0">
                    <a:solidFill>
                      <a:schemeClr val="tx1">
                        <a:lumMod val="50000"/>
                        <a:lumOff val="50000"/>
                      </a:schemeClr>
                    </a:solidFill>
                    <a:latin typeface="微软雅黑" pitchFamily="34" charset="-122"/>
                    <a:ea typeface="微软雅黑" pitchFamily="34" charset="-122"/>
                  </a:rPr>
                  <a:t>神经内科疾病</a:t>
                </a:r>
                <a:endParaRPr lang="zh-CN" altLang="en-US" sz="1071" b="1" spc="71" dirty="0">
                  <a:solidFill>
                    <a:schemeClr val="tx1">
                      <a:lumMod val="50000"/>
                      <a:lumOff val="50000"/>
                    </a:schemeClr>
                  </a:solidFill>
                  <a:latin typeface="微软雅黑" pitchFamily="34" charset="-122"/>
                  <a:ea typeface="微软雅黑" pitchFamily="34" charset="-122"/>
                </a:endParaRPr>
              </a:p>
            </p:txBody>
          </p:sp>
        </p:grpSp>
        <p:grpSp>
          <p:nvGrpSpPr>
            <p:cNvPr id="124" name="组合 123"/>
            <p:cNvGrpSpPr/>
            <p:nvPr/>
          </p:nvGrpSpPr>
          <p:grpSpPr>
            <a:xfrm>
              <a:off x="2709288" y="4251647"/>
              <a:ext cx="2827610" cy="1022465"/>
              <a:chOff x="1939757" y="4634738"/>
              <a:chExt cx="2827610" cy="1022465"/>
            </a:xfrm>
          </p:grpSpPr>
          <p:sp>
            <p:nvSpPr>
              <p:cNvPr id="125" name="圆角矩形 124"/>
              <p:cNvSpPr/>
              <p:nvPr/>
            </p:nvSpPr>
            <p:spPr>
              <a:xfrm>
                <a:off x="2176524" y="4634738"/>
                <a:ext cx="2388020" cy="1022465"/>
              </a:xfrm>
              <a:prstGeom prst="roundRect">
                <a:avLst/>
              </a:prstGeom>
              <a:blipFill dpi="0" rotWithShape="1">
                <a:blip r:embed="rId4" cstate="print">
                  <a:extLst>
                    <a:ext uri="{28A0092B-C50C-407E-A947-70E740481C1C}">
                      <a14:useLocalDpi xmlns:a14="http://schemas.microsoft.com/office/drawing/2010/main" xmlns="" val="0"/>
                    </a:ext>
                  </a:extLst>
                </a:blip>
                <a:srcRect/>
                <a:stretch>
                  <a:fillRect/>
                </a:stretch>
              </a:blipFill>
              <a:ln w="19050">
                <a:solidFill>
                  <a:schemeClr val="bg1"/>
                </a:solidFill>
              </a:ln>
              <a:effectLst>
                <a:outerShdw blurRad="127000" dist="127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spcCol="0" rtlCol="0" anchor="ctr"/>
              <a:lstStyle/>
              <a:p>
                <a:pPr algn="ctr"/>
                <a:endParaRPr lang="zh-CN" altLang="en-US" sz="1286"/>
              </a:p>
            </p:txBody>
          </p:sp>
          <p:sp>
            <p:nvSpPr>
              <p:cNvPr id="126" name="TextBox 125"/>
              <p:cNvSpPr txBox="1"/>
              <p:nvPr/>
            </p:nvSpPr>
            <p:spPr>
              <a:xfrm>
                <a:off x="1939757" y="4702844"/>
                <a:ext cx="2827610" cy="625093"/>
              </a:xfrm>
              <a:prstGeom prst="rect">
                <a:avLst/>
              </a:prstGeom>
              <a:noFill/>
            </p:spPr>
            <p:txBody>
              <a:bodyPr wrap="square" lIns="76418" tIns="38209" rIns="76418" bIns="38209" rtlCol="0">
                <a:spAutoFit/>
              </a:bodyPr>
              <a:lstStyle/>
              <a:p>
                <a:pPr algn="ctr"/>
                <a:r>
                  <a:rPr lang="zh-CN" altLang="en-US" sz="2400" b="1" spc="71" dirty="0">
                    <a:solidFill>
                      <a:schemeClr val="tx1">
                        <a:lumMod val="50000"/>
                        <a:lumOff val="50000"/>
                      </a:schemeClr>
                    </a:solidFill>
                    <a:latin typeface="微软雅黑" pitchFamily="34" charset="-122"/>
                    <a:ea typeface="微软雅黑" pitchFamily="34" charset="-122"/>
                  </a:rPr>
                  <a:t>心血管疾病</a:t>
                </a:r>
                <a:endParaRPr lang="zh-CN" altLang="en-US" sz="1071" b="1" spc="71" dirty="0">
                  <a:solidFill>
                    <a:schemeClr val="tx1">
                      <a:lumMod val="50000"/>
                      <a:lumOff val="50000"/>
                    </a:schemeClr>
                  </a:solidFill>
                  <a:latin typeface="微软雅黑" pitchFamily="34" charset="-122"/>
                  <a:ea typeface="微软雅黑" pitchFamily="34" charset="-122"/>
                </a:endParaRPr>
              </a:p>
            </p:txBody>
          </p:sp>
        </p:grpSp>
        <p:grpSp>
          <p:nvGrpSpPr>
            <p:cNvPr id="127" name="组合 126"/>
            <p:cNvGrpSpPr/>
            <p:nvPr/>
          </p:nvGrpSpPr>
          <p:grpSpPr>
            <a:xfrm>
              <a:off x="5401810" y="3997645"/>
              <a:ext cx="2300062" cy="1022458"/>
              <a:chOff x="2693177" y="4380736"/>
              <a:chExt cx="2300062" cy="1022458"/>
            </a:xfrm>
          </p:grpSpPr>
          <p:sp>
            <p:nvSpPr>
              <p:cNvPr id="128" name="圆角矩形 127"/>
              <p:cNvSpPr/>
              <p:nvPr/>
            </p:nvSpPr>
            <p:spPr>
              <a:xfrm>
                <a:off x="2693177" y="4380736"/>
                <a:ext cx="2300062" cy="1022458"/>
              </a:xfrm>
              <a:prstGeom prst="roundRect">
                <a:avLst/>
              </a:prstGeom>
              <a:blipFill dpi="0" rotWithShape="1">
                <a:blip r:embed="rId4" cstate="print">
                  <a:extLst>
                    <a:ext uri="{28A0092B-C50C-407E-A947-70E740481C1C}">
                      <a14:useLocalDpi xmlns:a14="http://schemas.microsoft.com/office/drawing/2010/main" xmlns="" val="0"/>
                    </a:ext>
                  </a:extLst>
                </a:blip>
                <a:srcRect/>
                <a:stretch>
                  <a:fillRect/>
                </a:stretch>
              </a:blipFill>
              <a:ln w="19050">
                <a:solidFill>
                  <a:schemeClr val="bg1"/>
                </a:solidFill>
              </a:ln>
              <a:effectLst>
                <a:outerShdw blurRad="127000" dist="127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spcCol="0" rtlCol="0" anchor="ctr"/>
              <a:lstStyle/>
              <a:p>
                <a:pPr algn="ctr"/>
                <a:endParaRPr lang="zh-CN" altLang="en-US" sz="1286"/>
              </a:p>
            </p:txBody>
          </p:sp>
          <p:sp>
            <p:nvSpPr>
              <p:cNvPr id="138" name="TextBox 137"/>
              <p:cNvSpPr txBox="1"/>
              <p:nvPr/>
            </p:nvSpPr>
            <p:spPr>
              <a:xfrm>
                <a:off x="2704286" y="4514622"/>
                <a:ext cx="2277842" cy="625094"/>
              </a:xfrm>
              <a:prstGeom prst="rect">
                <a:avLst/>
              </a:prstGeom>
              <a:noFill/>
            </p:spPr>
            <p:txBody>
              <a:bodyPr wrap="square" lIns="76418" tIns="38209" rIns="76418" bIns="38209" rtlCol="0">
                <a:spAutoFit/>
              </a:bodyPr>
              <a:lstStyle/>
              <a:p>
                <a:pPr algn="ctr"/>
                <a:r>
                  <a:rPr lang="zh-CN" altLang="en-US" sz="2400" b="1" spc="71" dirty="0">
                    <a:solidFill>
                      <a:schemeClr val="tx1">
                        <a:lumMod val="50000"/>
                        <a:lumOff val="50000"/>
                      </a:schemeClr>
                    </a:solidFill>
                    <a:latin typeface="微软雅黑" pitchFamily="34" charset="-122"/>
                    <a:ea typeface="微软雅黑" pitchFamily="34" charset="-122"/>
                  </a:rPr>
                  <a:t>消化内科</a:t>
                </a:r>
                <a:endParaRPr lang="zh-CN" altLang="en-US" sz="1071" b="1" spc="71" dirty="0">
                  <a:solidFill>
                    <a:schemeClr val="tx1">
                      <a:lumMod val="50000"/>
                      <a:lumOff val="50000"/>
                    </a:schemeClr>
                  </a:solidFill>
                  <a:latin typeface="微软雅黑" pitchFamily="34" charset="-122"/>
                  <a:ea typeface="微软雅黑" pitchFamily="34" charset="-122"/>
                </a:endParaRPr>
              </a:p>
            </p:txBody>
          </p:sp>
        </p:grpSp>
        <p:grpSp>
          <p:nvGrpSpPr>
            <p:cNvPr id="222" name="组合 221"/>
            <p:cNvGrpSpPr/>
            <p:nvPr/>
          </p:nvGrpSpPr>
          <p:grpSpPr>
            <a:xfrm>
              <a:off x="8210299" y="4251655"/>
              <a:ext cx="2547773" cy="990391"/>
              <a:chOff x="1973274" y="4634746"/>
              <a:chExt cx="2547773" cy="990391"/>
            </a:xfrm>
          </p:grpSpPr>
          <p:sp>
            <p:nvSpPr>
              <p:cNvPr id="223" name="圆角矩形 222"/>
              <p:cNvSpPr/>
              <p:nvPr/>
            </p:nvSpPr>
            <p:spPr>
              <a:xfrm>
                <a:off x="1981756" y="4634746"/>
                <a:ext cx="2336134" cy="990391"/>
              </a:xfrm>
              <a:prstGeom prst="roundRect">
                <a:avLst/>
              </a:prstGeom>
              <a:blipFill dpi="0" rotWithShape="1">
                <a:blip r:embed="rId4" cstate="print">
                  <a:extLst>
                    <a:ext uri="{28A0092B-C50C-407E-A947-70E740481C1C}">
                      <a14:useLocalDpi xmlns:a14="http://schemas.microsoft.com/office/drawing/2010/main" xmlns="" val="0"/>
                    </a:ext>
                  </a:extLst>
                </a:blip>
                <a:srcRect/>
                <a:stretch>
                  <a:fillRect/>
                </a:stretch>
              </a:blipFill>
              <a:ln w="19050">
                <a:solidFill>
                  <a:schemeClr val="bg1"/>
                </a:solidFill>
              </a:ln>
              <a:effectLst>
                <a:outerShdw blurRad="127000" dist="127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spcCol="0" rtlCol="0" anchor="ctr"/>
              <a:lstStyle/>
              <a:p>
                <a:pPr algn="ctr"/>
                <a:endParaRPr lang="zh-CN" altLang="en-US" sz="1286"/>
              </a:p>
            </p:txBody>
          </p:sp>
          <p:sp>
            <p:nvSpPr>
              <p:cNvPr id="224" name="TextBox 223"/>
              <p:cNvSpPr txBox="1"/>
              <p:nvPr/>
            </p:nvSpPr>
            <p:spPr>
              <a:xfrm>
                <a:off x="1973274" y="4778099"/>
                <a:ext cx="2547773" cy="625094"/>
              </a:xfrm>
              <a:prstGeom prst="rect">
                <a:avLst/>
              </a:prstGeom>
              <a:noFill/>
            </p:spPr>
            <p:txBody>
              <a:bodyPr wrap="square" lIns="76418" tIns="38209" rIns="76418" bIns="38209" rtlCol="0">
                <a:spAutoFit/>
              </a:bodyPr>
              <a:lstStyle/>
              <a:p>
                <a:pPr algn="ctr"/>
                <a:r>
                  <a:rPr lang="zh-CN" altLang="en-US" sz="2400" b="1" spc="71" dirty="0">
                    <a:solidFill>
                      <a:schemeClr val="tx1">
                        <a:lumMod val="50000"/>
                        <a:lumOff val="50000"/>
                      </a:schemeClr>
                    </a:solidFill>
                    <a:latin typeface="微软雅黑" pitchFamily="34" charset="-122"/>
                    <a:ea typeface="微软雅黑" pitchFamily="34" charset="-122"/>
                  </a:rPr>
                  <a:t>内分泌科</a:t>
                </a:r>
                <a:endParaRPr lang="zh-CN" altLang="en-US" sz="1071" b="1" spc="71" dirty="0">
                  <a:solidFill>
                    <a:schemeClr val="tx1">
                      <a:lumMod val="50000"/>
                      <a:lumOff val="50000"/>
                    </a:schemeClr>
                  </a:solidFill>
                  <a:latin typeface="微软雅黑" pitchFamily="34" charset="-122"/>
                  <a:ea typeface="微软雅黑" pitchFamily="34" charset="-122"/>
                </a:endParaRPr>
              </a:p>
            </p:txBody>
          </p:sp>
        </p:grpSp>
        <p:grpSp>
          <p:nvGrpSpPr>
            <p:cNvPr id="225" name="组合 224"/>
            <p:cNvGrpSpPr/>
            <p:nvPr/>
          </p:nvGrpSpPr>
          <p:grpSpPr>
            <a:xfrm>
              <a:off x="10692867" y="3910585"/>
              <a:ext cx="2105649" cy="992782"/>
              <a:chOff x="2882791" y="4293676"/>
              <a:chExt cx="2105649" cy="992782"/>
            </a:xfrm>
          </p:grpSpPr>
          <p:sp>
            <p:nvSpPr>
              <p:cNvPr id="226" name="圆角矩形 225"/>
              <p:cNvSpPr/>
              <p:nvPr/>
            </p:nvSpPr>
            <p:spPr>
              <a:xfrm>
                <a:off x="2882791" y="4293676"/>
                <a:ext cx="2105649" cy="928701"/>
              </a:xfrm>
              <a:prstGeom prst="roundRect">
                <a:avLst>
                  <a:gd name="adj" fmla="val 15202"/>
                </a:avLst>
              </a:prstGeom>
              <a:blipFill dpi="0" rotWithShape="1">
                <a:blip r:embed="rId3" cstate="print">
                  <a:extLst>
                    <a:ext uri="{28A0092B-C50C-407E-A947-70E740481C1C}">
                      <a14:useLocalDpi xmlns:a14="http://schemas.microsoft.com/office/drawing/2010/main" xmlns="" val="0"/>
                    </a:ext>
                  </a:extLst>
                </a:blip>
                <a:srcRect/>
                <a:stretch>
                  <a:fillRect/>
                </a:stretch>
              </a:blipFill>
              <a:ln w="19050">
                <a:solidFill>
                  <a:schemeClr val="bg1"/>
                </a:solidFill>
              </a:ln>
              <a:effectLst>
                <a:outerShdw blurRad="127000" dist="127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spcCol="0" rtlCol="0" anchor="ctr"/>
              <a:lstStyle/>
              <a:p>
                <a:pPr algn="ctr"/>
                <a:endParaRPr lang="zh-CN" altLang="en-US" sz="1286"/>
              </a:p>
            </p:txBody>
          </p:sp>
          <p:sp>
            <p:nvSpPr>
              <p:cNvPr id="227" name="TextBox 226"/>
              <p:cNvSpPr txBox="1"/>
              <p:nvPr/>
            </p:nvSpPr>
            <p:spPr>
              <a:xfrm rot="10800000" flipV="1">
                <a:off x="2882791" y="4316656"/>
                <a:ext cx="1995222" cy="969802"/>
              </a:xfrm>
              <a:prstGeom prst="rect">
                <a:avLst/>
              </a:prstGeom>
              <a:noFill/>
            </p:spPr>
            <p:txBody>
              <a:bodyPr wrap="square" lIns="76418" tIns="38209" rIns="76418" bIns="38209" rtlCol="0">
                <a:spAutoFit/>
              </a:bodyPr>
              <a:lstStyle/>
              <a:p>
                <a:pPr algn="ctr"/>
                <a:r>
                  <a:rPr lang="zh-CN" altLang="en-US" sz="2000" b="1" spc="71" dirty="0">
                    <a:solidFill>
                      <a:schemeClr val="tx1">
                        <a:lumMod val="50000"/>
                        <a:lumOff val="50000"/>
                      </a:schemeClr>
                    </a:solidFill>
                    <a:latin typeface="微软雅黑" pitchFamily="34" charset="-122"/>
                    <a:ea typeface="微软雅黑" pitchFamily="34" charset="-122"/>
                  </a:rPr>
                  <a:t>围绝经期</a:t>
                </a:r>
                <a:endParaRPr lang="en-US" altLang="zh-CN" sz="2000" b="1" spc="71" dirty="0">
                  <a:solidFill>
                    <a:schemeClr val="tx1">
                      <a:lumMod val="50000"/>
                      <a:lumOff val="50000"/>
                    </a:schemeClr>
                  </a:solidFill>
                  <a:latin typeface="微软雅黑" pitchFamily="34" charset="-122"/>
                  <a:ea typeface="微软雅黑" pitchFamily="34" charset="-122"/>
                </a:endParaRPr>
              </a:p>
              <a:p>
                <a:pPr algn="ctr"/>
                <a:r>
                  <a:rPr lang="zh-CN" altLang="en-US" sz="2000" b="1" spc="71" dirty="0">
                    <a:solidFill>
                      <a:schemeClr val="tx1">
                        <a:lumMod val="50000"/>
                        <a:lumOff val="50000"/>
                      </a:schemeClr>
                    </a:solidFill>
                    <a:latin typeface="微软雅黑" pitchFamily="34" charset="-122"/>
                    <a:ea typeface="微软雅黑" pitchFamily="34" charset="-122"/>
                  </a:rPr>
                  <a:t>综合征</a:t>
                </a:r>
              </a:p>
            </p:txBody>
          </p:sp>
        </p:grpSp>
      </p:grpSp>
      <p:cxnSp>
        <p:nvCxnSpPr>
          <p:cNvPr id="259" name="直接连接符 258"/>
          <p:cNvCxnSpPr/>
          <p:nvPr/>
        </p:nvCxnSpPr>
        <p:spPr>
          <a:xfrm>
            <a:off x="4615156" y="1714576"/>
            <a:ext cx="0" cy="686799"/>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1150145" y="2118379"/>
            <a:ext cx="7167022" cy="730332"/>
            <a:chOff x="1512565" y="2736354"/>
            <a:chExt cx="9131098" cy="480233"/>
          </a:xfrm>
        </p:grpSpPr>
        <p:grpSp>
          <p:nvGrpSpPr>
            <p:cNvPr id="174" name="组合 173"/>
            <p:cNvGrpSpPr/>
            <p:nvPr/>
          </p:nvGrpSpPr>
          <p:grpSpPr>
            <a:xfrm>
              <a:off x="5038222" y="2736354"/>
              <a:ext cx="2089161" cy="480233"/>
              <a:chOff x="4310853" y="1608049"/>
              <a:chExt cx="2089161" cy="480233"/>
            </a:xfrm>
          </p:grpSpPr>
          <p:sp>
            <p:nvSpPr>
              <p:cNvPr id="175" name="圆角矩形 174"/>
              <p:cNvSpPr/>
              <p:nvPr/>
            </p:nvSpPr>
            <p:spPr>
              <a:xfrm>
                <a:off x="4334734" y="1608049"/>
                <a:ext cx="2019131" cy="480233"/>
              </a:xfrm>
              <a:prstGeom prst="roundRect">
                <a:avLst/>
              </a:prstGeom>
              <a:blipFill dpi="0" rotWithShape="1">
                <a:blip r:embed="rId5" cstate="print">
                  <a:extLst>
                    <a:ext uri="{28A0092B-C50C-407E-A947-70E740481C1C}">
                      <a14:useLocalDpi xmlns:a14="http://schemas.microsoft.com/office/drawing/2010/main" xmlns="" val="0"/>
                    </a:ext>
                  </a:extLst>
                </a:blip>
                <a:srcRect/>
                <a:stretch>
                  <a:fillRect/>
                </a:stretch>
              </a:blipFill>
              <a:ln w="19050">
                <a:solidFill>
                  <a:schemeClr val="bg1"/>
                </a:solidFill>
              </a:ln>
              <a:effectLst>
                <a:outerShdw blurRad="127000" dist="127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spcCol="0" rtlCol="0" anchor="ctr"/>
              <a:lstStyle/>
              <a:p>
                <a:pPr algn="ctr"/>
                <a:endParaRPr lang="zh-CN" altLang="en-US" sz="1286"/>
              </a:p>
            </p:txBody>
          </p:sp>
          <p:sp>
            <p:nvSpPr>
              <p:cNvPr id="176" name="TextBox 175"/>
              <p:cNvSpPr txBox="1"/>
              <p:nvPr/>
            </p:nvSpPr>
            <p:spPr>
              <a:xfrm>
                <a:off x="4310853" y="1674074"/>
                <a:ext cx="2089161" cy="293595"/>
              </a:xfrm>
              <a:prstGeom prst="rect">
                <a:avLst/>
              </a:prstGeom>
              <a:noFill/>
            </p:spPr>
            <p:txBody>
              <a:bodyPr wrap="square" lIns="76418" tIns="38209" rIns="76418" bIns="38209" rtlCol="0">
                <a:spAutoFit/>
              </a:bodyPr>
              <a:lstStyle/>
              <a:p>
                <a:r>
                  <a:rPr lang="zh-CN" altLang="en-US" sz="2400" b="1" spc="71" dirty="0">
                    <a:solidFill>
                      <a:schemeClr val="tx1">
                        <a:lumMod val="50000"/>
                        <a:lumOff val="50000"/>
                      </a:schemeClr>
                    </a:solidFill>
                    <a:latin typeface="微软雅黑" pitchFamily="34" charset="-122"/>
                    <a:ea typeface="微软雅黑" pitchFamily="34" charset="-122"/>
                  </a:rPr>
                  <a:t>胃部不适</a:t>
                </a:r>
                <a:endParaRPr lang="zh-CN" altLang="en-US" sz="1071" b="1" spc="71" dirty="0">
                  <a:solidFill>
                    <a:schemeClr val="tx1">
                      <a:lumMod val="50000"/>
                      <a:lumOff val="50000"/>
                    </a:schemeClr>
                  </a:solidFill>
                  <a:latin typeface="微软雅黑" pitchFamily="34" charset="-122"/>
                  <a:ea typeface="微软雅黑" pitchFamily="34" charset="-122"/>
                </a:endParaRPr>
              </a:p>
            </p:txBody>
          </p:sp>
        </p:grpSp>
        <p:grpSp>
          <p:nvGrpSpPr>
            <p:cNvPr id="94" name="组合 93"/>
            <p:cNvGrpSpPr/>
            <p:nvPr/>
          </p:nvGrpSpPr>
          <p:grpSpPr>
            <a:xfrm>
              <a:off x="1512565" y="2736354"/>
              <a:ext cx="2221721" cy="480233"/>
              <a:chOff x="4334734" y="1608049"/>
              <a:chExt cx="2221721" cy="480233"/>
            </a:xfrm>
          </p:grpSpPr>
          <p:sp>
            <p:nvSpPr>
              <p:cNvPr id="95" name="圆角矩形 94"/>
              <p:cNvSpPr/>
              <p:nvPr/>
            </p:nvSpPr>
            <p:spPr>
              <a:xfrm>
                <a:off x="4334734" y="1608049"/>
                <a:ext cx="2221721" cy="480233"/>
              </a:xfrm>
              <a:prstGeom prst="roundRect">
                <a:avLst/>
              </a:prstGeom>
              <a:blipFill dpi="0" rotWithShape="1">
                <a:blip r:embed="rId5" cstate="print">
                  <a:extLst>
                    <a:ext uri="{28A0092B-C50C-407E-A947-70E740481C1C}">
                      <a14:useLocalDpi xmlns:a14="http://schemas.microsoft.com/office/drawing/2010/main" xmlns="" val="0"/>
                    </a:ext>
                  </a:extLst>
                </a:blip>
                <a:srcRect/>
                <a:stretch>
                  <a:fillRect/>
                </a:stretch>
              </a:blipFill>
              <a:ln w="19050">
                <a:solidFill>
                  <a:schemeClr val="bg1"/>
                </a:solidFill>
              </a:ln>
              <a:effectLst>
                <a:outerShdw blurRad="127000" dist="127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spcCol="0" rtlCol="0" anchor="ctr"/>
              <a:lstStyle/>
              <a:p>
                <a:pPr algn="ctr"/>
                <a:endParaRPr lang="zh-CN" altLang="en-US" sz="1286"/>
              </a:p>
            </p:txBody>
          </p:sp>
          <p:sp>
            <p:nvSpPr>
              <p:cNvPr id="96" name="TextBox 95"/>
              <p:cNvSpPr txBox="1"/>
              <p:nvPr/>
            </p:nvSpPr>
            <p:spPr>
              <a:xfrm>
                <a:off x="4550865" y="1713915"/>
                <a:ext cx="2000734" cy="293595"/>
              </a:xfrm>
              <a:prstGeom prst="rect">
                <a:avLst/>
              </a:prstGeom>
              <a:noFill/>
            </p:spPr>
            <p:txBody>
              <a:bodyPr wrap="square" lIns="76418" tIns="38209" rIns="76418" bIns="38209" rtlCol="0">
                <a:spAutoFit/>
              </a:bodyPr>
              <a:lstStyle/>
              <a:p>
                <a:r>
                  <a:rPr lang="zh-CN" altLang="en-US" sz="2400" b="1" spc="71" dirty="0">
                    <a:solidFill>
                      <a:schemeClr val="tx1">
                        <a:lumMod val="50000"/>
                        <a:lumOff val="50000"/>
                      </a:schemeClr>
                    </a:solidFill>
                    <a:latin typeface="微软雅黑" pitchFamily="34" charset="-122"/>
                    <a:ea typeface="微软雅黑" pitchFamily="34" charset="-122"/>
                  </a:rPr>
                  <a:t>头痛</a:t>
                </a:r>
                <a:endParaRPr lang="zh-CN" altLang="en-US" sz="1071" b="1" spc="71" dirty="0">
                  <a:solidFill>
                    <a:schemeClr val="tx1">
                      <a:lumMod val="50000"/>
                      <a:lumOff val="50000"/>
                    </a:schemeClr>
                  </a:solidFill>
                  <a:latin typeface="微软雅黑" pitchFamily="34" charset="-122"/>
                  <a:ea typeface="微软雅黑" pitchFamily="34" charset="-122"/>
                </a:endParaRPr>
              </a:p>
            </p:txBody>
          </p:sp>
        </p:grpSp>
        <p:grpSp>
          <p:nvGrpSpPr>
            <p:cNvPr id="97" name="组合 96"/>
            <p:cNvGrpSpPr/>
            <p:nvPr/>
          </p:nvGrpSpPr>
          <p:grpSpPr>
            <a:xfrm>
              <a:off x="8465577" y="2736354"/>
              <a:ext cx="2178086" cy="480233"/>
              <a:chOff x="4328513" y="1608049"/>
              <a:chExt cx="2178086" cy="480233"/>
            </a:xfrm>
          </p:grpSpPr>
          <p:sp>
            <p:nvSpPr>
              <p:cNvPr id="98" name="圆角矩形 97"/>
              <p:cNvSpPr/>
              <p:nvPr/>
            </p:nvSpPr>
            <p:spPr>
              <a:xfrm>
                <a:off x="4334733" y="1608049"/>
                <a:ext cx="2019115" cy="480233"/>
              </a:xfrm>
              <a:prstGeom prst="roundRect">
                <a:avLst/>
              </a:prstGeom>
              <a:blipFill dpi="0" rotWithShape="1">
                <a:blip r:embed="rId5" cstate="print">
                  <a:extLst>
                    <a:ext uri="{28A0092B-C50C-407E-A947-70E740481C1C}">
                      <a14:useLocalDpi xmlns:a14="http://schemas.microsoft.com/office/drawing/2010/main" xmlns="" val="0"/>
                    </a:ext>
                  </a:extLst>
                </a:blip>
                <a:srcRect/>
                <a:stretch>
                  <a:fillRect/>
                </a:stretch>
              </a:blipFill>
              <a:ln w="19050">
                <a:solidFill>
                  <a:schemeClr val="bg1"/>
                </a:solidFill>
              </a:ln>
              <a:effectLst>
                <a:outerShdw blurRad="127000" dist="127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spcCol="0" rtlCol="0" anchor="ctr"/>
              <a:lstStyle/>
              <a:p>
                <a:pPr algn="ctr"/>
                <a:endParaRPr lang="zh-CN" altLang="en-US" sz="1286"/>
              </a:p>
            </p:txBody>
          </p:sp>
          <p:sp>
            <p:nvSpPr>
              <p:cNvPr id="99" name="TextBox 98"/>
              <p:cNvSpPr txBox="1"/>
              <p:nvPr/>
            </p:nvSpPr>
            <p:spPr>
              <a:xfrm>
                <a:off x="4328513" y="1659941"/>
                <a:ext cx="2178086" cy="293595"/>
              </a:xfrm>
              <a:prstGeom prst="rect">
                <a:avLst/>
              </a:prstGeom>
              <a:noFill/>
            </p:spPr>
            <p:txBody>
              <a:bodyPr wrap="square" lIns="76418" tIns="38209" rIns="76418" bIns="38209" rtlCol="0">
                <a:spAutoFit/>
              </a:bodyPr>
              <a:lstStyle/>
              <a:p>
                <a:r>
                  <a:rPr lang="zh-CN" altLang="en-US" sz="2400" b="1" spc="71" dirty="0">
                    <a:solidFill>
                      <a:schemeClr val="tx1">
                        <a:lumMod val="50000"/>
                        <a:lumOff val="50000"/>
                      </a:schemeClr>
                    </a:solidFill>
                    <a:latin typeface="微软雅黑" pitchFamily="34" charset="-122"/>
                    <a:ea typeface="微软雅黑" pitchFamily="34" charset="-122"/>
                  </a:rPr>
                  <a:t>身体发冷</a:t>
                </a:r>
                <a:endParaRPr lang="zh-CN" altLang="en-US" sz="1071" b="1" spc="71" dirty="0">
                  <a:solidFill>
                    <a:schemeClr val="tx1">
                      <a:lumMod val="50000"/>
                      <a:lumOff val="50000"/>
                    </a:schemeClr>
                  </a:solidFill>
                  <a:latin typeface="微软雅黑" pitchFamily="34" charset="-122"/>
                  <a:ea typeface="微软雅黑" pitchFamily="34" charset="-122"/>
                </a:endParaRPr>
              </a:p>
            </p:txBody>
          </p:sp>
        </p:grpSp>
      </p:grpSp>
      <p:grpSp>
        <p:nvGrpSpPr>
          <p:cNvPr id="154" name="组合 153"/>
          <p:cNvGrpSpPr/>
          <p:nvPr/>
        </p:nvGrpSpPr>
        <p:grpSpPr>
          <a:xfrm>
            <a:off x="3941181" y="771554"/>
            <a:ext cx="2070972" cy="1114534"/>
            <a:chOff x="4334734" y="1608049"/>
            <a:chExt cx="1574071" cy="480233"/>
          </a:xfrm>
        </p:grpSpPr>
        <p:sp>
          <p:nvSpPr>
            <p:cNvPr id="155" name="圆角矩形 154"/>
            <p:cNvSpPr/>
            <p:nvPr/>
          </p:nvSpPr>
          <p:spPr>
            <a:xfrm>
              <a:off x="4334734" y="1608049"/>
              <a:ext cx="1505440" cy="480233"/>
            </a:xfrm>
            <a:prstGeom prst="roundRect">
              <a:avLst/>
            </a:prstGeom>
            <a:blipFill dpi="0" rotWithShape="1">
              <a:blip r:embed="rId5" cstate="print">
                <a:extLst>
                  <a:ext uri="{28A0092B-C50C-407E-A947-70E740481C1C}">
                    <a14:useLocalDpi xmlns:a14="http://schemas.microsoft.com/office/drawing/2010/main" xmlns="" val="0"/>
                  </a:ext>
                </a:extLst>
              </a:blip>
              <a:srcRect/>
              <a:stretch>
                <a:fillRect/>
              </a:stretch>
            </a:blipFill>
            <a:ln w="19050">
              <a:solidFill>
                <a:schemeClr val="bg1"/>
              </a:solidFill>
            </a:ln>
            <a:effectLst>
              <a:outerShdw blurRad="127000" dist="127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spcCol="0" rtlCol="0" anchor="ctr"/>
            <a:lstStyle/>
            <a:p>
              <a:pPr algn="ctr"/>
              <a:endParaRPr lang="zh-CN" altLang="en-US" sz="1286"/>
            </a:p>
          </p:txBody>
        </p:sp>
        <p:sp>
          <p:nvSpPr>
            <p:cNvPr id="156" name="TextBox 155"/>
            <p:cNvSpPr txBox="1"/>
            <p:nvPr/>
          </p:nvSpPr>
          <p:spPr>
            <a:xfrm>
              <a:off x="4403376" y="1678735"/>
              <a:ext cx="1505429" cy="192387"/>
            </a:xfrm>
            <a:prstGeom prst="rect">
              <a:avLst/>
            </a:prstGeom>
            <a:noFill/>
          </p:spPr>
          <p:txBody>
            <a:bodyPr wrap="square" lIns="76418" tIns="38209" rIns="76418" bIns="38209" rtlCol="0">
              <a:spAutoFit/>
            </a:bodyPr>
            <a:lstStyle/>
            <a:p>
              <a:r>
                <a:rPr lang="zh-CN" altLang="en-US" sz="2400" b="1" spc="71" dirty="0">
                  <a:solidFill>
                    <a:schemeClr val="tx1">
                      <a:lumMod val="50000"/>
                      <a:lumOff val="50000"/>
                    </a:schemeClr>
                  </a:solidFill>
                  <a:latin typeface="微软雅黑" pitchFamily="34" charset="-122"/>
                  <a:ea typeface="微软雅黑" pitchFamily="34" charset="-122"/>
                </a:rPr>
                <a:t>临床思路</a:t>
              </a:r>
              <a:endParaRPr lang="zh-CN" altLang="en-US" sz="1071" b="1" spc="71" dirty="0">
                <a:solidFill>
                  <a:schemeClr val="tx1">
                    <a:lumMod val="50000"/>
                    <a:lumOff val="50000"/>
                  </a:schemeClr>
                </a:solidFill>
                <a:latin typeface="微软雅黑" pitchFamily="34" charset="-122"/>
                <a:ea typeface="微软雅黑" pitchFamily="34" charset="-122"/>
              </a:endParaRPr>
            </a:p>
          </p:txBody>
        </p:sp>
      </p:grpSp>
      <p:sp>
        <p:nvSpPr>
          <p:cNvPr id="25" name="矩形 24">
            <a:extLst>
              <a:ext uri="{FF2B5EF4-FFF2-40B4-BE49-F238E27FC236}">
                <a16:creationId xmlns:a16="http://schemas.microsoft.com/office/drawing/2014/main" xmlns="" id="{FDD90BCB-E14F-46DE-83DC-41ECB7748F53}"/>
              </a:ext>
            </a:extLst>
          </p:cNvPr>
          <p:cNvSpPr/>
          <p:nvPr/>
        </p:nvSpPr>
        <p:spPr>
          <a:xfrm>
            <a:off x="130920" y="191784"/>
            <a:ext cx="3805266" cy="461665"/>
          </a:xfrm>
          <a:prstGeom prst="rect">
            <a:avLst/>
          </a:prstGeom>
          <a:noFill/>
        </p:spPr>
        <p:txBody>
          <a:bodyPr wrap="square" lIns="91440" tIns="45720" rIns="91440" bIns="45720">
            <a:spAutoFit/>
          </a:bodyPr>
          <a:lstStyle/>
          <a:p>
            <a:pPr algn="ctr"/>
            <a:r>
              <a:rPr lang="zh-CN" altLang="en-US" sz="2400" b="1" cap="none" spc="0" dirty="0">
                <a:ln w="22225">
                  <a:solidFill>
                    <a:schemeClr val="accent2"/>
                  </a:solidFill>
                  <a:prstDash val="solid"/>
                </a:ln>
                <a:solidFill>
                  <a:schemeClr val="accent2">
                    <a:lumMod val="40000"/>
                    <a:lumOff val="60000"/>
                  </a:schemeClr>
                </a:solidFill>
                <a:effectLst/>
                <a:latin typeface="微软雅黑" panose="020B0503020204020204" pitchFamily="34" charset="-122"/>
                <a:ea typeface="微软雅黑" panose="020B0503020204020204" pitchFamily="34" charset="-122"/>
              </a:rPr>
              <a:t>可能患有的躯体疾病</a:t>
            </a:r>
            <a:endParaRPr lang="zh-CN" altLang="en-US" sz="2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xmlns="" val="2402971348"/>
      </p:ext>
    </p:extLst>
  </p:cSld>
  <p:clrMapOvr>
    <a:masterClrMapping/>
  </p:clrMapOvr>
  <p:transition advClick="0" advTm="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54"/>
                                        </p:tgtEl>
                                        <p:attrNameLst>
                                          <p:attrName>style.visibility</p:attrName>
                                        </p:attrNameLst>
                                      </p:cBhvr>
                                      <p:to>
                                        <p:strVal val="visible"/>
                                      </p:to>
                                    </p:set>
                                    <p:anim calcmode="lin" valueType="num">
                                      <p:cBhvr>
                                        <p:cTn id="7" dur="500" fill="hold"/>
                                        <p:tgtEl>
                                          <p:spTgt spid="154"/>
                                        </p:tgtEl>
                                        <p:attrNameLst>
                                          <p:attrName>ppt_w</p:attrName>
                                        </p:attrNameLst>
                                      </p:cBhvr>
                                      <p:tavLst>
                                        <p:tav tm="0">
                                          <p:val>
                                            <p:fltVal val="0"/>
                                          </p:val>
                                        </p:tav>
                                        <p:tav tm="100000">
                                          <p:val>
                                            <p:strVal val="#ppt_w"/>
                                          </p:val>
                                        </p:tav>
                                      </p:tavLst>
                                    </p:anim>
                                    <p:anim calcmode="lin" valueType="num">
                                      <p:cBhvr>
                                        <p:cTn id="8" dur="500" fill="hold"/>
                                        <p:tgtEl>
                                          <p:spTgt spid="154"/>
                                        </p:tgtEl>
                                        <p:attrNameLst>
                                          <p:attrName>ppt_h</p:attrName>
                                        </p:attrNameLst>
                                      </p:cBhvr>
                                      <p:tavLst>
                                        <p:tav tm="0">
                                          <p:val>
                                            <p:fltVal val="0"/>
                                          </p:val>
                                        </p:tav>
                                        <p:tav tm="100000">
                                          <p:val>
                                            <p:strVal val="#ppt_h"/>
                                          </p:val>
                                        </p:tav>
                                      </p:tavLst>
                                    </p:anim>
                                    <p:anim calcmode="lin" valueType="num">
                                      <p:cBhvr>
                                        <p:cTn id="9" dur="500" fill="hold"/>
                                        <p:tgtEl>
                                          <p:spTgt spid="154"/>
                                        </p:tgtEl>
                                        <p:attrNameLst>
                                          <p:attrName>style.rotation</p:attrName>
                                        </p:attrNameLst>
                                      </p:cBhvr>
                                      <p:tavLst>
                                        <p:tav tm="0">
                                          <p:val>
                                            <p:fltVal val="360"/>
                                          </p:val>
                                        </p:tav>
                                        <p:tav tm="100000">
                                          <p:val>
                                            <p:fltVal val="0"/>
                                          </p:val>
                                        </p:tav>
                                      </p:tavLst>
                                    </p:anim>
                                    <p:animEffect transition="in" filter="fade">
                                      <p:cBhvr>
                                        <p:cTn id="10" dur="500"/>
                                        <p:tgtEl>
                                          <p:spTgt spid="154"/>
                                        </p:tgtEl>
                                      </p:cBhvr>
                                    </p:animEffect>
                                  </p:childTnLst>
                                </p:cTn>
                              </p:par>
                            </p:childTnLst>
                          </p:cTn>
                        </p:par>
                        <p:par>
                          <p:cTn id="11" fill="hold">
                            <p:stCondLst>
                              <p:cond delay="500"/>
                            </p:stCondLst>
                            <p:childTnLst>
                              <p:par>
                                <p:cTn id="12" presetID="16" presetClass="entr" presetSubtype="37"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outVertical)">
                                      <p:cBhvr>
                                        <p:cTn id="14" dur="500"/>
                                        <p:tgtEl>
                                          <p:spTgt spid="15"/>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250"/>
                                        </p:tgtEl>
                                        <p:attrNameLst>
                                          <p:attrName>style.visibility</p:attrName>
                                        </p:attrNameLst>
                                      </p:cBhvr>
                                      <p:to>
                                        <p:strVal val="visible"/>
                                      </p:to>
                                    </p:set>
                                    <p:animEffect transition="in" filter="wipe(up)">
                                      <p:cBhvr>
                                        <p:cTn id="18" dur="500"/>
                                        <p:tgtEl>
                                          <p:spTgt spid="250"/>
                                        </p:tgtEl>
                                      </p:cBhvr>
                                    </p:animEffect>
                                  </p:childTnLst>
                                </p:cTn>
                              </p:par>
                              <p:par>
                                <p:cTn id="19" presetID="22" presetClass="entr" presetSubtype="1" fill="hold" nodeType="withEffect">
                                  <p:stCondLst>
                                    <p:cond delay="0"/>
                                  </p:stCondLst>
                                  <p:childTnLst>
                                    <p:set>
                                      <p:cBhvr>
                                        <p:cTn id="20" dur="1" fill="hold">
                                          <p:stCondLst>
                                            <p:cond delay="0"/>
                                          </p:stCondLst>
                                        </p:cTn>
                                        <p:tgtEl>
                                          <p:spTgt spid="251"/>
                                        </p:tgtEl>
                                        <p:attrNameLst>
                                          <p:attrName>style.visibility</p:attrName>
                                        </p:attrNameLst>
                                      </p:cBhvr>
                                      <p:to>
                                        <p:strVal val="visible"/>
                                      </p:to>
                                    </p:set>
                                    <p:animEffect transition="in" filter="wipe(up)">
                                      <p:cBhvr>
                                        <p:cTn id="21" dur="500"/>
                                        <p:tgtEl>
                                          <p:spTgt spid="251"/>
                                        </p:tgtEl>
                                      </p:cBhvr>
                                    </p:animEffect>
                                  </p:childTnLst>
                                </p:cTn>
                              </p:par>
                              <p:par>
                                <p:cTn id="22" presetID="22" presetClass="entr" presetSubtype="1" fill="hold" nodeType="withEffect">
                                  <p:stCondLst>
                                    <p:cond delay="0"/>
                                  </p:stCondLst>
                                  <p:childTnLst>
                                    <p:set>
                                      <p:cBhvr>
                                        <p:cTn id="23" dur="1" fill="hold">
                                          <p:stCondLst>
                                            <p:cond delay="0"/>
                                          </p:stCondLst>
                                        </p:cTn>
                                        <p:tgtEl>
                                          <p:spTgt spid="259"/>
                                        </p:tgtEl>
                                        <p:attrNameLst>
                                          <p:attrName>style.visibility</p:attrName>
                                        </p:attrNameLst>
                                      </p:cBhvr>
                                      <p:to>
                                        <p:strVal val="visible"/>
                                      </p:to>
                                    </p:set>
                                    <p:animEffect transition="in" filter="wipe(up)">
                                      <p:cBhvr>
                                        <p:cTn id="24" dur="500"/>
                                        <p:tgtEl>
                                          <p:spTgt spid="259"/>
                                        </p:tgtEl>
                                      </p:cBhvr>
                                    </p:animEffect>
                                  </p:childTnLst>
                                </p:cTn>
                              </p:par>
                            </p:childTnLst>
                          </p:cTn>
                        </p:par>
                        <p:par>
                          <p:cTn id="25" fill="hold">
                            <p:stCondLst>
                              <p:cond delay="1500"/>
                            </p:stCondLst>
                            <p:childTnLst>
                              <p:par>
                                <p:cTn id="26" presetID="22" presetClass="entr" presetSubtype="1"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500"/>
                                        <p:tgtEl>
                                          <p:spTgt spid="10"/>
                                        </p:tgtEl>
                                      </p:cBhvr>
                                    </p:animEffect>
                                  </p:childTnLst>
                                </p:cTn>
                              </p:par>
                            </p:childTnLst>
                          </p:cTn>
                        </p:par>
                        <p:par>
                          <p:cTn id="29" fill="hold">
                            <p:stCondLst>
                              <p:cond delay="2000"/>
                            </p:stCondLst>
                            <p:childTnLst>
                              <p:par>
                                <p:cTn id="30" presetID="22" presetClass="entr" presetSubtype="1"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childTnLst>
                          </p:cTn>
                        </p:par>
                        <p:par>
                          <p:cTn id="33" fill="hold">
                            <p:stCondLst>
                              <p:cond delay="2500"/>
                            </p:stCondLst>
                            <p:childTnLst>
                              <p:par>
                                <p:cTn id="34" presetID="22" presetClass="entr" presetSubtype="1"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up)">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7" presetClass="emph" presetSubtype="0" fill="remove" nodeType="clickEffect">
                                  <p:stCondLst>
                                    <p:cond delay="0"/>
                                  </p:stCondLst>
                                  <p:childTnLst>
                                    <p:animClr clrSpc="rgb" dir="cw">
                                      <p:cBhvr override="childStyle">
                                        <p:cTn id="40" dur="250" autoRev="1" fill="remove"/>
                                        <p:tgtEl>
                                          <p:spTgt spid="25">
                                            <p:txEl>
                                              <p:pRg st="0" end="0"/>
                                            </p:txEl>
                                          </p:spTgt>
                                        </p:tgtEl>
                                        <p:attrNameLst>
                                          <p:attrName>style.color</p:attrName>
                                        </p:attrNameLst>
                                      </p:cBhvr>
                                      <p:to>
                                        <a:schemeClr val="bg1"/>
                                      </p:to>
                                    </p:animClr>
                                    <p:animClr clrSpc="rgb" dir="cw">
                                      <p:cBhvr>
                                        <p:cTn id="41" dur="250" autoRev="1" fill="remove"/>
                                        <p:tgtEl>
                                          <p:spTgt spid="25">
                                            <p:txEl>
                                              <p:pRg st="0" end="0"/>
                                            </p:txEl>
                                          </p:spTgt>
                                        </p:tgtEl>
                                        <p:attrNameLst>
                                          <p:attrName>fillcolor</p:attrName>
                                        </p:attrNameLst>
                                      </p:cBhvr>
                                      <p:to>
                                        <a:schemeClr val="bg1"/>
                                      </p:to>
                                    </p:animClr>
                                    <p:set>
                                      <p:cBhvr>
                                        <p:cTn id="42" dur="250" autoRev="1" fill="remove"/>
                                        <p:tgtEl>
                                          <p:spTgt spid="25">
                                            <p:txEl>
                                              <p:pRg st="0" end="0"/>
                                            </p:txEl>
                                          </p:spTgt>
                                        </p:tgtEl>
                                        <p:attrNameLst>
                                          <p:attrName>fill.type</p:attrName>
                                        </p:attrNameLst>
                                      </p:cBhvr>
                                      <p:to>
                                        <p:strVal val="solid"/>
                                      </p:to>
                                    </p:set>
                                    <p:set>
                                      <p:cBhvr>
                                        <p:cTn id="43" dur="250" autoRev="1" fill="remove"/>
                                        <p:tgtEl>
                                          <p:spTgt spid="25">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4"/>
          <p:cNvSpPr/>
          <p:nvPr/>
        </p:nvSpPr>
        <p:spPr>
          <a:xfrm>
            <a:off x="0" y="1559243"/>
            <a:ext cx="1187624" cy="1944216"/>
          </a:xfrm>
          <a:custGeom>
            <a:avLst/>
            <a:gdLst/>
            <a:ahLst/>
            <a:cxnLst/>
            <a:rect l="l" t="t" r="r" b="b"/>
            <a:pathLst>
              <a:path w="1187624" h="1944216">
                <a:moveTo>
                  <a:pt x="0" y="0"/>
                </a:moveTo>
                <a:lnTo>
                  <a:pt x="1187624" y="0"/>
                </a:lnTo>
                <a:lnTo>
                  <a:pt x="1187624" y="24011"/>
                </a:lnTo>
                <a:cubicBezTo>
                  <a:pt x="914741" y="249474"/>
                  <a:pt x="740859" y="590486"/>
                  <a:pt x="740859" y="972109"/>
                </a:cubicBezTo>
                <a:cubicBezTo>
                  <a:pt x="740859" y="1353732"/>
                  <a:pt x="914741" y="1694744"/>
                  <a:pt x="1187624" y="1920208"/>
                </a:cubicBezTo>
                <a:lnTo>
                  <a:pt x="1187624" y="1944216"/>
                </a:lnTo>
                <a:lnTo>
                  <a:pt x="0" y="1944216"/>
                </a:lnTo>
                <a:close/>
              </a:path>
            </a:pathLst>
          </a:custGeom>
          <a:solidFill>
            <a:srgbClr val="79A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5" name="组合 54"/>
          <p:cNvGrpSpPr/>
          <p:nvPr/>
        </p:nvGrpSpPr>
        <p:grpSpPr>
          <a:xfrm>
            <a:off x="997000" y="1397351"/>
            <a:ext cx="2268000" cy="2268000"/>
            <a:chOff x="997000" y="1669620"/>
            <a:chExt cx="2268000" cy="2268000"/>
          </a:xfrm>
        </p:grpSpPr>
        <p:sp>
          <p:nvSpPr>
            <p:cNvPr id="56" name="椭圆 55"/>
            <p:cNvSpPr>
              <a:spLocks noChangeAspect="1"/>
            </p:cNvSpPr>
            <p:nvPr/>
          </p:nvSpPr>
          <p:spPr>
            <a:xfrm>
              <a:off x="997000" y="1669620"/>
              <a:ext cx="2268000" cy="2268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a:spLocks noChangeAspect="1"/>
            </p:cNvSpPr>
            <p:nvPr/>
          </p:nvSpPr>
          <p:spPr>
            <a:xfrm>
              <a:off x="1087000" y="1759620"/>
              <a:ext cx="2088000" cy="2088000"/>
            </a:xfrm>
            <a:prstGeom prst="ellipse">
              <a:avLst/>
            </a:prstGeom>
            <a:noFill/>
            <a:ln w="127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 name="弧形 2064"/>
          <p:cNvSpPr/>
          <p:nvPr/>
        </p:nvSpPr>
        <p:spPr>
          <a:xfrm>
            <a:off x="2498724" y="492832"/>
            <a:ext cx="1243249" cy="4157836"/>
          </a:xfrm>
          <a:custGeom>
            <a:avLst/>
            <a:gdLst>
              <a:gd name="connsiteX0" fmla="*/ 1930952 w 3861905"/>
              <a:gd name="connsiteY0" fmla="*/ 0 h 2448272"/>
              <a:gd name="connsiteX1" fmla="*/ 3861905 w 3861905"/>
              <a:gd name="connsiteY1" fmla="*/ 1224136 h 2448272"/>
              <a:gd name="connsiteX2" fmla="*/ 1930953 w 3861905"/>
              <a:gd name="connsiteY2" fmla="*/ 1224136 h 2448272"/>
              <a:gd name="connsiteX3" fmla="*/ 1930952 w 3861905"/>
              <a:gd name="connsiteY3" fmla="*/ 0 h 2448272"/>
              <a:gd name="connsiteX0" fmla="*/ 1930952 w 3861905"/>
              <a:gd name="connsiteY0" fmla="*/ 0 h 2448272"/>
              <a:gd name="connsiteX1" fmla="*/ 3861905 w 3861905"/>
              <a:gd name="connsiteY1" fmla="*/ 1224136 h 2448272"/>
              <a:gd name="connsiteX0" fmla="*/ 2622 w 1933575"/>
              <a:gd name="connsiteY0" fmla="*/ 0 h 4157836"/>
              <a:gd name="connsiteX1" fmla="*/ 1933575 w 1933575"/>
              <a:gd name="connsiteY1" fmla="*/ 1224136 h 4157836"/>
              <a:gd name="connsiteX2" fmla="*/ 2623 w 1933575"/>
              <a:gd name="connsiteY2" fmla="*/ 1224136 h 4157836"/>
              <a:gd name="connsiteX3" fmla="*/ 2622 w 1933575"/>
              <a:gd name="connsiteY3" fmla="*/ 0 h 4157836"/>
              <a:gd name="connsiteX0" fmla="*/ 2622 w 1933575"/>
              <a:gd name="connsiteY0" fmla="*/ 0 h 4157836"/>
              <a:gd name="connsiteX1" fmla="*/ 0 w 1933575"/>
              <a:gd name="connsiteY1" fmla="*/ 4157836 h 4157836"/>
              <a:gd name="connsiteX0" fmla="*/ 2622 w 1933575"/>
              <a:gd name="connsiteY0" fmla="*/ 0 h 4157836"/>
              <a:gd name="connsiteX1" fmla="*/ 1933575 w 1933575"/>
              <a:gd name="connsiteY1" fmla="*/ 1224136 h 4157836"/>
              <a:gd name="connsiteX2" fmla="*/ 2623 w 1933575"/>
              <a:gd name="connsiteY2" fmla="*/ 1224136 h 4157836"/>
              <a:gd name="connsiteX3" fmla="*/ 2622 w 1933575"/>
              <a:gd name="connsiteY3" fmla="*/ 0 h 4157836"/>
              <a:gd name="connsiteX0" fmla="*/ 2622 w 1933575"/>
              <a:gd name="connsiteY0" fmla="*/ 0 h 4157836"/>
              <a:gd name="connsiteX1" fmla="*/ 0 w 1933575"/>
              <a:gd name="connsiteY1" fmla="*/ 4157836 h 4157836"/>
              <a:gd name="connsiteX0" fmla="*/ 2622 w 675707"/>
              <a:gd name="connsiteY0" fmla="*/ 0 h 4157836"/>
              <a:gd name="connsiteX1" fmla="*/ 2623 w 675707"/>
              <a:gd name="connsiteY1" fmla="*/ 1224136 h 4157836"/>
              <a:gd name="connsiteX2" fmla="*/ 2622 w 675707"/>
              <a:gd name="connsiteY2" fmla="*/ 0 h 4157836"/>
              <a:gd name="connsiteX0" fmla="*/ 2622 w 675707"/>
              <a:gd name="connsiteY0" fmla="*/ 0 h 4157836"/>
              <a:gd name="connsiteX1" fmla="*/ 0 w 675707"/>
              <a:gd name="connsiteY1" fmla="*/ 4157836 h 4157836"/>
              <a:gd name="connsiteX0" fmla="*/ 676274 w 1349359"/>
              <a:gd name="connsiteY0" fmla="*/ 0 h 4157836"/>
              <a:gd name="connsiteX1" fmla="*/ 0 w 1349359"/>
              <a:gd name="connsiteY1" fmla="*/ 1128886 h 4157836"/>
              <a:gd name="connsiteX2" fmla="*/ 676274 w 1349359"/>
              <a:gd name="connsiteY2" fmla="*/ 0 h 4157836"/>
              <a:gd name="connsiteX0" fmla="*/ 676274 w 1349359"/>
              <a:gd name="connsiteY0" fmla="*/ 0 h 4157836"/>
              <a:gd name="connsiteX1" fmla="*/ 673652 w 1349359"/>
              <a:gd name="connsiteY1" fmla="*/ 4157836 h 4157836"/>
              <a:gd name="connsiteX0" fmla="*/ 847725 w 1180792"/>
              <a:gd name="connsiteY0" fmla="*/ 0 h 4157836"/>
              <a:gd name="connsiteX1" fmla="*/ 171451 w 1180792"/>
              <a:gd name="connsiteY1" fmla="*/ 1128886 h 4157836"/>
              <a:gd name="connsiteX2" fmla="*/ 847725 w 1180792"/>
              <a:gd name="connsiteY2" fmla="*/ 0 h 4157836"/>
              <a:gd name="connsiteX0" fmla="*/ 0 w 1180792"/>
              <a:gd name="connsiteY0" fmla="*/ 152400 h 4157836"/>
              <a:gd name="connsiteX1" fmla="*/ 845103 w 1180792"/>
              <a:gd name="connsiteY1" fmla="*/ 4157836 h 4157836"/>
              <a:gd name="connsiteX0" fmla="*/ 676274 w 2879819"/>
              <a:gd name="connsiteY0" fmla="*/ 0 h 4157836"/>
              <a:gd name="connsiteX1" fmla="*/ 0 w 2879819"/>
              <a:gd name="connsiteY1" fmla="*/ 1128886 h 4157836"/>
              <a:gd name="connsiteX2" fmla="*/ 676274 w 2879819"/>
              <a:gd name="connsiteY2" fmla="*/ 0 h 4157836"/>
              <a:gd name="connsiteX0" fmla="*/ 2600324 w 2879819"/>
              <a:gd name="connsiteY0" fmla="*/ 1095375 h 4157836"/>
              <a:gd name="connsiteX1" fmla="*/ 673652 w 2879819"/>
              <a:gd name="connsiteY1" fmla="*/ 4157836 h 4157836"/>
              <a:gd name="connsiteX0" fmla="*/ 676274 w 1333149"/>
              <a:gd name="connsiteY0" fmla="*/ 0 h 4157836"/>
              <a:gd name="connsiteX1" fmla="*/ 0 w 1333149"/>
              <a:gd name="connsiteY1" fmla="*/ 1128886 h 4157836"/>
              <a:gd name="connsiteX2" fmla="*/ 676274 w 1333149"/>
              <a:gd name="connsiteY2" fmla="*/ 0 h 4157836"/>
              <a:gd name="connsiteX0" fmla="*/ 647699 w 1333149"/>
              <a:gd name="connsiteY0" fmla="*/ 38100 h 4157836"/>
              <a:gd name="connsiteX1" fmla="*/ 673652 w 1333149"/>
              <a:gd name="connsiteY1" fmla="*/ 4157836 h 4157836"/>
              <a:gd name="connsiteX0" fmla="*/ 676274 w 1246720"/>
              <a:gd name="connsiteY0" fmla="*/ 0 h 4157836"/>
              <a:gd name="connsiteX1" fmla="*/ 0 w 1246720"/>
              <a:gd name="connsiteY1" fmla="*/ 1128886 h 4157836"/>
              <a:gd name="connsiteX2" fmla="*/ 676274 w 1246720"/>
              <a:gd name="connsiteY2" fmla="*/ 0 h 4157836"/>
              <a:gd name="connsiteX0" fmla="*/ 647699 w 1246720"/>
              <a:gd name="connsiteY0" fmla="*/ 38100 h 4157836"/>
              <a:gd name="connsiteX1" fmla="*/ 673652 w 1246720"/>
              <a:gd name="connsiteY1" fmla="*/ 4157836 h 4157836"/>
              <a:gd name="connsiteX0" fmla="*/ 676274 w 1243249"/>
              <a:gd name="connsiteY0" fmla="*/ 0 h 4157836"/>
              <a:gd name="connsiteX1" fmla="*/ 0 w 1243249"/>
              <a:gd name="connsiteY1" fmla="*/ 1128886 h 4157836"/>
              <a:gd name="connsiteX2" fmla="*/ 676274 w 1243249"/>
              <a:gd name="connsiteY2" fmla="*/ 0 h 4157836"/>
              <a:gd name="connsiteX0" fmla="*/ 647699 w 1243249"/>
              <a:gd name="connsiteY0" fmla="*/ 38100 h 4157836"/>
              <a:gd name="connsiteX1" fmla="*/ 673652 w 1243249"/>
              <a:gd name="connsiteY1" fmla="*/ 4157836 h 4157836"/>
            </a:gdLst>
            <a:ahLst/>
            <a:cxnLst>
              <a:cxn ang="0">
                <a:pos x="connsiteX0" y="connsiteY0"/>
              </a:cxn>
              <a:cxn ang="0">
                <a:pos x="connsiteX1" y="connsiteY1"/>
              </a:cxn>
            </a:cxnLst>
            <a:rect l="l" t="t" r="r" b="b"/>
            <a:pathLst>
              <a:path w="1243249" h="4157836" stroke="0" extrusionOk="0">
                <a:moveTo>
                  <a:pt x="676274" y="0"/>
                </a:moveTo>
                <a:lnTo>
                  <a:pt x="0" y="1128886"/>
                </a:lnTo>
                <a:cubicBezTo>
                  <a:pt x="0" y="720841"/>
                  <a:pt x="676274" y="408045"/>
                  <a:pt x="676274" y="0"/>
                </a:cubicBezTo>
                <a:close/>
              </a:path>
              <a:path w="1243249" h="4157836" fill="none">
                <a:moveTo>
                  <a:pt x="647699" y="38100"/>
                </a:moveTo>
                <a:cubicBezTo>
                  <a:pt x="1495060" y="1095375"/>
                  <a:pt x="1378502" y="3167439"/>
                  <a:pt x="673652" y="4157836"/>
                </a:cubicBezTo>
              </a:path>
            </a:pathLst>
          </a:custGeom>
          <a:noFill/>
          <a:ln w="190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9" name="矩形 58"/>
          <p:cNvSpPr/>
          <p:nvPr/>
        </p:nvSpPr>
        <p:spPr>
          <a:xfrm>
            <a:off x="8388424" y="1559243"/>
            <a:ext cx="755576" cy="19442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0" name="组合 59"/>
          <p:cNvGrpSpPr/>
          <p:nvPr/>
        </p:nvGrpSpPr>
        <p:grpSpPr>
          <a:xfrm>
            <a:off x="3189289" y="857039"/>
            <a:ext cx="810468" cy="3467240"/>
            <a:chOff x="3189289" y="857039"/>
            <a:chExt cx="810468" cy="3467240"/>
          </a:xfrm>
        </p:grpSpPr>
        <p:sp>
          <p:nvSpPr>
            <p:cNvPr id="61" name="椭圆 60"/>
            <p:cNvSpPr/>
            <p:nvPr/>
          </p:nvSpPr>
          <p:spPr>
            <a:xfrm>
              <a:off x="3189289" y="857039"/>
              <a:ext cx="540312" cy="540312"/>
            </a:xfrm>
            <a:prstGeom prst="ellipse">
              <a:avLst/>
            </a:prstGeom>
            <a:solidFill>
              <a:srgbClr val="79A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p:nvSpPr>
          <p:spPr>
            <a:xfrm>
              <a:off x="3419872" y="1588771"/>
              <a:ext cx="540312" cy="540312"/>
            </a:xfrm>
            <a:prstGeom prst="ellipse">
              <a:avLst/>
            </a:prstGeom>
            <a:solidFill>
              <a:srgbClr val="79A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nvSpPr>
          <p:spPr>
            <a:xfrm>
              <a:off x="3459445" y="2320503"/>
              <a:ext cx="540312" cy="540312"/>
            </a:xfrm>
            <a:prstGeom prst="ellipse">
              <a:avLst/>
            </a:prstGeom>
            <a:solidFill>
              <a:srgbClr val="79A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3413522" y="3052235"/>
              <a:ext cx="540312" cy="540312"/>
            </a:xfrm>
            <a:prstGeom prst="ellipse">
              <a:avLst/>
            </a:prstGeom>
            <a:solidFill>
              <a:srgbClr val="79A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3198490" y="3783967"/>
              <a:ext cx="540312" cy="540312"/>
            </a:xfrm>
            <a:prstGeom prst="ellipse">
              <a:avLst/>
            </a:prstGeom>
            <a:solidFill>
              <a:srgbClr val="79A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6" name="TextBox 65"/>
          <p:cNvSpPr txBox="1"/>
          <p:nvPr/>
        </p:nvSpPr>
        <p:spPr>
          <a:xfrm>
            <a:off x="3271093" y="816683"/>
            <a:ext cx="393056" cy="584775"/>
          </a:xfrm>
          <a:prstGeom prst="rect">
            <a:avLst/>
          </a:prstGeom>
          <a:noFill/>
        </p:spPr>
        <p:txBody>
          <a:bodyPr wrap="none" rtlCol="0">
            <a:spAutoFit/>
          </a:bodyPr>
          <a:lstStyle/>
          <a:p>
            <a:r>
              <a:rPr lang="en-US" altLang="zh-CN" sz="3200" b="1" dirty="0">
                <a:solidFill>
                  <a:schemeClr val="bg1"/>
                </a:solidFill>
              </a:rPr>
              <a:t>1</a:t>
            </a:r>
            <a:endParaRPr lang="zh-CN" altLang="en-US" sz="3200" b="1" dirty="0">
              <a:solidFill>
                <a:schemeClr val="bg1"/>
              </a:solidFill>
            </a:endParaRPr>
          </a:p>
        </p:txBody>
      </p:sp>
      <p:sp>
        <p:nvSpPr>
          <p:cNvPr id="67" name="TextBox 66"/>
          <p:cNvSpPr txBox="1"/>
          <p:nvPr/>
        </p:nvSpPr>
        <p:spPr>
          <a:xfrm>
            <a:off x="3499860" y="1551220"/>
            <a:ext cx="393056" cy="584775"/>
          </a:xfrm>
          <a:prstGeom prst="rect">
            <a:avLst/>
          </a:prstGeom>
          <a:noFill/>
        </p:spPr>
        <p:txBody>
          <a:bodyPr wrap="none" rtlCol="0">
            <a:spAutoFit/>
          </a:bodyPr>
          <a:lstStyle/>
          <a:p>
            <a:r>
              <a:rPr lang="en-US" altLang="zh-CN" sz="3200" b="1" dirty="0">
                <a:solidFill>
                  <a:schemeClr val="bg1"/>
                </a:solidFill>
              </a:rPr>
              <a:t>2</a:t>
            </a:r>
            <a:endParaRPr lang="zh-CN" altLang="en-US" sz="3200" b="1" dirty="0">
              <a:solidFill>
                <a:schemeClr val="bg1"/>
              </a:solidFill>
            </a:endParaRPr>
          </a:p>
        </p:txBody>
      </p:sp>
      <p:sp>
        <p:nvSpPr>
          <p:cNvPr id="68" name="TextBox 67"/>
          <p:cNvSpPr txBox="1"/>
          <p:nvPr/>
        </p:nvSpPr>
        <p:spPr>
          <a:xfrm>
            <a:off x="3537825" y="2290651"/>
            <a:ext cx="393056" cy="584775"/>
          </a:xfrm>
          <a:prstGeom prst="rect">
            <a:avLst/>
          </a:prstGeom>
          <a:noFill/>
        </p:spPr>
        <p:txBody>
          <a:bodyPr wrap="none" rtlCol="0">
            <a:spAutoFit/>
          </a:bodyPr>
          <a:lstStyle/>
          <a:p>
            <a:r>
              <a:rPr lang="en-US" altLang="zh-CN" sz="3200" b="1" dirty="0">
                <a:solidFill>
                  <a:schemeClr val="bg1"/>
                </a:solidFill>
              </a:rPr>
              <a:t>3</a:t>
            </a:r>
            <a:endParaRPr lang="zh-CN" altLang="en-US" sz="3200" b="1" dirty="0">
              <a:solidFill>
                <a:schemeClr val="bg1"/>
              </a:solidFill>
            </a:endParaRPr>
          </a:p>
        </p:txBody>
      </p:sp>
      <p:sp>
        <p:nvSpPr>
          <p:cNvPr id="69" name="TextBox 68"/>
          <p:cNvSpPr txBox="1"/>
          <p:nvPr/>
        </p:nvSpPr>
        <p:spPr>
          <a:xfrm>
            <a:off x="3463265" y="3030003"/>
            <a:ext cx="393056" cy="584775"/>
          </a:xfrm>
          <a:prstGeom prst="rect">
            <a:avLst/>
          </a:prstGeom>
          <a:noFill/>
        </p:spPr>
        <p:txBody>
          <a:bodyPr wrap="none" rtlCol="0">
            <a:spAutoFit/>
          </a:bodyPr>
          <a:lstStyle/>
          <a:p>
            <a:r>
              <a:rPr lang="en-US" altLang="zh-CN" sz="3200" b="1" dirty="0">
                <a:solidFill>
                  <a:schemeClr val="bg1"/>
                </a:solidFill>
              </a:rPr>
              <a:t>4</a:t>
            </a:r>
            <a:endParaRPr lang="zh-CN" altLang="en-US" sz="3200" b="1" dirty="0">
              <a:solidFill>
                <a:schemeClr val="bg1"/>
              </a:solidFill>
            </a:endParaRPr>
          </a:p>
        </p:txBody>
      </p:sp>
      <p:sp>
        <p:nvSpPr>
          <p:cNvPr id="70" name="TextBox 69"/>
          <p:cNvSpPr txBox="1"/>
          <p:nvPr/>
        </p:nvSpPr>
        <p:spPr>
          <a:xfrm>
            <a:off x="3272620" y="3739504"/>
            <a:ext cx="393056" cy="584775"/>
          </a:xfrm>
          <a:prstGeom prst="rect">
            <a:avLst/>
          </a:prstGeom>
          <a:noFill/>
        </p:spPr>
        <p:txBody>
          <a:bodyPr wrap="none" rtlCol="0">
            <a:spAutoFit/>
          </a:bodyPr>
          <a:lstStyle/>
          <a:p>
            <a:r>
              <a:rPr lang="en-US" altLang="zh-CN" sz="3200" b="1" dirty="0">
                <a:solidFill>
                  <a:schemeClr val="bg1"/>
                </a:solidFill>
              </a:rPr>
              <a:t>5</a:t>
            </a:r>
            <a:endParaRPr lang="zh-CN" altLang="en-US" sz="3200" b="1" dirty="0">
              <a:solidFill>
                <a:schemeClr val="bg1"/>
              </a:solidFill>
            </a:endParaRPr>
          </a:p>
        </p:txBody>
      </p:sp>
      <p:pic>
        <p:nvPicPr>
          <p:cNvPr id="71" name="Picture 5" descr="C:\Users\Thinkpad\Desktop\r.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71467" y="1564354"/>
            <a:ext cx="893750" cy="1218541"/>
          </a:xfrm>
          <a:prstGeom prst="rect">
            <a:avLst/>
          </a:prstGeom>
          <a:noFill/>
          <a:extLst>
            <a:ext uri="{909E8E84-426E-40DD-AFC4-6F175D3DCCD1}">
              <a14:hiddenFill xmlns:a14="http://schemas.microsoft.com/office/drawing/2010/main" xmlns="">
                <a:solidFill>
                  <a:srgbClr val="FFFFFF"/>
                </a:solidFill>
              </a14:hiddenFill>
            </a:ext>
          </a:extLst>
        </p:spPr>
      </p:pic>
      <p:sp>
        <p:nvSpPr>
          <p:cNvPr id="72" name="TextBox 71"/>
          <p:cNvSpPr txBox="1"/>
          <p:nvPr/>
        </p:nvSpPr>
        <p:spPr>
          <a:xfrm>
            <a:off x="1349115" y="2715766"/>
            <a:ext cx="1620957" cy="523220"/>
          </a:xfrm>
          <a:prstGeom prst="rect">
            <a:avLst/>
          </a:prstGeom>
          <a:noFill/>
        </p:spPr>
        <p:txBody>
          <a:bodyPr wrap="none" rtlCol="0">
            <a:spAutoFit/>
          </a:bodyPr>
          <a:lstStyle/>
          <a:p>
            <a:r>
              <a:rPr lang="zh-CN" altLang="en-US" sz="2800" dirty="0">
                <a:solidFill>
                  <a:schemeClr val="bg1"/>
                </a:solidFill>
                <a:latin typeface="微软雅黑" panose="020B0503020204020204" pitchFamily="34" charset="-122"/>
                <a:ea typeface="微软雅黑" panose="020B0503020204020204" pitchFamily="34" charset="-122"/>
              </a:rPr>
              <a:t>检查报告</a:t>
            </a:r>
          </a:p>
        </p:txBody>
      </p:sp>
      <p:grpSp>
        <p:nvGrpSpPr>
          <p:cNvPr id="74" name="组合 73"/>
          <p:cNvGrpSpPr/>
          <p:nvPr/>
        </p:nvGrpSpPr>
        <p:grpSpPr>
          <a:xfrm>
            <a:off x="3696388" y="893195"/>
            <a:ext cx="3594576" cy="468000"/>
            <a:chOff x="3696388" y="893195"/>
            <a:chExt cx="3594576" cy="468000"/>
          </a:xfrm>
        </p:grpSpPr>
        <p:sp>
          <p:nvSpPr>
            <p:cNvPr id="77" name="圆角矩形 9"/>
            <p:cNvSpPr/>
            <p:nvPr/>
          </p:nvSpPr>
          <p:spPr>
            <a:xfrm>
              <a:off x="3696388" y="893195"/>
              <a:ext cx="3594576" cy="468000"/>
            </a:xfrm>
            <a:custGeom>
              <a:avLst/>
              <a:gdLst/>
              <a:ahLst/>
              <a:cxnLst/>
              <a:rect l="l" t="t" r="r" b="b"/>
              <a:pathLst>
                <a:path w="3594576" h="468000">
                  <a:moveTo>
                    <a:pt x="0" y="0"/>
                  </a:moveTo>
                  <a:lnTo>
                    <a:pt x="3389152" y="0"/>
                  </a:lnTo>
                  <a:cubicBezTo>
                    <a:pt x="3502605" y="0"/>
                    <a:pt x="3594576" y="91971"/>
                    <a:pt x="3594576" y="205424"/>
                  </a:cubicBezTo>
                  <a:lnTo>
                    <a:pt x="3594576" y="262576"/>
                  </a:lnTo>
                  <a:cubicBezTo>
                    <a:pt x="3594576" y="376029"/>
                    <a:pt x="3502605" y="468000"/>
                    <a:pt x="3389152" y="468000"/>
                  </a:cubicBezTo>
                  <a:lnTo>
                    <a:pt x="2" y="468000"/>
                  </a:lnTo>
                  <a:cubicBezTo>
                    <a:pt x="61241" y="408865"/>
                    <a:pt x="99106" y="325855"/>
                    <a:pt x="99106" y="234001"/>
                  </a:cubicBezTo>
                  <a:cubicBezTo>
                    <a:pt x="99106" y="142146"/>
                    <a:pt x="61240" y="59135"/>
                    <a:pt x="0" y="0"/>
                  </a:cubicBezTo>
                  <a:close/>
                </a:path>
              </a:pathLst>
            </a:custGeom>
            <a:solidFill>
              <a:srgbClr val="79A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6" name="TextBox 75"/>
            <p:cNvSpPr txBox="1"/>
            <p:nvPr/>
          </p:nvSpPr>
          <p:spPr>
            <a:xfrm>
              <a:off x="3834192" y="935526"/>
              <a:ext cx="1189749" cy="400110"/>
            </a:xfrm>
            <a:prstGeom prst="rect">
              <a:avLst/>
            </a:prstGeom>
            <a:noFill/>
          </p:spPr>
          <p:txBody>
            <a:bodyPr wrap="square" rtlCol="0">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头部</a:t>
              </a:r>
              <a:r>
                <a:rPr lang="en-US" altLang="zh-CN" sz="2000" dirty="0">
                  <a:solidFill>
                    <a:schemeClr val="bg1"/>
                  </a:solidFill>
                  <a:latin typeface="微软雅黑" panose="020B0503020204020204" pitchFamily="34" charset="-122"/>
                  <a:ea typeface="微软雅黑" panose="020B0503020204020204" pitchFamily="34" charset="-122"/>
                </a:rPr>
                <a:t>MRI</a:t>
              </a:r>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grpSp>
        <p:nvGrpSpPr>
          <p:cNvPr id="81" name="组合 80"/>
          <p:cNvGrpSpPr/>
          <p:nvPr/>
        </p:nvGrpSpPr>
        <p:grpSpPr>
          <a:xfrm>
            <a:off x="3886834" y="1624927"/>
            <a:ext cx="3594576" cy="468000"/>
            <a:chOff x="3886834" y="1624927"/>
            <a:chExt cx="3594576" cy="468000"/>
          </a:xfrm>
        </p:grpSpPr>
        <p:sp>
          <p:nvSpPr>
            <p:cNvPr id="84" name="圆角矩形 9"/>
            <p:cNvSpPr/>
            <p:nvPr/>
          </p:nvSpPr>
          <p:spPr>
            <a:xfrm>
              <a:off x="3886834" y="1624927"/>
              <a:ext cx="3594576" cy="468000"/>
            </a:xfrm>
            <a:custGeom>
              <a:avLst/>
              <a:gdLst/>
              <a:ahLst/>
              <a:cxnLst/>
              <a:rect l="l" t="t" r="r" b="b"/>
              <a:pathLst>
                <a:path w="3594576" h="468000">
                  <a:moveTo>
                    <a:pt x="0" y="0"/>
                  </a:moveTo>
                  <a:lnTo>
                    <a:pt x="3389152" y="0"/>
                  </a:lnTo>
                  <a:cubicBezTo>
                    <a:pt x="3502605" y="0"/>
                    <a:pt x="3594576" y="91971"/>
                    <a:pt x="3594576" y="205424"/>
                  </a:cubicBezTo>
                  <a:lnTo>
                    <a:pt x="3594576" y="262576"/>
                  </a:lnTo>
                  <a:cubicBezTo>
                    <a:pt x="3594576" y="376029"/>
                    <a:pt x="3502605" y="468000"/>
                    <a:pt x="3389152" y="468000"/>
                  </a:cubicBezTo>
                  <a:lnTo>
                    <a:pt x="2" y="468000"/>
                  </a:lnTo>
                  <a:cubicBezTo>
                    <a:pt x="61241" y="408865"/>
                    <a:pt x="99106" y="325855"/>
                    <a:pt x="99106" y="234001"/>
                  </a:cubicBezTo>
                  <a:cubicBezTo>
                    <a:pt x="99106" y="142146"/>
                    <a:pt x="61240" y="59135"/>
                    <a:pt x="0" y="0"/>
                  </a:cubicBezTo>
                  <a:close/>
                </a:path>
              </a:pathLst>
            </a:custGeom>
            <a:solidFill>
              <a:srgbClr val="79A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3" name="TextBox 82"/>
            <p:cNvSpPr txBox="1"/>
            <p:nvPr/>
          </p:nvSpPr>
          <p:spPr>
            <a:xfrm>
              <a:off x="4055544" y="1670904"/>
              <a:ext cx="1467068" cy="400110"/>
            </a:xfrm>
            <a:prstGeom prst="rect">
              <a:avLst/>
            </a:prstGeom>
            <a:noFill/>
          </p:spPr>
          <p:txBody>
            <a:bodyPr wrap="none" rtlCol="0">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没有高血压</a:t>
              </a:r>
            </a:p>
          </p:txBody>
        </p:sp>
      </p:grpSp>
      <p:grpSp>
        <p:nvGrpSpPr>
          <p:cNvPr id="88" name="组合 87"/>
          <p:cNvGrpSpPr/>
          <p:nvPr/>
        </p:nvGrpSpPr>
        <p:grpSpPr>
          <a:xfrm>
            <a:off x="3930881" y="2392815"/>
            <a:ext cx="3594576" cy="468000"/>
            <a:chOff x="3966544" y="2356659"/>
            <a:chExt cx="3594576" cy="468000"/>
          </a:xfrm>
        </p:grpSpPr>
        <p:sp>
          <p:nvSpPr>
            <p:cNvPr id="91" name="圆角矩形 9"/>
            <p:cNvSpPr/>
            <p:nvPr/>
          </p:nvSpPr>
          <p:spPr>
            <a:xfrm>
              <a:off x="3966544" y="2356659"/>
              <a:ext cx="3594576" cy="468000"/>
            </a:xfrm>
            <a:custGeom>
              <a:avLst/>
              <a:gdLst/>
              <a:ahLst/>
              <a:cxnLst/>
              <a:rect l="l" t="t" r="r" b="b"/>
              <a:pathLst>
                <a:path w="3594576" h="468000">
                  <a:moveTo>
                    <a:pt x="0" y="0"/>
                  </a:moveTo>
                  <a:lnTo>
                    <a:pt x="3389152" y="0"/>
                  </a:lnTo>
                  <a:cubicBezTo>
                    <a:pt x="3502605" y="0"/>
                    <a:pt x="3594576" y="91971"/>
                    <a:pt x="3594576" y="205424"/>
                  </a:cubicBezTo>
                  <a:lnTo>
                    <a:pt x="3594576" y="262576"/>
                  </a:lnTo>
                  <a:cubicBezTo>
                    <a:pt x="3594576" y="376029"/>
                    <a:pt x="3502605" y="468000"/>
                    <a:pt x="3389152" y="468000"/>
                  </a:cubicBezTo>
                  <a:lnTo>
                    <a:pt x="2" y="468000"/>
                  </a:lnTo>
                  <a:cubicBezTo>
                    <a:pt x="61241" y="408865"/>
                    <a:pt x="99106" y="325855"/>
                    <a:pt x="99106" y="234001"/>
                  </a:cubicBezTo>
                  <a:cubicBezTo>
                    <a:pt x="99106" y="142146"/>
                    <a:pt x="61240" y="59135"/>
                    <a:pt x="0" y="0"/>
                  </a:cubicBezTo>
                  <a:close/>
                </a:path>
              </a:pathLst>
            </a:custGeom>
            <a:solidFill>
              <a:srgbClr val="79A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0" name="TextBox 89"/>
            <p:cNvSpPr txBox="1"/>
            <p:nvPr/>
          </p:nvSpPr>
          <p:spPr>
            <a:xfrm>
              <a:off x="4091640" y="2406849"/>
              <a:ext cx="2869696" cy="400110"/>
            </a:xfrm>
            <a:prstGeom prst="rect">
              <a:avLst/>
            </a:prstGeom>
            <a:noFill/>
          </p:spPr>
          <p:txBody>
            <a:bodyPr wrap="none" rtlCol="0">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胃镜检查     浅表性胃炎</a:t>
              </a:r>
            </a:p>
          </p:txBody>
        </p:sp>
      </p:grpSp>
      <p:grpSp>
        <p:nvGrpSpPr>
          <p:cNvPr id="95" name="组合 94"/>
          <p:cNvGrpSpPr/>
          <p:nvPr/>
        </p:nvGrpSpPr>
        <p:grpSpPr>
          <a:xfrm>
            <a:off x="3867009" y="3073180"/>
            <a:ext cx="3696658" cy="519367"/>
            <a:chOff x="3867009" y="3073180"/>
            <a:chExt cx="3696658" cy="519367"/>
          </a:xfrm>
        </p:grpSpPr>
        <p:sp>
          <p:nvSpPr>
            <p:cNvPr id="98" name="圆角矩形 9"/>
            <p:cNvSpPr/>
            <p:nvPr/>
          </p:nvSpPr>
          <p:spPr>
            <a:xfrm>
              <a:off x="3867009" y="3073180"/>
              <a:ext cx="3594576" cy="468000"/>
            </a:xfrm>
            <a:custGeom>
              <a:avLst/>
              <a:gdLst/>
              <a:ahLst/>
              <a:cxnLst/>
              <a:rect l="l" t="t" r="r" b="b"/>
              <a:pathLst>
                <a:path w="3594576" h="468000">
                  <a:moveTo>
                    <a:pt x="0" y="0"/>
                  </a:moveTo>
                  <a:lnTo>
                    <a:pt x="3389152" y="0"/>
                  </a:lnTo>
                  <a:cubicBezTo>
                    <a:pt x="3502605" y="0"/>
                    <a:pt x="3594576" y="91971"/>
                    <a:pt x="3594576" y="205424"/>
                  </a:cubicBezTo>
                  <a:lnTo>
                    <a:pt x="3594576" y="262576"/>
                  </a:lnTo>
                  <a:cubicBezTo>
                    <a:pt x="3594576" y="376029"/>
                    <a:pt x="3502605" y="468000"/>
                    <a:pt x="3389152" y="468000"/>
                  </a:cubicBezTo>
                  <a:lnTo>
                    <a:pt x="2" y="468000"/>
                  </a:lnTo>
                  <a:cubicBezTo>
                    <a:pt x="61241" y="408865"/>
                    <a:pt x="99106" y="325855"/>
                    <a:pt x="99106" y="234001"/>
                  </a:cubicBezTo>
                  <a:cubicBezTo>
                    <a:pt x="99106" y="142146"/>
                    <a:pt x="61240" y="59135"/>
                    <a:pt x="0" y="0"/>
                  </a:cubicBezTo>
                  <a:close/>
                </a:path>
              </a:pathLst>
            </a:custGeom>
            <a:solidFill>
              <a:srgbClr val="79A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7" name="TextBox 96"/>
            <p:cNvSpPr txBox="1"/>
            <p:nvPr/>
          </p:nvSpPr>
          <p:spPr>
            <a:xfrm>
              <a:off x="3867009" y="3192437"/>
              <a:ext cx="3696658" cy="400110"/>
            </a:xfrm>
            <a:prstGeom prst="rect">
              <a:avLst/>
            </a:prstGeom>
            <a:noFill/>
          </p:spPr>
          <p:txBody>
            <a:bodyPr wrap="square" rtlCol="0">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甲状腺彩超及甲状腺功能正常</a:t>
              </a:r>
            </a:p>
          </p:txBody>
        </p:sp>
      </p:grpSp>
      <p:grpSp>
        <p:nvGrpSpPr>
          <p:cNvPr id="102" name="组合 101"/>
          <p:cNvGrpSpPr/>
          <p:nvPr/>
        </p:nvGrpSpPr>
        <p:grpSpPr>
          <a:xfrm>
            <a:off x="3705589" y="3820123"/>
            <a:ext cx="3594576" cy="468000"/>
            <a:chOff x="3705589" y="3820123"/>
            <a:chExt cx="3594576" cy="468000"/>
          </a:xfrm>
        </p:grpSpPr>
        <p:sp>
          <p:nvSpPr>
            <p:cNvPr id="105" name="圆角矩形 9"/>
            <p:cNvSpPr/>
            <p:nvPr/>
          </p:nvSpPr>
          <p:spPr>
            <a:xfrm>
              <a:off x="3705589" y="3820123"/>
              <a:ext cx="3594576" cy="468000"/>
            </a:xfrm>
            <a:custGeom>
              <a:avLst/>
              <a:gdLst/>
              <a:ahLst/>
              <a:cxnLst/>
              <a:rect l="l" t="t" r="r" b="b"/>
              <a:pathLst>
                <a:path w="3594576" h="468000">
                  <a:moveTo>
                    <a:pt x="0" y="0"/>
                  </a:moveTo>
                  <a:lnTo>
                    <a:pt x="3389152" y="0"/>
                  </a:lnTo>
                  <a:cubicBezTo>
                    <a:pt x="3502605" y="0"/>
                    <a:pt x="3594576" y="91971"/>
                    <a:pt x="3594576" y="205424"/>
                  </a:cubicBezTo>
                  <a:lnTo>
                    <a:pt x="3594576" y="262576"/>
                  </a:lnTo>
                  <a:cubicBezTo>
                    <a:pt x="3594576" y="376029"/>
                    <a:pt x="3502605" y="468000"/>
                    <a:pt x="3389152" y="468000"/>
                  </a:cubicBezTo>
                  <a:lnTo>
                    <a:pt x="2" y="468000"/>
                  </a:lnTo>
                  <a:cubicBezTo>
                    <a:pt x="61241" y="408865"/>
                    <a:pt x="99106" y="325855"/>
                    <a:pt x="99106" y="234001"/>
                  </a:cubicBezTo>
                  <a:cubicBezTo>
                    <a:pt x="99106" y="142146"/>
                    <a:pt x="61240" y="59135"/>
                    <a:pt x="0" y="0"/>
                  </a:cubicBezTo>
                  <a:close/>
                </a:path>
              </a:pathLst>
            </a:custGeom>
            <a:solidFill>
              <a:srgbClr val="79A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4" name="TextBox 103"/>
            <p:cNvSpPr txBox="1"/>
            <p:nvPr/>
          </p:nvSpPr>
          <p:spPr>
            <a:xfrm>
              <a:off x="3844048" y="3866100"/>
              <a:ext cx="1361270" cy="400110"/>
            </a:xfrm>
            <a:prstGeom prst="rect">
              <a:avLst/>
            </a:prstGeom>
            <a:noFill/>
          </p:spPr>
          <p:txBody>
            <a:bodyPr wrap="none" rtlCol="0">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已绝经</a:t>
              </a:r>
              <a:r>
                <a:rPr lang="en-US" altLang="zh-CN" sz="2000" dirty="0">
                  <a:solidFill>
                    <a:schemeClr val="bg1"/>
                  </a:solidFill>
                  <a:latin typeface="微软雅黑" panose="020B0503020204020204" pitchFamily="34" charset="-122"/>
                  <a:ea typeface="微软雅黑" panose="020B0503020204020204" pitchFamily="34" charset="-122"/>
                </a:rPr>
                <a:t>3</a:t>
              </a:r>
              <a:r>
                <a:rPr lang="zh-CN" altLang="en-US" sz="2000" dirty="0">
                  <a:solidFill>
                    <a:schemeClr val="bg1"/>
                  </a:solidFill>
                  <a:latin typeface="微软雅黑" panose="020B0503020204020204" pitchFamily="34" charset="-122"/>
                  <a:ea typeface="微软雅黑" panose="020B0503020204020204" pitchFamily="34" charset="-122"/>
                </a:rPr>
                <a:t>年</a:t>
              </a:r>
            </a:p>
          </p:txBody>
        </p:sp>
      </p:grpSp>
      <p:sp>
        <p:nvSpPr>
          <p:cNvPr id="118" name="TextBox 75">
            <a:extLst>
              <a:ext uri="{FF2B5EF4-FFF2-40B4-BE49-F238E27FC236}">
                <a16:creationId xmlns:a16="http://schemas.microsoft.com/office/drawing/2014/main" xmlns="" id="{5AD849B0-5988-4E38-B20F-2DC723541BA6}"/>
              </a:ext>
            </a:extLst>
          </p:cNvPr>
          <p:cNvSpPr txBox="1"/>
          <p:nvPr/>
        </p:nvSpPr>
        <p:spPr>
          <a:xfrm>
            <a:off x="5402029" y="942303"/>
            <a:ext cx="1620731" cy="400110"/>
          </a:xfrm>
          <a:prstGeom prst="rect">
            <a:avLst/>
          </a:prstGeom>
          <a:noFill/>
        </p:spPr>
        <p:txBody>
          <a:bodyPr wrap="square" rtlCol="0">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轻度脑萎缩</a:t>
            </a:r>
          </a:p>
        </p:txBody>
      </p:sp>
      <p:cxnSp>
        <p:nvCxnSpPr>
          <p:cNvPr id="119" name="直接箭头连接符 118">
            <a:extLst>
              <a:ext uri="{FF2B5EF4-FFF2-40B4-BE49-F238E27FC236}">
                <a16:creationId xmlns:a16="http://schemas.microsoft.com/office/drawing/2014/main" xmlns="" id="{6AF7E500-A33D-4AEF-88B1-F524BE09986F}"/>
              </a:ext>
            </a:extLst>
          </p:cNvPr>
          <p:cNvCxnSpPr/>
          <p:nvPr/>
        </p:nvCxnSpPr>
        <p:spPr>
          <a:xfrm>
            <a:off x="5148064" y="1142358"/>
            <a:ext cx="144016" cy="0"/>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0" name="直接箭头连接符 119">
            <a:extLst>
              <a:ext uri="{FF2B5EF4-FFF2-40B4-BE49-F238E27FC236}">
                <a16:creationId xmlns:a16="http://schemas.microsoft.com/office/drawing/2014/main" xmlns="" id="{1C197700-1D97-4477-9C67-2E01D60F1AB3}"/>
              </a:ext>
            </a:extLst>
          </p:cNvPr>
          <p:cNvCxnSpPr/>
          <p:nvPr/>
        </p:nvCxnSpPr>
        <p:spPr>
          <a:xfrm>
            <a:off x="5198909" y="2614773"/>
            <a:ext cx="144016" cy="0"/>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660909690"/>
      </p:ext>
    </p:extLst>
  </p:cSld>
  <p:clrMapOvr>
    <a:masterClrMapping/>
  </p:clrMapOvr>
  <p:transition advClick="0" advTm="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wheel(1)">
                                      <p:cBhvr>
                                        <p:cTn id="11" dur="1000"/>
                                        <p:tgtEl>
                                          <p:spTgt spid="55"/>
                                        </p:tgtEl>
                                      </p:cBhvr>
                                    </p:animEffect>
                                  </p:childTnLst>
                                </p:cTn>
                              </p:par>
                            </p:childTnLst>
                          </p:cTn>
                        </p:par>
                        <p:par>
                          <p:cTn id="12" fill="hold">
                            <p:stCondLst>
                              <p:cond delay="1500"/>
                            </p:stCondLst>
                            <p:childTnLst>
                              <p:par>
                                <p:cTn id="13" presetID="21" presetClass="entr" presetSubtype="1" fill="hold" nodeType="after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wheel(1)">
                                      <p:cBhvr>
                                        <p:cTn id="15" dur="1000"/>
                                        <p:tgtEl>
                                          <p:spTgt spid="71"/>
                                        </p:tgtEl>
                                      </p:cBhvr>
                                    </p:animEffect>
                                  </p:childTnLst>
                                </p:cTn>
                              </p:par>
                            </p:childTnLst>
                          </p:cTn>
                        </p:par>
                        <p:par>
                          <p:cTn id="16" fill="hold">
                            <p:stCondLst>
                              <p:cond delay="2500"/>
                            </p:stCondLst>
                            <p:childTnLst>
                              <p:par>
                                <p:cTn id="17" presetID="53" presetClass="entr" presetSubtype="16" fill="hold" grpId="0" nodeType="afterEffect">
                                  <p:stCondLst>
                                    <p:cond delay="0"/>
                                  </p:stCondLst>
                                  <p:childTnLst>
                                    <p:set>
                                      <p:cBhvr>
                                        <p:cTn id="18" dur="1" fill="hold">
                                          <p:stCondLst>
                                            <p:cond delay="0"/>
                                          </p:stCondLst>
                                        </p:cTn>
                                        <p:tgtEl>
                                          <p:spTgt spid="72"/>
                                        </p:tgtEl>
                                        <p:attrNameLst>
                                          <p:attrName>style.visibility</p:attrName>
                                        </p:attrNameLst>
                                      </p:cBhvr>
                                      <p:to>
                                        <p:strVal val="visible"/>
                                      </p:to>
                                    </p:set>
                                    <p:anim calcmode="lin" valueType="num">
                                      <p:cBhvr>
                                        <p:cTn id="19" dur="500" fill="hold"/>
                                        <p:tgtEl>
                                          <p:spTgt spid="72"/>
                                        </p:tgtEl>
                                        <p:attrNameLst>
                                          <p:attrName>ppt_w</p:attrName>
                                        </p:attrNameLst>
                                      </p:cBhvr>
                                      <p:tavLst>
                                        <p:tav tm="0">
                                          <p:val>
                                            <p:fltVal val="0"/>
                                          </p:val>
                                        </p:tav>
                                        <p:tav tm="100000">
                                          <p:val>
                                            <p:strVal val="#ppt_w"/>
                                          </p:val>
                                        </p:tav>
                                      </p:tavLst>
                                    </p:anim>
                                    <p:anim calcmode="lin" valueType="num">
                                      <p:cBhvr>
                                        <p:cTn id="20" dur="500" fill="hold"/>
                                        <p:tgtEl>
                                          <p:spTgt spid="72"/>
                                        </p:tgtEl>
                                        <p:attrNameLst>
                                          <p:attrName>ppt_h</p:attrName>
                                        </p:attrNameLst>
                                      </p:cBhvr>
                                      <p:tavLst>
                                        <p:tav tm="0">
                                          <p:val>
                                            <p:fltVal val="0"/>
                                          </p:val>
                                        </p:tav>
                                        <p:tav tm="100000">
                                          <p:val>
                                            <p:strVal val="#ppt_h"/>
                                          </p:val>
                                        </p:tav>
                                      </p:tavLst>
                                    </p:anim>
                                    <p:animEffect transition="in" filter="fade">
                                      <p:cBhvr>
                                        <p:cTn id="21" dur="500"/>
                                        <p:tgtEl>
                                          <p:spTgt spid="72"/>
                                        </p:tgtEl>
                                      </p:cBhvr>
                                    </p:animEffect>
                                  </p:childTnLst>
                                </p:cTn>
                              </p:par>
                            </p:childTnLst>
                          </p:cTn>
                        </p:par>
                        <p:par>
                          <p:cTn id="22" fill="hold">
                            <p:stCondLst>
                              <p:cond delay="3000"/>
                            </p:stCondLst>
                            <p:childTnLst>
                              <p:par>
                                <p:cTn id="23" presetID="16" presetClass="entr" presetSubtype="42" fill="hold" grpId="0" nodeType="after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barn(outHorizontal)">
                                      <p:cBhvr>
                                        <p:cTn id="25" dur="500"/>
                                        <p:tgtEl>
                                          <p:spTgt spid="58"/>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right)">
                                      <p:cBhvr>
                                        <p:cTn id="28" dur="500"/>
                                        <p:tgtEl>
                                          <p:spTgt spid="59"/>
                                        </p:tgtEl>
                                      </p:cBhvr>
                                    </p:animEffect>
                                  </p:childTnLst>
                                </p:cTn>
                              </p:par>
                            </p:childTnLst>
                          </p:cTn>
                        </p:par>
                        <p:par>
                          <p:cTn id="29" fill="hold">
                            <p:stCondLst>
                              <p:cond delay="3500"/>
                            </p:stCondLst>
                            <p:childTnLst>
                              <p:par>
                                <p:cTn id="30" presetID="23" presetClass="entr" presetSubtype="16" fill="hold" nodeType="afterEffect">
                                  <p:stCondLst>
                                    <p:cond delay="0"/>
                                  </p:stCondLst>
                                  <p:childTnLst>
                                    <p:set>
                                      <p:cBhvr>
                                        <p:cTn id="31" dur="1" fill="hold">
                                          <p:stCondLst>
                                            <p:cond delay="0"/>
                                          </p:stCondLst>
                                        </p:cTn>
                                        <p:tgtEl>
                                          <p:spTgt spid="60"/>
                                        </p:tgtEl>
                                        <p:attrNameLst>
                                          <p:attrName>style.visibility</p:attrName>
                                        </p:attrNameLst>
                                      </p:cBhvr>
                                      <p:to>
                                        <p:strVal val="visible"/>
                                      </p:to>
                                    </p:set>
                                    <p:anim calcmode="lin" valueType="num">
                                      <p:cBhvr>
                                        <p:cTn id="32" dur="500" fill="hold"/>
                                        <p:tgtEl>
                                          <p:spTgt spid="60"/>
                                        </p:tgtEl>
                                        <p:attrNameLst>
                                          <p:attrName>ppt_w</p:attrName>
                                        </p:attrNameLst>
                                      </p:cBhvr>
                                      <p:tavLst>
                                        <p:tav tm="0">
                                          <p:val>
                                            <p:fltVal val="0"/>
                                          </p:val>
                                        </p:tav>
                                        <p:tav tm="100000">
                                          <p:val>
                                            <p:strVal val="#ppt_w"/>
                                          </p:val>
                                        </p:tav>
                                      </p:tavLst>
                                    </p:anim>
                                    <p:anim calcmode="lin" valueType="num">
                                      <p:cBhvr>
                                        <p:cTn id="33" dur="500" fill="hold"/>
                                        <p:tgtEl>
                                          <p:spTgt spid="60"/>
                                        </p:tgtEl>
                                        <p:attrNameLst>
                                          <p:attrName>ppt_h</p:attrName>
                                        </p:attrNameLst>
                                      </p:cBhvr>
                                      <p:tavLst>
                                        <p:tav tm="0">
                                          <p:val>
                                            <p:fltVal val="0"/>
                                          </p:val>
                                        </p:tav>
                                        <p:tav tm="100000">
                                          <p:val>
                                            <p:strVal val="#ppt_h"/>
                                          </p:val>
                                        </p:tav>
                                      </p:tavLst>
                                    </p:anim>
                                  </p:childTnLst>
                                </p:cTn>
                              </p:par>
                            </p:childTnLst>
                          </p:cTn>
                        </p:par>
                        <p:par>
                          <p:cTn id="34" fill="hold">
                            <p:stCondLst>
                              <p:cond delay="4000"/>
                            </p:stCondLst>
                            <p:childTnLst>
                              <p:par>
                                <p:cTn id="35" presetID="49" presetClass="entr" presetSubtype="0" decel="100000" fill="hold" grpId="0" nodeType="afterEffect">
                                  <p:stCondLst>
                                    <p:cond delay="0"/>
                                  </p:stCondLst>
                                  <p:childTnLst>
                                    <p:set>
                                      <p:cBhvr>
                                        <p:cTn id="36" dur="1" fill="hold">
                                          <p:stCondLst>
                                            <p:cond delay="0"/>
                                          </p:stCondLst>
                                        </p:cTn>
                                        <p:tgtEl>
                                          <p:spTgt spid="66"/>
                                        </p:tgtEl>
                                        <p:attrNameLst>
                                          <p:attrName>style.visibility</p:attrName>
                                        </p:attrNameLst>
                                      </p:cBhvr>
                                      <p:to>
                                        <p:strVal val="visible"/>
                                      </p:to>
                                    </p:set>
                                    <p:anim calcmode="lin" valueType="num">
                                      <p:cBhvr>
                                        <p:cTn id="37" dur="500" fill="hold"/>
                                        <p:tgtEl>
                                          <p:spTgt spid="66"/>
                                        </p:tgtEl>
                                        <p:attrNameLst>
                                          <p:attrName>ppt_w</p:attrName>
                                        </p:attrNameLst>
                                      </p:cBhvr>
                                      <p:tavLst>
                                        <p:tav tm="0">
                                          <p:val>
                                            <p:fltVal val="0"/>
                                          </p:val>
                                        </p:tav>
                                        <p:tav tm="100000">
                                          <p:val>
                                            <p:strVal val="#ppt_w"/>
                                          </p:val>
                                        </p:tav>
                                      </p:tavLst>
                                    </p:anim>
                                    <p:anim calcmode="lin" valueType="num">
                                      <p:cBhvr>
                                        <p:cTn id="38" dur="500" fill="hold"/>
                                        <p:tgtEl>
                                          <p:spTgt spid="66"/>
                                        </p:tgtEl>
                                        <p:attrNameLst>
                                          <p:attrName>ppt_h</p:attrName>
                                        </p:attrNameLst>
                                      </p:cBhvr>
                                      <p:tavLst>
                                        <p:tav tm="0">
                                          <p:val>
                                            <p:fltVal val="0"/>
                                          </p:val>
                                        </p:tav>
                                        <p:tav tm="100000">
                                          <p:val>
                                            <p:strVal val="#ppt_h"/>
                                          </p:val>
                                        </p:tav>
                                      </p:tavLst>
                                    </p:anim>
                                    <p:anim calcmode="lin" valueType="num">
                                      <p:cBhvr>
                                        <p:cTn id="39" dur="500" fill="hold"/>
                                        <p:tgtEl>
                                          <p:spTgt spid="66"/>
                                        </p:tgtEl>
                                        <p:attrNameLst>
                                          <p:attrName>style.rotation</p:attrName>
                                        </p:attrNameLst>
                                      </p:cBhvr>
                                      <p:tavLst>
                                        <p:tav tm="0">
                                          <p:val>
                                            <p:fltVal val="360"/>
                                          </p:val>
                                        </p:tav>
                                        <p:tav tm="100000">
                                          <p:val>
                                            <p:fltVal val="0"/>
                                          </p:val>
                                        </p:tav>
                                      </p:tavLst>
                                    </p:anim>
                                    <p:animEffect transition="in" filter="fade">
                                      <p:cBhvr>
                                        <p:cTn id="40" dur="500"/>
                                        <p:tgtEl>
                                          <p:spTgt spid="66"/>
                                        </p:tgtEl>
                                      </p:cBhvr>
                                    </p:animEffect>
                                  </p:childTnLst>
                                </p:cTn>
                              </p:par>
                            </p:childTnLst>
                          </p:cTn>
                        </p:par>
                        <p:par>
                          <p:cTn id="41" fill="hold">
                            <p:stCondLst>
                              <p:cond delay="4500"/>
                            </p:stCondLst>
                            <p:childTnLst>
                              <p:par>
                                <p:cTn id="42" presetID="22" presetClass="entr" presetSubtype="8" fill="hold" nodeType="afterEffect">
                                  <p:stCondLst>
                                    <p:cond delay="0"/>
                                  </p:stCondLst>
                                  <p:childTnLst>
                                    <p:set>
                                      <p:cBhvr>
                                        <p:cTn id="43" dur="1" fill="hold">
                                          <p:stCondLst>
                                            <p:cond delay="0"/>
                                          </p:stCondLst>
                                        </p:cTn>
                                        <p:tgtEl>
                                          <p:spTgt spid="74"/>
                                        </p:tgtEl>
                                        <p:attrNameLst>
                                          <p:attrName>style.visibility</p:attrName>
                                        </p:attrNameLst>
                                      </p:cBhvr>
                                      <p:to>
                                        <p:strVal val="visible"/>
                                      </p:to>
                                    </p:set>
                                    <p:animEffect transition="in" filter="wipe(left)">
                                      <p:cBhvr>
                                        <p:cTn id="44" dur="500"/>
                                        <p:tgtEl>
                                          <p:spTgt spid="74"/>
                                        </p:tgtEl>
                                      </p:cBhvr>
                                    </p:animEffect>
                                  </p:childTnLst>
                                </p:cTn>
                              </p:par>
                            </p:childTnLst>
                          </p:cTn>
                        </p:par>
                        <p:par>
                          <p:cTn id="45" fill="hold">
                            <p:stCondLst>
                              <p:cond delay="5000"/>
                            </p:stCondLst>
                            <p:childTnLst>
                              <p:par>
                                <p:cTn id="46" presetID="49" presetClass="entr" presetSubtype="0" decel="100000" fill="hold" grpId="0" nodeType="afterEffect">
                                  <p:stCondLst>
                                    <p:cond delay="0"/>
                                  </p:stCondLst>
                                  <p:childTnLst>
                                    <p:set>
                                      <p:cBhvr>
                                        <p:cTn id="47" dur="1" fill="hold">
                                          <p:stCondLst>
                                            <p:cond delay="0"/>
                                          </p:stCondLst>
                                        </p:cTn>
                                        <p:tgtEl>
                                          <p:spTgt spid="67"/>
                                        </p:tgtEl>
                                        <p:attrNameLst>
                                          <p:attrName>style.visibility</p:attrName>
                                        </p:attrNameLst>
                                      </p:cBhvr>
                                      <p:to>
                                        <p:strVal val="visible"/>
                                      </p:to>
                                    </p:set>
                                    <p:anim calcmode="lin" valueType="num">
                                      <p:cBhvr>
                                        <p:cTn id="48" dur="500" fill="hold"/>
                                        <p:tgtEl>
                                          <p:spTgt spid="67"/>
                                        </p:tgtEl>
                                        <p:attrNameLst>
                                          <p:attrName>ppt_w</p:attrName>
                                        </p:attrNameLst>
                                      </p:cBhvr>
                                      <p:tavLst>
                                        <p:tav tm="0">
                                          <p:val>
                                            <p:fltVal val="0"/>
                                          </p:val>
                                        </p:tav>
                                        <p:tav tm="100000">
                                          <p:val>
                                            <p:strVal val="#ppt_w"/>
                                          </p:val>
                                        </p:tav>
                                      </p:tavLst>
                                    </p:anim>
                                    <p:anim calcmode="lin" valueType="num">
                                      <p:cBhvr>
                                        <p:cTn id="49" dur="500" fill="hold"/>
                                        <p:tgtEl>
                                          <p:spTgt spid="67"/>
                                        </p:tgtEl>
                                        <p:attrNameLst>
                                          <p:attrName>ppt_h</p:attrName>
                                        </p:attrNameLst>
                                      </p:cBhvr>
                                      <p:tavLst>
                                        <p:tav tm="0">
                                          <p:val>
                                            <p:fltVal val="0"/>
                                          </p:val>
                                        </p:tav>
                                        <p:tav tm="100000">
                                          <p:val>
                                            <p:strVal val="#ppt_h"/>
                                          </p:val>
                                        </p:tav>
                                      </p:tavLst>
                                    </p:anim>
                                    <p:anim calcmode="lin" valueType="num">
                                      <p:cBhvr>
                                        <p:cTn id="50" dur="500" fill="hold"/>
                                        <p:tgtEl>
                                          <p:spTgt spid="67"/>
                                        </p:tgtEl>
                                        <p:attrNameLst>
                                          <p:attrName>style.rotation</p:attrName>
                                        </p:attrNameLst>
                                      </p:cBhvr>
                                      <p:tavLst>
                                        <p:tav tm="0">
                                          <p:val>
                                            <p:fltVal val="360"/>
                                          </p:val>
                                        </p:tav>
                                        <p:tav tm="100000">
                                          <p:val>
                                            <p:fltVal val="0"/>
                                          </p:val>
                                        </p:tav>
                                      </p:tavLst>
                                    </p:anim>
                                    <p:animEffect transition="in" filter="fade">
                                      <p:cBhvr>
                                        <p:cTn id="51" dur="500"/>
                                        <p:tgtEl>
                                          <p:spTgt spid="67"/>
                                        </p:tgtEl>
                                      </p:cBhvr>
                                    </p:animEffect>
                                  </p:childTnLst>
                                </p:cTn>
                              </p:par>
                            </p:childTnLst>
                          </p:cTn>
                        </p:par>
                        <p:par>
                          <p:cTn id="52" fill="hold">
                            <p:stCondLst>
                              <p:cond delay="5500"/>
                            </p:stCondLst>
                            <p:childTnLst>
                              <p:par>
                                <p:cTn id="53" presetID="22" presetClass="entr" presetSubtype="8" fill="hold" nodeType="afterEffect">
                                  <p:stCondLst>
                                    <p:cond delay="0"/>
                                  </p:stCondLst>
                                  <p:childTnLst>
                                    <p:set>
                                      <p:cBhvr>
                                        <p:cTn id="54" dur="1" fill="hold">
                                          <p:stCondLst>
                                            <p:cond delay="0"/>
                                          </p:stCondLst>
                                        </p:cTn>
                                        <p:tgtEl>
                                          <p:spTgt spid="81"/>
                                        </p:tgtEl>
                                        <p:attrNameLst>
                                          <p:attrName>style.visibility</p:attrName>
                                        </p:attrNameLst>
                                      </p:cBhvr>
                                      <p:to>
                                        <p:strVal val="visible"/>
                                      </p:to>
                                    </p:set>
                                    <p:animEffect transition="in" filter="wipe(left)">
                                      <p:cBhvr>
                                        <p:cTn id="55" dur="500"/>
                                        <p:tgtEl>
                                          <p:spTgt spid="81"/>
                                        </p:tgtEl>
                                      </p:cBhvr>
                                    </p:animEffect>
                                  </p:childTnLst>
                                </p:cTn>
                              </p:par>
                            </p:childTnLst>
                          </p:cTn>
                        </p:par>
                        <p:par>
                          <p:cTn id="56" fill="hold">
                            <p:stCondLst>
                              <p:cond delay="6000"/>
                            </p:stCondLst>
                            <p:childTnLst>
                              <p:par>
                                <p:cTn id="57" presetID="49" presetClass="entr" presetSubtype="0" decel="100000" fill="hold" grpId="0" nodeType="afterEffect">
                                  <p:stCondLst>
                                    <p:cond delay="0"/>
                                  </p:stCondLst>
                                  <p:childTnLst>
                                    <p:set>
                                      <p:cBhvr>
                                        <p:cTn id="58" dur="1" fill="hold">
                                          <p:stCondLst>
                                            <p:cond delay="0"/>
                                          </p:stCondLst>
                                        </p:cTn>
                                        <p:tgtEl>
                                          <p:spTgt spid="68"/>
                                        </p:tgtEl>
                                        <p:attrNameLst>
                                          <p:attrName>style.visibility</p:attrName>
                                        </p:attrNameLst>
                                      </p:cBhvr>
                                      <p:to>
                                        <p:strVal val="visible"/>
                                      </p:to>
                                    </p:set>
                                    <p:anim calcmode="lin" valueType="num">
                                      <p:cBhvr>
                                        <p:cTn id="59" dur="500" fill="hold"/>
                                        <p:tgtEl>
                                          <p:spTgt spid="68"/>
                                        </p:tgtEl>
                                        <p:attrNameLst>
                                          <p:attrName>ppt_w</p:attrName>
                                        </p:attrNameLst>
                                      </p:cBhvr>
                                      <p:tavLst>
                                        <p:tav tm="0">
                                          <p:val>
                                            <p:fltVal val="0"/>
                                          </p:val>
                                        </p:tav>
                                        <p:tav tm="100000">
                                          <p:val>
                                            <p:strVal val="#ppt_w"/>
                                          </p:val>
                                        </p:tav>
                                      </p:tavLst>
                                    </p:anim>
                                    <p:anim calcmode="lin" valueType="num">
                                      <p:cBhvr>
                                        <p:cTn id="60" dur="500" fill="hold"/>
                                        <p:tgtEl>
                                          <p:spTgt spid="68"/>
                                        </p:tgtEl>
                                        <p:attrNameLst>
                                          <p:attrName>ppt_h</p:attrName>
                                        </p:attrNameLst>
                                      </p:cBhvr>
                                      <p:tavLst>
                                        <p:tav tm="0">
                                          <p:val>
                                            <p:fltVal val="0"/>
                                          </p:val>
                                        </p:tav>
                                        <p:tav tm="100000">
                                          <p:val>
                                            <p:strVal val="#ppt_h"/>
                                          </p:val>
                                        </p:tav>
                                      </p:tavLst>
                                    </p:anim>
                                    <p:anim calcmode="lin" valueType="num">
                                      <p:cBhvr>
                                        <p:cTn id="61" dur="500" fill="hold"/>
                                        <p:tgtEl>
                                          <p:spTgt spid="68"/>
                                        </p:tgtEl>
                                        <p:attrNameLst>
                                          <p:attrName>style.rotation</p:attrName>
                                        </p:attrNameLst>
                                      </p:cBhvr>
                                      <p:tavLst>
                                        <p:tav tm="0">
                                          <p:val>
                                            <p:fltVal val="360"/>
                                          </p:val>
                                        </p:tav>
                                        <p:tav tm="100000">
                                          <p:val>
                                            <p:fltVal val="0"/>
                                          </p:val>
                                        </p:tav>
                                      </p:tavLst>
                                    </p:anim>
                                    <p:animEffect transition="in" filter="fade">
                                      <p:cBhvr>
                                        <p:cTn id="62" dur="500"/>
                                        <p:tgtEl>
                                          <p:spTgt spid="68"/>
                                        </p:tgtEl>
                                      </p:cBhvr>
                                    </p:animEffect>
                                  </p:childTnLst>
                                </p:cTn>
                              </p:par>
                            </p:childTnLst>
                          </p:cTn>
                        </p:par>
                        <p:par>
                          <p:cTn id="63" fill="hold">
                            <p:stCondLst>
                              <p:cond delay="6500"/>
                            </p:stCondLst>
                            <p:childTnLst>
                              <p:par>
                                <p:cTn id="64" presetID="22" presetClass="entr" presetSubtype="8" fill="hold" nodeType="afterEffect">
                                  <p:stCondLst>
                                    <p:cond delay="0"/>
                                  </p:stCondLst>
                                  <p:childTnLst>
                                    <p:set>
                                      <p:cBhvr>
                                        <p:cTn id="65" dur="1" fill="hold">
                                          <p:stCondLst>
                                            <p:cond delay="0"/>
                                          </p:stCondLst>
                                        </p:cTn>
                                        <p:tgtEl>
                                          <p:spTgt spid="88"/>
                                        </p:tgtEl>
                                        <p:attrNameLst>
                                          <p:attrName>style.visibility</p:attrName>
                                        </p:attrNameLst>
                                      </p:cBhvr>
                                      <p:to>
                                        <p:strVal val="visible"/>
                                      </p:to>
                                    </p:set>
                                    <p:animEffect transition="in" filter="wipe(left)">
                                      <p:cBhvr>
                                        <p:cTn id="66" dur="500"/>
                                        <p:tgtEl>
                                          <p:spTgt spid="88"/>
                                        </p:tgtEl>
                                      </p:cBhvr>
                                    </p:animEffect>
                                  </p:childTnLst>
                                </p:cTn>
                              </p:par>
                            </p:childTnLst>
                          </p:cTn>
                        </p:par>
                        <p:par>
                          <p:cTn id="67" fill="hold">
                            <p:stCondLst>
                              <p:cond delay="7000"/>
                            </p:stCondLst>
                            <p:childTnLst>
                              <p:par>
                                <p:cTn id="68" presetID="49" presetClass="entr" presetSubtype="0" decel="100000" fill="hold" grpId="0" nodeType="afterEffect">
                                  <p:stCondLst>
                                    <p:cond delay="0"/>
                                  </p:stCondLst>
                                  <p:childTnLst>
                                    <p:set>
                                      <p:cBhvr>
                                        <p:cTn id="69" dur="1" fill="hold">
                                          <p:stCondLst>
                                            <p:cond delay="0"/>
                                          </p:stCondLst>
                                        </p:cTn>
                                        <p:tgtEl>
                                          <p:spTgt spid="69"/>
                                        </p:tgtEl>
                                        <p:attrNameLst>
                                          <p:attrName>style.visibility</p:attrName>
                                        </p:attrNameLst>
                                      </p:cBhvr>
                                      <p:to>
                                        <p:strVal val="visible"/>
                                      </p:to>
                                    </p:set>
                                    <p:anim calcmode="lin" valueType="num">
                                      <p:cBhvr>
                                        <p:cTn id="70" dur="500" fill="hold"/>
                                        <p:tgtEl>
                                          <p:spTgt spid="69"/>
                                        </p:tgtEl>
                                        <p:attrNameLst>
                                          <p:attrName>ppt_w</p:attrName>
                                        </p:attrNameLst>
                                      </p:cBhvr>
                                      <p:tavLst>
                                        <p:tav tm="0">
                                          <p:val>
                                            <p:fltVal val="0"/>
                                          </p:val>
                                        </p:tav>
                                        <p:tav tm="100000">
                                          <p:val>
                                            <p:strVal val="#ppt_w"/>
                                          </p:val>
                                        </p:tav>
                                      </p:tavLst>
                                    </p:anim>
                                    <p:anim calcmode="lin" valueType="num">
                                      <p:cBhvr>
                                        <p:cTn id="71" dur="500" fill="hold"/>
                                        <p:tgtEl>
                                          <p:spTgt spid="69"/>
                                        </p:tgtEl>
                                        <p:attrNameLst>
                                          <p:attrName>ppt_h</p:attrName>
                                        </p:attrNameLst>
                                      </p:cBhvr>
                                      <p:tavLst>
                                        <p:tav tm="0">
                                          <p:val>
                                            <p:fltVal val="0"/>
                                          </p:val>
                                        </p:tav>
                                        <p:tav tm="100000">
                                          <p:val>
                                            <p:strVal val="#ppt_h"/>
                                          </p:val>
                                        </p:tav>
                                      </p:tavLst>
                                    </p:anim>
                                    <p:anim calcmode="lin" valueType="num">
                                      <p:cBhvr>
                                        <p:cTn id="72" dur="500" fill="hold"/>
                                        <p:tgtEl>
                                          <p:spTgt spid="69"/>
                                        </p:tgtEl>
                                        <p:attrNameLst>
                                          <p:attrName>style.rotation</p:attrName>
                                        </p:attrNameLst>
                                      </p:cBhvr>
                                      <p:tavLst>
                                        <p:tav tm="0">
                                          <p:val>
                                            <p:fltVal val="360"/>
                                          </p:val>
                                        </p:tav>
                                        <p:tav tm="100000">
                                          <p:val>
                                            <p:fltVal val="0"/>
                                          </p:val>
                                        </p:tav>
                                      </p:tavLst>
                                    </p:anim>
                                    <p:animEffect transition="in" filter="fade">
                                      <p:cBhvr>
                                        <p:cTn id="73" dur="500"/>
                                        <p:tgtEl>
                                          <p:spTgt spid="69"/>
                                        </p:tgtEl>
                                      </p:cBhvr>
                                    </p:animEffect>
                                  </p:childTnLst>
                                </p:cTn>
                              </p:par>
                            </p:childTnLst>
                          </p:cTn>
                        </p:par>
                        <p:par>
                          <p:cTn id="74" fill="hold">
                            <p:stCondLst>
                              <p:cond delay="7500"/>
                            </p:stCondLst>
                            <p:childTnLst>
                              <p:par>
                                <p:cTn id="75" presetID="22" presetClass="entr" presetSubtype="8" fill="hold" nodeType="afterEffect">
                                  <p:stCondLst>
                                    <p:cond delay="0"/>
                                  </p:stCondLst>
                                  <p:childTnLst>
                                    <p:set>
                                      <p:cBhvr>
                                        <p:cTn id="76" dur="1" fill="hold">
                                          <p:stCondLst>
                                            <p:cond delay="0"/>
                                          </p:stCondLst>
                                        </p:cTn>
                                        <p:tgtEl>
                                          <p:spTgt spid="95"/>
                                        </p:tgtEl>
                                        <p:attrNameLst>
                                          <p:attrName>style.visibility</p:attrName>
                                        </p:attrNameLst>
                                      </p:cBhvr>
                                      <p:to>
                                        <p:strVal val="visible"/>
                                      </p:to>
                                    </p:set>
                                    <p:animEffect transition="in" filter="wipe(left)">
                                      <p:cBhvr>
                                        <p:cTn id="77" dur="500"/>
                                        <p:tgtEl>
                                          <p:spTgt spid="95"/>
                                        </p:tgtEl>
                                      </p:cBhvr>
                                    </p:animEffect>
                                  </p:childTnLst>
                                </p:cTn>
                              </p:par>
                            </p:childTnLst>
                          </p:cTn>
                        </p:par>
                        <p:par>
                          <p:cTn id="78" fill="hold">
                            <p:stCondLst>
                              <p:cond delay="8000"/>
                            </p:stCondLst>
                            <p:childTnLst>
                              <p:par>
                                <p:cTn id="79" presetID="49" presetClass="entr" presetSubtype="0" decel="100000" fill="hold" grpId="0" nodeType="afterEffect">
                                  <p:stCondLst>
                                    <p:cond delay="0"/>
                                  </p:stCondLst>
                                  <p:childTnLst>
                                    <p:set>
                                      <p:cBhvr>
                                        <p:cTn id="80" dur="1" fill="hold">
                                          <p:stCondLst>
                                            <p:cond delay="0"/>
                                          </p:stCondLst>
                                        </p:cTn>
                                        <p:tgtEl>
                                          <p:spTgt spid="70"/>
                                        </p:tgtEl>
                                        <p:attrNameLst>
                                          <p:attrName>style.visibility</p:attrName>
                                        </p:attrNameLst>
                                      </p:cBhvr>
                                      <p:to>
                                        <p:strVal val="visible"/>
                                      </p:to>
                                    </p:set>
                                    <p:anim calcmode="lin" valueType="num">
                                      <p:cBhvr>
                                        <p:cTn id="81" dur="500" fill="hold"/>
                                        <p:tgtEl>
                                          <p:spTgt spid="70"/>
                                        </p:tgtEl>
                                        <p:attrNameLst>
                                          <p:attrName>ppt_w</p:attrName>
                                        </p:attrNameLst>
                                      </p:cBhvr>
                                      <p:tavLst>
                                        <p:tav tm="0">
                                          <p:val>
                                            <p:fltVal val="0"/>
                                          </p:val>
                                        </p:tav>
                                        <p:tav tm="100000">
                                          <p:val>
                                            <p:strVal val="#ppt_w"/>
                                          </p:val>
                                        </p:tav>
                                      </p:tavLst>
                                    </p:anim>
                                    <p:anim calcmode="lin" valueType="num">
                                      <p:cBhvr>
                                        <p:cTn id="82" dur="500" fill="hold"/>
                                        <p:tgtEl>
                                          <p:spTgt spid="70"/>
                                        </p:tgtEl>
                                        <p:attrNameLst>
                                          <p:attrName>ppt_h</p:attrName>
                                        </p:attrNameLst>
                                      </p:cBhvr>
                                      <p:tavLst>
                                        <p:tav tm="0">
                                          <p:val>
                                            <p:fltVal val="0"/>
                                          </p:val>
                                        </p:tav>
                                        <p:tav tm="100000">
                                          <p:val>
                                            <p:strVal val="#ppt_h"/>
                                          </p:val>
                                        </p:tav>
                                      </p:tavLst>
                                    </p:anim>
                                    <p:anim calcmode="lin" valueType="num">
                                      <p:cBhvr>
                                        <p:cTn id="83" dur="500" fill="hold"/>
                                        <p:tgtEl>
                                          <p:spTgt spid="70"/>
                                        </p:tgtEl>
                                        <p:attrNameLst>
                                          <p:attrName>style.rotation</p:attrName>
                                        </p:attrNameLst>
                                      </p:cBhvr>
                                      <p:tavLst>
                                        <p:tav tm="0">
                                          <p:val>
                                            <p:fltVal val="360"/>
                                          </p:val>
                                        </p:tav>
                                        <p:tav tm="100000">
                                          <p:val>
                                            <p:fltVal val="0"/>
                                          </p:val>
                                        </p:tav>
                                      </p:tavLst>
                                    </p:anim>
                                    <p:animEffect transition="in" filter="fade">
                                      <p:cBhvr>
                                        <p:cTn id="84" dur="500"/>
                                        <p:tgtEl>
                                          <p:spTgt spid="70"/>
                                        </p:tgtEl>
                                      </p:cBhvr>
                                    </p:animEffect>
                                  </p:childTnLst>
                                </p:cTn>
                              </p:par>
                            </p:childTnLst>
                          </p:cTn>
                        </p:par>
                        <p:par>
                          <p:cTn id="85" fill="hold">
                            <p:stCondLst>
                              <p:cond delay="8500"/>
                            </p:stCondLst>
                            <p:childTnLst>
                              <p:par>
                                <p:cTn id="86" presetID="22" presetClass="entr" presetSubtype="8" fill="hold" nodeType="afterEffect">
                                  <p:stCondLst>
                                    <p:cond delay="0"/>
                                  </p:stCondLst>
                                  <p:childTnLst>
                                    <p:set>
                                      <p:cBhvr>
                                        <p:cTn id="87" dur="1" fill="hold">
                                          <p:stCondLst>
                                            <p:cond delay="0"/>
                                          </p:stCondLst>
                                        </p:cTn>
                                        <p:tgtEl>
                                          <p:spTgt spid="102"/>
                                        </p:tgtEl>
                                        <p:attrNameLst>
                                          <p:attrName>style.visibility</p:attrName>
                                        </p:attrNameLst>
                                      </p:cBhvr>
                                      <p:to>
                                        <p:strVal val="visible"/>
                                      </p:to>
                                    </p:set>
                                    <p:animEffect transition="in" filter="wipe(left)">
                                      <p:cBhvr>
                                        <p:cTn id="88"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8" grpId="0" animBg="1"/>
      <p:bldP spid="59" grpId="0" animBg="1"/>
      <p:bldP spid="66" grpId="0"/>
      <p:bldP spid="67" grpId="0"/>
      <p:bldP spid="68" grpId="0"/>
      <p:bldP spid="69" grpId="0"/>
      <p:bldP spid="70" grpId="0"/>
      <p:bldP spid="7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0" y="-2"/>
            <a:ext cx="9144000" cy="5143500"/>
          </a:xfrm>
          <a:prstGeom prst="rect">
            <a:avLst/>
          </a:prstGeom>
        </p:spPr>
      </p:pic>
      <p:sp>
        <p:nvSpPr>
          <p:cNvPr id="8" name="TextBox 7"/>
          <p:cNvSpPr txBox="1"/>
          <p:nvPr/>
        </p:nvSpPr>
        <p:spPr>
          <a:xfrm rot="20308343">
            <a:off x="2447574" y="2020245"/>
            <a:ext cx="184731" cy="338554"/>
          </a:xfrm>
          <a:prstGeom prst="rect">
            <a:avLst/>
          </a:prstGeom>
          <a:noFill/>
        </p:spPr>
        <p:txBody>
          <a:bodyPr wrap="none" rtlCol="0">
            <a:spAutoFit/>
          </a:bodyPr>
          <a:lstStyle/>
          <a:p>
            <a:endParaRPr lang="zh-CN" altLang="en-US" sz="1600" b="1" dirty="0">
              <a:solidFill>
                <a:srgbClr val="0094D6"/>
              </a:solidFill>
            </a:endParaRPr>
          </a:p>
        </p:txBody>
      </p:sp>
      <p:sp>
        <p:nvSpPr>
          <p:cNvPr id="9" name="文本框 15"/>
          <p:cNvSpPr txBox="1"/>
          <p:nvPr>
            <p:custDataLst>
              <p:tags r:id="rId1"/>
            </p:custDataLst>
          </p:nvPr>
        </p:nvSpPr>
        <p:spPr>
          <a:xfrm>
            <a:off x="4283968" y="1779662"/>
            <a:ext cx="4624964" cy="981630"/>
          </a:xfrm>
          <a:prstGeom prst="rect">
            <a:avLst/>
          </a:prstGeom>
          <a:noFill/>
        </p:spPr>
        <p:txBody>
          <a:bodyPr wrap="square" rtlCol="0" anchor="b" anchorCtr="0">
            <a:normAutofit fontScale="40000" lnSpcReduction="20000"/>
          </a:bodyPr>
          <a:lstStyle/>
          <a:p>
            <a:pPr algn="ctr"/>
            <a:endParaRPr lang="en-US" altLang="zh-CN" sz="4400" dirty="0">
              <a:solidFill>
                <a:schemeClr val="bg1"/>
              </a:solidFill>
              <a:latin typeface="微软雅黑" pitchFamily="34" charset="-122"/>
              <a:ea typeface="微软雅黑" pitchFamily="34" charset="-122"/>
            </a:endParaRPr>
          </a:p>
          <a:p>
            <a:pPr algn="ctr"/>
            <a:endParaRPr lang="en-US" altLang="zh-CN" sz="4400" dirty="0">
              <a:solidFill>
                <a:schemeClr val="bg1"/>
              </a:solidFill>
              <a:latin typeface="微软雅黑" pitchFamily="34" charset="-122"/>
              <a:ea typeface="微软雅黑" pitchFamily="34" charset="-122"/>
            </a:endParaRPr>
          </a:p>
          <a:p>
            <a:pPr algn="ctr"/>
            <a:r>
              <a:rPr lang="zh-CN" altLang="en-US" sz="9000" dirty="0">
                <a:solidFill>
                  <a:schemeClr val="bg1"/>
                </a:solidFill>
                <a:latin typeface="微软雅黑" pitchFamily="34" charset="-122"/>
                <a:ea typeface="微软雅黑" pitchFamily="34" charset="-122"/>
              </a:rPr>
              <a:t>抑郁症？</a:t>
            </a:r>
          </a:p>
          <a:p>
            <a:pPr algn="ctr"/>
            <a:endParaRPr lang="zh-CN" altLang="en-US" sz="4400" dirty="0">
              <a:solidFill>
                <a:schemeClr val="bg1"/>
              </a:solidFill>
              <a:latin typeface="微软雅黑" pitchFamily="34" charset="-122"/>
              <a:ea typeface="微软雅黑" pitchFamily="34" charset="-122"/>
            </a:endParaRPr>
          </a:p>
        </p:txBody>
      </p:sp>
      <p:pic>
        <p:nvPicPr>
          <p:cNvPr id="10" name="图片 9" descr="卡通人物&#10;&#10;描述已自动生成">
            <a:extLst>
              <a:ext uri="{FF2B5EF4-FFF2-40B4-BE49-F238E27FC236}">
                <a16:creationId xmlns:a16="http://schemas.microsoft.com/office/drawing/2014/main" xmlns="" id="{D6D7097F-7723-4A17-9D8A-D8EF5F81BC14}"/>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26107" y="483518"/>
            <a:ext cx="4410075" cy="3892932"/>
          </a:xfrm>
          <a:prstGeom prst="rect">
            <a:avLst/>
          </a:prstGeom>
        </p:spPr>
      </p:pic>
      <p:cxnSp>
        <p:nvCxnSpPr>
          <p:cNvPr id="11" name="直接连接符 10"/>
          <p:cNvCxnSpPr/>
          <p:nvPr>
            <p:custDataLst>
              <p:tags r:id="rId2"/>
            </p:custDataLst>
          </p:nvPr>
        </p:nvCxnSpPr>
        <p:spPr>
          <a:xfrm>
            <a:off x="4385566" y="3471254"/>
            <a:ext cx="4410075" cy="0"/>
          </a:xfrm>
          <a:prstGeom prst="line">
            <a:avLst/>
          </a:prstGeom>
          <a:noFill/>
          <a:ln w="19050" cap="flat" cmpd="sng" algn="ctr">
            <a:solidFill>
              <a:schemeClr val="bg1"/>
            </a:solidFill>
            <a:prstDash val="solid"/>
            <a:miter lim="800000"/>
          </a:ln>
          <a:effectLst/>
        </p:spPr>
      </p:cxnSp>
      <p:cxnSp>
        <p:nvCxnSpPr>
          <p:cNvPr id="12" name="直接连接符 11"/>
          <p:cNvCxnSpPr/>
          <p:nvPr>
            <p:custDataLst>
              <p:tags r:id="rId3"/>
            </p:custDataLst>
          </p:nvPr>
        </p:nvCxnSpPr>
        <p:spPr>
          <a:xfrm>
            <a:off x="4385565" y="3004532"/>
            <a:ext cx="1980000" cy="0"/>
          </a:xfrm>
          <a:prstGeom prst="line">
            <a:avLst/>
          </a:prstGeom>
          <a:noFill/>
          <a:ln w="19050" cap="flat" cmpd="sng" algn="ctr">
            <a:solidFill>
              <a:schemeClr val="bg1"/>
            </a:solidFill>
            <a:prstDash val="solid"/>
            <a:miter lim="800000"/>
          </a:ln>
          <a:effectLst/>
        </p:spPr>
      </p:cxnSp>
      <p:cxnSp>
        <p:nvCxnSpPr>
          <p:cNvPr id="13" name="直接连接符 12"/>
          <p:cNvCxnSpPr/>
          <p:nvPr>
            <p:custDataLst>
              <p:tags r:id="rId4"/>
            </p:custDataLst>
          </p:nvPr>
        </p:nvCxnSpPr>
        <p:spPr>
          <a:xfrm>
            <a:off x="6815641" y="3004532"/>
            <a:ext cx="1980000" cy="0"/>
          </a:xfrm>
          <a:prstGeom prst="line">
            <a:avLst/>
          </a:prstGeom>
          <a:noFill/>
          <a:ln w="19050" cap="flat" cmpd="sng" algn="ctr">
            <a:solidFill>
              <a:schemeClr val="bg1"/>
            </a:solidFill>
            <a:prstDash val="solid"/>
            <a:miter lim="800000"/>
          </a:ln>
          <a:effectLst/>
        </p:spPr>
      </p:cxnSp>
      <p:sp>
        <p:nvSpPr>
          <p:cNvPr id="14" name="菱形 13"/>
          <p:cNvSpPr/>
          <p:nvPr>
            <p:custDataLst>
              <p:tags r:id="rId5"/>
            </p:custDataLst>
          </p:nvPr>
        </p:nvSpPr>
        <p:spPr>
          <a:xfrm>
            <a:off x="6457253" y="2871181"/>
            <a:ext cx="266700" cy="266700"/>
          </a:xfrm>
          <a:prstGeom prst="diamond">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Calibri" panose="020F0502020204030204"/>
              <a:ea typeface="宋体" panose="02010600030101010101" pitchFamily="2" charset="-122"/>
            </a:endParaRPr>
          </a:p>
        </p:txBody>
      </p:sp>
      <p:sp>
        <p:nvSpPr>
          <p:cNvPr id="5" name="TextBox 4"/>
          <p:cNvSpPr txBox="1"/>
          <p:nvPr/>
        </p:nvSpPr>
        <p:spPr>
          <a:xfrm rot="20106584">
            <a:off x="1622673" y="3055755"/>
            <a:ext cx="1620957" cy="830997"/>
          </a:xfrm>
          <a:prstGeom prst="rect">
            <a:avLst/>
          </a:prstGeom>
          <a:noFill/>
        </p:spPr>
        <p:txBody>
          <a:bodyPr wrap="none" rtlCol="0">
            <a:spAutoFit/>
          </a:bodyPr>
          <a:lstStyle/>
          <a:p>
            <a:r>
              <a:rPr lang="zh-CN" altLang="en-US" sz="4800" b="1" dirty="0">
                <a:solidFill>
                  <a:srgbClr val="0094D6"/>
                </a:solidFill>
                <a:latin typeface="微软雅黑" pitchFamily="34" charset="-122"/>
                <a:ea typeface="微软雅黑" pitchFamily="34" charset="-122"/>
              </a:rPr>
              <a:t>第</a:t>
            </a:r>
            <a:r>
              <a:rPr lang="zh-CN" altLang="en-US" sz="3200" b="1" dirty="0">
                <a:solidFill>
                  <a:srgbClr val="FF0000"/>
                </a:solidFill>
                <a:latin typeface="微软雅黑" pitchFamily="34" charset="-122"/>
                <a:ea typeface="微软雅黑" pitchFamily="34" charset="-122"/>
              </a:rPr>
              <a:t>二步</a:t>
            </a:r>
          </a:p>
        </p:txBody>
      </p:sp>
    </p:spTree>
    <p:extLst>
      <p:ext uri="{BB962C8B-B14F-4D97-AF65-F5344CB8AC3E}">
        <p14:creationId xmlns:p14="http://schemas.microsoft.com/office/powerpoint/2010/main" xmlns="" val="265215145"/>
      </p:ext>
    </p:extLst>
  </p:cSld>
  <p:clrMapOvr>
    <a:masterClrMapping/>
  </p:clrMapOvr>
  <p:transition advClick="0" advTm="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4"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par>
                          <p:cTn id="22" fill="hold">
                            <p:stCondLst>
                              <p:cond delay="2000"/>
                            </p:stCondLst>
                            <p:childTnLst>
                              <p:par>
                                <p:cTn id="23" presetID="2" presetClass="entr" presetSubtype="8"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250" fill="hold"/>
                                        <p:tgtEl>
                                          <p:spTgt spid="12"/>
                                        </p:tgtEl>
                                        <p:attrNameLst>
                                          <p:attrName>ppt_x</p:attrName>
                                        </p:attrNameLst>
                                      </p:cBhvr>
                                      <p:tavLst>
                                        <p:tav tm="0">
                                          <p:val>
                                            <p:strVal val="0-#ppt_w/2"/>
                                          </p:val>
                                        </p:tav>
                                        <p:tav tm="100000">
                                          <p:val>
                                            <p:strVal val="#ppt_x"/>
                                          </p:val>
                                        </p:tav>
                                      </p:tavLst>
                                    </p:anim>
                                    <p:anim calcmode="lin" valueType="num">
                                      <p:cBhvr additive="base">
                                        <p:cTn id="26" dur="250" fill="hold"/>
                                        <p:tgtEl>
                                          <p:spTgt spid="12"/>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250" fill="hold"/>
                                        <p:tgtEl>
                                          <p:spTgt spid="13"/>
                                        </p:tgtEl>
                                        <p:attrNameLst>
                                          <p:attrName>ppt_x</p:attrName>
                                        </p:attrNameLst>
                                      </p:cBhvr>
                                      <p:tavLst>
                                        <p:tav tm="0">
                                          <p:val>
                                            <p:strVal val="1+#ppt_w/2"/>
                                          </p:val>
                                        </p:tav>
                                        <p:tav tm="100000">
                                          <p:val>
                                            <p:strVal val="#ppt_x"/>
                                          </p:val>
                                        </p:tav>
                                      </p:tavLst>
                                    </p:anim>
                                    <p:anim calcmode="lin" valueType="num">
                                      <p:cBhvr additive="base">
                                        <p:cTn id="30" dur="250" fill="hold"/>
                                        <p:tgtEl>
                                          <p:spTgt spid="13"/>
                                        </p:tgtEl>
                                        <p:attrNameLst>
                                          <p:attrName>ppt_y</p:attrName>
                                        </p:attrNameLst>
                                      </p:cBhvr>
                                      <p:tavLst>
                                        <p:tav tm="0">
                                          <p:val>
                                            <p:strVal val="#ppt_y"/>
                                          </p:val>
                                        </p:tav>
                                        <p:tav tm="100000">
                                          <p:val>
                                            <p:strVal val="#ppt_y"/>
                                          </p:val>
                                        </p:tav>
                                      </p:tavLst>
                                    </p:anim>
                                  </p:childTnLst>
                                </p:cTn>
                              </p:par>
                            </p:childTnLst>
                          </p:cTn>
                        </p:par>
                        <p:par>
                          <p:cTn id="31" fill="hold">
                            <p:stCondLst>
                              <p:cond delay="2250"/>
                            </p:stCondLst>
                            <p:childTnLst>
                              <p:par>
                                <p:cTn id="32" presetID="16" presetClass="entr" presetSubtype="21"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98"/>
          <p:cNvSpPr>
            <a:spLocks noChangeArrowheads="1"/>
          </p:cNvSpPr>
          <p:nvPr/>
        </p:nvSpPr>
        <p:spPr bwMode="auto">
          <a:xfrm>
            <a:off x="3176160" y="1099220"/>
            <a:ext cx="1539438" cy="1530993"/>
          </a:xfrm>
          <a:prstGeom prst="ellipse">
            <a:avLst/>
          </a:prstGeom>
          <a:solidFill>
            <a:srgbClr val="FABE00"/>
          </a:solidFill>
          <a:ln w="25400">
            <a:noFill/>
          </a:ln>
        </p:spPr>
        <p:txBody>
          <a:bodyPr vert="horz" wrap="square" lIns="82808" tIns="41403" rIns="82808" bIns="41403" numCol="1" anchor="t" anchorCtr="0" compatLnSpc="1">
            <a:prstTxWarp prst="textNoShape">
              <a:avLst/>
            </a:prstTxWarp>
          </a:bodyPr>
          <a:lstStyle/>
          <a:p>
            <a:pPr>
              <a:defRPr/>
            </a:pPr>
            <a:endParaRPr lang="zh-CN" altLang="en-US" kern="0">
              <a:solidFill>
                <a:srgbClr val="EEECE1">
                  <a:lumMod val="10000"/>
                </a:srgbClr>
              </a:solidFill>
              <a:ea typeface="微软雅黑"/>
            </a:endParaRPr>
          </a:p>
        </p:txBody>
      </p:sp>
      <p:sp>
        <p:nvSpPr>
          <p:cNvPr id="3" name="Oval 100"/>
          <p:cNvSpPr>
            <a:spLocks noChangeArrowheads="1"/>
          </p:cNvSpPr>
          <p:nvPr/>
        </p:nvSpPr>
        <p:spPr bwMode="auto">
          <a:xfrm>
            <a:off x="4292180" y="1133198"/>
            <a:ext cx="1913088" cy="1904770"/>
          </a:xfrm>
          <a:prstGeom prst="ellipse">
            <a:avLst/>
          </a:prstGeom>
          <a:solidFill>
            <a:srgbClr val="79A7AD"/>
          </a:solidFill>
          <a:ln w="19050">
            <a:noFill/>
          </a:ln>
        </p:spPr>
        <p:txBody>
          <a:bodyPr vert="horz" wrap="square" lIns="82808" tIns="41403" rIns="82808" bIns="41403" numCol="1" anchor="t" anchorCtr="0" compatLnSpc="1">
            <a:prstTxWarp prst="textNoShape">
              <a:avLst/>
            </a:prstTxWarp>
          </a:bodyPr>
          <a:lstStyle/>
          <a:p>
            <a:pPr>
              <a:defRPr/>
            </a:pPr>
            <a:endParaRPr lang="zh-CN" altLang="en-US" kern="0">
              <a:solidFill>
                <a:srgbClr val="EEECE1">
                  <a:lumMod val="10000"/>
                </a:srgbClr>
              </a:solidFill>
              <a:ea typeface="微软雅黑"/>
            </a:endParaRPr>
          </a:p>
        </p:txBody>
      </p:sp>
      <p:sp>
        <p:nvSpPr>
          <p:cNvPr id="4" name="Oval 101"/>
          <p:cNvSpPr>
            <a:spLocks noChangeArrowheads="1"/>
          </p:cNvSpPr>
          <p:nvPr/>
        </p:nvSpPr>
        <p:spPr bwMode="auto">
          <a:xfrm>
            <a:off x="3628576" y="2149873"/>
            <a:ext cx="1602212" cy="1608739"/>
          </a:xfrm>
          <a:prstGeom prst="ellipse">
            <a:avLst/>
          </a:prstGeom>
          <a:solidFill>
            <a:schemeClr val="bg1">
              <a:lumMod val="50000"/>
            </a:schemeClr>
          </a:solidFill>
          <a:ln w="19050">
            <a:noFill/>
          </a:ln>
        </p:spPr>
        <p:txBody>
          <a:bodyPr vert="horz" wrap="square" lIns="82808" tIns="41403" rIns="82808" bIns="41403" numCol="1" anchor="t" anchorCtr="0" compatLnSpc="1">
            <a:prstTxWarp prst="textNoShape">
              <a:avLst/>
            </a:prstTxWarp>
          </a:bodyPr>
          <a:lstStyle/>
          <a:p>
            <a:endParaRPr lang="zh-CN" altLang="en-US">
              <a:solidFill>
                <a:srgbClr val="EEECE1">
                  <a:lumMod val="10000"/>
                </a:srgbClr>
              </a:solidFill>
              <a:ea typeface="微软雅黑"/>
            </a:endParaRPr>
          </a:p>
        </p:txBody>
      </p:sp>
      <p:cxnSp>
        <p:nvCxnSpPr>
          <p:cNvPr id="5" name="直接箭头连接符 4"/>
          <p:cNvCxnSpPr/>
          <p:nvPr/>
        </p:nvCxnSpPr>
        <p:spPr>
          <a:xfrm>
            <a:off x="6205268" y="1855335"/>
            <a:ext cx="1473424" cy="0"/>
          </a:xfrm>
          <a:prstGeom prst="straightConnector1">
            <a:avLst/>
          </a:prstGeom>
          <a:noFill/>
          <a:ln w="9525" cap="flat" cmpd="sng" algn="ctr">
            <a:solidFill>
              <a:srgbClr val="79A7AD"/>
            </a:solidFill>
            <a:prstDash val="solid"/>
            <a:tailEnd type="arrow"/>
          </a:ln>
          <a:effectLst/>
        </p:spPr>
      </p:cxnSp>
      <p:cxnSp>
        <p:nvCxnSpPr>
          <p:cNvPr id="7" name="直接箭头连接符 6"/>
          <p:cNvCxnSpPr>
            <a:stCxn id="4" idx="4"/>
          </p:cNvCxnSpPr>
          <p:nvPr/>
        </p:nvCxnSpPr>
        <p:spPr>
          <a:xfrm>
            <a:off x="4429682" y="3758612"/>
            <a:ext cx="5979" cy="897576"/>
          </a:xfrm>
          <a:prstGeom prst="straightConnector1">
            <a:avLst/>
          </a:prstGeom>
          <a:noFill/>
          <a:ln w="9525" cap="flat" cmpd="sng" algn="ctr">
            <a:solidFill>
              <a:srgbClr val="79A7AD"/>
            </a:solidFill>
            <a:prstDash val="solid"/>
            <a:tailEnd type="arrow"/>
          </a:ln>
          <a:effectLst/>
        </p:spPr>
      </p:cxnSp>
      <p:cxnSp>
        <p:nvCxnSpPr>
          <p:cNvPr id="9" name="直接箭头连接符 8"/>
          <p:cNvCxnSpPr/>
          <p:nvPr/>
        </p:nvCxnSpPr>
        <p:spPr>
          <a:xfrm flipH="1">
            <a:off x="1538750" y="2030263"/>
            <a:ext cx="1608566" cy="0"/>
          </a:xfrm>
          <a:prstGeom prst="straightConnector1">
            <a:avLst/>
          </a:prstGeom>
          <a:noFill/>
          <a:ln w="9525" cap="flat" cmpd="sng" algn="ctr">
            <a:solidFill>
              <a:srgbClr val="79A7AD"/>
            </a:solidFill>
            <a:prstDash val="solid"/>
            <a:tailEnd type="arrow"/>
          </a:ln>
          <a:effectLst/>
        </p:spPr>
      </p:cxnSp>
      <p:sp>
        <p:nvSpPr>
          <p:cNvPr id="11" name="TextBox 10"/>
          <p:cNvSpPr txBox="1"/>
          <p:nvPr/>
        </p:nvSpPr>
        <p:spPr>
          <a:xfrm>
            <a:off x="3353051" y="1650330"/>
            <a:ext cx="927628" cy="299058"/>
          </a:xfrm>
          <a:prstGeom prst="rect">
            <a:avLst/>
          </a:prstGeom>
          <a:noFill/>
        </p:spPr>
        <p:txBody>
          <a:bodyPr wrap="square" lIns="82808" tIns="41403" rIns="82808" bIns="41403" rtlCol="0">
            <a:spAutoFit/>
          </a:bodyPr>
          <a:lstStyle/>
          <a:p>
            <a:pPr algn="ctr"/>
            <a:r>
              <a:rPr lang="zh-CN" altLang="en-US" sz="1400" b="1" dirty="0">
                <a:solidFill>
                  <a:schemeClr val="bg1"/>
                </a:solidFill>
                <a:latin typeface="微软雅黑" pitchFamily="34" charset="-122"/>
                <a:ea typeface="微软雅黑" pitchFamily="34" charset="-122"/>
              </a:rPr>
              <a:t>认知症状</a:t>
            </a:r>
          </a:p>
        </p:txBody>
      </p:sp>
      <p:sp>
        <p:nvSpPr>
          <p:cNvPr id="12" name="TextBox 11"/>
          <p:cNvSpPr txBox="1"/>
          <p:nvPr/>
        </p:nvSpPr>
        <p:spPr>
          <a:xfrm>
            <a:off x="4929526" y="1795217"/>
            <a:ext cx="978109" cy="299058"/>
          </a:xfrm>
          <a:prstGeom prst="rect">
            <a:avLst/>
          </a:prstGeom>
          <a:noFill/>
        </p:spPr>
        <p:txBody>
          <a:bodyPr wrap="square" lIns="82808" tIns="41403" rIns="82808" bIns="41403" rtlCol="0">
            <a:spAutoFit/>
          </a:bodyPr>
          <a:lstStyle/>
          <a:p>
            <a:pPr lvl="0" algn="ctr"/>
            <a:r>
              <a:rPr lang="zh-CN" altLang="en-US" sz="1400" b="1" dirty="0">
                <a:solidFill>
                  <a:prstClr val="white"/>
                </a:solidFill>
                <a:latin typeface="微软雅黑" pitchFamily="34" charset="-122"/>
                <a:ea typeface="微软雅黑" pitchFamily="34" charset="-122"/>
              </a:rPr>
              <a:t>情绪症状</a:t>
            </a:r>
          </a:p>
        </p:txBody>
      </p:sp>
      <p:sp>
        <p:nvSpPr>
          <p:cNvPr id="13" name="TextBox 12"/>
          <p:cNvSpPr txBox="1"/>
          <p:nvPr/>
        </p:nvSpPr>
        <p:spPr>
          <a:xfrm>
            <a:off x="3897369" y="2771330"/>
            <a:ext cx="1022924" cy="299058"/>
          </a:xfrm>
          <a:prstGeom prst="rect">
            <a:avLst/>
          </a:prstGeom>
          <a:noFill/>
        </p:spPr>
        <p:txBody>
          <a:bodyPr wrap="square" lIns="82808" tIns="41403" rIns="82808" bIns="41403" rtlCol="0">
            <a:spAutoFit/>
          </a:bodyPr>
          <a:lstStyle/>
          <a:p>
            <a:pPr lvl="0" algn="ctr"/>
            <a:r>
              <a:rPr lang="zh-CN" altLang="en-US" sz="1400" b="1" dirty="0">
                <a:solidFill>
                  <a:prstClr val="white"/>
                </a:solidFill>
                <a:latin typeface="微软雅黑" pitchFamily="34" charset="-122"/>
                <a:ea typeface="微软雅黑" pitchFamily="34" charset="-122"/>
              </a:rPr>
              <a:t>躯体症状</a:t>
            </a:r>
          </a:p>
        </p:txBody>
      </p:sp>
      <p:sp>
        <p:nvSpPr>
          <p:cNvPr id="14" name="右弧形箭头 13"/>
          <p:cNvSpPr/>
          <p:nvPr/>
        </p:nvSpPr>
        <p:spPr>
          <a:xfrm rot="9229339">
            <a:off x="3002914" y="2577983"/>
            <a:ext cx="456450" cy="859064"/>
          </a:xfrm>
          <a:prstGeom prst="curvedLeftArrow">
            <a:avLst/>
          </a:prstGeom>
          <a:solidFill>
            <a:srgbClr val="79A7AD"/>
          </a:solidFill>
          <a:ln w="19050">
            <a:noFill/>
          </a:ln>
        </p:spPr>
        <p:txBody>
          <a:bodyPr vert="horz" wrap="square" lIns="82808" tIns="41403" rIns="82808" bIns="41403" numCol="1" anchor="t" anchorCtr="0" compatLnSpc="1">
            <a:prstTxWarp prst="textNoShape">
              <a:avLst/>
            </a:prstTxWarp>
          </a:bodyPr>
          <a:lstStyle/>
          <a:p>
            <a:pPr>
              <a:defRPr/>
            </a:pPr>
            <a:endParaRPr lang="zh-CN" altLang="en-US" kern="0">
              <a:solidFill>
                <a:srgbClr val="EEECE1">
                  <a:lumMod val="10000"/>
                </a:srgbClr>
              </a:solidFill>
              <a:ea typeface="微软雅黑"/>
            </a:endParaRPr>
          </a:p>
        </p:txBody>
      </p:sp>
      <p:sp>
        <p:nvSpPr>
          <p:cNvPr id="8" name="矩形 7">
            <a:extLst>
              <a:ext uri="{FF2B5EF4-FFF2-40B4-BE49-F238E27FC236}">
                <a16:creationId xmlns:a16="http://schemas.microsoft.com/office/drawing/2014/main" xmlns="" id="{274861F6-14E6-408A-860E-1F950D3899AE}"/>
              </a:ext>
            </a:extLst>
          </p:cNvPr>
          <p:cNvSpPr/>
          <p:nvPr/>
        </p:nvSpPr>
        <p:spPr>
          <a:xfrm>
            <a:off x="1224778" y="1093717"/>
            <a:ext cx="2236510" cy="400110"/>
          </a:xfrm>
          <a:prstGeom prst="rect">
            <a:avLst/>
          </a:prstGeom>
          <a:noFill/>
        </p:spPr>
        <p:txBody>
          <a:bodyPr wrap="none" lIns="91440" tIns="45720" rIns="91440" bIns="45720">
            <a:spAutoFit/>
          </a:bodyPr>
          <a:lstStyle/>
          <a:p>
            <a:pPr algn="ctr"/>
            <a:r>
              <a:rPr lang="zh-CN" altLang="en-US" sz="2000" b="1" cap="none" spc="0" dirty="0">
                <a:ln w="22225">
                  <a:solidFill>
                    <a:schemeClr val="accent2"/>
                  </a:solidFill>
                  <a:prstDash val="solid"/>
                </a:ln>
                <a:solidFill>
                  <a:srgbClr val="FFC000"/>
                </a:solidFill>
                <a:effectLst/>
                <a:ea typeface="微软雅黑"/>
              </a:rPr>
              <a:t>自卑、负面、悲观</a:t>
            </a:r>
            <a:endParaRPr lang="zh-CN" altLang="en-US" sz="2000" b="1" cap="none" spc="0" dirty="0">
              <a:ln w="22225">
                <a:solidFill>
                  <a:schemeClr val="accent2"/>
                </a:solidFill>
                <a:prstDash val="solid"/>
              </a:ln>
              <a:solidFill>
                <a:srgbClr val="FFC000"/>
              </a:solidFill>
              <a:effectLst/>
            </a:endParaRPr>
          </a:p>
        </p:txBody>
      </p:sp>
      <p:sp>
        <p:nvSpPr>
          <p:cNvPr id="16" name="矩形 15">
            <a:extLst>
              <a:ext uri="{FF2B5EF4-FFF2-40B4-BE49-F238E27FC236}">
                <a16:creationId xmlns:a16="http://schemas.microsoft.com/office/drawing/2014/main" xmlns="" id="{8919C08E-6AE2-4547-875F-E88BB7520BD2}"/>
              </a:ext>
            </a:extLst>
          </p:cNvPr>
          <p:cNvSpPr/>
          <p:nvPr/>
        </p:nvSpPr>
        <p:spPr>
          <a:xfrm>
            <a:off x="6012160" y="1133198"/>
            <a:ext cx="2492990" cy="400110"/>
          </a:xfrm>
          <a:prstGeom prst="rect">
            <a:avLst/>
          </a:prstGeom>
          <a:noFill/>
        </p:spPr>
        <p:txBody>
          <a:bodyPr wrap="none" lIns="91440" tIns="45720" rIns="91440" bIns="45720">
            <a:spAutoFit/>
          </a:bodyPr>
          <a:lstStyle/>
          <a:p>
            <a:pPr algn="ctr"/>
            <a:r>
              <a:rPr lang="zh-CN" altLang="en-US" sz="2000" b="1" cap="none" spc="0" dirty="0">
                <a:ln w="22225">
                  <a:solidFill>
                    <a:schemeClr val="accent2"/>
                  </a:solidFill>
                  <a:prstDash val="solid"/>
                </a:ln>
                <a:solidFill>
                  <a:srgbClr val="4EAB98"/>
                </a:solidFill>
                <a:effectLst/>
                <a:ea typeface="微软雅黑"/>
              </a:rPr>
              <a:t>心情低落、兴趣减退</a:t>
            </a:r>
            <a:endParaRPr lang="zh-CN" altLang="en-US" sz="2000" b="1" cap="none" spc="0" dirty="0">
              <a:ln w="22225">
                <a:solidFill>
                  <a:schemeClr val="accent2"/>
                </a:solidFill>
                <a:prstDash val="solid"/>
              </a:ln>
              <a:solidFill>
                <a:srgbClr val="4EAB98"/>
              </a:solidFill>
              <a:effectLst/>
            </a:endParaRPr>
          </a:p>
        </p:txBody>
      </p:sp>
      <p:sp>
        <p:nvSpPr>
          <p:cNvPr id="17" name="矩形 16">
            <a:extLst>
              <a:ext uri="{FF2B5EF4-FFF2-40B4-BE49-F238E27FC236}">
                <a16:creationId xmlns:a16="http://schemas.microsoft.com/office/drawing/2014/main" xmlns="" id="{3E172982-0CC8-4B24-B837-1FB40FE3B73E}"/>
              </a:ext>
            </a:extLst>
          </p:cNvPr>
          <p:cNvSpPr/>
          <p:nvPr/>
        </p:nvSpPr>
        <p:spPr>
          <a:xfrm>
            <a:off x="1171383" y="3511214"/>
            <a:ext cx="2749471" cy="707886"/>
          </a:xfrm>
          <a:prstGeom prst="rect">
            <a:avLst/>
          </a:prstGeom>
          <a:noFill/>
        </p:spPr>
        <p:txBody>
          <a:bodyPr wrap="none" lIns="91440" tIns="45720" rIns="91440" bIns="45720">
            <a:spAutoFit/>
          </a:bodyPr>
          <a:lstStyle/>
          <a:p>
            <a:pPr algn="ctr"/>
            <a:r>
              <a:rPr lang="zh-CN" altLang="en-US" sz="2000" b="1" cap="none" spc="0" dirty="0">
                <a:ln w="22225">
                  <a:solidFill>
                    <a:schemeClr val="accent2"/>
                  </a:solidFill>
                  <a:prstDash val="solid"/>
                </a:ln>
                <a:solidFill>
                  <a:schemeClr val="tx1">
                    <a:lumMod val="75000"/>
                    <a:lumOff val="25000"/>
                  </a:schemeClr>
                </a:solidFill>
                <a:effectLst/>
                <a:latin typeface="Broadway BT"/>
                <a:ea typeface="微软雅黑"/>
              </a:rPr>
              <a:t>躯体不适、食欲减退、</a:t>
            </a:r>
            <a:endParaRPr lang="en-US" altLang="zh-CN" sz="2000" b="1" cap="none" spc="0" dirty="0">
              <a:ln w="22225">
                <a:solidFill>
                  <a:schemeClr val="accent2"/>
                </a:solidFill>
                <a:prstDash val="solid"/>
              </a:ln>
              <a:solidFill>
                <a:schemeClr val="tx1">
                  <a:lumMod val="75000"/>
                  <a:lumOff val="25000"/>
                </a:schemeClr>
              </a:solidFill>
              <a:effectLst/>
              <a:latin typeface="Broadway BT"/>
              <a:ea typeface="微软雅黑"/>
            </a:endParaRPr>
          </a:p>
          <a:p>
            <a:pPr algn="ctr"/>
            <a:r>
              <a:rPr lang="zh-CN" altLang="en-US" sz="2000" b="1" cap="none" spc="0" dirty="0">
                <a:ln w="22225">
                  <a:solidFill>
                    <a:schemeClr val="accent2"/>
                  </a:solidFill>
                  <a:prstDash val="solid"/>
                </a:ln>
                <a:solidFill>
                  <a:schemeClr val="tx1">
                    <a:lumMod val="75000"/>
                    <a:lumOff val="25000"/>
                  </a:schemeClr>
                </a:solidFill>
                <a:effectLst/>
                <a:latin typeface="Broadway BT"/>
                <a:ea typeface="微软雅黑"/>
              </a:rPr>
              <a:t>易疲劳</a:t>
            </a:r>
            <a:endParaRPr lang="zh-CN" altLang="en-US" sz="2000" b="1" cap="none" spc="0" dirty="0">
              <a:ln w="22225">
                <a:solidFill>
                  <a:schemeClr val="accent2"/>
                </a:solidFill>
                <a:prstDash val="solid"/>
              </a:ln>
              <a:solidFill>
                <a:schemeClr val="tx1">
                  <a:lumMod val="75000"/>
                  <a:lumOff val="25000"/>
                </a:schemeClr>
              </a:solidFill>
              <a:effectLst/>
            </a:endParaRPr>
          </a:p>
        </p:txBody>
      </p:sp>
      <p:sp>
        <p:nvSpPr>
          <p:cNvPr id="18" name="右弧形箭头 13">
            <a:extLst>
              <a:ext uri="{FF2B5EF4-FFF2-40B4-BE49-F238E27FC236}">
                <a16:creationId xmlns:a16="http://schemas.microsoft.com/office/drawing/2014/main" xmlns="" id="{1C4A7618-4513-47C9-B53B-CB16B6C9A573}"/>
              </a:ext>
            </a:extLst>
          </p:cNvPr>
          <p:cNvSpPr/>
          <p:nvPr/>
        </p:nvSpPr>
        <p:spPr>
          <a:xfrm rot="2179411">
            <a:off x="5642005" y="2952185"/>
            <a:ext cx="456450" cy="859064"/>
          </a:xfrm>
          <a:prstGeom prst="curvedLeftArrow">
            <a:avLst/>
          </a:prstGeom>
          <a:solidFill>
            <a:srgbClr val="545758"/>
          </a:solidFill>
          <a:ln w="19050">
            <a:noFill/>
          </a:ln>
        </p:spPr>
        <p:txBody>
          <a:bodyPr vert="horz" wrap="square" lIns="82808" tIns="41403" rIns="82808" bIns="41403" numCol="1" anchor="t" anchorCtr="0" compatLnSpc="1">
            <a:prstTxWarp prst="textNoShape">
              <a:avLst/>
            </a:prstTxWarp>
          </a:bodyPr>
          <a:lstStyle/>
          <a:p>
            <a:pPr>
              <a:defRPr/>
            </a:pPr>
            <a:endParaRPr lang="zh-CN" altLang="en-US" kern="0">
              <a:solidFill>
                <a:srgbClr val="EEECE1">
                  <a:lumMod val="10000"/>
                </a:srgbClr>
              </a:solidFill>
              <a:ea typeface="微软雅黑"/>
            </a:endParaRPr>
          </a:p>
        </p:txBody>
      </p:sp>
      <p:sp>
        <p:nvSpPr>
          <p:cNvPr id="19" name="右弧形箭头 13">
            <a:extLst>
              <a:ext uri="{FF2B5EF4-FFF2-40B4-BE49-F238E27FC236}">
                <a16:creationId xmlns:a16="http://schemas.microsoft.com/office/drawing/2014/main" xmlns="" id="{FCB87F38-C5FF-41CB-851A-37832B6B3BE2}"/>
              </a:ext>
            </a:extLst>
          </p:cNvPr>
          <p:cNvSpPr/>
          <p:nvPr/>
        </p:nvSpPr>
        <p:spPr>
          <a:xfrm rot="16200000">
            <a:off x="4413267" y="404968"/>
            <a:ext cx="456450" cy="859064"/>
          </a:xfrm>
          <a:prstGeom prst="curvedLeftArrow">
            <a:avLst/>
          </a:prstGeom>
          <a:solidFill>
            <a:srgbClr val="FFC000"/>
          </a:solidFill>
          <a:ln w="19050">
            <a:noFill/>
          </a:ln>
        </p:spPr>
        <p:txBody>
          <a:bodyPr vert="horz" wrap="square" lIns="82808" tIns="41403" rIns="82808" bIns="41403" numCol="1" anchor="t" anchorCtr="0" compatLnSpc="1">
            <a:prstTxWarp prst="textNoShape">
              <a:avLst/>
            </a:prstTxWarp>
          </a:bodyPr>
          <a:lstStyle/>
          <a:p>
            <a:pPr>
              <a:defRPr/>
            </a:pPr>
            <a:endParaRPr lang="zh-CN" altLang="en-US" kern="0">
              <a:solidFill>
                <a:srgbClr val="EEECE1">
                  <a:lumMod val="10000"/>
                </a:srgbClr>
              </a:solidFill>
              <a:ea typeface="微软雅黑"/>
            </a:endParaRPr>
          </a:p>
        </p:txBody>
      </p:sp>
    </p:spTree>
    <p:extLst>
      <p:ext uri="{BB962C8B-B14F-4D97-AF65-F5344CB8AC3E}">
        <p14:creationId xmlns:p14="http://schemas.microsoft.com/office/powerpoint/2010/main" xmlns="" val="44710699"/>
      </p:ext>
    </p:extLst>
  </p:cSld>
  <p:clrMapOvr>
    <a:masterClrMapping/>
  </p:clrMapOvr>
  <p:transition advClick="0" advTm="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ppt_w"/>
                                          </p:val>
                                        </p:tav>
                                        <p:tav tm="100000">
                                          <p:val>
                                            <p:strVal val="#ppt_w"/>
                                          </p:val>
                                        </p:tav>
                                      </p:tavLst>
                                    </p:anim>
                                    <p:anim calcmode="lin" valueType="num">
                                      <p:cBhvr>
                                        <p:cTn id="8" dur="500" fill="hold"/>
                                        <p:tgtEl>
                                          <p:spTgt spid="3"/>
                                        </p:tgtEl>
                                        <p:attrNameLst>
                                          <p:attrName>ppt_h</p:attrName>
                                        </p:attrNameLst>
                                      </p:cBhvr>
                                      <p:tavLst>
                                        <p:tav tm="0">
                                          <p:val>
                                            <p:strVal val="4*#ppt_h"/>
                                          </p:val>
                                        </p:tav>
                                        <p:tav tm="100000">
                                          <p:val>
                                            <p:strVal val="#ppt_h"/>
                                          </p:val>
                                        </p:tav>
                                      </p:tavLst>
                                    </p:anim>
                                  </p:childTnLst>
                                </p:cTn>
                              </p:par>
                              <p:par>
                                <p:cTn id="9" presetID="23" presetClass="entr" presetSubtype="32" fill="hold" grpId="0" nodeType="withEffect">
                                  <p:stCondLst>
                                    <p:cond delay="25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strVal val="4*#ppt_w"/>
                                          </p:val>
                                        </p:tav>
                                        <p:tav tm="100000">
                                          <p:val>
                                            <p:strVal val="#ppt_w"/>
                                          </p:val>
                                        </p:tav>
                                      </p:tavLst>
                                    </p:anim>
                                    <p:anim calcmode="lin" valueType="num">
                                      <p:cBhvr>
                                        <p:cTn id="12" dur="500" fill="hold"/>
                                        <p:tgtEl>
                                          <p:spTgt spid="2"/>
                                        </p:tgtEl>
                                        <p:attrNameLst>
                                          <p:attrName>ppt_h</p:attrName>
                                        </p:attrNameLst>
                                      </p:cBhvr>
                                      <p:tavLst>
                                        <p:tav tm="0">
                                          <p:val>
                                            <p:strVal val="4*#ppt_h"/>
                                          </p:val>
                                        </p:tav>
                                        <p:tav tm="100000">
                                          <p:val>
                                            <p:strVal val="#ppt_h"/>
                                          </p:val>
                                        </p:tav>
                                      </p:tavLst>
                                    </p:anim>
                                  </p:childTnLst>
                                </p:cTn>
                              </p:par>
                              <p:par>
                                <p:cTn id="13" presetID="23" presetClass="entr" presetSubtype="32"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p:cTn id="15" dur="250" fill="hold"/>
                                        <p:tgtEl>
                                          <p:spTgt spid="4"/>
                                        </p:tgtEl>
                                        <p:attrNameLst>
                                          <p:attrName>ppt_w</p:attrName>
                                        </p:attrNameLst>
                                      </p:cBhvr>
                                      <p:tavLst>
                                        <p:tav tm="0">
                                          <p:val>
                                            <p:strVal val="4*#ppt_w"/>
                                          </p:val>
                                        </p:tav>
                                        <p:tav tm="100000">
                                          <p:val>
                                            <p:strVal val="#ppt_w"/>
                                          </p:val>
                                        </p:tav>
                                      </p:tavLst>
                                    </p:anim>
                                    <p:anim calcmode="lin" valueType="num">
                                      <p:cBhvr>
                                        <p:cTn id="16" dur="250" fill="hold"/>
                                        <p:tgtEl>
                                          <p:spTgt spid="4"/>
                                        </p:tgtEl>
                                        <p:attrNameLst>
                                          <p:attrName>ppt_h</p:attrName>
                                        </p:attrNameLst>
                                      </p:cBhvr>
                                      <p:tavLst>
                                        <p:tav tm="0">
                                          <p:val>
                                            <p:strVal val="4*#ppt_h"/>
                                          </p:val>
                                        </p:tav>
                                        <p:tav tm="100000">
                                          <p:val>
                                            <p:strVal val="#ppt_h"/>
                                          </p:val>
                                        </p:tav>
                                      </p:tavLst>
                                    </p:anim>
                                  </p:childTnLst>
                                </p:cTn>
                              </p:par>
                            </p:childTnLst>
                          </p:cTn>
                        </p:par>
                        <p:par>
                          <p:cTn id="17" fill="hold">
                            <p:stCondLst>
                              <p:cond delay="750"/>
                            </p:stCondLst>
                            <p:childTnLst>
                              <p:par>
                                <p:cTn id="18" presetID="49" presetClass="entr" presetSubtype="0" decel="10000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 calcmode="lin" valueType="num">
                                      <p:cBhvr>
                                        <p:cTn id="22" dur="500" fill="hold"/>
                                        <p:tgtEl>
                                          <p:spTgt spid="11"/>
                                        </p:tgtEl>
                                        <p:attrNameLst>
                                          <p:attrName>style.rotation</p:attrName>
                                        </p:attrNameLst>
                                      </p:cBhvr>
                                      <p:tavLst>
                                        <p:tav tm="0">
                                          <p:val>
                                            <p:fltVal val="360"/>
                                          </p:val>
                                        </p:tav>
                                        <p:tav tm="100000">
                                          <p:val>
                                            <p:fltVal val="0"/>
                                          </p:val>
                                        </p:tav>
                                      </p:tavLst>
                                    </p:anim>
                                    <p:animEffect transition="in" filter="fade">
                                      <p:cBhvr>
                                        <p:cTn id="23" dur="500"/>
                                        <p:tgtEl>
                                          <p:spTgt spid="11"/>
                                        </p:tgtEl>
                                      </p:cBhvr>
                                    </p:animEffect>
                                  </p:childTnLst>
                                </p:cTn>
                              </p:par>
                              <p:par>
                                <p:cTn id="24" presetID="49" presetClass="entr" presetSubtype="0" decel="10000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 calcmode="lin" valueType="num">
                                      <p:cBhvr>
                                        <p:cTn id="28" dur="500" fill="hold"/>
                                        <p:tgtEl>
                                          <p:spTgt spid="13"/>
                                        </p:tgtEl>
                                        <p:attrNameLst>
                                          <p:attrName>style.rotation</p:attrName>
                                        </p:attrNameLst>
                                      </p:cBhvr>
                                      <p:tavLst>
                                        <p:tav tm="0">
                                          <p:val>
                                            <p:fltVal val="360"/>
                                          </p:val>
                                        </p:tav>
                                        <p:tav tm="100000">
                                          <p:val>
                                            <p:fltVal val="0"/>
                                          </p:val>
                                        </p:tav>
                                      </p:tavLst>
                                    </p:anim>
                                    <p:animEffect transition="in" filter="fade">
                                      <p:cBhvr>
                                        <p:cTn id="29" dur="500"/>
                                        <p:tgtEl>
                                          <p:spTgt spid="13"/>
                                        </p:tgtEl>
                                      </p:cBhvr>
                                    </p:animEffect>
                                  </p:childTnLst>
                                </p:cTn>
                              </p:par>
                              <p:par>
                                <p:cTn id="30" presetID="49" presetClass="entr" presetSubtype="0" decel="10000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 calcmode="lin" valueType="num">
                                      <p:cBhvr>
                                        <p:cTn id="34" dur="500" fill="hold"/>
                                        <p:tgtEl>
                                          <p:spTgt spid="12"/>
                                        </p:tgtEl>
                                        <p:attrNameLst>
                                          <p:attrName>style.rotation</p:attrName>
                                        </p:attrNameLst>
                                      </p:cBhvr>
                                      <p:tavLst>
                                        <p:tav tm="0">
                                          <p:val>
                                            <p:fltVal val="360"/>
                                          </p:val>
                                        </p:tav>
                                        <p:tav tm="100000">
                                          <p:val>
                                            <p:fltVal val="0"/>
                                          </p:val>
                                        </p:tav>
                                      </p:tavLst>
                                    </p:anim>
                                    <p:animEffect transition="in" filter="fade">
                                      <p:cBhvr>
                                        <p:cTn id="35" dur="500"/>
                                        <p:tgtEl>
                                          <p:spTgt spid="12"/>
                                        </p:tgtEl>
                                      </p:cBhvr>
                                    </p:animEffect>
                                  </p:childTnLst>
                                </p:cTn>
                              </p:par>
                            </p:childTnLst>
                          </p:cTn>
                        </p:par>
                        <p:par>
                          <p:cTn id="36" fill="hold">
                            <p:stCondLst>
                              <p:cond delay="1250"/>
                            </p:stCondLst>
                            <p:childTnLst>
                              <p:par>
                                <p:cTn id="37" presetID="22" presetClass="entr" presetSubtype="8"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par>
                                <p:cTn id="40" presetID="22" presetClass="entr" presetSubtype="1"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up)">
                                      <p:cBhvr>
                                        <p:cTn id="42" dur="500"/>
                                        <p:tgtEl>
                                          <p:spTgt spid="7"/>
                                        </p:tgtEl>
                                      </p:cBhvr>
                                    </p:animEffect>
                                  </p:childTnLst>
                                </p:cTn>
                              </p:par>
                              <p:par>
                                <p:cTn id="43" presetID="22" presetClass="entr" presetSubtype="2"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right)">
                                      <p:cBhvr>
                                        <p:cTn id="45" dur="500"/>
                                        <p:tgtEl>
                                          <p:spTgt spid="9"/>
                                        </p:tgtEl>
                                      </p:cBhvr>
                                    </p:animEffect>
                                  </p:childTnLst>
                                </p:cTn>
                              </p:par>
                            </p:childTnLst>
                          </p:cTn>
                        </p:par>
                        <p:par>
                          <p:cTn id="46" fill="hold">
                            <p:stCondLst>
                              <p:cond delay="1750"/>
                            </p:stCondLst>
                            <p:childTnLst>
                              <p:par>
                                <p:cTn id="47" presetID="22" presetClass="entr" presetSubtype="4"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down)">
                                      <p:cBhvr>
                                        <p:cTn id="49" dur="500"/>
                                        <p:tgtEl>
                                          <p:spTgt spid="14"/>
                                        </p:tgtEl>
                                      </p:cBhvr>
                                    </p:animEffect>
                                  </p:childTnLst>
                                </p:cTn>
                              </p:par>
                            </p:childTnLst>
                          </p:cTn>
                        </p:par>
                        <p:par>
                          <p:cTn id="50" fill="hold">
                            <p:stCondLst>
                              <p:cond delay="2250"/>
                            </p:stCondLst>
                            <p:childTnLst>
                              <p:par>
                                <p:cTn id="51" presetID="22" presetClass="entr" presetSubtype="4"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down)">
                                      <p:cBhvr>
                                        <p:cTn id="53" dur="500"/>
                                        <p:tgtEl>
                                          <p:spTgt spid="18"/>
                                        </p:tgtEl>
                                      </p:cBhvr>
                                    </p:animEffect>
                                  </p:childTnLst>
                                </p:cTn>
                              </p:par>
                            </p:childTnLst>
                          </p:cTn>
                        </p:par>
                        <p:par>
                          <p:cTn id="54" fill="hold">
                            <p:stCondLst>
                              <p:cond delay="2750"/>
                            </p:stCondLst>
                            <p:childTnLst>
                              <p:par>
                                <p:cTn id="55" presetID="22" presetClass="entr" presetSubtype="4"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1" grpId="0"/>
      <p:bldP spid="12" grpId="0"/>
      <p:bldP spid="13" grpId="0"/>
      <p:bldP spid="14"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bwMode="auto">
          <a:xfrm>
            <a:off x="467544" y="771550"/>
            <a:ext cx="6641938" cy="3870549"/>
          </a:xfrm>
          <a:prstGeom prst="rect">
            <a:avLst/>
          </a:prstGeom>
          <a:noFill/>
        </p:spPr>
        <p:txBody>
          <a:bodyPr wrap="square" lIns="82808" tIns="41403" rIns="82808" bIns="41403">
            <a:spAutoFit/>
          </a:bodyPr>
          <a:lstStyle/>
          <a:p>
            <a:r>
              <a:rPr lang="zh-CN" altLang="en-US" b="1" dirty="0">
                <a:solidFill>
                  <a:schemeClr val="tx2"/>
                </a:solidFill>
              </a:rPr>
              <a:t>李</a:t>
            </a:r>
            <a:r>
              <a:rPr lang="zh-CN" altLang="zh-CN" b="1" dirty="0">
                <a:solidFill>
                  <a:schemeClr val="tx2"/>
                </a:solidFill>
              </a:rPr>
              <a:t>阿姨两口子</a:t>
            </a:r>
            <a:r>
              <a:rPr lang="zh-CN" altLang="en-US" b="1" dirty="0">
                <a:solidFill>
                  <a:schemeClr val="tx2"/>
                </a:solidFill>
              </a:rPr>
              <a:t>生活在省内的</a:t>
            </a:r>
            <a:r>
              <a:rPr lang="zh-CN" altLang="zh-CN" b="1" dirty="0">
                <a:solidFill>
                  <a:schemeClr val="tx2"/>
                </a:solidFill>
              </a:rPr>
              <a:t>一座小县城，丈夫是小学老师，两口子生育了一双儿女，儿女也很争气，都考上了很好的大学。为了让家里经济条件更好一点，李阿姨从年轻时就到了大城市做家政工作。一晃十多年过去了，儿女都已参加工作了，儿子回老家结了婚，女儿在大城市安了家。在女儿的劝说下，</a:t>
            </a:r>
            <a:r>
              <a:rPr lang="zh-CN" altLang="en-US" b="1" dirty="0">
                <a:solidFill>
                  <a:schemeClr val="tx2"/>
                </a:solidFill>
              </a:rPr>
              <a:t>两年前</a:t>
            </a:r>
            <a:r>
              <a:rPr lang="zh-CN" altLang="zh-CN" b="1" dirty="0">
                <a:solidFill>
                  <a:schemeClr val="tx2"/>
                </a:solidFill>
              </a:rPr>
              <a:t>李阿姨</a:t>
            </a:r>
            <a:r>
              <a:rPr lang="zh-CN" altLang="en-US" b="1" dirty="0">
                <a:solidFill>
                  <a:schemeClr val="tx2"/>
                </a:solidFill>
              </a:rPr>
              <a:t>就不再工作啦</a:t>
            </a:r>
            <a:r>
              <a:rPr lang="zh-CN" altLang="zh-CN" b="1" dirty="0">
                <a:solidFill>
                  <a:schemeClr val="tx2"/>
                </a:solidFill>
              </a:rPr>
              <a:t>，平时帮女儿做做饭，算是享清福啦。但是从不工作开始，李阿姨就觉身体垮啦！有时候是头痛得</a:t>
            </a:r>
            <a:r>
              <a:rPr lang="zh-CN" altLang="en-US" b="1" dirty="0">
                <a:solidFill>
                  <a:schemeClr val="tx2"/>
                </a:solidFill>
              </a:rPr>
              <a:t>睡</a:t>
            </a:r>
            <a:r>
              <a:rPr lang="zh-CN" altLang="zh-CN" b="1" dirty="0">
                <a:solidFill>
                  <a:schemeClr val="tx2"/>
                </a:solidFill>
              </a:rPr>
              <a:t>不着觉，有时是胃里面烧得慌，嘴里发苦。有时候是一阵一阵身上冒寒气。她折腾着到各个医院看病，有时候按偏头疼治。有时按胃炎治疗，有时候喝中药补气血。</a:t>
            </a:r>
            <a:r>
              <a:rPr lang="zh-CN" altLang="en-US" b="1" dirty="0">
                <a:solidFill>
                  <a:schemeClr val="tx2"/>
                </a:solidFill>
              </a:rPr>
              <a:t>她</a:t>
            </a:r>
            <a:r>
              <a:rPr lang="zh-CN" altLang="zh-CN" b="1" dirty="0">
                <a:solidFill>
                  <a:schemeClr val="tx2"/>
                </a:solidFill>
              </a:rPr>
              <a:t>打听偏方，在电视购物上买保健品。</a:t>
            </a:r>
          </a:p>
          <a:p>
            <a:r>
              <a:rPr lang="zh-CN" altLang="zh-CN" b="1" dirty="0">
                <a:solidFill>
                  <a:schemeClr val="tx2"/>
                </a:solidFill>
              </a:rPr>
              <a:t>她自我总结都是多年操劳坐下病了，一边对劳烦儿女带自己看病心有愧疚，一边又反反复复打听</a:t>
            </a:r>
            <a:r>
              <a:rPr lang="zh-CN" altLang="en-US" b="1" dirty="0">
                <a:solidFill>
                  <a:schemeClr val="tx2"/>
                </a:solidFill>
              </a:rPr>
              <a:t>哪</a:t>
            </a:r>
            <a:r>
              <a:rPr lang="zh-CN" altLang="zh-CN" b="1" dirty="0">
                <a:solidFill>
                  <a:schemeClr val="tx2"/>
                </a:solidFill>
              </a:rPr>
              <a:t>个专家</a:t>
            </a:r>
            <a:r>
              <a:rPr lang="zh-CN" altLang="en-US" b="1" dirty="0">
                <a:solidFill>
                  <a:schemeClr val="tx2"/>
                </a:solidFill>
              </a:rPr>
              <a:t>厉害</a:t>
            </a:r>
            <a:r>
              <a:rPr lang="zh-CN" altLang="zh-CN" b="1" dirty="0">
                <a:solidFill>
                  <a:schemeClr val="tx2"/>
                </a:solidFill>
              </a:rPr>
              <a:t>。</a:t>
            </a:r>
          </a:p>
          <a:p>
            <a:r>
              <a:rPr lang="en-US" altLang="zh-CN" b="1" dirty="0">
                <a:solidFill>
                  <a:schemeClr val="tx2"/>
                </a:solidFill>
              </a:rPr>
              <a:t>   </a:t>
            </a:r>
            <a:r>
              <a:rPr lang="zh-CN" altLang="zh-CN" b="1" dirty="0">
                <a:solidFill>
                  <a:schemeClr val="tx2"/>
                </a:solidFill>
              </a:rPr>
              <a:t>…</a:t>
            </a:r>
            <a:r>
              <a:rPr lang="en-US" altLang="zh-CN" b="1" dirty="0">
                <a:solidFill>
                  <a:schemeClr val="tx2"/>
                </a:solidFill>
              </a:rPr>
              <a:t>...</a:t>
            </a:r>
            <a:r>
              <a:rPr lang="zh-CN" altLang="zh-CN" b="1" dirty="0">
                <a:solidFill>
                  <a:schemeClr val="tx2"/>
                </a:solidFill>
              </a:rPr>
              <a:t>终于，有给她看病的医生对家属建议带她来看精神心理科</a:t>
            </a:r>
            <a:r>
              <a:rPr lang="zh-CN" altLang="zh-CN" b="1" dirty="0"/>
              <a:t>。</a:t>
            </a:r>
          </a:p>
          <a:p>
            <a:pPr>
              <a:lnSpc>
                <a:spcPct val="120000"/>
              </a:lnSpc>
              <a:defRPr/>
            </a:pPr>
            <a:endParaRPr lang="zh-CN" altLang="en-US" sz="1100" b="1" kern="0" dirty="0">
              <a:solidFill>
                <a:schemeClr val="tx1">
                  <a:lumMod val="95000"/>
                  <a:lumOff val="5000"/>
                </a:schemeClr>
              </a:solidFill>
              <a:latin typeface="微软雅黑" pitchFamily="34" charset="-122"/>
              <a:ea typeface="微软雅黑" pitchFamily="34" charset="-122"/>
            </a:endParaRPr>
          </a:p>
        </p:txBody>
      </p:sp>
      <p:pic>
        <p:nvPicPr>
          <p:cNvPr id="24" name="图片 23" descr="黑白色的标志&#10;&#10;低可信度描述已自动生成">
            <a:extLst>
              <a:ext uri="{FF2B5EF4-FFF2-40B4-BE49-F238E27FC236}">
                <a16:creationId xmlns:a16="http://schemas.microsoft.com/office/drawing/2014/main" xmlns="" id="{F9F9528F-E229-4E5B-BC54-4D4C004CE835}"/>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70706" y="1635646"/>
            <a:ext cx="2021079" cy="2885587"/>
          </a:xfrm>
          <a:prstGeom prst="rect">
            <a:avLst/>
          </a:prstGeom>
        </p:spPr>
      </p:pic>
    </p:spTree>
    <p:extLst>
      <p:ext uri="{BB962C8B-B14F-4D97-AF65-F5344CB8AC3E}">
        <p14:creationId xmlns:p14="http://schemas.microsoft.com/office/powerpoint/2010/main" xmlns="" val="3944838262"/>
      </p:ext>
    </p:extLst>
  </p:cSld>
  <p:clrMapOvr>
    <a:masterClrMapping/>
  </p:clrMapOvr>
  <p:transition advClick="0" advTm="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卡通人物&#10;&#10;描述已自动生成">
            <a:extLst>
              <a:ext uri="{FF2B5EF4-FFF2-40B4-BE49-F238E27FC236}">
                <a16:creationId xmlns:a16="http://schemas.microsoft.com/office/drawing/2014/main" xmlns="" id="{6DE68037-4716-45F4-8DB4-A24FF514828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90969" y="748762"/>
            <a:ext cx="4410075" cy="3892932"/>
          </a:xfrm>
          <a:prstGeom prst="rect">
            <a:avLst/>
          </a:prstGeom>
        </p:spPr>
      </p:pic>
      <p:pic>
        <p:nvPicPr>
          <p:cNvPr id="5" name="图片 4" descr="卡通人物&#10;&#10;中度可信度描述已自动生成">
            <a:extLst>
              <a:ext uri="{FF2B5EF4-FFF2-40B4-BE49-F238E27FC236}">
                <a16:creationId xmlns:a16="http://schemas.microsoft.com/office/drawing/2014/main" xmlns="" id="{72729080-47F6-4A54-8945-50FF93B70211}"/>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87149" y="123478"/>
            <a:ext cx="4453759" cy="5143500"/>
          </a:xfrm>
          <a:prstGeom prst="ellipse">
            <a:avLst/>
          </a:prstGeom>
          <a:ln>
            <a:noFill/>
          </a:ln>
          <a:effectLst>
            <a:softEdge rad="112500"/>
          </a:effectLst>
        </p:spPr>
      </p:pic>
      <p:sp>
        <p:nvSpPr>
          <p:cNvPr id="9" name="矩形 8">
            <a:extLst>
              <a:ext uri="{FF2B5EF4-FFF2-40B4-BE49-F238E27FC236}">
                <a16:creationId xmlns:a16="http://schemas.microsoft.com/office/drawing/2014/main" xmlns="" id="{65F9D532-FAFA-4D94-93C9-60CB708C370E}"/>
              </a:ext>
            </a:extLst>
          </p:cNvPr>
          <p:cNvSpPr/>
          <p:nvPr/>
        </p:nvSpPr>
        <p:spPr>
          <a:xfrm>
            <a:off x="172041" y="3291830"/>
            <a:ext cx="4152098" cy="954107"/>
          </a:xfrm>
          <a:prstGeom prst="rect">
            <a:avLst/>
          </a:prstGeom>
          <a:noFill/>
        </p:spPr>
        <p:txBody>
          <a:bodyPr wrap="none" lIns="91440" tIns="45720" rIns="91440" bIns="45720">
            <a:spAutoFit/>
          </a:bodyPr>
          <a:lstStyle/>
          <a:p>
            <a:pPr algn="ctr"/>
            <a:r>
              <a:rPr lang="zh-CN" altLang="en-US" sz="2800" b="1" cap="none" spc="0" dirty="0">
                <a:ln w="22225">
                  <a:solidFill>
                    <a:schemeClr val="accent2"/>
                  </a:solidFill>
                  <a:prstDash val="solid"/>
                </a:ln>
                <a:solidFill>
                  <a:schemeClr val="accent2">
                    <a:lumMod val="40000"/>
                    <a:lumOff val="60000"/>
                  </a:schemeClr>
                </a:solidFill>
                <a:effectLst/>
              </a:rPr>
              <a:t>小映医生对李阿姨进行了</a:t>
            </a:r>
            <a:endParaRPr lang="en-US" altLang="zh-CN" sz="2800" b="1" cap="none" spc="0" dirty="0">
              <a:ln w="22225">
                <a:solidFill>
                  <a:schemeClr val="accent2"/>
                </a:solidFill>
                <a:prstDash val="solid"/>
              </a:ln>
              <a:solidFill>
                <a:schemeClr val="accent2">
                  <a:lumMod val="40000"/>
                  <a:lumOff val="60000"/>
                </a:schemeClr>
              </a:solidFill>
              <a:effectLst/>
            </a:endParaRPr>
          </a:p>
          <a:p>
            <a:pPr algn="ctr"/>
            <a:r>
              <a:rPr lang="zh-CN" altLang="en-US" sz="2800" b="1" cap="none" spc="0" dirty="0">
                <a:ln w="22225">
                  <a:solidFill>
                    <a:schemeClr val="accent2"/>
                  </a:solidFill>
                  <a:prstDash val="solid"/>
                </a:ln>
                <a:solidFill>
                  <a:schemeClr val="accent2">
                    <a:lumMod val="40000"/>
                    <a:lumOff val="60000"/>
                  </a:schemeClr>
                </a:solidFill>
                <a:effectLst/>
              </a:rPr>
              <a:t>情绪问题的测评</a:t>
            </a:r>
          </a:p>
        </p:txBody>
      </p:sp>
      <p:sp>
        <p:nvSpPr>
          <p:cNvPr id="10" name="矩形 9">
            <a:extLst>
              <a:ext uri="{FF2B5EF4-FFF2-40B4-BE49-F238E27FC236}">
                <a16:creationId xmlns:a16="http://schemas.microsoft.com/office/drawing/2014/main" xmlns="" id="{251B6C35-898C-4774-A8F8-29CE9F4BEAE5}"/>
              </a:ext>
            </a:extLst>
          </p:cNvPr>
          <p:cNvSpPr/>
          <p:nvPr/>
        </p:nvSpPr>
        <p:spPr>
          <a:xfrm>
            <a:off x="5148064" y="2787774"/>
            <a:ext cx="3797835" cy="1323439"/>
          </a:xfrm>
          <a:prstGeom prst="rect">
            <a:avLst/>
          </a:prstGeom>
          <a:noFill/>
        </p:spPr>
        <p:txBody>
          <a:bodyPr wrap="none" lIns="91440" tIns="45720" rIns="91440" bIns="45720">
            <a:spAutoFit/>
          </a:bodyPr>
          <a:lstStyle/>
          <a:p>
            <a:r>
              <a:rPr lang="zh-CN" altLang="en-US" sz="2000" b="1" cap="none" spc="0" dirty="0">
                <a:ln w="22225">
                  <a:solidFill>
                    <a:schemeClr val="accent2"/>
                  </a:solidFill>
                  <a:prstDash val="solid"/>
                </a:ln>
                <a:solidFill>
                  <a:schemeClr val="accent2">
                    <a:lumMod val="40000"/>
                    <a:lumOff val="60000"/>
                  </a:schemeClr>
                </a:solidFill>
                <a:effectLst/>
              </a:rPr>
              <a:t>她否认有泛化的不良情绪，</a:t>
            </a:r>
            <a:endParaRPr lang="en-US" altLang="zh-CN" sz="2000" b="1" cap="none" spc="0" dirty="0">
              <a:ln w="22225">
                <a:solidFill>
                  <a:schemeClr val="accent2"/>
                </a:solidFill>
                <a:prstDash val="solid"/>
              </a:ln>
              <a:solidFill>
                <a:schemeClr val="accent2">
                  <a:lumMod val="40000"/>
                  <a:lumOff val="60000"/>
                </a:schemeClr>
              </a:solidFill>
              <a:effectLst/>
            </a:endParaRPr>
          </a:p>
          <a:p>
            <a:r>
              <a:rPr lang="zh-CN" altLang="en-US" sz="2000" b="1" cap="none" spc="0" dirty="0">
                <a:ln w="22225">
                  <a:solidFill>
                    <a:schemeClr val="accent2"/>
                  </a:solidFill>
                  <a:prstDash val="solid"/>
                </a:ln>
                <a:solidFill>
                  <a:schemeClr val="accent2">
                    <a:lumMod val="40000"/>
                    <a:lumOff val="60000"/>
                  </a:schemeClr>
                </a:solidFill>
                <a:effectLst/>
              </a:rPr>
              <a:t>就是身体不好。更没有绝望、</a:t>
            </a:r>
            <a:endParaRPr lang="en-US" altLang="zh-CN" sz="2000" b="1" cap="none" spc="0" dirty="0">
              <a:ln w="22225">
                <a:solidFill>
                  <a:schemeClr val="accent2"/>
                </a:solidFill>
                <a:prstDash val="solid"/>
              </a:ln>
              <a:solidFill>
                <a:schemeClr val="accent2">
                  <a:lumMod val="40000"/>
                  <a:lumOff val="60000"/>
                </a:schemeClr>
              </a:solidFill>
              <a:effectLst/>
            </a:endParaRPr>
          </a:p>
          <a:p>
            <a:r>
              <a:rPr lang="zh-CN" altLang="en-US" sz="2000" b="1" cap="none" spc="0" dirty="0">
                <a:ln w="22225">
                  <a:solidFill>
                    <a:schemeClr val="accent2"/>
                  </a:solidFill>
                  <a:prstDash val="solid"/>
                </a:ln>
                <a:solidFill>
                  <a:schemeClr val="accent2">
                    <a:lumMod val="40000"/>
                    <a:lumOff val="60000"/>
                  </a:schemeClr>
                </a:solidFill>
                <a:effectLst/>
              </a:rPr>
              <a:t>自杀</a:t>
            </a:r>
            <a:r>
              <a:rPr lang="en-US" altLang="zh-CN" sz="2000" b="1" cap="none" spc="0" dirty="0">
                <a:ln w="22225">
                  <a:solidFill>
                    <a:schemeClr val="accent2"/>
                  </a:solidFill>
                  <a:prstDash val="solid"/>
                </a:ln>
                <a:solidFill>
                  <a:schemeClr val="accent2">
                    <a:lumMod val="40000"/>
                    <a:lumOff val="60000"/>
                  </a:schemeClr>
                </a:solidFill>
                <a:effectLst/>
              </a:rPr>
              <a:t>...“</a:t>
            </a:r>
            <a:r>
              <a:rPr lang="zh-CN" altLang="en-US" sz="2000" b="1" cap="none" spc="0" dirty="0">
                <a:ln w="22225">
                  <a:solidFill>
                    <a:schemeClr val="accent2"/>
                  </a:solidFill>
                  <a:prstDash val="solid"/>
                </a:ln>
                <a:solidFill>
                  <a:schemeClr val="accent2">
                    <a:lumMod val="40000"/>
                    <a:lumOff val="60000"/>
                  </a:schemeClr>
                </a:solidFill>
                <a:effectLst/>
              </a:rPr>
              <a:t>要是没有这些病，</a:t>
            </a:r>
            <a:endParaRPr lang="en-US" altLang="zh-CN" sz="2000" b="1" cap="none" spc="0" dirty="0">
              <a:ln w="22225">
                <a:solidFill>
                  <a:schemeClr val="accent2"/>
                </a:solidFill>
                <a:prstDash val="solid"/>
              </a:ln>
              <a:solidFill>
                <a:schemeClr val="accent2">
                  <a:lumMod val="40000"/>
                  <a:lumOff val="60000"/>
                </a:schemeClr>
              </a:solidFill>
              <a:effectLst/>
            </a:endParaRPr>
          </a:p>
          <a:p>
            <a:r>
              <a:rPr lang="zh-CN" altLang="en-US" sz="2000" b="1" cap="none" spc="0" dirty="0">
                <a:ln w="22225">
                  <a:solidFill>
                    <a:schemeClr val="accent2"/>
                  </a:solidFill>
                  <a:prstDash val="solid"/>
                </a:ln>
                <a:solidFill>
                  <a:schemeClr val="accent2">
                    <a:lumMod val="40000"/>
                    <a:lumOff val="60000"/>
                  </a:schemeClr>
                </a:solidFill>
                <a:effectLst/>
              </a:rPr>
              <a:t>我还想回老家给儿子看孙子呢！</a:t>
            </a:r>
          </a:p>
        </p:txBody>
      </p:sp>
    </p:spTree>
    <p:extLst>
      <p:ext uri="{BB962C8B-B14F-4D97-AF65-F5344CB8AC3E}">
        <p14:creationId xmlns:p14="http://schemas.microsoft.com/office/powerpoint/2010/main" xmlns="" val="4049340557"/>
      </p:ext>
    </p:extLst>
  </p:cSld>
  <p:clrMapOvr>
    <a:masterClrMapping/>
  </p:clrMapOvr>
  <p:transition advClick="0" advTm="6000"/>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51112212827"/>
  <p:tag name="MH_LIBRARY" val="GRAPHIC"/>
  <p:tag name="MH_ORDER" val="文本框 15"/>
</p:tagLst>
</file>

<file path=ppt/tags/tag10.xml><?xml version="1.0" encoding="utf-8"?>
<p:tagLst xmlns:a="http://schemas.openxmlformats.org/drawingml/2006/main" xmlns:r="http://schemas.openxmlformats.org/officeDocument/2006/relationships" xmlns:p="http://schemas.openxmlformats.org/presentationml/2006/main">
  <p:tag name="MH" val="20151112212827"/>
  <p:tag name="MH_LIBRARY" val="GRAPHIC"/>
  <p:tag name="MH_ORDER" val="Diamond 20"/>
</p:tagLst>
</file>

<file path=ppt/tags/tag11.xml><?xml version="1.0" encoding="utf-8"?>
<p:tagLst xmlns:a="http://schemas.openxmlformats.org/drawingml/2006/main" xmlns:r="http://schemas.openxmlformats.org/officeDocument/2006/relationships" xmlns:p="http://schemas.openxmlformats.org/presentationml/2006/main">
  <p:tag name="MH" val="20151112212827"/>
  <p:tag name="MH_LIBRARY" val="GRAPHIC"/>
  <p:tag name="MH_ORDER" val="文本框 15"/>
</p:tagLst>
</file>

<file path=ppt/tags/tag12.xml><?xml version="1.0" encoding="utf-8"?>
<p:tagLst xmlns:a="http://schemas.openxmlformats.org/drawingml/2006/main" xmlns:r="http://schemas.openxmlformats.org/officeDocument/2006/relationships" xmlns:p="http://schemas.openxmlformats.org/presentationml/2006/main">
  <p:tag name="MH" val="20151112212827"/>
  <p:tag name="MH_LIBRARY" val="GRAPHIC"/>
  <p:tag name="MH_ORDER" val="Straight Connector 17"/>
</p:tagLst>
</file>

<file path=ppt/tags/tag13.xml><?xml version="1.0" encoding="utf-8"?>
<p:tagLst xmlns:a="http://schemas.openxmlformats.org/drawingml/2006/main" xmlns:r="http://schemas.openxmlformats.org/officeDocument/2006/relationships" xmlns:p="http://schemas.openxmlformats.org/presentationml/2006/main">
  <p:tag name="MH" val="20151112212827"/>
  <p:tag name="MH_LIBRARY" val="GRAPHIC"/>
  <p:tag name="MH_ORDER" val="Straight Connector 18"/>
</p:tagLst>
</file>

<file path=ppt/tags/tag14.xml><?xml version="1.0" encoding="utf-8"?>
<p:tagLst xmlns:a="http://schemas.openxmlformats.org/drawingml/2006/main" xmlns:r="http://schemas.openxmlformats.org/officeDocument/2006/relationships" xmlns:p="http://schemas.openxmlformats.org/presentationml/2006/main">
  <p:tag name="MH" val="20151112212827"/>
  <p:tag name="MH_LIBRARY" val="GRAPHIC"/>
  <p:tag name="MH_ORDER" val="Straight Connector 19"/>
</p:tagLst>
</file>

<file path=ppt/tags/tag15.xml><?xml version="1.0" encoding="utf-8"?>
<p:tagLst xmlns:a="http://schemas.openxmlformats.org/drawingml/2006/main" xmlns:r="http://schemas.openxmlformats.org/officeDocument/2006/relationships" xmlns:p="http://schemas.openxmlformats.org/presentationml/2006/main">
  <p:tag name="MH" val="20151112212827"/>
  <p:tag name="MH_LIBRARY" val="GRAPHIC"/>
  <p:tag name="MH_ORDER" val="Diamond 20"/>
</p:tagLst>
</file>

<file path=ppt/tags/tag16.xml><?xml version="1.0" encoding="utf-8"?>
<p:tagLst xmlns:a="http://schemas.openxmlformats.org/drawingml/2006/main" xmlns:r="http://schemas.openxmlformats.org/officeDocument/2006/relationships" xmlns:p="http://schemas.openxmlformats.org/presentationml/2006/main">
  <p:tag name="MH" val="20151112212827"/>
  <p:tag name="MH_LIBRARY" val="GRAPHIC"/>
  <p:tag name="MH_ORDER" val="文本框 15"/>
</p:tagLst>
</file>

<file path=ppt/tags/tag17.xml><?xml version="1.0" encoding="utf-8"?>
<p:tagLst xmlns:a="http://schemas.openxmlformats.org/drawingml/2006/main" xmlns:r="http://schemas.openxmlformats.org/officeDocument/2006/relationships" xmlns:p="http://schemas.openxmlformats.org/presentationml/2006/main">
  <p:tag name="MH" val="20151112212827"/>
  <p:tag name="MH_LIBRARY" val="GRAPHIC"/>
  <p:tag name="MH_ORDER" val="Straight Connector 17"/>
</p:tagLst>
</file>

<file path=ppt/tags/tag18.xml><?xml version="1.0" encoding="utf-8"?>
<p:tagLst xmlns:a="http://schemas.openxmlformats.org/drawingml/2006/main" xmlns:r="http://schemas.openxmlformats.org/officeDocument/2006/relationships" xmlns:p="http://schemas.openxmlformats.org/presentationml/2006/main">
  <p:tag name="MH" val="20151112212827"/>
  <p:tag name="MH_LIBRARY" val="GRAPHIC"/>
  <p:tag name="MH_ORDER" val="Straight Connector 18"/>
</p:tagLst>
</file>

<file path=ppt/tags/tag19.xml><?xml version="1.0" encoding="utf-8"?>
<p:tagLst xmlns:a="http://schemas.openxmlformats.org/drawingml/2006/main" xmlns:r="http://schemas.openxmlformats.org/officeDocument/2006/relationships" xmlns:p="http://schemas.openxmlformats.org/presentationml/2006/main">
  <p:tag name="MH" val="20151112212827"/>
  <p:tag name="MH_LIBRARY" val="GRAPHIC"/>
  <p:tag name="MH_ORDER" val="Straight Connector 19"/>
</p:tagLst>
</file>

<file path=ppt/tags/tag2.xml><?xml version="1.0" encoding="utf-8"?>
<p:tagLst xmlns:a="http://schemas.openxmlformats.org/drawingml/2006/main" xmlns:r="http://schemas.openxmlformats.org/officeDocument/2006/relationships" xmlns:p="http://schemas.openxmlformats.org/presentationml/2006/main">
  <p:tag name="MH" val="20151112212827"/>
  <p:tag name="MH_LIBRARY" val="GRAPHIC"/>
  <p:tag name="MH_ORDER" val="Straight Connector 17"/>
</p:tagLst>
</file>

<file path=ppt/tags/tag20.xml><?xml version="1.0" encoding="utf-8"?>
<p:tagLst xmlns:a="http://schemas.openxmlformats.org/drawingml/2006/main" xmlns:r="http://schemas.openxmlformats.org/officeDocument/2006/relationships" xmlns:p="http://schemas.openxmlformats.org/presentationml/2006/main">
  <p:tag name="MH" val="20151112212827"/>
  <p:tag name="MH_LIBRARY" val="GRAPHIC"/>
  <p:tag name="MH_ORDER" val="Diamond 20"/>
</p:tagLst>
</file>

<file path=ppt/tags/tag21.xml><?xml version="1.0" encoding="utf-8"?>
<p:tagLst xmlns:a="http://schemas.openxmlformats.org/drawingml/2006/main" xmlns:r="http://schemas.openxmlformats.org/officeDocument/2006/relationships" xmlns:p="http://schemas.openxmlformats.org/presentationml/2006/main">
  <p:tag name="MH" val="20151112212827"/>
  <p:tag name="MH_LIBRARY" val="GRAPHIC"/>
  <p:tag name="MH_ORDER" val="文本框 15"/>
</p:tagLst>
</file>

<file path=ppt/tags/tag22.xml><?xml version="1.0" encoding="utf-8"?>
<p:tagLst xmlns:a="http://schemas.openxmlformats.org/drawingml/2006/main" xmlns:r="http://schemas.openxmlformats.org/officeDocument/2006/relationships" xmlns:p="http://schemas.openxmlformats.org/presentationml/2006/main">
  <p:tag name="MH" val="20151112212827"/>
  <p:tag name="MH_LIBRARY" val="GRAPHIC"/>
  <p:tag name="MH_ORDER" val="Straight Connector 17"/>
</p:tagLst>
</file>

<file path=ppt/tags/tag23.xml><?xml version="1.0" encoding="utf-8"?>
<p:tagLst xmlns:a="http://schemas.openxmlformats.org/drawingml/2006/main" xmlns:r="http://schemas.openxmlformats.org/officeDocument/2006/relationships" xmlns:p="http://schemas.openxmlformats.org/presentationml/2006/main">
  <p:tag name="MH" val="20151112212827"/>
  <p:tag name="MH_LIBRARY" val="GRAPHIC"/>
  <p:tag name="MH_ORDER" val="Straight Connector 18"/>
</p:tagLst>
</file>

<file path=ppt/tags/tag24.xml><?xml version="1.0" encoding="utf-8"?>
<p:tagLst xmlns:a="http://schemas.openxmlformats.org/drawingml/2006/main" xmlns:r="http://schemas.openxmlformats.org/officeDocument/2006/relationships" xmlns:p="http://schemas.openxmlformats.org/presentationml/2006/main">
  <p:tag name="MH" val="20151112212827"/>
  <p:tag name="MH_LIBRARY" val="GRAPHIC"/>
  <p:tag name="MH_ORDER" val="Straight Connector 19"/>
</p:tagLst>
</file>

<file path=ppt/tags/tag25.xml><?xml version="1.0" encoding="utf-8"?>
<p:tagLst xmlns:a="http://schemas.openxmlformats.org/drawingml/2006/main" xmlns:r="http://schemas.openxmlformats.org/officeDocument/2006/relationships" xmlns:p="http://schemas.openxmlformats.org/presentationml/2006/main">
  <p:tag name="MH" val="20151112212827"/>
  <p:tag name="MH_LIBRARY" val="GRAPHIC"/>
  <p:tag name="MH_ORDER" val="Diamond 20"/>
</p:tagLst>
</file>

<file path=ppt/tags/tag3.xml><?xml version="1.0" encoding="utf-8"?>
<p:tagLst xmlns:a="http://schemas.openxmlformats.org/drawingml/2006/main" xmlns:r="http://schemas.openxmlformats.org/officeDocument/2006/relationships" xmlns:p="http://schemas.openxmlformats.org/presentationml/2006/main">
  <p:tag name="MH" val="20151112212827"/>
  <p:tag name="MH_LIBRARY" val="GRAPHIC"/>
  <p:tag name="MH_ORDER" val="Straight Connector 18"/>
</p:tagLst>
</file>

<file path=ppt/tags/tag4.xml><?xml version="1.0" encoding="utf-8"?>
<p:tagLst xmlns:a="http://schemas.openxmlformats.org/drawingml/2006/main" xmlns:r="http://schemas.openxmlformats.org/officeDocument/2006/relationships" xmlns:p="http://schemas.openxmlformats.org/presentationml/2006/main">
  <p:tag name="MH" val="20151112212827"/>
  <p:tag name="MH_LIBRARY" val="GRAPHIC"/>
  <p:tag name="MH_ORDER" val="Straight Connector 19"/>
</p:tagLst>
</file>

<file path=ppt/tags/tag5.xml><?xml version="1.0" encoding="utf-8"?>
<p:tagLst xmlns:a="http://schemas.openxmlformats.org/drawingml/2006/main" xmlns:r="http://schemas.openxmlformats.org/officeDocument/2006/relationships" xmlns:p="http://schemas.openxmlformats.org/presentationml/2006/main">
  <p:tag name="MH" val="20151112212827"/>
  <p:tag name="MH_LIBRARY" val="GRAPHIC"/>
  <p:tag name="MH_ORDER" val="Diamond 20"/>
</p:tagLst>
</file>

<file path=ppt/tags/tag6.xml><?xml version="1.0" encoding="utf-8"?>
<p:tagLst xmlns:a="http://schemas.openxmlformats.org/drawingml/2006/main" xmlns:r="http://schemas.openxmlformats.org/officeDocument/2006/relationships" xmlns:p="http://schemas.openxmlformats.org/presentationml/2006/main">
  <p:tag name="MH" val="20151112212827"/>
  <p:tag name="MH_LIBRARY" val="GRAPHIC"/>
  <p:tag name="MH_ORDER" val="文本框 15"/>
</p:tagLst>
</file>

<file path=ppt/tags/tag7.xml><?xml version="1.0" encoding="utf-8"?>
<p:tagLst xmlns:a="http://schemas.openxmlformats.org/drawingml/2006/main" xmlns:r="http://schemas.openxmlformats.org/officeDocument/2006/relationships" xmlns:p="http://schemas.openxmlformats.org/presentationml/2006/main">
  <p:tag name="MH" val="20151112212827"/>
  <p:tag name="MH_LIBRARY" val="GRAPHIC"/>
  <p:tag name="MH_ORDER" val="Straight Connector 17"/>
</p:tagLst>
</file>

<file path=ppt/tags/tag8.xml><?xml version="1.0" encoding="utf-8"?>
<p:tagLst xmlns:a="http://schemas.openxmlformats.org/drawingml/2006/main" xmlns:r="http://schemas.openxmlformats.org/officeDocument/2006/relationships" xmlns:p="http://schemas.openxmlformats.org/presentationml/2006/main">
  <p:tag name="MH" val="20151112212827"/>
  <p:tag name="MH_LIBRARY" val="GRAPHIC"/>
  <p:tag name="MH_ORDER" val="Straight Connector 18"/>
</p:tagLst>
</file>

<file path=ppt/tags/tag9.xml><?xml version="1.0" encoding="utf-8"?>
<p:tagLst xmlns:a="http://schemas.openxmlformats.org/drawingml/2006/main" xmlns:r="http://schemas.openxmlformats.org/officeDocument/2006/relationships" xmlns:p="http://schemas.openxmlformats.org/presentationml/2006/main">
  <p:tag name="MH" val="20151112212827"/>
  <p:tag name="MH_LIBRARY" val="GRAPHIC"/>
  <p:tag name="MH_ORDER" val="Straight Connector 1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6138</TotalTime>
  <Words>672</Words>
  <Application>Microsoft Office PowerPoint</Application>
  <PresentationFormat>全屏显示(16:9)</PresentationFormat>
  <Paragraphs>109</Paragraphs>
  <Slides>25</Slides>
  <Notes>17</Notes>
  <HiddenSlides>0</HiddenSlides>
  <MMClips>0</MMClips>
  <ScaleCrop>false</ScaleCrop>
  <HeadingPairs>
    <vt:vector size="4" baseType="variant">
      <vt:variant>
        <vt:lpstr>主题</vt:lpstr>
      </vt:variant>
      <vt:variant>
        <vt:i4>1</vt:i4>
      </vt:variant>
      <vt:variant>
        <vt:lpstr>幻灯片标题</vt:lpstr>
      </vt:variant>
      <vt:variant>
        <vt:i4>25</vt:i4>
      </vt:variant>
    </vt:vector>
  </HeadingPairs>
  <TitlesOfParts>
    <vt:vector size="26"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PC</dc:creator>
  <cp:lastModifiedBy>六病区医</cp:lastModifiedBy>
  <cp:revision>325</cp:revision>
  <dcterms:created xsi:type="dcterms:W3CDTF">2014-06-09T14:56:48Z</dcterms:created>
  <dcterms:modified xsi:type="dcterms:W3CDTF">2021-11-18T02:42:28Z</dcterms:modified>
</cp:coreProperties>
</file>