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3"/>
    <p:sldId id="328" r:id="rId4"/>
    <p:sldId id="400" r:id="rId5"/>
    <p:sldId id="402" r:id="rId6"/>
    <p:sldId id="403" r:id="rId7"/>
    <p:sldId id="404" r:id="rId8"/>
    <p:sldId id="406" r:id="rId9"/>
    <p:sldId id="405" r:id="rId10"/>
    <p:sldId id="407" r:id="rId11"/>
    <p:sldId id="411" r:id="rId12"/>
    <p:sldId id="415" r:id="rId13"/>
    <p:sldId id="414" r:id="rId14"/>
    <p:sldId id="408" r:id="rId15"/>
    <p:sldId id="416" r:id="rId16"/>
    <p:sldId id="417" r:id="rId17"/>
    <p:sldId id="420" r:id="rId18"/>
    <p:sldId id="421" r:id="rId19"/>
    <p:sldId id="418" r:id="rId20"/>
    <p:sldId id="419" r:id="rId21"/>
    <p:sldId id="425" r:id="rId22"/>
    <p:sldId id="426" r:id="rId23"/>
    <p:sldId id="427" r:id="rId24"/>
    <p:sldId id="429" r:id="rId25"/>
    <p:sldId id="321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912" y="67"/>
      </p:cViewPr>
      <p:guideLst>
        <p:guide orient="horz" pos="2160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0F833-2CEC-450E-B997-325D766CA66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4B514B-E824-49C3-8928-21CE8D77A1A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/>
          <p:nvPr/>
        </p:nvSpPr>
        <p:spPr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</a:cxnLst>
            <a:rect l="0" t="0" r="0" b="0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051" name="Group 8"/>
          <p:cNvGrpSpPr/>
          <p:nvPr/>
        </p:nvGrpSpPr>
        <p:grpSpPr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2052" name="Freeform 9"/>
            <p:cNvSpPr/>
            <p:nvPr/>
          </p:nvSpPr>
          <p:spPr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603292897" y="46843570"/>
                </a:cxn>
                <a:cxn ang="0">
                  <a:pos x="539523428" y="37722662"/>
                </a:cxn>
                <a:cxn ang="0">
                  <a:pos x="422588358" y="24925938"/>
                </a:cxn>
                <a:cxn ang="0">
                  <a:pos x="53931151" y="0"/>
                </a:cxn>
                <a:cxn ang="0">
                  <a:pos x="17393883" y="2361589"/>
                </a:cxn>
                <a:cxn ang="0">
                  <a:pos x="0" y="9851723"/>
                </a:cxn>
                <a:cxn ang="0">
                  <a:pos x="21197253" y="18397854"/>
                </a:cxn>
                <a:cxn ang="0">
                  <a:pos x="433075605" y="48534075"/>
                </a:cxn>
                <a:cxn ang="0">
                  <a:pos x="523318868" y="46604285"/>
                </a:cxn>
                <a:cxn ang="0">
                  <a:pos x="596281727" y="49100330"/>
                </a:cxn>
                <a:cxn ang="0">
                  <a:pos x="603292897" y="46843570"/>
                </a:cxn>
                <a:cxn ang="0">
                  <a:pos x="603292897" y="46843570"/>
                </a:cxn>
              </a:cxnLst>
              <a:rect l="0" t="0" r="0" b="0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" name="Freeform 10"/>
            <p:cNvSpPr/>
            <p:nvPr/>
          </p:nvSpPr>
          <p:spPr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2478" y="0"/>
                </a:cxn>
                <a:cxn ang="0">
                  <a:pos x="121200" y="7379"/>
                </a:cxn>
                <a:cxn ang="0">
                  <a:pos x="130025" y="9072"/>
                </a:cxn>
                <a:cxn ang="0">
                  <a:pos x="144432" y="11260"/>
                </a:cxn>
                <a:cxn ang="0">
                  <a:pos x="142521" y="11674"/>
                </a:cxn>
                <a:cxn ang="0">
                  <a:pos x="122908" y="11189"/>
                </a:cxn>
                <a:cxn ang="0">
                  <a:pos x="104248" y="11532"/>
                </a:cxn>
                <a:cxn ang="0">
                  <a:pos x="3769" y="4249"/>
                </a:cxn>
                <a:cxn ang="0">
                  <a:pos x="0" y="2134"/>
                </a:cxn>
                <a:cxn ang="0">
                  <a:pos x="4180" y="450"/>
                </a:cxn>
                <a:cxn ang="0">
                  <a:pos x="12478" y="0"/>
                </a:cxn>
                <a:cxn ang="0">
                  <a:pos x="12478" y="0"/>
                </a:cxn>
              </a:cxnLst>
              <a:rect l="0" t="0" r="0" b="0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" name="Freeform 11"/>
            <p:cNvSpPr/>
            <p:nvPr/>
          </p:nvSpPr>
          <p:spPr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4803"/>
                </a:cxn>
                <a:cxn ang="0">
                  <a:pos x="86781" y="11049"/>
                </a:cxn>
                <a:cxn ang="0">
                  <a:pos x="88395" y="7899"/>
                </a:cxn>
                <a:cxn ang="0">
                  <a:pos x="98747" y="6245"/>
                </a:cxn>
                <a:cxn ang="0">
                  <a:pos x="7341" y="0"/>
                </a:cxn>
                <a:cxn ang="0">
                  <a:pos x="0" y="1871"/>
                </a:cxn>
                <a:cxn ang="0">
                  <a:pos x="0" y="4803"/>
                </a:cxn>
                <a:cxn ang="0">
                  <a:pos x="0" y="4803"/>
                </a:cxn>
              </a:cxnLst>
              <a:rect l="0" t="0" r="0" b="0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55" name="Group 12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056" name="Freeform 13"/>
              <p:cNvSpPr/>
              <p:nvPr/>
            </p:nvSpPr>
            <p:spPr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9858" y="0"/>
                  </a:cxn>
                  <a:cxn ang="0">
                    <a:pos x="3628" y="1054"/>
                  </a:cxn>
                  <a:cxn ang="0">
                    <a:pos x="0" y="2750"/>
                  </a:cxn>
                  <a:cxn ang="0">
                    <a:pos x="7173" y="2542"/>
                  </a:cxn>
                  <a:cxn ang="0">
                    <a:pos x="9240" y="1343"/>
                  </a:cxn>
                  <a:cxn ang="0">
                    <a:pos x="13483" y="426"/>
                  </a:cxn>
                  <a:cxn ang="0">
                    <a:pos x="9858" y="0"/>
                  </a:cxn>
                  <a:cxn ang="0">
                    <a:pos x="9858" y="0"/>
                  </a:cxn>
                </a:cxnLst>
                <a:rect l="0" t="0" r="0" b="0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7" name="Freeform 14"/>
              <p:cNvSpPr/>
              <p:nvPr/>
            </p:nvSpPr>
            <p:spPr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4461" y="0"/>
                  </a:cxn>
                  <a:cxn ang="0">
                    <a:pos x="5847" y="755"/>
                  </a:cxn>
                  <a:cxn ang="0">
                    <a:pos x="0" y="3018"/>
                  </a:cxn>
                  <a:cxn ang="0">
                    <a:pos x="6236" y="5205"/>
                  </a:cxn>
                  <a:cxn ang="0">
                    <a:pos x="109610" y="12573"/>
                  </a:cxn>
                  <a:cxn ang="0">
                    <a:pos x="131879" y="12115"/>
                  </a:cxn>
                  <a:cxn ang="0">
                    <a:pos x="149924" y="12764"/>
                  </a:cxn>
                  <a:cxn ang="0">
                    <a:pos x="156185" y="11733"/>
                  </a:cxn>
                  <a:cxn ang="0">
                    <a:pos x="139289" y="9627"/>
                  </a:cxn>
                  <a:cxn ang="0">
                    <a:pos x="132424" y="7434"/>
                  </a:cxn>
                  <a:cxn ang="0">
                    <a:pos x="127006" y="7644"/>
                  </a:cxn>
                  <a:cxn ang="0">
                    <a:pos x="133443" y="9627"/>
                  </a:cxn>
                  <a:cxn ang="0">
                    <a:pos x="146349" y="11741"/>
                  </a:cxn>
                  <a:cxn ang="0">
                    <a:pos x="131061" y="11416"/>
                  </a:cxn>
                  <a:cxn ang="0">
                    <a:pos x="113035" y="11794"/>
                  </a:cxn>
                  <a:cxn ang="0">
                    <a:pos x="116371" y="9421"/>
                  </a:cxn>
                  <a:cxn ang="0">
                    <a:pos x="124100" y="7804"/>
                  </a:cxn>
                  <a:cxn ang="0">
                    <a:pos x="115052" y="8006"/>
                  </a:cxn>
                  <a:cxn ang="0">
                    <a:pos x="108037" y="9551"/>
                  </a:cxn>
                  <a:cxn ang="0">
                    <a:pos x="105653" y="11477"/>
                  </a:cxn>
                  <a:cxn ang="0">
                    <a:pos x="9935" y="4495"/>
                  </a:cxn>
                  <a:cxn ang="0">
                    <a:pos x="7397" y="3114"/>
                  </a:cxn>
                  <a:cxn ang="0">
                    <a:pos x="9548" y="1386"/>
                  </a:cxn>
                  <a:cxn ang="0">
                    <a:pos x="20093" y="0"/>
                  </a:cxn>
                  <a:cxn ang="0">
                    <a:pos x="14461" y="0"/>
                  </a:cxn>
                  <a:cxn ang="0">
                    <a:pos x="14461" y="0"/>
                  </a:cxn>
                </a:cxnLst>
                <a:rect l="0" t="0" r="0" b="0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8" name="Freeform 15"/>
              <p:cNvSpPr/>
              <p:nvPr/>
            </p:nvSpPr>
            <p:spPr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9282" y="0"/>
                  </a:cxn>
                  <a:cxn ang="0">
                    <a:pos x="110325" y="7075"/>
                  </a:cxn>
                  <a:cxn ang="0">
                    <a:pos x="99688" y="7218"/>
                  </a:cxn>
                  <a:cxn ang="0">
                    <a:pos x="0" y="389"/>
                  </a:cxn>
                  <a:cxn ang="0">
                    <a:pos x="9282" y="0"/>
                  </a:cxn>
                  <a:cxn ang="0">
                    <a:pos x="9282" y="0"/>
                  </a:cxn>
                </a:cxnLst>
                <a:rect l="0" t="0" r="0" b="0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" name="Freeform 16"/>
              <p:cNvSpPr/>
              <p:nvPr/>
            </p:nvSpPr>
            <p:spPr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0968" y="0"/>
                  </a:cxn>
                  <a:cxn ang="0">
                    <a:pos x="1796" y="1474"/>
                  </a:cxn>
                  <a:cxn ang="0">
                    <a:pos x="0" y="3174"/>
                  </a:cxn>
                  <a:cxn ang="0">
                    <a:pos x="3147" y="4340"/>
                  </a:cxn>
                  <a:cxn ang="0">
                    <a:pos x="8844" y="4627"/>
                  </a:cxn>
                  <a:cxn ang="0">
                    <a:pos x="7180" y="2119"/>
                  </a:cxn>
                  <a:cxn ang="0">
                    <a:pos x="15087" y="242"/>
                  </a:cxn>
                  <a:cxn ang="0">
                    <a:pos x="10968" y="0"/>
                  </a:cxn>
                  <a:cxn ang="0">
                    <a:pos x="10968" y="0"/>
                  </a:cxn>
                </a:cxnLst>
                <a:rect l="0" t="0" r="0" b="0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" name="Freeform 17"/>
              <p:cNvSpPr/>
              <p:nvPr/>
            </p:nvSpPr>
            <p:spPr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284" y="505"/>
                  </a:cxn>
                  <a:cxn ang="0">
                    <a:pos x="14305" y="976"/>
                  </a:cxn>
                  <a:cxn ang="0">
                    <a:pos x="29026" y="2019"/>
                  </a:cxn>
                  <a:cxn ang="0">
                    <a:pos x="39420" y="3580"/>
                  </a:cxn>
                  <a:cxn ang="0">
                    <a:pos x="29201" y="3385"/>
                  </a:cxn>
                  <a:cxn ang="0">
                    <a:pos x="12417" y="2151"/>
                  </a:cxn>
                  <a:cxn ang="0">
                    <a:pos x="4468" y="1177"/>
                  </a:cxn>
                  <a:cxn ang="0">
                    <a:pos x="9557" y="2398"/>
                  </a:cxn>
                  <a:cxn ang="0">
                    <a:pos x="24359" y="3968"/>
                  </a:cxn>
                  <a:cxn ang="0">
                    <a:pos x="41723" y="4366"/>
                  </a:cxn>
                  <a:cxn ang="0">
                    <a:pos x="43792" y="3296"/>
                  </a:cxn>
                  <a:cxn ang="0">
                    <a:pos x="35296" y="1772"/>
                  </a:cxn>
                  <a:cxn ang="0">
                    <a:pos x="15209" y="255"/>
                  </a:cxn>
                  <a:cxn ang="0">
                    <a:pos x="0" y="0"/>
                  </a:cxn>
                  <a:cxn ang="0">
                    <a:pos x="1284" y="505"/>
                  </a:cxn>
                  <a:cxn ang="0">
                    <a:pos x="1284" y="505"/>
                  </a:cxn>
                </a:cxnLst>
                <a:rect l="0" t="0" r="0" b="0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061" name="Group 18"/>
          <p:cNvGrpSpPr/>
          <p:nvPr/>
        </p:nvGrpSpPr>
        <p:grpSpPr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2062" name="Freeform 19"/>
            <p:cNvSpPr/>
            <p:nvPr/>
          </p:nvSpPr>
          <p:spPr>
            <a:xfrm rot="7320404">
              <a:off x="4907" y="2934"/>
              <a:ext cx="629" cy="293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5" y="4"/>
                </a:cxn>
                <a:cxn ang="0">
                  <a:pos x="27" y="2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8" y="4"/>
                </a:cxn>
                <a:cxn ang="0">
                  <a:pos x="33" y="4"/>
                </a:cxn>
                <a:cxn ang="0">
                  <a:pos x="38" y="4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0" b="0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" name="Freeform 20"/>
            <p:cNvSpPr/>
            <p:nvPr/>
          </p:nvSpPr>
          <p:spPr>
            <a:xfrm rot="7320404">
              <a:off x="4892" y="2919"/>
              <a:ext cx="627" cy="2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" name="Freeform 21"/>
            <p:cNvSpPr/>
            <p:nvPr/>
          </p:nvSpPr>
          <p:spPr>
            <a:xfrm rot="7320404">
              <a:off x="4997" y="2912"/>
              <a:ext cx="416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65" name="Group 22"/>
            <p:cNvGrpSpPr/>
            <p:nvPr userDrawn="1"/>
          </p:nvGrpSpPr>
          <p:grpSpPr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66" name="Freeform 23"/>
              <p:cNvSpPr/>
              <p:nvPr/>
            </p:nvSpPr>
            <p:spPr>
              <a:xfrm rot="7320404">
                <a:off x="4985" y="3188"/>
                <a:ext cx="59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" name="Freeform 24"/>
              <p:cNvSpPr/>
              <p:nvPr/>
            </p:nvSpPr>
            <p:spPr>
              <a:xfrm rot="7320404">
                <a:off x="4885" y="2928"/>
                <a:ext cx="667" cy="3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" name="Freeform 25"/>
              <p:cNvSpPr/>
              <p:nvPr/>
            </p:nvSpPr>
            <p:spPr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" name="Freeform 26"/>
              <p:cNvSpPr/>
              <p:nvPr/>
            </p:nvSpPr>
            <p:spPr>
              <a:xfrm rot="7320404">
                <a:off x="5364" y="2869"/>
                <a:ext cx="63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" name="Freeform 27"/>
              <p:cNvSpPr/>
              <p:nvPr/>
            </p:nvSpPr>
            <p:spPr>
              <a:xfrm rot="7320404">
                <a:off x="5136" y="2997"/>
                <a:ext cx="193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071" name="Freeform 28"/>
          <p:cNvSpPr/>
          <p:nvPr/>
        </p:nvSpPr>
        <p:spPr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2" name="Freeform 29"/>
          <p:cNvSpPr/>
          <p:nvPr/>
        </p:nvSpPr>
        <p:spPr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 fontAlgn="base"/>
            <a:r>
              <a:rPr lang="zh-CN" altLang="en-US" strike="noStrike" noProof="0"/>
              <a:t>单击此处编辑母版标题样式</a:t>
            </a:r>
            <a:endParaRPr lang="zh-CN" altLang="en-US" strike="noStrike" noProof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 fontAlgn="base"/>
            <a:r>
              <a:rPr lang="zh-CN" altLang="en-US" strike="noStrike" noProof="0"/>
              <a:t>单击此处编辑母版副标题样式</a:t>
            </a:r>
            <a:endParaRPr lang="zh-CN" altLang="en-US" strike="noStrike" noProof="0"/>
          </a:p>
        </p:txBody>
      </p:sp>
      <p:sp>
        <p:nvSpPr>
          <p:cNvPr id="7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87CBFB-9260-4471-AA7A-DCE92A5F38D4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8B3FDD-587C-4FF8-907E-0038F22C15B5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8B3FDD-587C-4FF8-907E-0038F22C15B5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8B3FDD-587C-4FF8-907E-0038F22C15B5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8B3FDD-587C-4FF8-907E-0038F22C15B5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8B3FDD-587C-4FF8-907E-0038F22C15B5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8B3FDD-587C-4FF8-907E-0038F22C15B5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8B3FDD-587C-4FF8-907E-0038F22C15B5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8B3FDD-587C-4FF8-907E-0038F22C15B5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8B3FDD-587C-4FF8-907E-0038F22C15B5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8B3FDD-587C-4FF8-907E-0038F22C15B5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/>
          <p:nvPr/>
        </p:nvSpPr>
        <p:spPr>
          <a:xfrm rot="-3172564">
            <a:off x="7777163" y="-14287"/>
            <a:ext cx="1162050" cy="20828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body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8B3FDD-587C-4FF8-907E-0038F22C15B5}" type="slidenum"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2" name="Freeform 8"/>
          <p:cNvSpPr/>
          <p:nvPr/>
        </p:nvSpPr>
        <p:spPr>
          <a:xfrm rot="-3172564">
            <a:off x="7862888" y="22225"/>
            <a:ext cx="1165225" cy="2097088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</a:cxnLst>
            <a:rect l="0" t="0" r="0" b="0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3" name="Freeform 9"/>
          <p:cNvSpPr/>
          <p:nvPr/>
        </p:nvSpPr>
        <p:spPr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34" name="Group 10"/>
          <p:cNvGrpSpPr/>
          <p:nvPr/>
        </p:nvGrpSpPr>
        <p:grpSpPr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35" name="Freeform 11"/>
            <p:cNvSpPr/>
            <p:nvPr/>
          </p:nvSpPr>
          <p:spPr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" name="Freeform 12"/>
            <p:cNvSpPr/>
            <p:nvPr/>
          </p:nvSpPr>
          <p:spPr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7" name="Freeform 13"/>
            <p:cNvSpPr/>
            <p:nvPr/>
          </p:nvSpPr>
          <p:spPr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" name="Freeform 14"/>
            <p:cNvSpPr/>
            <p:nvPr/>
          </p:nvSpPr>
          <p:spPr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" name="Freeform 15"/>
            <p:cNvSpPr/>
            <p:nvPr/>
          </p:nvSpPr>
          <p:spPr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" name="Freeform 16"/>
            <p:cNvSpPr/>
            <p:nvPr/>
          </p:nvSpPr>
          <p:spPr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" name="Freeform 17"/>
            <p:cNvSpPr/>
            <p:nvPr/>
          </p:nvSpPr>
          <p:spPr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2" name="Freeform 18"/>
            <p:cNvSpPr/>
            <p:nvPr/>
          </p:nvSpPr>
          <p:spPr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0" b="0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3" name="Freeform 19"/>
            <p:cNvSpPr/>
            <p:nvPr/>
          </p:nvSpPr>
          <p:spPr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0" b="0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44" name="Group 20"/>
            <p:cNvGrpSpPr/>
            <p:nvPr userDrawn="1"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45" name="Group 21"/>
              <p:cNvGrpSpPr/>
              <p:nvPr userDrawn="1"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46" name="Freeform 22"/>
                <p:cNvSpPr/>
                <p:nvPr/>
              </p:nvSpPr>
              <p:spPr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7" name="Freeform 23"/>
                <p:cNvSpPr/>
                <p:nvPr/>
              </p:nvSpPr>
              <p:spPr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0" b="0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8" name="Freeform 24"/>
                <p:cNvSpPr/>
                <p:nvPr/>
              </p:nvSpPr>
              <p:spPr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0" b="0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49" name="Freeform 25"/>
              <p:cNvSpPr/>
              <p:nvPr/>
            </p:nvSpPr>
            <p:spPr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0" name="Freeform 26"/>
              <p:cNvSpPr/>
              <p:nvPr/>
            </p:nvSpPr>
            <p:spPr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1" name="Freeform 27"/>
              <p:cNvSpPr/>
              <p:nvPr/>
            </p:nvSpPr>
            <p:spPr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52" name="Group 28"/>
              <p:cNvGrpSpPr/>
              <p:nvPr userDrawn="1"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53" name="Freeform 29"/>
                <p:cNvSpPr/>
                <p:nvPr/>
              </p:nvSpPr>
              <p:spPr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0" b="0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4" name="Freeform 30"/>
                <p:cNvSpPr/>
                <p:nvPr/>
              </p:nvSpPr>
              <p:spPr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0" b="0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5" name="Freeform 31"/>
                <p:cNvSpPr/>
                <p:nvPr/>
              </p:nvSpPr>
              <p:spPr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0" b="0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6" name="Freeform 32"/>
                <p:cNvSpPr/>
                <p:nvPr/>
              </p:nvSpPr>
              <p:spPr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</a:cxnLst>
                  <a:rect l="0" t="0" r="0" b="0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7" name="Freeform 33"/>
                <p:cNvSpPr/>
                <p:nvPr/>
              </p:nvSpPr>
              <p:spPr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0" b="0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8" name="Freeform 34"/>
                <p:cNvSpPr/>
                <p:nvPr/>
              </p:nvSpPr>
              <p:spPr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0" b="0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9" name="Freeform 35"/>
                <p:cNvSpPr/>
                <p:nvPr/>
              </p:nvSpPr>
              <p:spPr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0" b="0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60" name="Freeform 36"/>
                <p:cNvSpPr/>
                <p:nvPr/>
              </p:nvSpPr>
              <p:spPr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61" name="Group 37"/>
          <p:cNvGrpSpPr/>
          <p:nvPr/>
        </p:nvGrpSpPr>
        <p:grpSpPr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62" name="Freeform 38"/>
            <p:cNvSpPr/>
            <p:nvPr/>
          </p:nvSpPr>
          <p:spPr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3" name="Freeform 39"/>
            <p:cNvSpPr/>
            <p:nvPr/>
          </p:nvSpPr>
          <p:spPr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64" name="Group 40"/>
          <p:cNvGrpSpPr/>
          <p:nvPr/>
        </p:nvGrpSpPr>
        <p:grpSpPr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65" name="Group 41"/>
            <p:cNvGrpSpPr/>
            <p:nvPr userDrawn="1"/>
          </p:nvGrpSpPr>
          <p:grpSpPr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66" name="Freeform 42"/>
              <p:cNvSpPr/>
              <p:nvPr/>
            </p:nvSpPr>
            <p:spPr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67" name="Group 43"/>
              <p:cNvGrpSpPr/>
              <p:nvPr userDrawn="1"/>
            </p:nvGrpSpPr>
            <p:grpSpPr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68" name="Freeform 44"/>
                <p:cNvSpPr/>
                <p:nvPr/>
              </p:nvSpPr>
              <p:spPr>
                <a:xfrm rot="-3172564">
                  <a:off x="4964" y="69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69" name="Freeform 45"/>
                <p:cNvSpPr/>
                <p:nvPr/>
              </p:nvSpPr>
              <p:spPr>
                <a:xfrm rot="-3172564">
                  <a:off x="5055" y="32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0" name="Freeform 46"/>
                <p:cNvSpPr/>
                <p:nvPr/>
              </p:nvSpPr>
              <p:spPr>
                <a:xfrm rot="-3172564">
                  <a:off x="4865" y="17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1" name="Freeform 47"/>
                <p:cNvSpPr/>
                <p:nvPr/>
              </p:nvSpPr>
              <p:spPr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2" name="Freeform 48"/>
                <p:cNvSpPr/>
                <p:nvPr/>
              </p:nvSpPr>
              <p:spPr>
                <a:xfrm rot="-3172564">
                  <a:off x="5304" y="88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3" name="Freeform 49"/>
                <p:cNvSpPr/>
                <p:nvPr/>
              </p:nvSpPr>
              <p:spPr>
                <a:xfrm rot="-3172564">
                  <a:off x="5252" y="79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4" name="Freeform 50"/>
                <p:cNvSpPr/>
                <p:nvPr/>
              </p:nvSpPr>
              <p:spPr>
                <a:xfrm rot="-3172564">
                  <a:off x="4983" y="208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5" name="Freeform 51"/>
                <p:cNvSpPr/>
                <p:nvPr/>
              </p:nvSpPr>
              <p:spPr>
                <a:xfrm rot="-3172564">
                  <a:off x="4954" y="13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76" name="Line 52"/>
            <p:cNvSpPr/>
            <p:nvPr/>
          </p:nvSpPr>
          <p:spPr>
            <a:xfrm>
              <a:off x="4870" y="84"/>
              <a:ext cx="42" cy="9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我不是一个坏小孩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汤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 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珺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 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609600"/>
          </a:xfrm>
        </p:spPr>
        <p:txBody>
          <a:bodyPr vert="horz" wrap="square" lIns="91440" tIns="45720" rIns="91440" bIns="45720" anchor="b"/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</a:rPr>
              <a:t>我不是坏孩子！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21030" y="838200"/>
            <a:ext cx="8169275" cy="5638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被学校勒令带他到医院就诊，在医生耐心的询问下，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他讲述了整个事件的经过。小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感到非常委屈，不知道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自己到底错在哪里！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33140" y="2133600"/>
            <a:ext cx="4864735" cy="38233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609600"/>
          </a:xfrm>
        </p:spPr>
        <p:txBody>
          <a:bodyPr vert="horz" wrap="square" lIns="91440" tIns="45720" rIns="91440" bIns="45720" anchor="b"/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</a:rPr>
              <a:t>小</a:t>
            </a:r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  <a:r>
              <a:rPr lang="zh-CN" altLang="en-US" sz="3200" b="1" dirty="0">
                <a:solidFill>
                  <a:srgbClr val="FF0000"/>
                </a:solidFill>
              </a:rPr>
              <a:t>是品德败坏吗？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21030" y="1062355"/>
            <a:ext cx="8169275" cy="541464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从小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的行为表现，很多人会认为，这是一个品德有问题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的孩子。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2590800"/>
            <a:ext cx="5304155" cy="35007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609600"/>
          </a:xfrm>
        </p:spPr>
        <p:txBody>
          <a:bodyPr vert="horz" wrap="square" lIns="91440" tIns="45720" rIns="91440" bIns="45720" anchor="b"/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</a:rPr>
              <a:t>小</a:t>
            </a:r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  <a:r>
              <a:rPr lang="zh-CN" altLang="en-US" sz="3200" b="1" dirty="0">
                <a:solidFill>
                  <a:srgbClr val="FF0000"/>
                </a:solidFill>
              </a:rPr>
              <a:t>是品德败坏吗？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21030" y="1080135"/>
            <a:ext cx="8169275" cy="539686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但是，作为一名儿童精神科医生，我们有不同的看法。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r="13264" b="3335"/>
          <a:stretch>
            <a:fillRect/>
          </a:stretch>
        </p:blipFill>
        <p:spPr bwMode="auto">
          <a:xfrm>
            <a:off x="2685785" y="1828914"/>
            <a:ext cx="4038494" cy="434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02335"/>
            <a:ext cx="7966075" cy="5622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其实，小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患有孤独谱系障碍，就是我们俗称的孤独症、自闭症。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740" y="1828800"/>
            <a:ext cx="713803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12800"/>
            <a:ext cx="7526655" cy="543369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他的表现不同于典型孤独症的孩子，他喜欢与人交往，但是社交沟通的方式不恰当。比如他与人交谈的内容，比如他喜欢一个人的方式。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2133600"/>
            <a:ext cx="496697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05840"/>
            <a:ext cx="7526655" cy="471360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他的智力是正常的，所以他的学业成绩保持中上，周围人在他年纪小时，难以发现他和其他孩子的不同。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6590" y="2057400"/>
            <a:ext cx="6538595" cy="37376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33070" y="667385"/>
            <a:ext cx="8115935" cy="321437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孤独谱系障碍在临床上有什么样的表现呢？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人际交往障碍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缺乏集体游戏兴趣、缺乏与他人沟通的技巧、长时间自娱自乐、不恰当的眼神对视（不看人或眼神躲闪）。难以和同龄人建立同伴关系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3881755"/>
            <a:ext cx="3622040" cy="26657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04495" y="596265"/>
            <a:ext cx="8047355" cy="275844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语言交流障碍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一部分</a:t>
            </a:r>
            <a:r>
              <a:rPr lang="zh-CN" altLang="en-US" sz="2400" b="1" noProof="0" dirty="0">
                <a:ln>
                  <a:noFill/>
                </a:ln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患者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表现为语言发育迟缓或者不能用语言正确表达、不会用手势、缺乏丰富的表情；语言理解能力受损、会</a:t>
            </a:r>
            <a:r>
              <a:rPr lang="zh-CN" altLang="en-US" sz="2400" b="1" noProof="0" dirty="0">
                <a:ln>
                  <a:noFill/>
                </a:ln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模仿他人说话、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常伴有无意义的自说自话。一部分患者无语言发育迟缓，反复与他人说同一话题。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6010" y="3429000"/>
            <a:ext cx="4565650" cy="28911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72440" y="702310"/>
            <a:ext cx="7740015" cy="540829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兴趣狭窄和行为刻板、重复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265" marR="0" lvl="0" indent="0" algn="l" defTabSz="914400" rtl="0" latinLnBrk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痴迷某一种或多种活动模式、某些刻板重复的行为例如来回走步、奔跑、转圈，并且拒绝改变这种动作或行为的模式。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0" y="3048000"/>
            <a:ext cx="4983480" cy="31019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"/>
            <a:ext cx="7861935" cy="502031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父母如何做好早发现、早诊断、早干预？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早期的发现非常重要，父母在养育孩子的过程中不仅仅要关注孩子的智力是否正常，同时需要关注孩子的社交沟通、语言表达能力。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52145" y="2411095"/>
            <a:ext cx="4010025" cy="2865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4413250" y="2419985"/>
            <a:ext cx="4282440" cy="3682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38200"/>
          </a:xfrm>
        </p:spPr>
        <p:txBody>
          <a:bodyPr vert="horz" wrap="square" lIns="91440" tIns="45720" rIns="91440" bIns="45720" anchor="b"/>
          <a:lstStyle/>
          <a:p>
            <a:r>
              <a:rPr lang="zh-CN" altLang="en-US" sz="2800" b="1" dirty="0">
                <a:solidFill>
                  <a:schemeClr val="tx2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我是小</a:t>
            </a:r>
            <a:r>
              <a:rPr lang="en-US" altLang="zh-CN" sz="2800" b="1" dirty="0">
                <a:solidFill>
                  <a:schemeClr val="tx2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A</a:t>
            </a:r>
            <a:endParaRPr lang="en-US" altLang="zh-CN" sz="2800" b="1" dirty="0">
              <a:solidFill>
                <a:schemeClr val="tx2"/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74040" y="990600"/>
            <a:ext cx="7699375" cy="5486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</a:rPr>
              <a:t>我是小A，是一个腼腆内向的男孩，从小到大，我都很乖巧，不需要爸爸妈妈操心。虽然我很想交朋友，但是不知道为什么，我总也找不到真正的朋友！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2286000"/>
            <a:ext cx="4126230" cy="40436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"/>
            <a:ext cx="7526655" cy="502031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父母如何做好早发现、早诊断、早干预？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鼓励孩子多与外界接触，给孩子的行为以正性的解释，并鼓励孩子用恰当的方式进行社交。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465455" y="2277745"/>
            <a:ext cx="3840480" cy="3157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5039995" y="2438400"/>
            <a:ext cx="3311525" cy="3519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"/>
            <a:ext cx="7526655" cy="257746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父母如何做好早发现、早诊断、早干预？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通过角色扮演、社交故事等方法可以帮助孩子认识规则和行为准则。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47570" y="2362200"/>
            <a:ext cx="5742940" cy="31591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"/>
            <a:ext cx="7526655" cy="502031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父母如何做好早发现、早诊断、早干预？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鼓励孩子提高自己的生活自理能力、应对能力。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752600"/>
            <a:ext cx="4229100" cy="359473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5257800" y="2510790"/>
            <a:ext cx="3416935" cy="3534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"/>
            <a:ext cx="7526655" cy="643001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小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A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的故事结束了，而我们的生活中像小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这样的孩子还有很多很多，需要我们的发现和关爱！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550" y="1905000"/>
            <a:ext cx="3505200" cy="47536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5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200" b="0" i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谢谢</a:t>
            </a:r>
            <a:endParaRPr kumimoji="0" lang="zh-CN" altLang="en-US" sz="13200" b="0" i="1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kumimoji="0" lang="en-US" altLang="zh-CN" sz="7200" b="0" i="1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609600"/>
          </a:xfrm>
        </p:spPr>
        <p:txBody>
          <a:bodyPr vert="horz" wrap="square" lIns="91440" tIns="45720" rIns="91440" bIns="45720" anchor="b"/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我是小</a:t>
            </a:r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51180" y="990600"/>
            <a:ext cx="8151495" cy="5638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我很喜欢恐龙，所以我家里有各种各样关于恐龙的书。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我会背诵所有看过的关于恐龙的书，但是，似乎我身边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的人都不太喜欢听。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2160" y="2527935"/>
            <a:ext cx="5625465" cy="35680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609600"/>
          </a:xfrm>
        </p:spPr>
        <p:txBody>
          <a:bodyPr vert="horz" wrap="square" lIns="91440" tIns="45720" rIns="91440" bIns="45720" anchor="b"/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我是小</a:t>
            </a:r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38200"/>
            <a:ext cx="8169275" cy="5638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我的学习成绩一直不错，在班上属于中上等。可是，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我常常一个人玩，我好想要一个好朋友。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775" y="1600200"/>
            <a:ext cx="6892925" cy="39535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609600"/>
          </a:xfrm>
        </p:spPr>
        <p:txBody>
          <a:bodyPr vert="horz" wrap="square" lIns="91440" tIns="45720" rIns="91440" bIns="45720" anchor="b"/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我是小</a:t>
            </a:r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21030" y="838200"/>
            <a:ext cx="8169275" cy="5638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我读初一了，到了新的学校。我发现班上有一个长得很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漂亮的女孩子，她叫小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。有大大的眼睛，扑闪扑闪的，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常常面带笑容，对每个人都很友好。我很喜欢她，我想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和她做朋友！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2971800"/>
            <a:ext cx="4890770" cy="2809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609600"/>
          </a:xfrm>
        </p:spPr>
        <p:txBody>
          <a:bodyPr vert="horz" wrap="square" lIns="91440" tIns="45720" rIns="91440" bIns="45720" anchor="b"/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我是小</a:t>
            </a:r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21030" y="838200"/>
            <a:ext cx="8169275" cy="5638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上课的时候，我总是偷偷地看她。下课了，她会出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教室，放学了她会回家。我不能每时每刻都看到她了。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4970" y="2469786"/>
            <a:ext cx="2133545" cy="34289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962400"/>
            <a:ext cx="2611120" cy="25609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609600"/>
          </a:xfrm>
        </p:spPr>
        <p:txBody>
          <a:bodyPr vert="horz" wrap="square" lIns="91440" tIns="45720" rIns="91440" bIns="45720" anchor="b"/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我是小</a:t>
            </a:r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21030" y="838200"/>
            <a:ext cx="8169275" cy="5638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于是，每次下课，她出了教室，我都会偷偷地跟着在她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的身后，悄悄地看着她。她一直在我的视线里，直到有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一天，我发现她下楼了，我连忙悄悄地跟了上去，直到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我不小心跟到了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......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女厕所门口！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0" y="2489200"/>
            <a:ext cx="3953510" cy="23374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0" y="4826635"/>
            <a:ext cx="1539240" cy="19754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2450"/>
            <a:ext cx="2941320" cy="37896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609600"/>
          </a:xfrm>
        </p:spPr>
        <p:txBody>
          <a:bodyPr vert="horz" wrap="square" lIns="91440" tIns="45720" rIns="91440" bIns="45720" anchor="b"/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我是小</a:t>
            </a:r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21030" y="838200"/>
            <a:ext cx="8169275" cy="5638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啊！臭流氓！我被这声尖叫惊醒。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1744980"/>
            <a:ext cx="3733165" cy="41249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609600"/>
          </a:xfrm>
        </p:spPr>
        <p:txBody>
          <a:bodyPr vert="horz" wrap="square" lIns="91440" tIns="45720" rIns="91440" bIns="45720" anchor="b"/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</a:rPr>
              <a:t>我不是坏孩子！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21030" y="838200"/>
            <a:ext cx="8169275" cy="5638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可是，我不是坏孩子！我只是喜欢她，想和她做朋友！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想时时刻刻看到她！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2362200"/>
            <a:ext cx="4112260" cy="41224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620,&quot;width&quot;:8100}"/>
</p:tagLst>
</file>

<file path=ppt/tags/tag2.xml><?xml version="1.0" encoding="utf-8"?>
<p:tagLst xmlns:p="http://schemas.openxmlformats.org/presentationml/2006/main">
  <p:tag name="KSO_WM_UNIT_PLACING_PICTURE_USER_VIEWPORT" val="{&quot;height&quot;:4290,&quot;width&quot;:7950}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WPS 演示</Application>
  <PresentationFormat>全屏显示(4:3)</PresentationFormat>
  <Paragraphs>126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宋体</vt:lpstr>
      <vt:lpstr>Wingdings</vt:lpstr>
      <vt:lpstr>Comic Sans MS</vt:lpstr>
      <vt:lpstr>华文宋体</vt:lpstr>
      <vt:lpstr>微软雅黑</vt:lpstr>
      <vt:lpstr>Arial Unicode MS</vt:lpstr>
      <vt:lpstr>Calibri</vt:lpstr>
      <vt:lpstr>Crayons</vt:lpstr>
      <vt:lpstr>  我不是一个坏小孩</vt:lpstr>
      <vt:lpstr>我是小A</vt:lpstr>
      <vt:lpstr>我是小A</vt:lpstr>
      <vt:lpstr>我是小A</vt:lpstr>
      <vt:lpstr>我是小A</vt:lpstr>
      <vt:lpstr>我是小A</vt:lpstr>
      <vt:lpstr>我是小A</vt:lpstr>
      <vt:lpstr>我是小A</vt:lpstr>
      <vt:lpstr>    我不是坏孩子！</vt:lpstr>
      <vt:lpstr>    我不是坏孩子！</vt:lpstr>
      <vt:lpstr>    小A是品德败坏吗？</vt:lpstr>
      <vt:lpstr>    小A是品德败坏吗？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 我不是一个坏小孩</dc:title>
  <dc:creator>Administrator</dc:creator>
  <cp:lastModifiedBy>月儿冰雅</cp:lastModifiedBy>
  <cp:revision>47</cp:revision>
  <dcterms:created xsi:type="dcterms:W3CDTF">2021-11-17T08:06:00Z</dcterms:created>
  <dcterms:modified xsi:type="dcterms:W3CDTF">2021-11-21T07:11:37Z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2052-11.1.0.11115</vt:lpwstr>
  </property>
  <property fmtid="{D5CDD505-2E9C-101B-9397-08002B2CF9AE}" pid="4" name="ICV">
    <vt:lpwstr>70EA4CC7F51E465881F53A33A8075463</vt:lpwstr>
  </property>
</Properties>
</file>