
<file path=[Content_Types].xml><?xml version="1.0" encoding="utf-8"?>
<Types xmlns="http://schemas.openxmlformats.org/package/2006/content-types">
  <Default Extension="jpeg" ContentType="image/jpeg"/>
  <Default Extension="JPG" ContentType="image/.jpg"/>
  <Default Extension="png" ContentType="image/png"/>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9"/>
  </p:notesMasterIdLst>
  <p:handoutMasterIdLst>
    <p:handoutMasterId r:id="rId20"/>
  </p:handoutMasterIdLst>
  <p:sldIdLst>
    <p:sldId id="256" r:id="rId3"/>
    <p:sldId id="257" r:id="rId4"/>
    <p:sldId id="258" r:id="rId5"/>
    <p:sldId id="262" r:id="rId6"/>
    <p:sldId id="266" r:id="rId7"/>
    <p:sldId id="286" r:id="rId8"/>
    <p:sldId id="263" r:id="rId9"/>
    <p:sldId id="287" r:id="rId10"/>
    <p:sldId id="273" r:id="rId11"/>
    <p:sldId id="272" r:id="rId12"/>
    <p:sldId id="288" r:id="rId13"/>
    <p:sldId id="275" r:id="rId14"/>
    <p:sldId id="277" r:id="rId15"/>
    <p:sldId id="276" r:id="rId16"/>
    <p:sldId id="283" r:id="rId17"/>
    <p:sldId id="289" r:id="rId18"/>
  </p:sldIdLst>
  <p:sldSz cx="12192000" cy="6858000"/>
  <p:notesSz cx="6858000" cy="9144000"/>
  <p:custDataLst>
    <p:tags r:id="rId24"/>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41837"/>
    <a:srgbClr val="E10B2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6" d="100"/>
          <a:sy n="86" d="100"/>
        </p:scale>
        <p:origin x="254"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 Type="http://schemas.openxmlformats.org/officeDocument/2006/relationships/slide" Target="slides/slide1.xml"/><Relationship Id="rId24" Type="http://schemas.openxmlformats.org/officeDocument/2006/relationships/tags" Target="tags/tag38.xml"/><Relationship Id="rId23" Type="http://schemas.openxmlformats.org/officeDocument/2006/relationships/tableStyles" Target="tableStyles.xml"/><Relationship Id="rId22" Type="http://schemas.openxmlformats.org/officeDocument/2006/relationships/viewProps" Target="viewProps.xml"/><Relationship Id="rId21" Type="http://schemas.openxmlformats.org/officeDocument/2006/relationships/presProps" Target="presProps.xml"/><Relationship Id="rId20" Type="http://schemas.openxmlformats.org/officeDocument/2006/relationships/handoutMaster" Target="handoutMasters/handoutMaster1.xml"/><Relationship Id="rId2" Type="http://schemas.openxmlformats.org/officeDocument/2006/relationships/theme" Target="theme/theme1.xml"/><Relationship Id="rId19" Type="http://schemas.openxmlformats.org/officeDocument/2006/relationships/notesMaster" Target="notesMasters/notesMaster1.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981EF53-EA18-447A-AF05-22A9EC677AF8}"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572F217-B363-46E4-8330-38E897606123}"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AFE7A011-DDA5-4B68-8AD0-4C767691E626}"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FFCBC4C-FCB1-4F5C-B7B1-784E06551B5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0"/>
    </mc:Choice>
    <mc:Fallback>
      <p:transition spd="slow" advTm="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AFE7A011-DDA5-4B68-8AD0-4C767691E626}"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FFCBC4C-FCB1-4F5C-B7B1-784E06551B5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0"/>
    </mc:Choice>
    <mc:Fallback>
      <p:transition spd="slow" advTm="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AFE7A011-DDA5-4B68-8AD0-4C767691E626}"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FFCBC4C-FCB1-4F5C-B7B1-784E06551B5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0"/>
    </mc:Choice>
    <mc:Fallback>
      <p:transition spd="slow" advTm="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AFE7A011-DDA5-4B68-8AD0-4C767691E626}"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FFCBC4C-FCB1-4F5C-B7B1-784E06551B5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0"/>
    </mc:Choice>
    <mc:Fallback>
      <p:transition spd="slow" advTm="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AFE7A011-DDA5-4B68-8AD0-4C767691E626}"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FFCBC4C-FCB1-4F5C-B7B1-784E06551B5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0"/>
    </mc:Choice>
    <mc:Fallback>
      <p:transition spd="slow" advTm="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p:txBody>
          <a:bodyPr/>
          <a:lstStyle/>
          <a:p>
            <a:fld id="{AFE7A011-DDA5-4B68-8AD0-4C767691E626}"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FFCBC4C-FCB1-4F5C-B7B1-784E06551B5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0"/>
    </mc:Choice>
    <mc:Fallback>
      <p:transition spd="slow" advTm="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AFE7A011-DDA5-4B68-8AD0-4C767691E626}"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FFCBC4C-FCB1-4F5C-B7B1-784E06551B5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0"/>
    </mc:Choice>
    <mc:Fallback>
      <p:transition spd="slow" advTm="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AFE7A011-DDA5-4B68-8AD0-4C767691E626}"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FFCBC4C-FCB1-4F5C-B7B1-784E06551B5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0"/>
    </mc:Choice>
    <mc:Fallback>
      <p:transition spd="slow" advTm="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AFE7A011-DDA5-4B68-8AD0-4C767691E626}"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FFCBC4C-FCB1-4F5C-B7B1-784E06551B5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0"/>
    </mc:Choice>
    <mc:Fallback>
      <p:transition spd="slow" advTm="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AFE7A011-DDA5-4B68-8AD0-4C767691E626}"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FFCBC4C-FCB1-4F5C-B7B1-784E06551B5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0"/>
    </mc:Choice>
    <mc:Fallback>
      <p:transition spd="slow" advTm="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AFE7A011-DDA5-4B68-8AD0-4C767691E626}"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FFCBC4C-FCB1-4F5C-B7B1-784E06551B5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2000" advTm="0"/>
    </mc:Choice>
    <mc:Fallback>
      <p:transition spd="slow" advTm="0"/>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image" Target="../media/image1.jpe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图片 7" descr="D:\360安全浏览器下载\51miz-E1087983-E3B74706-3840x1920.jpg51miz-E1087983-E3B74706-3840x1920"/>
          <p:cNvPicPr>
            <a:picLocks noChangeAspect="1"/>
          </p:cNvPicPr>
          <p:nvPr userDrawn="1"/>
        </p:nvPicPr>
        <p:blipFill>
          <a:blip r:embed="rId12"/>
          <a:srcRect/>
          <a:stretch>
            <a:fillRect/>
          </a:stretch>
        </p:blipFill>
        <p:spPr>
          <a:xfrm>
            <a:off x="0" y="-64770"/>
            <a:ext cx="12192000" cy="6946265"/>
          </a:xfrm>
          <a:prstGeom prst="rect">
            <a:avLst/>
          </a:prstGeom>
        </p:spPr>
      </p:pic>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FE7A011-DDA5-4B68-8AD0-4C767691E626}"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FFCBC4C-FCB1-4F5C-B7B1-784E06551B5B}"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4="http://schemas.microsoft.com/office/powerpoint/2010/main" Requires="p14">
      <p:transition spd="slow" p14:dur="2000" advTm="0"/>
    </mc:Choice>
    <mc:Fallback>
      <p:transition spd="slow" advTm="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image" Target="../media/image7.png"/><Relationship Id="rId8" Type="http://schemas.openxmlformats.org/officeDocument/2006/relationships/tags" Target="../tags/tag1.xml"/><Relationship Id="rId7" Type="http://schemas.openxmlformats.org/officeDocument/2006/relationships/image" Target="../media/image6.png"/><Relationship Id="rId6" Type="http://schemas.microsoft.com/office/2007/relationships/media" Target="../media/media1.mp3"/><Relationship Id="rId5" Type="http://schemas.openxmlformats.org/officeDocument/2006/relationships/audio" Target="../media/media1.mp3"/><Relationship Id="rId4" Type="http://schemas.openxmlformats.org/officeDocument/2006/relationships/image" Target="../media/image5.png"/><Relationship Id="rId3" Type="http://schemas.openxmlformats.org/officeDocument/2006/relationships/image" Target="../media/image4.png"/><Relationship Id="rId2" Type="http://schemas.openxmlformats.org/officeDocument/2006/relationships/image" Target="../media/image3.png"/><Relationship Id="rId10" Type="http://schemas.openxmlformats.org/officeDocument/2006/relationships/slideLayout" Target="../slideLayouts/slideLayout1.xml"/><Relationship Id="rId1" Type="http://schemas.openxmlformats.org/officeDocument/2006/relationships/image" Target="../media/image2.png"/></Relationships>
</file>

<file path=ppt/slides/_rels/slide10.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15.jpeg"/><Relationship Id="rId2" Type="http://schemas.openxmlformats.org/officeDocument/2006/relationships/image" Target="../media/image10.png"/><Relationship Id="rId1" Type="http://schemas.openxmlformats.org/officeDocument/2006/relationships/image" Target="../media/image2.png"/></Relationships>
</file>

<file path=ppt/slides/_rels/slide11.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tags" Target="../tags/tag31.xml"/><Relationship Id="rId5" Type="http://schemas.openxmlformats.org/officeDocument/2006/relationships/image" Target="../media/image7.png"/><Relationship Id="rId4" Type="http://schemas.openxmlformats.org/officeDocument/2006/relationships/tags" Target="../tags/tag30.xml"/><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image" Target="../media/image2.png"/></Relationships>
</file>

<file path=ppt/slides/_rels/slide12.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16.png"/><Relationship Id="rId2" Type="http://schemas.openxmlformats.org/officeDocument/2006/relationships/image" Target="../media/image10.png"/><Relationship Id="rId1" Type="http://schemas.openxmlformats.org/officeDocument/2006/relationships/image" Target="../media/image2.png"/></Relationships>
</file>

<file path=ppt/slides/_rels/slide13.xml.rels><?xml version="1.0" encoding="UTF-8" standalone="yes"?>
<Relationships xmlns="http://schemas.openxmlformats.org/package/2006/relationships"><Relationship Id="rId9" Type="http://schemas.openxmlformats.org/officeDocument/2006/relationships/image" Target="../media/image7.png"/><Relationship Id="rId8" Type="http://schemas.openxmlformats.org/officeDocument/2006/relationships/tags" Target="../tags/tag35.xml"/><Relationship Id="rId7" Type="http://schemas.openxmlformats.org/officeDocument/2006/relationships/image" Target="../media/image15.jpeg"/><Relationship Id="rId6" Type="http://schemas.openxmlformats.org/officeDocument/2006/relationships/tags" Target="../tags/tag34.xml"/><Relationship Id="rId5" Type="http://schemas.openxmlformats.org/officeDocument/2006/relationships/image" Target="../media/image17.png"/><Relationship Id="rId4" Type="http://schemas.openxmlformats.org/officeDocument/2006/relationships/tags" Target="../tags/tag33.xml"/><Relationship Id="rId3" Type="http://schemas.openxmlformats.org/officeDocument/2006/relationships/tags" Target="../tags/tag32.xml"/><Relationship Id="rId2" Type="http://schemas.openxmlformats.org/officeDocument/2006/relationships/image" Target="../media/image10.png"/><Relationship Id="rId11" Type="http://schemas.openxmlformats.org/officeDocument/2006/relationships/slideLayout" Target="../slideLayouts/slideLayout1.xml"/><Relationship Id="rId10" Type="http://schemas.openxmlformats.org/officeDocument/2006/relationships/tags" Target="../tags/tag36.xml"/><Relationship Id="rId1" Type="http://schemas.openxmlformats.org/officeDocument/2006/relationships/image" Target="../media/image2.png"/></Relationships>
</file>

<file path=ppt/slides/_rels/slide14.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18.jpeg"/><Relationship Id="rId2" Type="http://schemas.openxmlformats.org/officeDocument/2006/relationships/image" Target="../media/image10.png"/><Relationship Id="rId1" Type="http://schemas.openxmlformats.org/officeDocument/2006/relationships/image" Target="../media/image2.png"/></Relationships>
</file>

<file path=ppt/slides/_rels/slide15.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19.jpeg"/><Relationship Id="rId2" Type="http://schemas.openxmlformats.org/officeDocument/2006/relationships/image" Target="../media/image10.png"/><Relationship Id="rId1" Type="http://schemas.openxmlformats.org/officeDocument/2006/relationships/image" Target="../media/image2.png"/></Relationships>
</file>

<file path=ppt/slides/_rels/slide16.xml.rels><?xml version="1.0" encoding="UTF-8" standalone="yes"?>
<Relationships xmlns="http://schemas.openxmlformats.org/package/2006/relationships"><Relationship Id="rId9" Type="http://schemas.openxmlformats.org/officeDocument/2006/relationships/image" Target="../media/image7.png"/><Relationship Id="rId8" Type="http://schemas.openxmlformats.org/officeDocument/2006/relationships/tags" Target="../tags/tag37.xml"/><Relationship Id="rId7" Type="http://schemas.openxmlformats.org/officeDocument/2006/relationships/image" Target="../media/image6.png"/><Relationship Id="rId6" Type="http://schemas.microsoft.com/office/2007/relationships/media" Target="../media/media1.mp3"/><Relationship Id="rId5" Type="http://schemas.openxmlformats.org/officeDocument/2006/relationships/audio" Target="../media/media1.mp3"/><Relationship Id="rId4" Type="http://schemas.openxmlformats.org/officeDocument/2006/relationships/image" Target="../media/image5.png"/><Relationship Id="rId3" Type="http://schemas.openxmlformats.org/officeDocument/2006/relationships/image" Target="../media/image4.png"/><Relationship Id="rId2" Type="http://schemas.openxmlformats.org/officeDocument/2006/relationships/image" Target="../media/image3.png"/><Relationship Id="rId10" Type="http://schemas.openxmlformats.org/officeDocument/2006/relationships/slideLayout" Target="../slideLayouts/slideLayout1.xml"/><Relationship Id="rId1" Type="http://schemas.openxmlformats.org/officeDocument/2006/relationships/image" Target="../media/image2.png"/></Relationships>
</file>

<file path=ppt/slides/_rels/slide2.xml.rels><?xml version="1.0" encoding="UTF-8" standalone="yes"?>
<Relationships xmlns="http://schemas.openxmlformats.org/package/2006/relationships"><Relationship Id="rId9" Type="http://schemas.openxmlformats.org/officeDocument/2006/relationships/tags" Target="../tags/tag7.xml"/><Relationship Id="rId8" Type="http://schemas.openxmlformats.org/officeDocument/2006/relationships/tags" Target="../tags/tag6.xml"/><Relationship Id="rId7" Type="http://schemas.openxmlformats.org/officeDocument/2006/relationships/tags" Target="../tags/tag5.xml"/><Relationship Id="rId6" Type="http://schemas.openxmlformats.org/officeDocument/2006/relationships/tags" Target="../tags/tag4.xml"/><Relationship Id="rId5" Type="http://schemas.openxmlformats.org/officeDocument/2006/relationships/tags" Target="../tags/tag3.xml"/><Relationship Id="rId4" Type="http://schemas.openxmlformats.org/officeDocument/2006/relationships/tags" Target="../tags/tag2.xml"/><Relationship Id="rId3" Type="http://schemas.openxmlformats.org/officeDocument/2006/relationships/image" Target="../media/image8.png"/><Relationship Id="rId24" Type="http://schemas.openxmlformats.org/officeDocument/2006/relationships/slideLayout" Target="../slideLayouts/slideLayout1.xml"/><Relationship Id="rId23" Type="http://schemas.openxmlformats.org/officeDocument/2006/relationships/tags" Target="../tags/tag21.xml"/><Relationship Id="rId22" Type="http://schemas.openxmlformats.org/officeDocument/2006/relationships/tags" Target="../tags/tag20.xml"/><Relationship Id="rId21" Type="http://schemas.openxmlformats.org/officeDocument/2006/relationships/tags" Target="../tags/tag19.xml"/><Relationship Id="rId20" Type="http://schemas.openxmlformats.org/officeDocument/2006/relationships/tags" Target="../tags/tag18.xml"/><Relationship Id="rId2" Type="http://schemas.openxmlformats.org/officeDocument/2006/relationships/image" Target="../media/image3.png"/><Relationship Id="rId19" Type="http://schemas.openxmlformats.org/officeDocument/2006/relationships/tags" Target="../tags/tag17.xml"/><Relationship Id="rId18" Type="http://schemas.openxmlformats.org/officeDocument/2006/relationships/tags" Target="../tags/tag16.xml"/><Relationship Id="rId17" Type="http://schemas.openxmlformats.org/officeDocument/2006/relationships/tags" Target="../tags/tag15.xml"/><Relationship Id="rId16" Type="http://schemas.openxmlformats.org/officeDocument/2006/relationships/tags" Target="../tags/tag14.xml"/><Relationship Id="rId15" Type="http://schemas.openxmlformats.org/officeDocument/2006/relationships/tags" Target="../tags/tag13.xml"/><Relationship Id="rId14" Type="http://schemas.openxmlformats.org/officeDocument/2006/relationships/tags" Target="../tags/tag12.xml"/><Relationship Id="rId13" Type="http://schemas.openxmlformats.org/officeDocument/2006/relationships/tags" Target="../tags/tag11.xml"/><Relationship Id="rId12" Type="http://schemas.openxmlformats.org/officeDocument/2006/relationships/tags" Target="../tags/tag10.xml"/><Relationship Id="rId11" Type="http://schemas.openxmlformats.org/officeDocument/2006/relationships/tags" Target="../tags/tag9.xml"/><Relationship Id="rId10" Type="http://schemas.openxmlformats.org/officeDocument/2006/relationships/tags" Target="../tags/tag8.xml"/><Relationship Id="rId1" Type="http://schemas.openxmlformats.org/officeDocument/2006/relationships/image" Target="../media/image2.png"/></Relationships>
</file>

<file path=ppt/slides/_rels/slide3.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tags" Target="../tags/tag23.xml"/><Relationship Id="rId4" Type="http://schemas.openxmlformats.org/officeDocument/2006/relationships/tags" Target="../tags/tag22.xml"/><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image" Target="../media/image2.png"/></Relationships>
</file>

<file path=ppt/slides/_rels/slide4.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image" Target="../media/image2.png"/></Relationships>
</file>

<file path=ppt/slides/_rels/slide5.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12.png"/><Relationship Id="rId2" Type="http://schemas.openxmlformats.org/officeDocument/2006/relationships/image" Target="../media/image10.png"/><Relationship Id="rId1" Type="http://schemas.openxmlformats.org/officeDocument/2006/relationships/image" Target="../media/image2.png"/></Relationships>
</file>

<file path=ppt/slides/_rels/slide6.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tags" Target="../tags/tag25.xml"/><Relationship Id="rId4" Type="http://schemas.openxmlformats.org/officeDocument/2006/relationships/tags" Target="../tags/tag24.xml"/><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image" Target="../media/image2.png"/></Relationships>
</file>

<file path=ppt/slides/_rels/slide7.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tags" Target="../tags/tag27.xml"/><Relationship Id="rId4" Type="http://schemas.openxmlformats.org/officeDocument/2006/relationships/image" Target="../media/image13.png"/><Relationship Id="rId3" Type="http://schemas.openxmlformats.org/officeDocument/2006/relationships/tags" Target="../tags/tag26.xml"/><Relationship Id="rId2" Type="http://schemas.openxmlformats.org/officeDocument/2006/relationships/image" Target="../media/image10.png"/><Relationship Id="rId1" Type="http://schemas.openxmlformats.org/officeDocument/2006/relationships/image" Target="../media/image2.png"/></Relationships>
</file>

<file path=ppt/slides/_rels/slide8.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tags" Target="../tags/tag29.xml"/><Relationship Id="rId5" Type="http://schemas.openxmlformats.org/officeDocument/2006/relationships/image" Target="../media/image7.png"/><Relationship Id="rId4" Type="http://schemas.openxmlformats.org/officeDocument/2006/relationships/tags" Target="../tags/tag28.xml"/><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image" Target="../media/image2.png"/></Relationships>
</file>

<file path=ppt/slides/_rels/slide9.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14.png"/><Relationship Id="rId2" Type="http://schemas.openxmlformats.org/officeDocument/2006/relationships/image" Target="../media/image10.png"/><Relationship Id="rId1"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683547" y="222150"/>
            <a:ext cx="10724389" cy="6066890"/>
          </a:xfrm>
          <a:prstGeom prst="rect">
            <a:avLst/>
          </a:prstGeom>
        </p:spPr>
      </p:pic>
      <p:pic>
        <p:nvPicPr>
          <p:cNvPr id="7" name="图片 6" descr="D:\360安全浏览器下载\51miz-E1109726-D836F738.png51miz-E1109726-D836F738"/>
          <p:cNvPicPr>
            <a:picLocks noChangeAspect="1"/>
          </p:cNvPicPr>
          <p:nvPr/>
        </p:nvPicPr>
        <p:blipFill>
          <a:blip r:embed="rId2">
            <a:clrChange>
              <a:clrFrom>
                <a:srgbClr val="F5F9FC">
                  <a:alpha val="100000"/>
                </a:srgbClr>
              </a:clrFrom>
              <a:clrTo>
                <a:srgbClr val="F5F9FC">
                  <a:alpha val="100000"/>
                  <a:alpha val="0"/>
                </a:srgbClr>
              </a:clrTo>
            </a:clrChange>
            <a:lum bright="6000"/>
          </a:blip>
          <a:srcRect/>
          <a:stretch>
            <a:fillRect/>
          </a:stretch>
        </p:blipFill>
        <p:spPr>
          <a:xfrm>
            <a:off x="93345" y="154305"/>
            <a:ext cx="3351530" cy="2094230"/>
          </a:xfrm>
          <a:prstGeom prst="rect">
            <a:avLst/>
          </a:prstGeom>
        </p:spPr>
      </p:pic>
      <p:pic>
        <p:nvPicPr>
          <p:cNvPr id="9" name="图片 8" descr="D:\360安全浏览器下载\51miz-E1126726-1F10736C.png51miz-E1126726-1F10736C"/>
          <p:cNvPicPr>
            <a:picLocks noChangeAspect="1"/>
          </p:cNvPicPr>
          <p:nvPr/>
        </p:nvPicPr>
        <p:blipFill>
          <a:blip r:embed="rId3"/>
          <a:srcRect/>
          <a:stretch>
            <a:fillRect/>
          </a:stretch>
        </p:blipFill>
        <p:spPr>
          <a:xfrm>
            <a:off x="107950" y="3309620"/>
            <a:ext cx="3336925" cy="3612515"/>
          </a:xfrm>
          <a:prstGeom prst="rect">
            <a:avLst/>
          </a:prstGeom>
        </p:spPr>
      </p:pic>
      <p:pic>
        <p:nvPicPr>
          <p:cNvPr id="5" name="图片 4" descr="D:\360安全浏览器下载\51miz-E1043583-A94630FF.png51miz-E1043583-A94630FF"/>
          <p:cNvPicPr>
            <a:picLocks noChangeAspect="1"/>
          </p:cNvPicPr>
          <p:nvPr/>
        </p:nvPicPr>
        <p:blipFill>
          <a:blip r:embed="rId4">
            <a:clrChange>
              <a:clrFrom>
                <a:srgbClr val="DCEBFE">
                  <a:alpha val="100000"/>
                </a:srgbClr>
              </a:clrFrom>
              <a:clrTo>
                <a:srgbClr val="DCEBFE">
                  <a:alpha val="100000"/>
                  <a:alpha val="0"/>
                </a:srgbClr>
              </a:clrTo>
            </a:clrChange>
          </a:blip>
          <a:srcRect/>
          <a:stretch>
            <a:fillRect/>
          </a:stretch>
        </p:blipFill>
        <p:spPr>
          <a:xfrm>
            <a:off x="8468360" y="2695575"/>
            <a:ext cx="4176395" cy="4177665"/>
          </a:xfrm>
          <a:prstGeom prst="rect">
            <a:avLst/>
          </a:prstGeom>
        </p:spPr>
      </p:pic>
      <p:sp>
        <p:nvSpPr>
          <p:cNvPr id="14" name="矩形 4"/>
          <p:cNvSpPr>
            <a:spLocks noChangeArrowheads="1"/>
          </p:cNvSpPr>
          <p:nvPr/>
        </p:nvSpPr>
        <p:spPr bwMode="auto">
          <a:xfrm>
            <a:off x="2016923" y="1262769"/>
            <a:ext cx="8057635" cy="2685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rgbClr val="66FF33"/>
                </a:solidFill>
                <a:latin typeface="Arial" panose="020B0604020202020204" pitchFamily="34" charset="0"/>
                <a:ea typeface="宋体" panose="02010600030101010101" pitchFamily="2" charset="-122"/>
              </a:defRPr>
            </a:lvl1pPr>
            <a:lvl2pPr marL="742950" indent="-285750">
              <a:defRPr>
                <a:solidFill>
                  <a:srgbClr val="66FF33"/>
                </a:solidFill>
                <a:latin typeface="Arial" panose="020B0604020202020204" pitchFamily="34" charset="0"/>
                <a:ea typeface="宋体" panose="02010600030101010101" pitchFamily="2" charset="-122"/>
              </a:defRPr>
            </a:lvl2pPr>
            <a:lvl3pPr marL="1143000" indent="-228600">
              <a:defRPr>
                <a:solidFill>
                  <a:srgbClr val="66FF33"/>
                </a:solidFill>
                <a:latin typeface="Arial" panose="020B0604020202020204" pitchFamily="34" charset="0"/>
                <a:ea typeface="宋体" panose="02010600030101010101" pitchFamily="2" charset="-122"/>
              </a:defRPr>
            </a:lvl3pPr>
            <a:lvl4pPr marL="1600200" indent="-228600">
              <a:defRPr>
                <a:solidFill>
                  <a:srgbClr val="66FF33"/>
                </a:solidFill>
                <a:latin typeface="Arial" panose="020B0604020202020204" pitchFamily="34" charset="0"/>
                <a:ea typeface="宋体" panose="02010600030101010101" pitchFamily="2" charset="-122"/>
              </a:defRPr>
            </a:lvl4pPr>
            <a:lvl5pPr marL="2057400" indent="-228600">
              <a:defRPr>
                <a:solidFill>
                  <a:srgbClr val="66FF33"/>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rgbClr val="66FF33"/>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rgbClr val="66FF33"/>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rgbClr val="66FF33"/>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rgbClr val="66FF33"/>
                </a:solidFill>
                <a:latin typeface="Arial" panose="020B0604020202020204" pitchFamily="34" charset="0"/>
                <a:ea typeface="宋体" panose="02010600030101010101" pitchFamily="2" charset="-122"/>
              </a:defRPr>
            </a:lvl9pPr>
          </a:lstStyle>
          <a:p>
            <a:pPr algn="ctr" eaLnBrk="1" hangingPunct="1">
              <a:lnSpc>
                <a:spcPts val="10000"/>
              </a:lnSpc>
            </a:pPr>
            <a:r>
              <a:rPr lang="zh-CN" altLang="zh-CN" sz="8800" dirty="0">
                <a:solidFill>
                  <a:srgbClr val="F41837"/>
                </a:solidFill>
                <a:latin typeface="汉仪海韵体简" panose="02010600000101010101" pitchFamily="2" charset="-122"/>
                <a:ea typeface="汉仪海韵体简" panose="02010600000101010101" pitchFamily="2" charset="-122"/>
                <a:cs typeface="+mn-ea"/>
                <a:sym typeface="+mn-lt"/>
              </a:rPr>
              <a:t>预防</a:t>
            </a:r>
            <a:r>
              <a:rPr lang="zh-CN" altLang="en-US" sz="8800" dirty="0">
                <a:solidFill>
                  <a:srgbClr val="F41837"/>
                </a:solidFill>
                <a:latin typeface="汉仪海韵体简" panose="02010600000101010101" pitchFamily="2" charset="-122"/>
                <a:ea typeface="汉仪海韵体简" panose="02010600000101010101" pitchFamily="2" charset="-122"/>
                <a:cs typeface="+mn-ea"/>
                <a:sym typeface="+mn-lt"/>
              </a:rPr>
              <a:t>流感</a:t>
            </a:r>
            <a:endParaRPr lang="en-US" altLang="zh-CN" sz="8800" dirty="0">
              <a:solidFill>
                <a:srgbClr val="F41837"/>
              </a:solidFill>
              <a:latin typeface="汉仪海韵体简" panose="02010600000101010101" pitchFamily="2" charset="-122"/>
              <a:ea typeface="汉仪海韵体简" panose="02010600000101010101" pitchFamily="2" charset="-122"/>
              <a:cs typeface="+mn-ea"/>
              <a:sym typeface="+mn-lt"/>
            </a:endParaRPr>
          </a:p>
          <a:p>
            <a:pPr algn="ctr" eaLnBrk="1" hangingPunct="1">
              <a:lnSpc>
                <a:spcPts val="10000"/>
              </a:lnSpc>
            </a:pPr>
            <a:r>
              <a:rPr lang="zh-CN" altLang="en-US" sz="11500" dirty="0">
                <a:solidFill>
                  <a:srgbClr val="F41837"/>
                </a:solidFill>
                <a:latin typeface="汉仪海韵体简" panose="02010600000101010101" pitchFamily="2" charset="-122"/>
                <a:ea typeface="汉仪海韵体简" panose="02010600000101010101" pitchFamily="2" charset="-122"/>
                <a:cs typeface="+mn-ea"/>
                <a:sym typeface="+mn-lt"/>
              </a:rPr>
              <a:t>健康你我他</a:t>
            </a:r>
            <a:endParaRPr lang="zh-CN" altLang="en-US" sz="11500" dirty="0">
              <a:solidFill>
                <a:srgbClr val="F41837"/>
              </a:solidFill>
              <a:latin typeface="汉仪海韵体简" panose="02010600000101010101" pitchFamily="2" charset="-122"/>
              <a:ea typeface="汉仪海韵体简" panose="02010600000101010101" pitchFamily="2" charset="-122"/>
              <a:cs typeface="+mn-ea"/>
              <a:sym typeface="+mn-lt"/>
            </a:endParaRPr>
          </a:p>
        </p:txBody>
      </p:sp>
      <p:grpSp>
        <p:nvGrpSpPr>
          <p:cNvPr id="18" name="组合 17"/>
          <p:cNvGrpSpPr/>
          <p:nvPr/>
        </p:nvGrpSpPr>
        <p:grpSpPr>
          <a:xfrm>
            <a:off x="7393027" y="890881"/>
            <a:ext cx="3755840" cy="2867019"/>
            <a:chOff x="7539203" y="817948"/>
            <a:chExt cx="3755840" cy="2867019"/>
          </a:xfrm>
        </p:grpSpPr>
        <p:sp>
          <p:nvSpPr>
            <p:cNvPr id="15" name="矩形 4"/>
            <p:cNvSpPr>
              <a:spLocks noChangeArrowheads="1"/>
            </p:cNvSpPr>
            <p:nvPr/>
          </p:nvSpPr>
          <p:spPr bwMode="auto">
            <a:xfrm>
              <a:off x="7539203" y="817948"/>
              <a:ext cx="3755840" cy="337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rgbClr val="66FF33"/>
                  </a:solidFill>
                  <a:latin typeface="Arial" panose="020B0604020202020204" pitchFamily="34" charset="0"/>
                  <a:ea typeface="宋体" panose="02010600030101010101" pitchFamily="2" charset="-122"/>
                </a:defRPr>
              </a:lvl1pPr>
              <a:lvl2pPr marL="742950" indent="-285750">
                <a:defRPr>
                  <a:solidFill>
                    <a:srgbClr val="66FF33"/>
                  </a:solidFill>
                  <a:latin typeface="Arial" panose="020B0604020202020204" pitchFamily="34" charset="0"/>
                  <a:ea typeface="宋体" panose="02010600030101010101" pitchFamily="2" charset="-122"/>
                </a:defRPr>
              </a:lvl2pPr>
              <a:lvl3pPr marL="1143000" indent="-228600">
                <a:defRPr>
                  <a:solidFill>
                    <a:srgbClr val="66FF33"/>
                  </a:solidFill>
                  <a:latin typeface="Arial" panose="020B0604020202020204" pitchFamily="34" charset="0"/>
                  <a:ea typeface="宋体" panose="02010600030101010101" pitchFamily="2" charset="-122"/>
                </a:defRPr>
              </a:lvl3pPr>
              <a:lvl4pPr marL="1600200" indent="-228600">
                <a:defRPr>
                  <a:solidFill>
                    <a:srgbClr val="66FF33"/>
                  </a:solidFill>
                  <a:latin typeface="Arial" panose="020B0604020202020204" pitchFamily="34" charset="0"/>
                  <a:ea typeface="宋体" panose="02010600030101010101" pitchFamily="2" charset="-122"/>
                </a:defRPr>
              </a:lvl4pPr>
              <a:lvl5pPr marL="2057400" indent="-228600">
                <a:defRPr>
                  <a:solidFill>
                    <a:srgbClr val="66FF33"/>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rgbClr val="66FF33"/>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rgbClr val="66FF33"/>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rgbClr val="66FF33"/>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rgbClr val="66FF33"/>
                  </a:solidFill>
                  <a:latin typeface="Arial" panose="020B0604020202020204" pitchFamily="34" charset="0"/>
                  <a:ea typeface="宋体" panose="02010600030101010101" pitchFamily="2" charset="-122"/>
                </a:defRPr>
              </a:lvl9pPr>
            </a:lstStyle>
            <a:p>
              <a:pPr algn="r" eaLnBrk="1" hangingPunct="1"/>
              <a:endParaRPr lang="zh-CN" altLang="en-US" sz="1600" dirty="0">
                <a:solidFill>
                  <a:srgbClr val="F41837"/>
                </a:solidFill>
                <a:latin typeface="汉仪海韵体简" panose="02010600000101010101" pitchFamily="2" charset="-122"/>
                <a:ea typeface="汉仪海韵体简" panose="02010600000101010101" pitchFamily="2" charset="-122"/>
                <a:cs typeface="+mn-ea"/>
                <a:sym typeface="+mn-lt"/>
              </a:endParaRPr>
            </a:p>
          </p:txBody>
        </p:sp>
        <p:sp>
          <p:nvSpPr>
            <p:cNvPr id="17" name="文本框 16"/>
            <p:cNvSpPr txBox="1"/>
            <p:nvPr/>
          </p:nvSpPr>
          <p:spPr>
            <a:xfrm>
              <a:off x="10864673" y="1659659"/>
              <a:ext cx="398145" cy="2025308"/>
            </a:xfrm>
            <a:prstGeom prst="rect">
              <a:avLst/>
            </a:prstGeom>
            <a:noFill/>
          </p:spPr>
          <p:txBody>
            <a:bodyPr vert="eaVert" wrap="square" rtlCol="0">
              <a:spAutoFit/>
            </a:bodyPr>
            <a:lstStyle/>
            <a:p>
              <a:pPr algn="dist" eaLnBrk="1" hangingPunct="1"/>
              <a:endParaRPr lang="zh-CN" altLang="en-US" sz="1400" dirty="0">
                <a:solidFill>
                  <a:srgbClr val="F41837"/>
                </a:solidFill>
                <a:latin typeface="汉仪海韵体简" panose="02010600000101010101" pitchFamily="2" charset="-122"/>
                <a:ea typeface="汉仪海韵体简" panose="02010600000101010101" pitchFamily="2" charset="-122"/>
                <a:cs typeface="+mn-ea"/>
                <a:sym typeface="+mn-lt"/>
              </a:endParaRPr>
            </a:p>
          </p:txBody>
        </p:sp>
      </p:grpSp>
      <p:sp>
        <p:nvSpPr>
          <p:cNvPr id="19" name="矩形 4"/>
          <p:cNvSpPr>
            <a:spLocks noChangeArrowheads="1"/>
          </p:cNvSpPr>
          <p:nvPr/>
        </p:nvSpPr>
        <p:spPr bwMode="auto">
          <a:xfrm>
            <a:off x="3062588" y="3855402"/>
            <a:ext cx="606682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rgbClr val="66FF33"/>
                </a:solidFill>
                <a:latin typeface="Arial" panose="020B0604020202020204" pitchFamily="34" charset="0"/>
                <a:ea typeface="宋体" panose="02010600030101010101" pitchFamily="2" charset="-122"/>
              </a:defRPr>
            </a:lvl1pPr>
            <a:lvl2pPr marL="742950" indent="-285750">
              <a:defRPr>
                <a:solidFill>
                  <a:srgbClr val="66FF33"/>
                </a:solidFill>
                <a:latin typeface="Arial" panose="020B0604020202020204" pitchFamily="34" charset="0"/>
                <a:ea typeface="宋体" panose="02010600030101010101" pitchFamily="2" charset="-122"/>
              </a:defRPr>
            </a:lvl2pPr>
            <a:lvl3pPr marL="1143000" indent="-228600">
              <a:defRPr>
                <a:solidFill>
                  <a:srgbClr val="66FF33"/>
                </a:solidFill>
                <a:latin typeface="Arial" panose="020B0604020202020204" pitchFamily="34" charset="0"/>
                <a:ea typeface="宋体" panose="02010600030101010101" pitchFamily="2" charset="-122"/>
              </a:defRPr>
            </a:lvl3pPr>
            <a:lvl4pPr marL="1600200" indent="-228600">
              <a:defRPr>
                <a:solidFill>
                  <a:srgbClr val="66FF33"/>
                </a:solidFill>
                <a:latin typeface="Arial" panose="020B0604020202020204" pitchFamily="34" charset="0"/>
                <a:ea typeface="宋体" panose="02010600030101010101" pitchFamily="2" charset="-122"/>
              </a:defRPr>
            </a:lvl4pPr>
            <a:lvl5pPr marL="2057400" indent="-228600">
              <a:defRPr>
                <a:solidFill>
                  <a:srgbClr val="66FF33"/>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rgbClr val="66FF33"/>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rgbClr val="66FF33"/>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rgbClr val="66FF33"/>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rgbClr val="66FF33"/>
                </a:solidFill>
                <a:latin typeface="Arial" panose="020B0604020202020204" pitchFamily="34" charset="0"/>
                <a:ea typeface="宋体" panose="02010600030101010101" pitchFamily="2" charset="-122"/>
              </a:defRPr>
            </a:lvl9pPr>
          </a:lstStyle>
          <a:p>
            <a:pPr algn="dist" eaLnBrk="1" hangingPunct="1"/>
            <a:r>
              <a:rPr lang="zh-CN" altLang="en-US" sz="3600" dirty="0">
                <a:solidFill>
                  <a:srgbClr val="F41837"/>
                </a:solidFill>
                <a:latin typeface="汉仪海韵体简" panose="02010600000101010101" pitchFamily="2" charset="-122"/>
                <a:ea typeface="汉仪海韵体简" panose="02010600000101010101" pitchFamily="2" charset="-122"/>
                <a:cs typeface="+mn-ea"/>
                <a:sym typeface="+mn-lt"/>
              </a:rPr>
              <a:t>秋冬疾病医疗卫生健康宣传</a:t>
            </a:r>
            <a:endParaRPr lang="zh-CN" altLang="en-US" sz="4400" dirty="0">
              <a:solidFill>
                <a:srgbClr val="F41837"/>
              </a:solidFill>
              <a:latin typeface="汉仪海韵体简" panose="02010600000101010101" pitchFamily="2" charset="-122"/>
              <a:ea typeface="汉仪海韵体简" panose="02010600000101010101" pitchFamily="2" charset="-122"/>
              <a:cs typeface="+mn-ea"/>
              <a:sym typeface="+mn-lt"/>
            </a:endParaRPr>
          </a:p>
        </p:txBody>
      </p:sp>
      <p:sp>
        <p:nvSpPr>
          <p:cNvPr id="20" name="矩形 4"/>
          <p:cNvSpPr>
            <a:spLocks noChangeArrowheads="1"/>
          </p:cNvSpPr>
          <p:nvPr/>
        </p:nvSpPr>
        <p:spPr bwMode="auto">
          <a:xfrm>
            <a:off x="3743849" y="4930644"/>
            <a:ext cx="2037191" cy="368300"/>
          </a:xfrm>
          <a:prstGeom prst="rect">
            <a:avLst/>
          </a:prstGeom>
          <a:solidFill>
            <a:srgbClr val="F41837"/>
          </a:solidFill>
          <a:ln>
            <a:noFill/>
          </a:ln>
        </p:spPr>
        <p:txBody>
          <a:bodyPr wrap="square">
            <a:spAutoFit/>
          </a:bodyPr>
          <a:lstStyle>
            <a:lvl1pPr>
              <a:defRPr>
                <a:solidFill>
                  <a:srgbClr val="66FF33"/>
                </a:solidFill>
                <a:latin typeface="Arial" panose="020B0604020202020204" pitchFamily="34" charset="0"/>
                <a:ea typeface="宋体" panose="02010600030101010101" pitchFamily="2" charset="-122"/>
              </a:defRPr>
            </a:lvl1pPr>
            <a:lvl2pPr marL="742950" indent="-285750">
              <a:defRPr>
                <a:solidFill>
                  <a:srgbClr val="66FF33"/>
                </a:solidFill>
                <a:latin typeface="Arial" panose="020B0604020202020204" pitchFamily="34" charset="0"/>
                <a:ea typeface="宋体" panose="02010600030101010101" pitchFamily="2" charset="-122"/>
              </a:defRPr>
            </a:lvl2pPr>
            <a:lvl3pPr marL="1143000" indent="-228600">
              <a:defRPr>
                <a:solidFill>
                  <a:srgbClr val="66FF33"/>
                </a:solidFill>
                <a:latin typeface="Arial" panose="020B0604020202020204" pitchFamily="34" charset="0"/>
                <a:ea typeface="宋体" panose="02010600030101010101" pitchFamily="2" charset="-122"/>
              </a:defRPr>
            </a:lvl3pPr>
            <a:lvl4pPr marL="1600200" indent="-228600">
              <a:defRPr>
                <a:solidFill>
                  <a:srgbClr val="66FF33"/>
                </a:solidFill>
                <a:latin typeface="Arial" panose="020B0604020202020204" pitchFamily="34" charset="0"/>
                <a:ea typeface="宋体" panose="02010600030101010101" pitchFamily="2" charset="-122"/>
              </a:defRPr>
            </a:lvl4pPr>
            <a:lvl5pPr marL="2057400" indent="-228600">
              <a:defRPr>
                <a:solidFill>
                  <a:srgbClr val="66FF33"/>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rgbClr val="66FF33"/>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rgbClr val="66FF33"/>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rgbClr val="66FF33"/>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rgbClr val="66FF33"/>
                </a:solidFill>
                <a:latin typeface="Arial" panose="020B0604020202020204" pitchFamily="34" charset="0"/>
                <a:ea typeface="宋体" panose="02010600030101010101" pitchFamily="2" charset="-122"/>
              </a:defRPr>
            </a:lvl9pPr>
          </a:lstStyle>
          <a:p>
            <a:pPr algn="ctr" eaLnBrk="1" hangingPunct="1"/>
            <a:r>
              <a:rPr lang="zh-CN" altLang="en-US" dirty="0">
                <a:solidFill>
                  <a:schemeClr val="bg1"/>
                </a:solidFill>
                <a:latin typeface="汉仪海韵体简" panose="02010600000101010101" pitchFamily="2" charset="-122"/>
                <a:ea typeface="汉仪海韵体简" panose="02010600000101010101" pitchFamily="2" charset="-122"/>
                <a:cs typeface="+mn-ea"/>
                <a:sym typeface="+mn-lt"/>
              </a:rPr>
              <a:t>主讲人：龚祖艳</a:t>
            </a:r>
            <a:endParaRPr lang="zh-CN" altLang="en-US" sz="2400" dirty="0">
              <a:solidFill>
                <a:schemeClr val="bg1"/>
              </a:solidFill>
              <a:latin typeface="汉仪海韵体简" panose="02010600000101010101" pitchFamily="2" charset="-122"/>
              <a:ea typeface="汉仪海韵体简" panose="02010600000101010101" pitchFamily="2" charset="-122"/>
              <a:cs typeface="+mn-ea"/>
              <a:sym typeface="+mn-lt"/>
            </a:endParaRPr>
          </a:p>
        </p:txBody>
      </p:sp>
      <p:sp>
        <p:nvSpPr>
          <p:cNvPr id="21" name="矩形 4"/>
          <p:cNvSpPr>
            <a:spLocks noChangeArrowheads="1"/>
          </p:cNvSpPr>
          <p:nvPr/>
        </p:nvSpPr>
        <p:spPr bwMode="auto">
          <a:xfrm>
            <a:off x="6179185" y="4930775"/>
            <a:ext cx="2643505" cy="368300"/>
          </a:xfrm>
          <a:prstGeom prst="rect">
            <a:avLst/>
          </a:prstGeom>
          <a:solidFill>
            <a:srgbClr val="F41837"/>
          </a:solidFill>
          <a:ln>
            <a:noFill/>
          </a:ln>
        </p:spPr>
        <p:txBody>
          <a:bodyPr wrap="square">
            <a:spAutoFit/>
          </a:bodyPr>
          <a:lstStyle>
            <a:lvl1pPr>
              <a:defRPr>
                <a:solidFill>
                  <a:srgbClr val="66FF33"/>
                </a:solidFill>
                <a:latin typeface="Arial" panose="020B0604020202020204" pitchFamily="34" charset="0"/>
                <a:ea typeface="宋体" panose="02010600030101010101" pitchFamily="2" charset="-122"/>
              </a:defRPr>
            </a:lvl1pPr>
            <a:lvl2pPr marL="742950" indent="-285750">
              <a:defRPr>
                <a:solidFill>
                  <a:srgbClr val="66FF33"/>
                </a:solidFill>
                <a:latin typeface="Arial" panose="020B0604020202020204" pitchFamily="34" charset="0"/>
                <a:ea typeface="宋体" panose="02010600030101010101" pitchFamily="2" charset="-122"/>
              </a:defRPr>
            </a:lvl2pPr>
            <a:lvl3pPr marL="1143000" indent="-228600">
              <a:defRPr>
                <a:solidFill>
                  <a:srgbClr val="66FF33"/>
                </a:solidFill>
                <a:latin typeface="Arial" panose="020B0604020202020204" pitchFamily="34" charset="0"/>
                <a:ea typeface="宋体" panose="02010600030101010101" pitchFamily="2" charset="-122"/>
              </a:defRPr>
            </a:lvl3pPr>
            <a:lvl4pPr marL="1600200" indent="-228600">
              <a:defRPr>
                <a:solidFill>
                  <a:srgbClr val="66FF33"/>
                </a:solidFill>
                <a:latin typeface="Arial" panose="020B0604020202020204" pitchFamily="34" charset="0"/>
                <a:ea typeface="宋体" panose="02010600030101010101" pitchFamily="2" charset="-122"/>
              </a:defRPr>
            </a:lvl4pPr>
            <a:lvl5pPr marL="2057400" indent="-228600">
              <a:defRPr>
                <a:solidFill>
                  <a:srgbClr val="66FF33"/>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rgbClr val="66FF33"/>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rgbClr val="66FF33"/>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rgbClr val="66FF33"/>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rgbClr val="66FF33"/>
                </a:solidFill>
                <a:latin typeface="Arial" panose="020B0604020202020204" pitchFamily="34" charset="0"/>
                <a:ea typeface="宋体" panose="02010600030101010101" pitchFamily="2" charset="-122"/>
              </a:defRPr>
            </a:lvl9pPr>
          </a:lstStyle>
          <a:p>
            <a:pPr algn="ctr" eaLnBrk="1" hangingPunct="1"/>
            <a:r>
              <a:rPr lang="zh-CN" altLang="en-US" dirty="0">
                <a:solidFill>
                  <a:schemeClr val="bg1"/>
                </a:solidFill>
                <a:latin typeface="汉仪海韵体简" panose="02010600000101010101" pitchFamily="2" charset="-122"/>
                <a:ea typeface="汉仪海韵体简" panose="02010600000101010101" pitchFamily="2" charset="-122"/>
                <a:cs typeface="+mn-ea"/>
                <a:sym typeface="+mn-lt"/>
              </a:rPr>
              <a:t>时间：</a:t>
            </a:r>
            <a:r>
              <a:rPr lang="en-US" altLang="zh-CN" dirty="0">
                <a:solidFill>
                  <a:schemeClr val="bg1"/>
                </a:solidFill>
                <a:latin typeface="汉仪海韵体简" panose="02010600000101010101" pitchFamily="2" charset="-122"/>
                <a:ea typeface="汉仪海韵体简" panose="02010600000101010101" pitchFamily="2" charset="-122"/>
                <a:cs typeface="+mn-ea"/>
                <a:sym typeface="+mn-lt"/>
              </a:rPr>
              <a:t>2023</a:t>
            </a:r>
            <a:r>
              <a:rPr lang="zh-CN" altLang="en-US" dirty="0">
                <a:solidFill>
                  <a:schemeClr val="bg1"/>
                </a:solidFill>
                <a:latin typeface="汉仪海韵体简" panose="02010600000101010101" pitchFamily="2" charset="-122"/>
                <a:ea typeface="汉仪海韵体简" panose="02010600000101010101" pitchFamily="2" charset="-122"/>
                <a:cs typeface="+mn-ea"/>
                <a:sym typeface="+mn-lt"/>
              </a:rPr>
              <a:t>年</a:t>
            </a:r>
            <a:r>
              <a:rPr lang="en-US" altLang="zh-CN" dirty="0">
                <a:solidFill>
                  <a:schemeClr val="bg1"/>
                </a:solidFill>
                <a:latin typeface="汉仪海韵体简" panose="02010600000101010101" pitchFamily="2" charset="-122"/>
                <a:ea typeface="汉仪海韵体简" panose="02010600000101010101" pitchFamily="2" charset="-122"/>
                <a:cs typeface="+mn-ea"/>
                <a:sym typeface="+mn-lt"/>
              </a:rPr>
              <a:t>12</a:t>
            </a:r>
            <a:r>
              <a:rPr lang="zh-CN" altLang="en-US" dirty="0">
                <a:solidFill>
                  <a:schemeClr val="bg1"/>
                </a:solidFill>
                <a:latin typeface="汉仪海韵体简" panose="02010600000101010101" pitchFamily="2" charset="-122"/>
                <a:ea typeface="汉仪海韵体简" panose="02010600000101010101" pitchFamily="2" charset="-122"/>
                <a:cs typeface="+mn-ea"/>
                <a:sym typeface="+mn-lt"/>
              </a:rPr>
              <a:t>月</a:t>
            </a:r>
            <a:r>
              <a:rPr lang="en-US" altLang="zh-CN" dirty="0">
                <a:solidFill>
                  <a:schemeClr val="bg1"/>
                </a:solidFill>
                <a:latin typeface="汉仪海韵体简" panose="02010600000101010101" pitchFamily="2" charset="-122"/>
                <a:ea typeface="汉仪海韵体简" panose="02010600000101010101" pitchFamily="2" charset="-122"/>
                <a:cs typeface="+mn-ea"/>
                <a:sym typeface="+mn-lt"/>
              </a:rPr>
              <a:t>21</a:t>
            </a:r>
            <a:r>
              <a:rPr lang="zh-CN" altLang="en-US" dirty="0">
                <a:solidFill>
                  <a:schemeClr val="bg1"/>
                </a:solidFill>
                <a:latin typeface="汉仪海韵体简" panose="02010600000101010101" pitchFamily="2" charset="-122"/>
                <a:ea typeface="汉仪海韵体简" panose="02010600000101010101" pitchFamily="2" charset="-122"/>
                <a:cs typeface="+mn-ea"/>
                <a:sym typeface="+mn-lt"/>
              </a:rPr>
              <a:t>日</a:t>
            </a:r>
            <a:endParaRPr lang="zh-CN" altLang="en-US" sz="2400" dirty="0">
              <a:solidFill>
                <a:schemeClr val="bg1"/>
              </a:solidFill>
              <a:latin typeface="汉仪海韵体简" panose="02010600000101010101" pitchFamily="2" charset="-122"/>
              <a:ea typeface="汉仪海韵体简" panose="02010600000101010101" pitchFamily="2" charset="-122"/>
              <a:cs typeface="+mn-ea"/>
              <a:sym typeface="+mn-lt"/>
            </a:endParaRPr>
          </a:p>
        </p:txBody>
      </p:sp>
      <p:pic>
        <p:nvPicPr>
          <p:cNvPr id="22" name="文艺安静">
            <a:hlinkClick r:id="" action="ppaction://media"/>
          </p:cNvPr>
          <p:cNvPicPr>
            <a:picLocks noChangeAspect="1"/>
          </p:cNvPicPr>
          <p:nvPr>
            <a:audioFile r:link="rId5"/>
            <p:extLst>
              <p:ext uri="{DAA4B4D4-6D71-4841-9C94-3DE7FCFB9230}">
                <p14:media xmlns:p14="http://schemas.microsoft.com/office/powerpoint/2010/main" r:embed="rId6"/>
              </p:ext>
            </p:extLst>
          </p:nvPr>
        </p:nvPicPr>
        <p:blipFill>
          <a:blip r:embed="rId7"/>
          <a:stretch>
            <a:fillRect/>
          </a:stretch>
        </p:blipFill>
        <p:spPr>
          <a:xfrm>
            <a:off x="2957382" y="-977547"/>
            <a:ext cx="487363" cy="487363"/>
          </a:xfrm>
          <a:prstGeom prst="rect">
            <a:avLst/>
          </a:prstGeom>
        </p:spPr>
      </p:pic>
      <p:pic>
        <p:nvPicPr>
          <p:cNvPr id="4" name="图片 3" descr="D:\360安全浏览器下载\51miz-E902985-3A4729F9.png51miz-E902985-3A4729F9"/>
          <p:cNvPicPr>
            <a:picLocks noChangeAspect="1"/>
          </p:cNvPicPr>
          <p:nvPr>
            <p:custDataLst>
              <p:tags r:id="rId8"/>
            </p:custDataLst>
          </p:nvPr>
        </p:nvPicPr>
        <p:blipFill rotWithShape="1">
          <a:blip r:embed="rId9">
            <a:lum bright="12000"/>
          </a:blip>
          <a:srcRect/>
          <a:stretch>
            <a:fillRect/>
          </a:stretch>
        </p:blipFill>
        <p:spPr>
          <a:xfrm rot="341547">
            <a:off x="8743315" y="-370205"/>
            <a:ext cx="2544445" cy="254444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000"/>
    </mc:Choice>
    <mc:Fallback>
      <p:transition spd="slow" advTm="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par>
                          <p:cTn id="7" fill="hold">
                            <p:stCondLst>
                              <p:cond delay="0"/>
                            </p:stCondLst>
                            <p:childTnLst>
                              <p:par>
                                <p:cTn id="8" presetID="22" presetClass="entr" presetSubtype="4" fill="hold" nodeType="after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childTnLst>
                          </p:cTn>
                        </p:par>
                        <p:par>
                          <p:cTn id="11" fill="hold">
                            <p:stCondLst>
                              <p:cond delay="500"/>
                            </p:stCondLst>
                            <p:childTnLst>
                              <p:par>
                                <p:cTn id="12" presetID="6" presetClass="entr" presetSubtype="16"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circle(in)">
                                      <p:cBhvr>
                                        <p:cTn id="14" dur="1500"/>
                                        <p:tgtEl>
                                          <p:spTgt spid="5"/>
                                        </p:tgtEl>
                                      </p:cBhvr>
                                    </p:animEffect>
                                  </p:childTnLst>
                                </p:cTn>
                              </p:par>
                            </p:childTnLst>
                          </p:cTn>
                        </p:par>
                        <p:par>
                          <p:cTn id="15" fill="hold">
                            <p:stCondLst>
                              <p:cond delay="2000"/>
                            </p:stCondLst>
                            <p:childTnLst>
                              <p:par>
                                <p:cTn id="16" presetID="47" presetClass="entr" presetSubtype="0"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1000"/>
                                        <p:tgtEl>
                                          <p:spTgt spid="7"/>
                                        </p:tgtEl>
                                      </p:cBhvr>
                                    </p:animEffect>
                                    <p:anim calcmode="lin" valueType="num">
                                      <p:cBhvr>
                                        <p:cTn id="19" dur="1000" fill="hold"/>
                                        <p:tgtEl>
                                          <p:spTgt spid="7"/>
                                        </p:tgtEl>
                                        <p:attrNameLst>
                                          <p:attrName>ppt_x</p:attrName>
                                        </p:attrNameLst>
                                      </p:cBhvr>
                                      <p:tavLst>
                                        <p:tav tm="0">
                                          <p:val>
                                            <p:strVal val="#ppt_x"/>
                                          </p:val>
                                        </p:tav>
                                        <p:tav tm="100000">
                                          <p:val>
                                            <p:strVal val="#ppt_x"/>
                                          </p:val>
                                        </p:tav>
                                      </p:tavLst>
                                    </p:anim>
                                    <p:anim calcmode="lin" valueType="num">
                                      <p:cBhvr>
                                        <p:cTn id="20" dur="1000" fill="hold"/>
                                        <p:tgtEl>
                                          <p:spTgt spid="7"/>
                                        </p:tgtEl>
                                        <p:attrNameLst>
                                          <p:attrName>ppt_y</p:attrName>
                                        </p:attrNameLst>
                                      </p:cBhvr>
                                      <p:tavLst>
                                        <p:tav tm="0">
                                          <p:val>
                                            <p:strVal val="#ppt_y-.1"/>
                                          </p:val>
                                        </p:tav>
                                        <p:tav tm="100000">
                                          <p:val>
                                            <p:strVal val="#ppt_y"/>
                                          </p:val>
                                        </p:tav>
                                      </p:tavLst>
                                    </p:anim>
                                  </p:childTnLst>
                                </p:cTn>
                              </p:par>
                            </p:childTnLst>
                          </p:cTn>
                        </p:par>
                        <p:par>
                          <p:cTn id="21" fill="hold">
                            <p:stCondLst>
                              <p:cond delay="3000"/>
                            </p:stCondLst>
                            <p:childTnLst>
                              <p:par>
                                <p:cTn id="22" presetID="42" presetClass="entr" presetSubtype="0" fill="hold" grpId="0" nodeType="after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1000"/>
                                        <p:tgtEl>
                                          <p:spTgt spid="14"/>
                                        </p:tgtEl>
                                      </p:cBhvr>
                                    </p:animEffect>
                                    <p:anim calcmode="lin" valueType="num">
                                      <p:cBhvr>
                                        <p:cTn id="25" dur="1000" fill="hold"/>
                                        <p:tgtEl>
                                          <p:spTgt spid="14"/>
                                        </p:tgtEl>
                                        <p:attrNameLst>
                                          <p:attrName>ppt_x</p:attrName>
                                        </p:attrNameLst>
                                      </p:cBhvr>
                                      <p:tavLst>
                                        <p:tav tm="0">
                                          <p:val>
                                            <p:strVal val="#ppt_x"/>
                                          </p:val>
                                        </p:tav>
                                        <p:tav tm="100000">
                                          <p:val>
                                            <p:strVal val="#ppt_x"/>
                                          </p:val>
                                        </p:tav>
                                      </p:tavLst>
                                    </p:anim>
                                    <p:anim calcmode="lin" valueType="num">
                                      <p:cBhvr>
                                        <p:cTn id="26" dur="1000" fill="hold"/>
                                        <p:tgtEl>
                                          <p:spTgt spid="14"/>
                                        </p:tgtEl>
                                        <p:attrNameLst>
                                          <p:attrName>ppt_y</p:attrName>
                                        </p:attrNameLst>
                                      </p:cBhvr>
                                      <p:tavLst>
                                        <p:tav tm="0">
                                          <p:val>
                                            <p:strVal val="#ppt_y+.1"/>
                                          </p:val>
                                        </p:tav>
                                        <p:tav tm="100000">
                                          <p:val>
                                            <p:strVal val="#ppt_y"/>
                                          </p:val>
                                        </p:tav>
                                      </p:tavLst>
                                    </p:anim>
                                  </p:childTnLst>
                                </p:cTn>
                              </p:par>
                            </p:childTnLst>
                          </p:cTn>
                        </p:par>
                        <p:par>
                          <p:cTn id="27" fill="hold">
                            <p:stCondLst>
                              <p:cond delay="4000"/>
                            </p:stCondLst>
                            <p:childTnLst>
                              <p:par>
                                <p:cTn id="28" presetID="16" presetClass="entr" presetSubtype="21" fill="hold" grpId="0" nodeType="after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barn(inVertical)">
                                      <p:cBhvr>
                                        <p:cTn id="30" dur="500"/>
                                        <p:tgtEl>
                                          <p:spTgt spid="19"/>
                                        </p:tgtEl>
                                      </p:cBhvr>
                                    </p:animEffect>
                                  </p:childTnLst>
                                </p:cTn>
                              </p:par>
                            </p:childTnLst>
                          </p:cTn>
                        </p:par>
                        <p:par>
                          <p:cTn id="31" fill="hold">
                            <p:stCondLst>
                              <p:cond delay="4500"/>
                            </p:stCondLst>
                            <p:childTnLst>
                              <p:par>
                                <p:cTn id="32" presetID="53" presetClass="entr" presetSubtype="16" fill="hold" grpId="0" nodeType="afterEffect">
                                  <p:stCondLst>
                                    <p:cond delay="0"/>
                                  </p:stCondLst>
                                  <p:childTnLst>
                                    <p:set>
                                      <p:cBhvr>
                                        <p:cTn id="33" dur="1" fill="hold">
                                          <p:stCondLst>
                                            <p:cond delay="0"/>
                                          </p:stCondLst>
                                        </p:cTn>
                                        <p:tgtEl>
                                          <p:spTgt spid="20"/>
                                        </p:tgtEl>
                                        <p:attrNameLst>
                                          <p:attrName>style.visibility</p:attrName>
                                        </p:attrNameLst>
                                      </p:cBhvr>
                                      <p:to>
                                        <p:strVal val="visible"/>
                                      </p:to>
                                    </p:set>
                                    <p:anim calcmode="lin" valueType="num">
                                      <p:cBhvr>
                                        <p:cTn id="34" dur="500" fill="hold"/>
                                        <p:tgtEl>
                                          <p:spTgt spid="20"/>
                                        </p:tgtEl>
                                        <p:attrNameLst>
                                          <p:attrName>ppt_w</p:attrName>
                                        </p:attrNameLst>
                                      </p:cBhvr>
                                      <p:tavLst>
                                        <p:tav tm="0">
                                          <p:val>
                                            <p:fltVal val="0"/>
                                          </p:val>
                                        </p:tav>
                                        <p:tav tm="100000">
                                          <p:val>
                                            <p:strVal val="#ppt_w"/>
                                          </p:val>
                                        </p:tav>
                                      </p:tavLst>
                                    </p:anim>
                                    <p:anim calcmode="lin" valueType="num">
                                      <p:cBhvr>
                                        <p:cTn id="35" dur="500" fill="hold"/>
                                        <p:tgtEl>
                                          <p:spTgt spid="20"/>
                                        </p:tgtEl>
                                        <p:attrNameLst>
                                          <p:attrName>ppt_h</p:attrName>
                                        </p:attrNameLst>
                                      </p:cBhvr>
                                      <p:tavLst>
                                        <p:tav tm="0">
                                          <p:val>
                                            <p:fltVal val="0"/>
                                          </p:val>
                                        </p:tav>
                                        <p:tav tm="100000">
                                          <p:val>
                                            <p:strVal val="#ppt_h"/>
                                          </p:val>
                                        </p:tav>
                                      </p:tavLst>
                                    </p:anim>
                                    <p:animEffect transition="in" filter="fade">
                                      <p:cBhvr>
                                        <p:cTn id="36" dur="500"/>
                                        <p:tgtEl>
                                          <p:spTgt spid="20"/>
                                        </p:tgtEl>
                                      </p:cBhvr>
                                    </p:animEffect>
                                  </p:childTnLst>
                                </p:cTn>
                              </p:par>
                            </p:childTnLst>
                          </p:cTn>
                        </p:par>
                        <p:par>
                          <p:cTn id="37" fill="hold">
                            <p:stCondLst>
                              <p:cond delay="5000"/>
                            </p:stCondLst>
                            <p:childTnLst>
                              <p:par>
                                <p:cTn id="38" presetID="53" presetClass="entr" presetSubtype="16" fill="hold" grpId="0" nodeType="afterEffect">
                                  <p:stCondLst>
                                    <p:cond delay="0"/>
                                  </p:stCondLst>
                                  <p:childTnLst>
                                    <p:set>
                                      <p:cBhvr>
                                        <p:cTn id="39" dur="1" fill="hold">
                                          <p:stCondLst>
                                            <p:cond delay="0"/>
                                          </p:stCondLst>
                                        </p:cTn>
                                        <p:tgtEl>
                                          <p:spTgt spid="21"/>
                                        </p:tgtEl>
                                        <p:attrNameLst>
                                          <p:attrName>style.visibility</p:attrName>
                                        </p:attrNameLst>
                                      </p:cBhvr>
                                      <p:to>
                                        <p:strVal val="visible"/>
                                      </p:to>
                                    </p:set>
                                    <p:anim calcmode="lin" valueType="num">
                                      <p:cBhvr>
                                        <p:cTn id="40" dur="500" fill="hold"/>
                                        <p:tgtEl>
                                          <p:spTgt spid="21"/>
                                        </p:tgtEl>
                                        <p:attrNameLst>
                                          <p:attrName>ppt_w</p:attrName>
                                        </p:attrNameLst>
                                      </p:cBhvr>
                                      <p:tavLst>
                                        <p:tav tm="0">
                                          <p:val>
                                            <p:fltVal val="0"/>
                                          </p:val>
                                        </p:tav>
                                        <p:tav tm="100000">
                                          <p:val>
                                            <p:strVal val="#ppt_w"/>
                                          </p:val>
                                        </p:tav>
                                      </p:tavLst>
                                    </p:anim>
                                    <p:anim calcmode="lin" valueType="num">
                                      <p:cBhvr>
                                        <p:cTn id="41" dur="500" fill="hold"/>
                                        <p:tgtEl>
                                          <p:spTgt spid="21"/>
                                        </p:tgtEl>
                                        <p:attrNameLst>
                                          <p:attrName>ppt_h</p:attrName>
                                        </p:attrNameLst>
                                      </p:cBhvr>
                                      <p:tavLst>
                                        <p:tav tm="0">
                                          <p:val>
                                            <p:fltVal val="0"/>
                                          </p:val>
                                        </p:tav>
                                        <p:tav tm="100000">
                                          <p:val>
                                            <p:strVal val="#ppt_h"/>
                                          </p:val>
                                        </p:tav>
                                      </p:tavLst>
                                    </p:anim>
                                    <p:animEffect transition="in" filter="fade">
                                      <p:cBhvr>
                                        <p:cTn id="42" dur="500"/>
                                        <p:tgtEl>
                                          <p:spTgt spid="21"/>
                                        </p:tgtEl>
                                      </p:cBhvr>
                                    </p:animEffect>
                                  </p:childTnLst>
                                </p:cTn>
                              </p:par>
                            </p:childTnLst>
                          </p:cTn>
                        </p:par>
                        <p:par>
                          <p:cTn id="43" fill="hold">
                            <p:stCondLst>
                              <p:cond delay="5500"/>
                            </p:stCondLst>
                            <p:childTnLst>
                              <p:par>
                                <p:cTn id="44" presetID="10" presetClass="entr" presetSubtype="0" fill="hold" nodeType="after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fade">
                                      <p:cBhvr>
                                        <p:cTn id="46" dur="500"/>
                                        <p:tgtEl>
                                          <p:spTgt spid="18"/>
                                        </p:tgtEl>
                                      </p:cBhvr>
                                    </p:animEffect>
                                  </p:childTnLst>
                                </p:cTn>
                              </p:par>
                            </p:childTnLst>
                          </p:cTn>
                        </p:par>
                        <p:par>
                          <p:cTn id="47" fill="hold">
                            <p:stCondLst>
                              <p:cond delay="6000"/>
                            </p:stCondLst>
                            <p:childTnLst>
                              <p:par>
                                <p:cTn id="48" presetID="31" presetClass="entr" presetSubtype="0" fill="hold" nodeType="afterEffect">
                                  <p:stCondLst>
                                    <p:cond delay="0"/>
                                  </p:stCondLst>
                                  <p:childTnLst>
                                    <p:set>
                                      <p:cBhvr>
                                        <p:cTn id="49" dur="1" fill="hold">
                                          <p:stCondLst>
                                            <p:cond delay="0"/>
                                          </p:stCondLst>
                                        </p:cTn>
                                        <p:tgtEl>
                                          <p:spTgt spid="4"/>
                                        </p:tgtEl>
                                        <p:attrNameLst>
                                          <p:attrName>style.visibility</p:attrName>
                                        </p:attrNameLst>
                                      </p:cBhvr>
                                      <p:to>
                                        <p:strVal val="visible"/>
                                      </p:to>
                                    </p:set>
                                    <p:anim calcmode="lin" valueType="num">
                                      <p:cBhvr>
                                        <p:cTn id="50" dur="1000" fill="hold"/>
                                        <p:tgtEl>
                                          <p:spTgt spid="4"/>
                                        </p:tgtEl>
                                        <p:attrNameLst>
                                          <p:attrName>ppt_w</p:attrName>
                                        </p:attrNameLst>
                                      </p:cBhvr>
                                      <p:tavLst>
                                        <p:tav tm="0">
                                          <p:val>
                                            <p:fltVal val="0"/>
                                          </p:val>
                                        </p:tav>
                                        <p:tav tm="100000">
                                          <p:val>
                                            <p:strVal val="#ppt_w"/>
                                          </p:val>
                                        </p:tav>
                                      </p:tavLst>
                                    </p:anim>
                                    <p:anim calcmode="lin" valueType="num">
                                      <p:cBhvr>
                                        <p:cTn id="51" dur="1000" fill="hold"/>
                                        <p:tgtEl>
                                          <p:spTgt spid="4"/>
                                        </p:tgtEl>
                                        <p:attrNameLst>
                                          <p:attrName>ppt_h</p:attrName>
                                        </p:attrNameLst>
                                      </p:cBhvr>
                                      <p:tavLst>
                                        <p:tav tm="0">
                                          <p:val>
                                            <p:fltVal val="0"/>
                                          </p:val>
                                        </p:tav>
                                        <p:tav tm="100000">
                                          <p:val>
                                            <p:strVal val="#ppt_h"/>
                                          </p:val>
                                        </p:tav>
                                      </p:tavLst>
                                    </p:anim>
                                    <p:anim calcmode="lin" valueType="num">
                                      <p:cBhvr>
                                        <p:cTn id="52" dur="1000" fill="hold"/>
                                        <p:tgtEl>
                                          <p:spTgt spid="4"/>
                                        </p:tgtEl>
                                        <p:attrNameLst>
                                          <p:attrName>style.rotation</p:attrName>
                                        </p:attrNameLst>
                                      </p:cBhvr>
                                      <p:tavLst>
                                        <p:tav tm="0">
                                          <p:val>
                                            <p:fltVal val="90"/>
                                          </p:val>
                                        </p:tav>
                                        <p:tav tm="100000">
                                          <p:val>
                                            <p:fltVal val="0"/>
                                          </p:val>
                                        </p:tav>
                                      </p:tavLst>
                                    </p:anim>
                                    <p:animEffect transition="in" filter="fade">
                                      <p:cBhvr>
                                        <p:cTn id="53"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54" repeatCount="indefinite" fill="remove" display="0">
                  <p:stCondLst>
                    <p:cond delay="indefinite"/>
                  </p:stCondLst>
                  <p:endCondLst>
                    <p:cond evt="onStopAudio" delay="0">
                      <p:tgtEl>
                        <p:sldTgt/>
                      </p:tgtEl>
                    </p:cond>
                  </p:endCondLst>
                </p:cTn>
                <p:tgtEl>
                  <p:spTgt spid="22"/>
                </p:tgtEl>
              </p:cMediaNode>
            </p:audio>
          </p:childTnLst>
        </p:cTn>
      </p:par>
    </p:tnLst>
    <p:bldLst>
      <p:bldP spid="14" grpId="0"/>
      <p:bldP spid="19" grpId="0"/>
      <p:bldP spid="20" grpId="0" bldLvl="0" animBg="1"/>
      <p:bldP spid="21" grpId="0" bldLvl="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59802" y="-112853"/>
            <a:ext cx="12072395" cy="7083705"/>
          </a:xfrm>
          <a:prstGeom prst="rect">
            <a:avLst/>
          </a:prstGeom>
        </p:spPr>
      </p:pic>
      <p:pic>
        <p:nvPicPr>
          <p:cNvPr id="12" name="图片 11" descr="D:\360安全浏览器下载\2.png2"/>
          <p:cNvPicPr>
            <a:picLocks noChangeAspect="1"/>
          </p:cNvPicPr>
          <p:nvPr/>
        </p:nvPicPr>
        <p:blipFill rotWithShape="1">
          <a:blip r:embed="rId2"/>
          <a:srcRect/>
          <a:stretch>
            <a:fillRect/>
          </a:stretch>
        </p:blipFill>
        <p:spPr>
          <a:xfrm>
            <a:off x="544195" y="417830"/>
            <a:ext cx="835660" cy="835660"/>
          </a:xfrm>
          <a:prstGeom prst="rect">
            <a:avLst/>
          </a:prstGeom>
        </p:spPr>
      </p:pic>
      <p:sp>
        <p:nvSpPr>
          <p:cNvPr id="14" name="文本框 13"/>
          <p:cNvSpPr txBox="1"/>
          <p:nvPr/>
        </p:nvSpPr>
        <p:spPr>
          <a:xfrm>
            <a:off x="1239226" y="589268"/>
            <a:ext cx="6094070" cy="375487"/>
          </a:xfrm>
          <a:prstGeom prst="rect">
            <a:avLst/>
          </a:prstGeom>
          <a:noFill/>
        </p:spPr>
        <p:txBody>
          <a:bodyPr wrap="square">
            <a:spAutoFit/>
          </a:bodyPr>
          <a:lstStyle/>
          <a:p>
            <a:pPr>
              <a:lnSpc>
                <a:spcPct val="110000"/>
              </a:lnSpc>
            </a:pPr>
            <a:r>
              <a:rPr lang="zh-CN" altLang="en-US" sz="1800" dirty="0">
                <a:solidFill>
                  <a:srgbClr val="FF0000"/>
                </a:solidFill>
                <a:latin typeface="汉仪海韵体简" panose="02010600000101010101" pitchFamily="2" charset="-122"/>
                <a:ea typeface="汉仪海韵体简" panose="02010600000101010101" pitchFamily="2" charset="-122"/>
                <a:cs typeface="+mn-ea"/>
                <a:sym typeface="+mn-lt"/>
              </a:rPr>
              <a:t>流感的传播途径</a:t>
            </a:r>
            <a:endParaRPr lang="zh-CN" altLang="zh-CN" sz="1800" dirty="0">
              <a:solidFill>
                <a:srgbClr val="FF0000"/>
              </a:solidFill>
              <a:latin typeface="汉仪海韵体简" panose="02010600000101010101" pitchFamily="2" charset="-122"/>
              <a:ea typeface="汉仪海韵体简" panose="02010600000101010101" pitchFamily="2" charset="-122"/>
              <a:cs typeface="+mn-ea"/>
              <a:sym typeface="+mn-lt"/>
            </a:endParaRPr>
          </a:p>
        </p:txBody>
      </p:sp>
      <p:sp>
        <p:nvSpPr>
          <p:cNvPr id="5" name="TextBox 27"/>
          <p:cNvSpPr txBox="1"/>
          <p:nvPr/>
        </p:nvSpPr>
        <p:spPr>
          <a:xfrm>
            <a:off x="5182860" y="1693651"/>
            <a:ext cx="6126282" cy="787523"/>
          </a:xfrm>
          <a:prstGeom prst="rect">
            <a:avLst/>
          </a:prstGeom>
          <a:noFill/>
        </p:spPr>
        <p:txBody>
          <a:bodyPr wrap="square" rtlCol="0">
            <a:spAutoFit/>
          </a:bodyPr>
          <a:lstStyle/>
          <a:p>
            <a:pPr>
              <a:lnSpc>
                <a:spcPct val="150000"/>
              </a:lnSpc>
            </a:pPr>
            <a:r>
              <a:rPr lang="zh-CN" altLang="en-US" sz="1600" dirty="0">
                <a:latin typeface="微软雅黑" panose="020B0503020204020204" pitchFamily="34" charset="-122"/>
                <a:ea typeface="微软雅黑" panose="020B0503020204020204" pitchFamily="34" charset="-122"/>
                <a:cs typeface="+mn-ea"/>
                <a:sym typeface="+mn-lt"/>
              </a:rPr>
              <a:t>最怕空气突然凝固……在密集或通风不良场所，空气能借助气溶胶状态，传染流感病毒。</a:t>
            </a:r>
            <a:endParaRPr lang="zh-CN" altLang="en-US" sz="1600" dirty="0">
              <a:latin typeface="微软雅黑" panose="020B0503020204020204" pitchFamily="34" charset="-122"/>
              <a:ea typeface="微软雅黑" panose="020B0503020204020204" pitchFamily="34" charset="-122"/>
              <a:cs typeface="+mn-ea"/>
              <a:sym typeface="+mn-lt"/>
            </a:endParaRPr>
          </a:p>
        </p:txBody>
      </p:sp>
      <p:sp>
        <p:nvSpPr>
          <p:cNvPr id="6" name="TextBox 29"/>
          <p:cNvSpPr txBox="1"/>
          <p:nvPr/>
        </p:nvSpPr>
        <p:spPr>
          <a:xfrm>
            <a:off x="5851206" y="3157682"/>
            <a:ext cx="5433458" cy="787523"/>
          </a:xfrm>
          <a:prstGeom prst="rect">
            <a:avLst/>
          </a:prstGeom>
          <a:noFill/>
        </p:spPr>
        <p:txBody>
          <a:bodyPr wrap="square" rtlCol="0">
            <a:spAutoFit/>
          </a:bodyPr>
          <a:lstStyle>
            <a:defPPr>
              <a:defRPr lang="zh-CN"/>
            </a:defPPr>
            <a:lvl1pPr>
              <a:lnSpc>
                <a:spcPct val="120000"/>
              </a:lnSpc>
              <a:defRPr sz="1600">
                <a:latin typeface="微软雅黑" panose="020B0503020204020204" pitchFamily="34" charset="-122"/>
                <a:ea typeface="微软雅黑" panose="020B0503020204020204" pitchFamily="34" charset="-122"/>
              </a:defRPr>
            </a:lvl1pPr>
          </a:lstStyle>
          <a:p>
            <a:pPr>
              <a:lnSpc>
                <a:spcPct val="150000"/>
              </a:lnSpc>
            </a:pPr>
            <a:r>
              <a:rPr lang="zh-CN" altLang="en-US" dirty="0">
                <a:cs typeface="+mn-ea"/>
                <a:sym typeface="+mn-lt"/>
              </a:rPr>
              <a:t>接触来的病毒，衣服挡不住患者呼吸道分泌物可以持续排毒3~7天。流感病毒可通过物品接触，感染健康人群</a:t>
            </a:r>
            <a:endParaRPr lang="en-US" altLang="zh-CN" dirty="0">
              <a:cs typeface="+mn-ea"/>
              <a:sym typeface="+mn-lt"/>
            </a:endParaRPr>
          </a:p>
        </p:txBody>
      </p:sp>
      <p:sp>
        <p:nvSpPr>
          <p:cNvPr id="7" name="TextBox 31"/>
          <p:cNvSpPr txBox="1"/>
          <p:nvPr/>
        </p:nvSpPr>
        <p:spPr>
          <a:xfrm>
            <a:off x="5199860" y="4827884"/>
            <a:ext cx="6227179" cy="787523"/>
          </a:xfrm>
          <a:prstGeom prst="rect">
            <a:avLst/>
          </a:prstGeom>
          <a:noFill/>
        </p:spPr>
        <p:txBody>
          <a:bodyPr wrap="square" rtlCol="0">
            <a:spAutoFit/>
          </a:bodyPr>
          <a:lstStyle>
            <a:defPPr>
              <a:defRPr lang="zh-CN"/>
            </a:defPPr>
            <a:lvl1pPr>
              <a:lnSpc>
                <a:spcPct val="120000"/>
              </a:lnSpc>
              <a:defRPr sz="1600">
                <a:latin typeface="微软雅黑" panose="020B0503020204020204" pitchFamily="34" charset="-122"/>
                <a:ea typeface="微软雅黑" panose="020B0503020204020204" pitchFamily="34" charset="-122"/>
              </a:defRPr>
            </a:lvl1pPr>
          </a:lstStyle>
          <a:p>
            <a:pPr indent="0">
              <a:lnSpc>
                <a:spcPct val="150000"/>
              </a:lnSpc>
              <a:buNone/>
            </a:pPr>
            <a:r>
              <a:rPr lang="zh-CN" altLang="en-US" dirty="0">
                <a:cs typeface="+mn-ea"/>
                <a:sym typeface="+mn-lt"/>
              </a:rPr>
              <a:t>飞沫里的病毒，衣服不住喷嚏、咳嗽时喷出的唾液飞沫都携带病毒的载体。近距离交谈时被传染流感的可能性很大。</a:t>
            </a:r>
            <a:endParaRPr lang="zh-CN" altLang="en-US" dirty="0">
              <a:cs typeface="+mn-ea"/>
              <a:sym typeface="+mn-lt"/>
            </a:endParaRPr>
          </a:p>
        </p:txBody>
      </p:sp>
      <p:sp>
        <p:nvSpPr>
          <p:cNvPr id="8" name="菱形 7"/>
          <p:cNvSpPr/>
          <p:nvPr/>
        </p:nvSpPr>
        <p:spPr bwMode="auto">
          <a:xfrm>
            <a:off x="4143936" y="1727643"/>
            <a:ext cx="680276" cy="680276"/>
          </a:xfrm>
          <a:prstGeom prst="diamond">
            <a:avLst/>
          </a:prstGeom>
          <a:solidFill>
            <a:srgbClr val="F41837"/>
          </a:solidFill>
          <a:ln w="9525" cap="flat" cmpd="sng" algn="ctr">
            <a:solidFill>
              <a:srgbClr val="F41837"/>
            </a:solidFill>
            <a:prstDash val="solid"/>
            <a:round/>
            <a:headEnd type="none" w="med" len="med"/>
            <a:tailEnd type="none" w="med" len="med"/>
          </a:ln>
          <a:effectLst/>
        </p:spPr>
        <p:txBody>
          <a:bodyPr vert="horz" wrap="square" lIns="0" tIns="0" rIns="0" bIns="0" numCol="1" rtlCol="0" anchor="ctr" anchorCtr="0" compatLnSpc="1"/>
          <a:lstStyle/>
          <a:p>
            <a:pPr algn="ctr"/>
            <a:r>
              <a:rPr lang="en-US" altLang="zh-CN" sz="2800">
                <a:solidFill>
                  <a:schemeClr val="bg1"/>
                </a:solidFill>
                <a:latin typeface="微软雅黑" panose="020B0503020204020204" pitchFamily="34" charset="-122"/>
                <a:ea typeface="微软雅黑" panose="020B0503020204020204" pitchFamily="34" charset="-122"/>
              </a:rPr>
              <a:t>1</a:t>
            </a:r>
            <a:endParaRPr lang="zh-CN" altLang="en-US" sz="2800">
              <a:solidFill>
                <a:schemeClr val="bg1"/>
              </a:solidFill>
              <a:latin typeface="微软雅黑" panose="020B0503020204020204" pitchFamily="34" charset="-122"/>
              <a:ea typeface="微软雅黑" panose="020B0503020204020204" pitchFamily="34" charset="-122"/>
            </a:endParaRPr>
          </a:p>
        </p:txBody>
      </p:sp>
      <p:sp>
        <p:nvSpPr>
          <p:cNvPr id="9" name="菱形 8"/>
          <p:cNvSpPr/>
          <p:nvPr/>
        </p:nvSpPr>
        <p:spPr bwMode="auto">
          <a:xfrm>
            <a:off x="4978727" y="3227112"/>
            <a:ext cx="680276" cy="680276"/>
          </a:xfrm>
          <a:prstGeom prst="diamond">
            <a:avLst/>
          </a:prstGeom>
          <a:solidFill>
            <a:srgbClr val="F41837"/>
          </a:solidFill>
          <a:ln w="9525" cap="flat" cmpd="sng" algn="ctr">
            <a:solidFill>
              <a:srgbClr val="F41837"/>
            </a:solidFill>
            <a:prstDash val="solid"/>
            <a:round/>
            <a:headEnd type="none" w="med" len="med"/>
            <a:tailEnd type="none" w="med" len="med"/>
          </a:ln>
          <a:effectLst/>
        </p:spPr>
        <p:txBody>
          <a:bodyPr vert="horz" wrap="square" lIns="0" tIns="0" rIns="0" bIns="0" numCol="1" rtlCol="0" anchor="ctr" anchorCtr="0" compatLnSpc="1"/>
          <a:lstStyle/>
          <a:p>
            <a:pPr algn="ctr"/>
            <a:r>
              <a:rPr lang="en-US" altLang="zh-CN" sz="2800">
                <a:solidFill>
                  <a:schemeClr val="bg1"/>
                </a:solidFill>
                <a:latin typeface="微软雅黑" panose="020B0503020204020204" pitchFamily="34" charset="-122"/>
                <a:ea typeface="微软雅黑" panose="020B0503020204020204" pitchFamily="34" charset="-122"/>
              </a:rPr>
              <a:t>2</a:t>
            </a:r>
            <a:endParaRPr lang="zh-CN" altLang="en-US" sz="2800">
              <a:solidFill>
                <a:schemeClr val="bg1"/>
              </a:solidFill>
              <a:latin typeface="微软雅黑" panose="020B0503020204020204" pitchFamily="34" charset="-122"/>
              <a:ea typeface="微软雅黑" panose="020B0503020204020204" pitchFamily="34" charset="-122"/>
            </a:endParaRPr>
          </a:p>
        </p:txBody>
      </p:sp>
      <p:sp>
        <p:nvSpPr>
          <p:cNvPr id="10" name="菱形 9"/>
          <p:cNvSpPr/>
          <p:nvPr/>
        </p:nvSpPr>
        <p:spPr bwMode="auto">
          <a:xfrm>
            <a:off x="4147217" y="4978437"/>
            <a:ext cx="680276" cy="680276"/>
          </a:xfrm>
          <a:prstGeom prst="diamond">
            <a:avLst/>
          </a:prstGeom>
          <a:solidFill>
            <a:srgbClr val="F41837"/>
          </a:solidFill>
          <a:ln w="9525" cap="flat" cmpd="sng" algn="ctr">
            <a:solidFill>
              <a:srgbClr val="F41837"/>
            </a:solidFill>
            <a:prstDash val="solid"/>
            <a:round/>
            <a:headEnd type="none" w="med" len="med"/>
            <a:tailEnd type="none" w="med" len="med"/>
          </a:ln>
          <a:effectLst/>
        </p:spPr>
        <p:txBody>
          <a:bodyPr vert="horz" wrap="square" lIns="0" tIns="0" rIns="0" bIns="0" numCol="1" rtlCol="0" anchor="ctr" anchorCtr="0" compatLnSpc="1"/>
          <a:lstStyle/>
          <a:p>
            <a:pPr algn="ctr"/>
            <a:r>
              <a:rPr lang="en-US" altLang="zh-CN" sz="2800">
                <a:solidFill>
                  <a:schemeClr val="bg1"/>
                </a:solidFill>
                <a:latin typeface="微软雅黑" panose="020B0503020204020204" pitchFamily="34" charset="-122"/>
                <a:ea typeface="微软雅黑" panose="020B0503020204020204" pitchFamily="34" charset="-122"/>
              </a:rPr>
              <a:t>3</a:t>
            </a:r>
            <a:endParaRPr lang="zh-CN" altLang="en-US" sz="2800">
              <a:solidFill>
                <a:schemeClr val="bg1"/>
              </a:solidFill>
              <a:latin typeface="微软雅黑" panose="020B0503020204020204" pitchFamily="34" charset="-122"/>
              <a:ea typeface="微软雅黑" panose="020B0503020204020204" pitchFamily="34" charset="-122"/>
            </a:endParaRPr>
          </a:p>
        </p:txBody>
      </p:sp>
      <p:pic>
        <p:nvPicPr>
          <p:cNvPr id="11" name="图片 10" descr="D:\360安全浏览器下载\51miz-P1499441-DCF99D78-3840x2560.jpg51miz-P1499441-DCF99D78-3840x2560"/>
          <p:cNvPicPr>
            <a:picLocks noChangeAspect="1"/>
          </p:cNvPicPr>
          <p:nvPr/>
        </p:nvPicPr>
        <p:blipFill>
          <a:blip r:embed="rId3">
            <a:clrChange>
              <a:clrFrom>
                <a:srgbClr val="F6F7FB">
                  <a:alpha val="100000"/>
                </a:srgbClr>
              </a:clrFrom>
              <a:clrTo>
                <a:srgbClr val="F6F7FB">
                  <a:alpha val="100000"/>
                  <a:alpha val="0"/>
                </a:srgbClr>
              </a:clrTo>
            </a:clrChange>
          </a:blip>
          <a:srcRect/>
          <a:stretch>
            <a:fillRect/>
          </a:stretch>
        </p:blipFill>
        <p:spPr>
          <a:xfrm>
            <a:off x="59690" y="2183765"/>
            <a:ext cx="5066665" cy="337756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advTm="0">
        <p:blinds dir="vert"/>
      </p:transition>
    </mc:Choice>
    <mc:Fallback>
      <p:transition spd="slow" advTm="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p:cTn id="11" dur="300" fill="hold"/>
                                        <p:tgtEl>
                                          <p:spTgt spid="8"/>
                                        </p:tgtEl>
                                        <p:attrNameLst>
                                          <p:attrName>ppt_w</p:attrName>
                                        </p:attrNameLst>
                                      </p:cBhvr>
                                      <p:tavLst>
                                        <p:tav tm="0">
                                          <p:val>
                                            <p:fltVal val="0"/>
                                          </p:val>
                                        </p:tav>
                                        <p:tav tm="100000">
                                          <p:val>
                                            <p:strVal val="#ppt_w"/>
                                          </p:val>
                                        </p:tav>
                                      </p:tavLst>
                                    </p:anim>
                                    <p:anim calcmode="lin" valueType="num">
                                      <p:cBhvr>
                                        <p:cTn id="12" dur="300" fill="hold"/>
                                        <p:tgtEl>
                                          <p:spTgt spid="8"/>
                                        </p:tgtEl>
                                        <p:attrNameLst>
                                          <p:attrName>ppt_h</p:attrName>
                                        </p:attrNameLst>
                                      </p:cBhvr>
                                      <p:tavLst>
                                        <p:tav tm="0">
                                          <p:val>
                                            <p:fltVal val="0"/>
                                          </p:val>
                                        </p:tav>
                                        <p:tav tm="100000">
                                          <p:val>
                                            <p:strVal val="#ppt_h"/>
                                          </p:val>
                                        </p:tav>
                                      </p:tavLst>
                                    </p:anim>
                                    <p:animEffect transition="in" filter="fade">
                                      <p:cBhvr>
                                        <p:cTn id="13" dur="300"/>
                                        <p:tgtEl>
                                          <p:spTgt spid="8"/>
                                        </p:tgtEl>
                                      </p:cBhvr>
                                    </p:animEffect>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childTnLst>
                          </p:cTn>
                        </p:par>
                        <p:par>
                          <p:cTn id="18" fill="hold">
                            <p:stCondLst>
                              <p:cond delay="1500"/>
                            </p:stCondLst>
                            <p:childTnLst>
                              <p:par>
                                <p:cTn id="19" presetID="53" presetClass="entr" presetSubtype="16" fill="hold" grpId="0" nodeType="after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300" fill="hold"/>
                                        <p:tgtEl>
                                          <p:spTgt spid="9"/>
                                        </p:tgtEl>
                                        <p:attrNameLst>
                                          <p:attrName>ppt_w</p:attrName>
                                        </p:attrNameLst>
                                      </p:cBhvr>
                                      <p:tavLst>
                                        <p:tav tm="0">
                                          <p:val>
                                            <p:fltVal val="0"/>
                                          </p:val>
                                        </p:tav>
                                        <p:tav tm="100000">
                                          <p:val>
                                            <p:strVal val="#ppt_w"/>
                                          </p:val>
                                        </p:tav>
                                      </p:tavLst>
                                    </p:anim>
                                    <p:anim calcmode="lin" valueType="num">
                                      <p:cBhvr>
                                        <p:cTn id="22" dur="300" fill="hold"/>
                                        <p:tgtEl>
                                          <p:spTgt spid="9"/>
                                        </p:tgtEl>
                                        <p:attrNameLst>
                                          <p:attrName>ppt_h</p:attrName>
                                        </p:attrNameLst>
                                      </p:cBhvr>
                                      <p:tavLst>
                                        <p:tav tm="0">
                                          <p:val>
                                            <p:fltVal val="0"/>
                                          </p:val>
                                        </p:tav>
                                        <p:tav tm="100000">
                                          <p:val>
                                            <p:strVal val="#ppt_h"/>
                                          </p:val>
                                        </p:tav>
                                      </p:tavLst>
                                    </p:anim>
                                    <p:animEffect transition="in" filter="fade">
                                      <p:cBhvr>
                                        <p:cTn id="23" dur="300"/>
                                        <p:tgtEl>
                                          <p:spTgt spid="9"/>
                                        </p:tgtEl>
                                      </p:cBhvr>
                                    </p:animEffect>
                                  </p:childTnLst>
                                </p:cTn>
                              </p:par>
                            </p:childTnLst>
                          </p:cTn>
                        </p:par>
                        <p:par>
                          <p:cTn id="24" fill="hold">
                            <p:stCondLst>
                              <p:cond delay="2000"/>
                            </p:stCondLst>
                            <p:childTnLst>
                              <p:par>
                                <p:cTn id="25" presetID="22" presetClass="entr" presetSubtype="8" fill="hold" grpId="0" nodeType="after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left)">
                                      <p:cBhvr>
                                        <p:cTn id="27" dur="500"/>
                                        <p:tgtEl>
                                          <p:spTgt spid="6"/>
                                        </p:tgtEl>
                                      </p:cBhvr>
                                    </p:animEffect>
                                  </p:childTnLst>
                                </p:cTn>
                              </p:par>
                            </p:childTnLst>
                          </p:cTn>
                        </p:par>
                        <p:par>
                          <p:cTn id="28" fill="hold">
                            <p:stCondLst>
                              <p:cond delay="2500"/>
                            </p:stCondLst>
                            <p:childTnLst>
                              <p:par>
                                <p:cTn id="29" presetID="53" presetClass="entr" presetSubtype="16" fill="hold" grpId="0" nodeType="after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p:cTn id="31" dur="300" fill="hold"/>
                                        <p:tgtEl>
                                          <p:spTgt spid="10"/>
                                        </p:tgtEl>
                                        <p:attrNameLst>
                                          <p:attrName>ppt_w</p:attrName>
                                        </p:attrNameLst>
                                      </p:cBhvr>
                                      <p:tavLst>
                                        <p:tav tm="0">
                                          <p:val>
                                            <p:fltVal val="0"/>
                                          </p:val>
                                        </p:tav>
                                        <p:tav tm="100000">
                                          <p:val>
                                            <p:strVal val="#ppt_w"/>
                                          </p:val>
                                        </p:tav>
                                      </p:tavLst>
                                    </p:anim>
                                    <p:anim calcmode="lin" valueType="num">
                                      <p:cBhvr>
                                        <p:cTn id="32" dur="300" fill="hold"/>
                                        <p:tgtEl>
                                          <p:spTgt spid="10"/>
                                        </p:tgtEl>
                                        <p:attrNameLst>
                                          <p:attrName>ppt_h</p:attrName>
                                        </p:attrNameLst>
                                      </p:cBhvr>
                                      <p:tavLst>
                                        <p:tav tm="0">
                                          <p:val>
                                            <p:fltVal val="0"/>
                                          </p:val>
                                        </p:tav>
                                        <p:tav tm="100000">
                                          <p:val>
                                            <p:strVal val="#ppt_h"/>
                                          </p:val>
                                        </p:tav>
                                      </p:tavLst>
                                    </p:anim>
                                    <p:animEffect transition="in" filter="fade">
                                      <p:cBhvr>
                                        <p:cTn id="33" dur="300"/>
                                        <p:tgtEl>
                                          <p:spTgt spid="10"/>
                                        </p:tgtEl>
                                      </p:cBhvr>
                                    </p:animEffect>
                                  </p:childTnLst>
                                </p:cTn>
                              </p:par>
                            </p:childTnLst>
                          </p:cTn>
                        </p:par>
                        <p:par>
                          <p:cTn id="34" fill="hold">
                            <p:stCondLst>
                              <p:cond delay="3000"/>
                            </p:stCondLst>
                            <p:childTnLst>
                              <p:par>
                                <p:cTn id="35" presetID="22" presetClass="entr" presetSubtype="8" fill="hold" grpId="0" nodeType="after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wipe(left)">
                                      <p:cBhvr>
                                        <p:cTn id="3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bldLvl="0" animBg="1"/>
      <p:bldP spid="9" grpId="0" bldLvl="0" animBg="1"/>
      <p:bldP spid="10" grpId="0" bldLvl="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683547" y="222150"/>
            <a:ext cx="10724389" cy="6066890"/>
          </a:xfrm>
          <a:prstGeom prst="rect">
            <a:avLst/>
          </a:prstGeom>
        </p:spPr>
      </p:pic>
      <p:pic>
        <p:nvPicPr>
          <p:cNvPr id="7" name="图片 6" descr="D:\360安全浏览器下载\51miz-E1109726-D836F738.png51miz-E1109726-D836F738"/>
          <p:cNvPicPr>
            <a:picLocks noChangeAspect="1"/>
          </p:cNvPicPr>
          <p:nvPr/>
        </p:nvPicPr>
        <p:blipFill>
          <a:blip r:embed="rId2"/>
          <a:srcRect/>
          <a:stretch>
            <a:fillRect/>
          </a:stretch>
        </p:blipFill>
        <p:spPr>
          <a:xfrm>
            <a:off x="8413887" y="180725"/>
            <a:ext cx="3094566" cy="1933575"/>
          </a:xfrm>
          <a:prstGeom prst="rect">
            <a:avLst/>
          </a:prstGeom>
        </p:spPr>
      </p:pic>
      <p:pic>
        <p:nvPicPr>
          <p:cNvPr id="5" name="图片 4" descr="D:\360安全浏览器下载\51miz-E1043582-F9457669.png51miz-E1043582-F9457669"/>
          <p:cNvPicPr>
            <a:picLocks noChangeAspect="1"/>
          </p:cNvPicPr>
          <p:nvPr/>
        </p:nvPicPr>
        <p:blipFill>
          <a:blip r:embed="rId3"/>
          <a:srcRect l="56529" t="1329"/>
          <a:stretch>
            <a:fillRect/>
          </a:stretch>
        </p:blipFill>
        <p:spPr>
          <a:xfrm>
            <a:off x="9485630" y="621030"/>
            <a:ext cx="2865755" cy="6505575"/>
          </a:xfrm>
          <a:prstGeom prst="rect">
            <a:avLst/>
          </a:prstGeom>
        </p:spPr>
      </p:pic>
      <p:pic>
        <p:nvPicPr>
          <p:cNvPr id="46" name="图片 45" descr="D:\360安全浏览器下载\51miz-E1043582-F9457669.png51miz-E1043582-F9457669"/>
          <p:cNvPicPr>
            <a:picLocks noChangeAspect="1"/>
          </p:cNvPicPr>
          <p:nvPr/>
        </p:nvPicPr>
        <p:blipFill>
          <a:blip r:embed="rId3"/>
          <a:srcRect t="8578" r="41552"/>
          <a:stretch>
            <a:fillRect/>
          </a:stretch>
        </p:blipFill>
        <p:spPr>
          <a:xfrm>
            <a:off x="559435" y="2496185"/>
            <a:ext cx="2868295" cy="4486910"/>
          </a:xfrm>
          <a:prstGeom prst="rect">
            <a:avLst/>
          </a:prstGeom>
        </p:spPr>
      </p:pic>
      <p:sp>
        <p:nvSpPr>
          <p:cNvPr id="48" name="PA-文本框 10"/>
          <p:cNvSpPr txBox="1"/>
          <p:nvPr>
            <p:custDataLst>
              <p:tags r:id="rId4"/>
            </p:custDataLst>
          </p:nvPr>
        </p:nvSpPr>
        <p:spPr>
          <a:xfrm>
            <a:off x="2450451" y="1467678"/>
            <a:ext cx="7291098" cy="1322070"/>
          </a:xfrm>
          <a:prstGeom prst="rect">
            <a:avLst/>
          </a:prstGeom>
          <a:noFill/>
        </p:spPr>
        <p:txBody>
          <a:bodyPr wrap="square" rtlCol="0">
            <a:spAutoFit/>
          </a:bodyPr>
          <a:lstStyle/>
          <a:p>
            <a:pPr algn="ctr"/>
            <a:r>
              <a:rPr lang="zh-CN" altLang="en-US" sz="8000" dirty="0">
                <a:solidFill>
                  <a:srgbClr val="FF0000"/>
                </a:solidFill>
                <a:latin typeface="汉仪海韵体简" panose="02010600000101010101" pitchFamily="2" charset="-122"/>
                <a:ea typeface="汉仪海韵体简" panose="02010600000101010101" pitchFamily="2" charset="-122"/>
                <a:cs typeface="+mn-ea"/>
                <a:sym typeface="+mn-lt"/>
              </a:rPr>
              <a:t>第四</a:t>
            </a:r>
            <a:r>
              <a:rPr lang="zh-CN" altLang="en-US" sz="8000" dirty="0">
                <a:solidFill>
                  <a:srgbClr val="FF0000"/>
                </a:solidFill>
                <a:latin typeface="汉仪海韵体简" panose="02010600000101010101" pitchFamily="2" charset="-122"/>
                <a:ea typeface="汉仪海韵体简" panose="02010600000101010101" pitchFamily="2" charset="-122"/>
                <a:cs typeface="+mn-ea"/>
                <a:sym typeface="+mn-lt"/>
              </a:rPr>
              <a:t>章节</a:t>
            </a:r>
            <a:endParaRPr lang="zh-CN" altLang="en-US" sz="8000" dirty="0">
              <a:solidFill>
                <a:srgbClr val="FF0000"/>
              </a:solidFill>
              <a:latin typeface="汉仪海韵体简" panose="02010600000101010101" pitchFamily="2" charset="-122"/>
              <a:ea typeface="汉仪海韵体简" panose="02010600000101010101" pitchFamily="2" charset="-122"/>
              <a:cs typeface="+mn-ea"/>
              <a:sym typeface="+mn-lt"/>
            </a:endParaRPr>
          </a:p>
        </p:txBody>
      </p:sp>
      <p:pic>
        <p:nvPicPr>
          <p:cNvPr id="3" name="图片 2" descr="D:\360安全浏览器下载\51miz-E902985-3A4729F9.png51miz-E902985-3A4729F9"/>
          <p:cNvPicPr>
            <a:picLocks noChangeAspect="1"/>
          </p:cNvPicPr>
          <p:nvPr/>
        </p:nvPicPr>
        <p:blipFill rotWithShape="1">
          <a:blip r:embed="rId5">
            <a:lum bright="12000"/>
          </a:blip>
          <a:srcRect/>
          <a:stretch>
            <a:fillRect/>
          </a:stretch>
        </p:blipFill>
        <p:spPr>
          <a:xfrm rot="1421547">
            <a:off x="1538605" y="626110"/>
            <a:ext cx="2544445" cy="2544445"/>
          </a:xfrm>
          <a:prstGeom prst="rect">
            <a:avLst/>
          </a:prstGeom>
        </p:spPr>
      </p:pic>
      <p:sp>
        <p:nvSpPr>
          <p:cNvPr id="2" name="PA-文本框 10"/>
          <p:cNvSpPr txBox="1"/>
          <p:nvPr>
            <p:custDataLst>
              <p:tags r:id="rId6"/>
            </p:custDataLst>
          </p:nvPr>
        </p:nvSpPr>
        <p:spPr>
          <a:xfrm>
            <a:off x="2248709" y="2949007"/>
            <a:ext cx="7594063" cy="1351075"/>
          </a:xfrm>
          <a:prstGeom prst="rect">
            <a:avLst/>
          </a:prstGeom>
          <a:noFill/>
        </p:spPr>
        <p:txBody>
          <a:bodyPr wrap="square" rtlCol="0">
            <a:spAutoFit/>
          </a:bodyPr>
          <a:p>
            <a:pPr algn="ctr">
              <a:lnSpc>
                <a:spcPct val="110000"/>
              </a:lnSpc>
            </a:pPr>
            <a:r>
              <a:rPr lang="zh-CN" altLang="en-US" sz="8000" dirty="0">
                <a:solidFill>
                  <a:srgbClr val="FF0000"/>
                </a:solidFill>
                <a:latin typeface="汉仪海韵体简" panose="02010600000101010101" pitchFamily="2" charset="-122"/>
                <a:ea typeface="汉仪海韵体简" panose="02010600000101010101" pitchFamily="2" charset="-122"/>
                <a:cs typeface="+mn-ea"/>
                <a:sym typeface="+mn-lt"/>
              </a:rPr>
              <a:t>如何预防流感</a:t>
            </a:r>
            <a:endParaRPr lang="zh-CN" altLang="zh-CN" sz="8000" dirty="0">
              <a:solidFill>
                <a:srgbClr val="FF0000"/>
              </a:solidFill>
              <a:latin typeface="汉仪海韵体简" panose="02010600000101010101" pitchFamily="2" charset="-122"/>
              <a:ea typeface="汉仪海韵体简" panose="02010600000101010101" pitchFamily="2" charset="-122"/>
              <a:cs typeface="+mn-ea"/>
              <a:sym typeface="+mn-lt"/>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advTm="0">
        <p15:prstTrans prst="prestig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1500"/>
                                        <p:tgtEl>
                                          <p:spTgt spid="5"/>
                                        </p:tgtEl>
                                      </p:cBhvr>
                                    </p:animEffect>
                                  </p:childTnLst>
                                </p:cTn>
                              </p:par>
                            </p:childTnLst>
                          </p:cTn>
                        </p:par>
                        <p:par>
                          <p:cTn id="8" fill="hold">
                            <p:stCondLst>
                              <p:cond delay="1500"/>
                            </p:stCondLst>
                            <p:childTnLst>
                              <p:par>
                                <p:cTn id="9" presetID="47"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anim calcmode="lin" valueType="num">
                                      <p:cBhvr>
                                        <p:cTn id="12" dur="1000" fill="hold"/>
                                        <p:tgtEl>
                                          <p:spTgt spid="7"/>
                                        </p:tgtEl>
                                        <p:attrNameLst>
                                          <p:attrName>ppt_x</p:attrName>
                                        </p:attrNameLst>
                                      </p:cBhvr>
                                      <p:tavLst>
                                        <p:tav tm="0">
                                          <p:val>
                                            <p:strVal val="#ppt_x"/>
                                          </p:val>
                                        </p:tav>
                                        <p:tav tm="100000">
                                          <p:val>
                                            <p:strVal val="#ppt_x"/>
                                          </p:val>
                                        </p:tav>
                                      </p:tavLst>
                                    </p:anim>
                                    <p:anim calcmode="lin" valueType="num">
                                      <p:cBhvr>
                                        <p:cTn id="13" dur="1000" fill="hold"/>
                                        <p:tgtEl>
                                          <p:spTgt spid="7"/>
                                        </p:tgtEl>
                                        <p:attrNameLst>
                                          <p:attrName>ppt_y</p:attrName>
                                        </p:attrNameLst>
                                      </p:cBhvr>
                                      <p:tavLst>
                                        <p:tav tm="0">
                                          <p:val>
                                            <p:strVal val="#ppt_y-.1"/>
                                          </p:val>
                                        </p:tav>
                                        <p:tav tm="100000">
                                          <p:val>
                                            <p:strVal val="#ppt_y"/>
                                          </p:val>
                                        </p:tav>
                                      </p:tavLst>
                                    </p:anim>
                                  </p:childTnLst>
                                </p:cTn>
                              </p:par>
                            </p:childTnLst>
                          </p:cTn>
                        </p:par>
                        <p:par>
                          <p:cTn id="14" fill="hold">
                            <p:stCondLst>
                              <p:cond delay="2500"/>
                            </p:stCondLst>
                            <p:childTnLst>
                              <p:par>
                                <p:cTn id="15" presetID="22" presetClass="entr" presetSubtype="4" fill="hold" nodeType="afterEffect">
                                  <p:stCondLst>
                                    <p:cond delay="0"/>
                                  </p:stCondLst>
                                  <p:childTnLst>
                                    <p:set>
                                      <p:cBhvr>
                                        <p:cTn id="16" dur="1" fill="hold">
                                          <p:stCondLst>
                                            <p:cond delay="0"/>
                                          </p:stCondLst>
                                        </p:cTn>
                                        <p:tgtEl>
                                          <p:spTgt spid="46"/>
                                        </p:tgtEl>
                                        <p:attrNameLst>
                                          <p:attrName>style.visibility</p:attrName>
                                        </p:attrNameLst>
                                      </p:cBhvr>
                                      <p:to>
                                        <p:strVal val="visible"/>
                                      </p:to>
                                    </p:set>
                                    <p:animEffect transition="in" filter="wipe(down)">
                                      <p:cBhvr>
                                        <p:cTn id="17" dur="500"/>
                                        <p:tgtEl>
                                          <p:spTgt spid="46"/>
                                        </p:tgtEl>
                                      </p:cBhvr>
                                    </p:animEffect>
                                  </p:childTnLst>
                                </p:cTn>
                              </p:par>
                            </p:childTnLst>
                          </p:cTn>
                        </p:par>
                        <p:par>
                          <p:cTn id="18" fill="hold">
                            <p:stCondLst>
                              <p:cond delay="3000"/>
                            </p:stCondLst>
                            <p:childTnLst>
                              <p:par>
                                <p:cTn id="19" presetID="23" presetClass="entr" presetSubtype="36" fill="hold" grpId="0" nodeType="afterEffect">
                                  <p:stCondLst>
                                    <p:cond delay="0"/>
                                  </p:stCondLst>
                                  <p:childTnLst>
                                    <p:set>
                                      <p:cBhvr>
                                        <p:cTn id="20" dur="1" fill="hold">
                                          <p:stCondLst>
                                            <p:cond delay="0"/>
                                          </p:stCondLst>
                                        </p:cTn>
                                        <p:tgtEl>
                                          <p:spTgt spid="48"/>
                                        </p:tgtEl>
                                        <p:attrNameLst>
                                          <p:attrName>style.visibility</p:attrName>
                                        </p:attrNameLst>
                                      </p:cBhvr>
                                      <p:to>
                                        <p:strVal val="visible"/>
                                      </p:to>
                                    </p:set>
                                    <p:anim calcmode="lin" valueType="num">
                                      <p:cBhvr>
                                        <p:cTn id="21" dur="500" fill="hold"/>
                                        <p:tgtEl>
                                          <p:spTgt spid="48"/>
                                        </p:tgtEl>
                                        <p:attrNameLst>
                                          <p:attrName>ppt_w</p:attrName>
                                        </p:attrNameLst>
                                      </p:cBhvr>
                                      <p:tavLst>
                                        <p:tav tm="0">
                                          <p:val>
                                            <p:strVal val="(6*min(max(#ppt_w*#ppt_h,.3),1)-7.4)/-.7*#ppt_w"/>
                                          </p:val>
                                        </p:tav>
                                        <p:tav tm="100000">
                                          <p:val>
                                            <p:strVal val="#ppt_w"/>
                                          </p:val>
                                        </p:tav>
                                      </p:tavLst>
                                    </p:anim>
                                    <p:anim calcmode="lin" valueType="num">
                                      <p:cBhvr>
                                        <p:cTn id="22" dur="500" fill="hold"/>
                                        <p:tgtEl>
                                          <p:spTgt spid="48"/>
                                        </p:tgtEl>
                                        <p:attrNameLst>
                                          <p:attrName>ppt_h</p:attrName>
                                        </p:attrNameLst>
                                      </p:cBhvr>
                                      <p:tavLst>
                                        <p:tav tm="0">
                                          <p:val>
                                            <p:strVal val="(6*min(max(#ppt_w*#ppt_h,.3),1)-7.4)/-.7*#ppt_h"/>
                                          </p:val>
                                        </p:tav>
                                        <p:tav tm="100000">
                                          <p:val>
                                            <p:strVal val="#ppt_h"/>
                                          </p:val>
                                        </p:tav>
                                      </p:tavLst>
                                    </p:anim>
                                    <p:anim calcmode="lin" valueType="num">
                                      <p:cBhvr>
                                        <p:cTn id="23" dur="500" fill="hold"/>
                                        <p:tgtEl>
                                          <p:spTgt spid="48"/>
                                        </p:tgtEl>
                                        <p:attrNameLst>
                                          <p:attrName>ppt_x</p:attrName>
                                        </p:attrNameLst>
                                      </p:cBhvr>
                                      <p:tavLst>
                                        <p:tav tm="0">
                                          <p:val>
                                            <p:fltVal val="0.5"/>
                                          </p:val>
                                        </p:tav>
                                        <p:tav tm="100000">
                                          <p:val>
                                            <p:strVal val="#ppt_x"/>
                                          </p:val>
                                        </p:tav>
                                      </p:tavLst>
                                    </p:anim>
                                    <p:anim calcmode="lin" valueType="num">
                                      <p:cBhvr>
                                        <p:cTn id="24" dur="500" fill="hold"/>
                                        <p:tgtEl>
                                          <p:spTgt spid="48"/>
                                        </p:tgtEl>
                                        <p:attrNameLst>
                                          <p:attrName>ppt_y</p:attrName>
                                        </p:attrNameLst>
                                      </p:cBhvr>
                                      <p:tavLst>
                                        <p:tav tm="0">
                                          <p:val>
                                            <p:strVal val="1+(6*min(max(#ppt_w*#ppt_h,.3),1)-7.4)/-.7*#ppt_h/2"/>
                                          </p:val>
                                        </p:tav>
                                        <p:tav tm="100000">
                                          <p:val>
                                            <p:strVal val="#ppt_y"/>
                                          </p:val>
                                        </p:tav>
                                      </p:tavLst>
                                    </p:anim>
                                  </p:childTnLst>
                                </p:cTn>
                              </p:par>
                            </p:childTnLst>
                          </p:cTn>
                        </p:par>
                        <p:par>
                          <p:cTn id="25" fill="hold">
                            <p:stCondLst>
                              <p:cond delay="3500"/>
                            </p:stCondLst>
                            <p:childTnLst>
                              <p:par>
                                <p:cTn id="26" presetID="31" presetClass="entr" presetSubtype="0" fill="hold" nodeType="afterEffect">
                                  <p:stCondLst>
                                    <p:cond delay="0"/>
                                  </p:stCondLst>
                                  <p:childTnLst>
                                    <p:set>
                                      <p:cBhvr>
                                        <p:cTn id="27" dur="1" fill="hold">
                                          <p:stCondLst>
                                            <p:cond delay="0"/>
                                          </p:stCondLst>
                                        </p:cTn>
                                        <p:tgtEl>
                                          <p:spTgt spid="3"/>
                                        </p:tgtEl>
                                        <p:attrNameLst>
                                          <p:attrName>style.visibility</p:attrName>
                                        </p:attrNameLst>
                                      </p:cBhvr>
                                      <p:to>
                                        <p:strVal val="visible"/>
                                      </p:to>
                                    </p:set>
                                    <p:anim calcmode="lin" valueType="num">
                                      <p:cBhvr>
                                        <p:cTn id="28" dur="1000" fill="hold"/>
                                        <p:tgtEl>
                                          <p:spTgt spid="3"/>
                                        </p:tgtEl>
                                        <p:attrNameLst>
                                          <p:attrName>ppt_w</p:attrName>
                                        </p:attrNameLst>
                                      </p:cBhvr>
                                      <p:tavLst>
                                        <p:tav tm="0">
                                          <p:val>
                                            <p:fltVal val="0"/>
                                          </p:val>
                                        </p:tav>
                                        <p:tav tm="100000">
                                          <p:val>
                                            <p:strVal val="#ppt_w"/>
                                          </p:val>
                                        </p:tav>
                                      </p:tavLst>
                                    </p:anim>
                                    <p:anim calcmode="lin" valueType="num">
                                      <p:cBhvr>
                                        <p:cTn id="29" dur="1000" fill="hold"/>
                                        <p:tgtEl>
                                          <p:spTgt spid="3"/>
                                        </p:tgtEl>
                                        <p:attrNameLst>
                                          <p:attrName>ppt_h</p:attrName>
                                        </p:attrNameLst>
                                      </p:cBhvr>
                                      <p:tavLst>
                                        <p:tav tm="0">
                                          <p:val>
                                            <p:fltVal val="0"/>
                                          </p:val>
                                        </p:tav>
                                        <p:tav tm="100000">
                                          <p:val>
                                            <p:strVal val="#ppt_h"/>
                                          </p:val>
                                        </p:tav>
                                      </p:tavLst>
                                    </p:anim>
                                    <p:anim calcmode="lin" valueType="num">
                                      <p:cBhvr>
                                        <p:cTn id="30" dur="1000" fill="hold"/>
                                        <p:tgtEl>
                                          <p:spTgt spid="3"/>
                                        </p:tgtEl>
                                        <p:attrNameLst>
                                          <p:attrName>style.rotation</p:attrName>
                                        </p:attrNameLst>
                                      </p:cBhvr>
                                      <p:tavLst>
                                        <p:tav tm="0">
                                          <p:val>
                                            <p:fltVal val="90"/>
                                          </p:val>
                                        </p:tav>
                                        <p:tav tm="100000">
                                          <p:val>
                                            <p:fltVal val="0"/>
                                          </p:val>
                                        </p:tav>
                                      </p:tavLst>
                                    </p:anim>
                                    <p:animEffect transition="in" filter="fade">
                                      <p:cBhvr>
                                        <p:cTn id="31" dur="1000"/>
                                        <p:tgtEl>
                                          <p:spTgt spid="3"/>
                                        </p:tgtEl>
                                      </p:cBhvr>
                                    </p:animEffect>
                                  </p:childTnLst>
                                </p:cTn>
                              </p:par>
                            </p:childTnLst>
                          </p:cTn>
                        </p:par>
                        <p:par>
                          <p:cTn id="32" fill="hold">
                            <p:stCondLst>
                              <p:cond delay="4500"/>
                            </p:stCondLst>
                            <p:childTnLst>
                              <p:par>
                                <p:cTn id="33" presetID="23" presetClass="entr" presetSubtype="36" fill="hold" grpId="0" nodeType="afterEffect">
                                  <p:stCondLst>
                                    <p:cond delay="0"/>
                                  </p:stCondLst>
                                  <p:childTnLst>
                                    <p:set>
                                      <p:cBhvr>
                                        <p:cTn id="34" dur="1" fill="hold">
                                          <p:stCondLst>
                                            <p:cond delay="0"/>
                                          </p:stCondLst>
                                        </p:cTn>
                                        <p:tgtEl>
                                          <p:spTgt spid="2"/>
                                        </p:tgtEl>
                                        <p:attrNameLst>
                                          <p:attrName>style.visibility</p:attrName>
                                        </p:attrNameLst>
                                      </p:cBhvr>
                                      <p:to>
                                        <p:strVal val="visible"/>
                                      </p:to>
                                    </p:set>
                                    <p:anim calcmode="lin" valueType="num">
                                      <p:cBhvr>
                                        <p:cTn id="35" dur="500" fill="hold"/>
                                        <p:tgtEl>
                                          <p:spTgt spid="2"/>
                                        </p:tgtEl>
                                        <p:attrNameLst>
                                          <p:attrName>ppt_w</p:attrName>
                                        </p:attrNameLst>
                                      </p:cBhvr>
                                      <p:tavLst>
                                        <p:tav tm="0">
                                          <p:val>
                                            <p:strVal val="(6*min(max(#ppt_w*#ppt_h,.3),1)-7.4)/-.7*#ppt_w"/>
                                          </p:val>
                                        </p:tav>
                                        <p:tav tm="100000">
                                          <p:val>
                                            <p:strVal val="#ppt_w"/>
                                          </p:val>
                                        </p:tav>
                                      </p:tavLst>
                                    </p:anim>
                                    <p:anim calcmode="lin" valueType="num">
                                      <p:cBhvr>
                                        <p:cTn id="36" dur="500" fill="hold"/>
                                        <p:tgtEl>
                                          <p:spTgt spid="2"/>
                                        </p:tgtEl>
                                        <p:attrNameLst>
                                          <p:attrName>ppt_h</p:attrName>
                                        </p:attrNameLst>
                                      </p:cBhvr>
                                      <p:tavLst>
                                        <p:tav tm="0">
                                          <p:val>
                                            <p:strVal val="(6*min(max(#ppt_w*#ppt_h,.3),1)-7.4)/-.7*#ppt_h"/>
                                          </p:val>
                                        </p:tav>
                                        <p:tav tm="100000">
                                          <p:val>
                                            <p:strVal val="#ppt_h"/>
                                          </p:val>
                                        </p:tav>
                                      </p:tavLst>
                                    </p:anim>
                                    <p:anim calcmode="lin" valueType="num">
                                      <p:cBhvr>
                                        <p:cTn id="37" dur="500" fill="hold"/>
                                        <p:tgtEl>
                                          <p:spTgt spid="2"/>
                                        </p:tgtEl>
                                        <p:attrNameLst>
                                          <p:attrName>ppt_x</p:attrName>
                                        </p:attrNameLst>
                                      </p:cBhvr>
                                      <p:tavLst>
                                        <p:tav tm="0">
                                          <p:val>
                                            <p:fltVal val="0.5"/>
                                          </p:val>
                                        </p:tav>
                                        <p:tav tm="100000">
                                          <p:val>
                                            <p:strVal val="#ppt_x"/>
                                          </p:val>
                                        </p:tav>
                                      </p:tavLst>
                                    </p:anim>
                                    <p:anim calcmode="lin" valueType="num">
                                      <p:cBhvr>
                                        <p:cTn id="38" dur="500" fill="hold"/>
                                        <p:tgtEl>
                                          <p:spTgt spid="2"/>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59802" y="-112853"/>
            <a:ext cx="12072395" cy="7083705"/>
          </a:xfrm>
          <a:prstGeom prst="rect">
            <a:avLst/>
          </a:prstGeom>
        </p:spPr>
      </p:pic>
      <p:pic>
        <p:nvPicPr>
          <p:cNvPr id="12" name="图片 11" descr="D:\360安全浏览器下载\2.png2"/>
          <p:cNvPicPr>
            <a:picLocks noChangeAspect="1"/>
          </p:cNvPicPr>
          <p:nvPr/>
        </p:nvPicPr>
        <p:blipFill rotWithShape="1">
          <a:blip r:embed="rId2"/>
          <a:srcRect/>
          <a:stretch>
            <a:fillRect/>
          </a:stretch>
        </p:blipFill>
        <p:spPr>
          <a:xfrm>
            <a:off x="507365" y="358775"/>
            <a:ext cx="836295" cy="836295"/>
          </a:xfrm>
          <a:prstGeom prst="rect">
            <a:avLst/>
          </a:prstGeom>
        </p:spPr>
      </p:pic>
      <p:sp>
        <p:nvSpPr>
          <p:cNvPr id="14" name="文本框 13"/>
          <p:cNvSpPr txBox="1"/>
          <p:nvPr/>
        </p:nvSpPr>
        <p:spPr>
          <a:xfrm>
            <a:off x="1239226" y="589268"/>
            <a:ext cx="6094070" cy="375487"/>
          </a:xfrm>
          <a:prstGeom prst="rect">
            <a:avLst/>
          </a:prstGeom>
          <a:noFill/>
        </p:spPr>
        <p:txBody>
          <a:bodyPr wrap="square">
            <a:spAutoFit/>
          </a:bodyPr>
          <a:lstStyle/>
          <a:p>
            <a:pPr>
              <a:lnSpc>
                <a:spcPct val="110000"/>
              </a:lnSpc>
            </a:pPr>
            <a:r>
              <a:rPr lang="zh-CN" altLang="en-US" sz="1800" dirty="0">
                <a:solidFill>
                  <a:srgbClr val="FF0000"/>
                </a:solidFill>
                <a:latin typeface="汉仪海韵体简" panose="02010600000101010101" pitchFamily="2" charset="-122"/>
                <a:ea typeface="汉仪海韵体简" panose="02010600000101010101" pitchFamily="2" charset="-122"/>
                <a:cs typeface="+mn-ea"/>
                <a:sym typeface="+mn-lt"/>
              </a:rPr>
              <a:t>如何预防流感</a:t>
            </a:r>
            <a:endParaRPr lang="zh-CN" altLang="zh-CN" sz="1800" dirty="0">
              <a:solidFill>
                <a:srgbClr val="FF0000"/>
              </a:solidFill>
              <a:latin typeface="汉仪海韵体简" panose="02010600000101010101" pitchFamily="2" charset="-122"/>
              <a:ea typeface="汉仪海韵体简" panose="02010600000101010101" pitchFamily="2" charset="-122"/>
              <a:cs typeface="+mn-ea"/>
              <a:sym typeface="+mn-lt"/>
            </a:endParaRPr>
          </a:p>
        </p:txBody>
      </p:sp>
      <p:sp>
        <p:nvSpPr>
          <p:cNvPr id="5" name="矩形 21"/>
          <p:cNvSpPr/>
          <p:nvPr/>
        </p:nvSpPr>
        <p:spPr>
          <a:xfrm>
            <a:off x="1480285" y="2500872"/>
            <a:ext cx="7547968" cy="1156855"/>
          </a:xfrm>
          <a:prstGeom prst="rect">
            <a:avLst/>
          </a:prstGeom>
          <a:noFill/>
          <a:ln w="9525">
            <a:noFill/>
          </a:ln>
        </p:spPr>
        <p:txBody>
          <a:bodyPr wrap="square" anchor="t">
            <a:spAutoFit/>
          </a:bodyPr>
          <a:lstStyle/>
          <a:p>
            <a:pPr>
              <a:lnSpc>
                <a:spcPct val="150000"/>
              </a:lnSpc>
            </a:pPr>
            <a:r>
              <a:rPr lang="zh-CN" altLang="en-US" sz="1600" spc="300" dirty="0">
                <a:latin typeface="微软雅黑" panose="020B0503020204020204" pitchFamily="34" charset="-122"/>
                <a:ea typeface="微软雅黑" panose="020B0503020204020204" pitchFamily="34" charset="-122"/>
                <a:cs typeface="+mn-ea"/>
                <a:sym typeface="+mn-lt"/>
              </a:rPr>
              <a:t>多喝水，这个细节要时时刻刻保持，备个水杯，重要性和好处就不多说了保持运动，加强身体锻炼，提高身体免疫力，还要有充足的睡眠一旦感染流感，就减少外出机会，尽量前往医院就医，早发现早治疗；</a:t>
            </a:r>
            <a:endParaRPr lang="en-US" altLang="zh-CN" sz="1600" spc="300" dirty="0">
              <a:latin typeface="微软雅黑" panose="020B0503020204020204" pitchFamily="34" charset="-122"/>
              <a:ea typeface="微软雅黑" panose="020B0503020204020204" pitchFamily="34" charset="-122"/>
              <a:cs typeface="+mn-ea"/>
              <a:sym typeface="+mn-lt"/>
            </a:endParaRPr>
          </a:p>
        </p:txBody>
      </p:sp>
      <p:sp>
        <p:nvSpPr>
          <p:cNvPr id="6" name="圆角矩形 5"/>
          <p:cNvSpPr/>
          <p:nvPr/>
        </p:nvSpPr>
        <p:spPr bwMode="auto">
          <a:xfrm>
            <a:off x="797421" y="2234514"/>
            <a:ext cx="641684" cy="641684"/>
          </a:xfrm>
          <a:prstGeom prst="roundRect">
            <a:avLst/>
          </a:prstGeom>
          <a:solidFill>
            <a:srgbClr val="F41837"/>
          </a:solidFill>
          <a:ln w="9525" cap="flat" cmpd="sng" algn="ctr">
            <a:solidFill>
              <a:srgbClr val="F41837"/>
            </a:solidFill>
            <a:prstDash val="solid"/>
            <a:round/>
            <a:headEnd type="none" w="med" len="med"/>
            <a:tailEnd type="none" w="med" len="med"/>
          </a:ln>
          <a:effectLst/>
        </p:spPr>
        <p:txBody>
          <a:bodyPr vert="horz" wrap="square" lIns="0" tIns="0" rIns="0" bIns="0" numCol="1" rtlCol="0" anchor="ctr" anchorCtr="0" compatLnSpc="1"/>
          <a:lstStyle/>
          <a:p>
            <a:pPr algn="ctr"/>
            <a:r>
              <a:rPr lang="en-US" altLang="zh-CN" sz="2800">
                <a:solidFill>
                  <a:schemeClr val="bg1"/>
                </a:solidFill>
                <a:latin typeface="Impact" panose="020B0806030902050204" pitchFamily="34" charset="0"/>
                <a:ea typeface="+mj-ea"/>
              </a:rPr>
              <a:t>1</a:t>
            </a:r>
            <a:endParaRPr lang="zh-CN" altLang="en-US" sz="2800">
              <a:solidFill>
                <a:schemeClr val="bg1"/>
              </a:solidFill>
              <a:latin typeface="Impact" panose="020B0806030902050204" pitchFamily="34" charset="0"/>
              <a:ea typeface="+mj-ea"/>
            </a:endParaRPr>
          </a:p>
        </p:txBody>
      </p:sp>
      <p:sp>
        <p:nvSpPr>
          <p:cNvPr id="8" name="矩形 21"/>
          <p:cNvSpPr/>
          <p:nvPr/>
        </p:nvSpPr>
        <p:spPr>
          <a:xfrm>
            <a:off x="1480285" y="4440057"/>
            <a:ext cx="7547968" cy="1532151"/>
          </a:xfrm>
          <a:prstGeom prst="rect">
            <a:avLst/>
          </a:prstGeom>
          <a:noFill/>
          <a:ln w="9525">
            <a:noFill/>
          </a:ln>
        </p:spPr>
        <p:txBody>
          <a:bodyPr wrap="square" anchor="t">
            <a:spAutoFit/>
          </a:bodyPr>
          <a:lstStyle/>
          <a:p>
            <a:pPr>
              <a:lnSpc>
                <a:spcPct val="150000"/>
              </a:lnSpc>
            </a:pPr>
            <a:r>
              <a:rPr lang="zh-CN" altLang="en-US" sz="1600" spc="300" dirty="0">
                <a:latin typeface="微软雅黑" panose="020B0503020204020204" pitchFamily="34" charset="-122"/>
                <a:ea typeface="微软雅黑" panose="020B0503020204020204" pitchFamily="34" charset="-122"/>
                <a:cs typeface="+mn-ea"/>
                <a:sym typeface="+mn-lt"/>
              </a:rPr>
              <a:t>保持个人卫生，除了勤洗手，还要保持口腔和鼻腔的干净，减少密封环境的接触，尤其是去往医院时尽量戴个口罩保持个人卫生，保持口腔和鼻腔的干净，减少密封环境的接触，尤其是去往医院时尽量戴个口罩</a:t>
            </a:r>
            <a:endParaRPr lang="zh-CN" altLang="en-US" sz="1600" spc="300" dirty="0">
              <a:latin typeface="微软雅黑" panose="020B0503020204020204" pitchFamily="34" charset="-122"/>
              <a:ea typeface="微软雅黑" panose="020B0503020204020204" pitchFamily="34" charset="-122"/>
              <a:cs typeface="+mn-ea"/>
              <a:sym typeface="+mn-lt"/>
            </a:endParaRPr>
          </a:p>
        </p:txBody>
      </p:sp>
      <p:sp>
        <p:nvSpPr>
          <p:cNvPr id="9" name="圆角矩形 8"/>
          <p:cNvSpPr/>
          <p:nvPr/>
        </p:nvSpPr>
        <p:spPr bwMode="auto">
          <a:xfrm>
            <a:off x="797422" y="4075006"/>
            <a:ext cx="641684" cy="641684"/>
          </a:xfrm>
          <a:prstGeom prst="roundRect">
            <a:avLst/>
          </a:prstGeom>
          <a:solidFill>
            <a:srgbClr val="F41837"/>
          </a:solidFill>
          <a:ln w="9525" cap="flat" cmpd="sng" algn="ctr">
            <a:solidFill>
              <a:srgbClr val="F41837"/>
            </a:solidFill>
            <a:prstDash val="solid"/>
            <a:round/>
            <a:headEnd type="none" w="med" len="med"/>
            <a:tailEnd type="none" w="med" len="med"/>
          </a:ln>
          <a:effectLst/>
        </p:spPr>
        <p:txBody>
          <a:bodyPr vert="horz" wrap="square" lIns="0" tIns="0" rIns="0" bIns="0" numCol="1" rtlCol="0" anchor="ctr" anchorCtr="0" compatLnSpc="1"/>
          <a:lstStyle/>
          <a:p>
            <a:pPr algn="ctr"/>
            <a:r>
              <a:rPr lang="en-US" altLang="zh-CN" sz="2800">
                <a:solidFill>
                  <a:schemeClr val="bg1"/>
                </a:solidFill>
                <a:latin typeface="Impact" panose="020B0806030902050204" pitchFamily="34" charset="0"/>
                <a:ea typeface="+mj-ea"/>
              </a:rPr>
              <a:t>2</a:t>
            </a:r>
            <a:endParaRPr lang="zh-CN" altLang="en-US" sz="2800">
              <a:solidFill>
                <a:schemeClr val="bg1"/>
              </a:solidFill>
              <a:latin typeface="Impact" panose="020B0806030902050204" pitchFamily="34" charset="0"/>
              <a:ea typeface="+mj-ea"/>
            </a:endParaRPr>
          </a:p>
        </p:txBody>
      </p:sp>
      <p:sp>
        <p:nvSpPr>
          <p:cNvPr id="10" name="文本框 9"/>
          <p:cNvSpPr txBox="1"/>
          <p:nvPr/>
        </p:nvSpPr>
        <p:spPr>
          <a:xfrm>
            <a:off x="1480284" y="3942100"/>
            <a:ext cx="4771436" cy="534035"/>
          </a:xfrm>
          <a:prstGeom prst="rect">
            <a:avLst/>
          </a:prstGeom>
          <a:noFill/>
          <a:ln w="9525">
            <a:noFill/>
          </a:ln>
        </p:spPr>
        <p:txBody>
          <a:bodyPr wrap="square" anchor="t">
            <a:spAutoFit/>
          </a:bodyPr>
          <a:lstStyle>
            <a:defPPr>
              <a:defRPr lang="zh-CN"/>
            </a:defPPr>
            <a:lvl1pPr algn="ctr">
              <a:lnSpc>
                <a:spcPct val="120000"/>
              </a:lnSpc>
              <a:spcBef>
                <a:spcPts val="200"/>
              </a:spcBef>
              <a:spcAft>
                <a:spcPts val="200"/>
              </a:spcAft>
              <a:defRPr sz="2400">
                <a:solidFill>
                  <a:srgbClr val="3B3B3B"/>
                </a:solidFill>
                <a:latin typeface="微软雅黑" panose="020B0503020204020204" pitchFamily="34" charset="-122"/>
                <a:ea typeface="微软雅黑" panose="020B0503020204020204" pitchFamily="34" charset="-122"/>
              </a:defRPr>
            </a:lvl1pPr>
          </a:lstStyle>
          <a:p>
            <a:pPr lvl="0" algn="l">
              <a:defRPr/>
            </a:pPr>
            <a:endParaRPr lang="zh-CN" altLang="en-US" b="1" dirty="0">
              <a:solidFill>
                <a:srgbClr val="F41837"/>
              </a:solidFill>
            </a:endParaRPr>
          </a:p>
        </p:txBody>
      </p:sp>
      <p:pic>
        <p:nvPicPr>
          <p:cNvPr id="11" name="图片 10" descr="D:\360安全浏览器下载\51miz-E1107440-8993250E.png51miz-E1107440-8993250E"/>
          <p:cNvPicPr>
            <a:picLocks noChangeAspect="1"/>
          </p:cNvPicPr>
          <p:nvPr/>
        </p:nvPicPr>
        <p:blipFill>
          <a:blip r:embed="rId3">
            <a:clrChange>
              <a:clrFrom>
                <a:srgbClr val="FFC17A">
                  <a:alpha val="100000"/>
                </a:srgbClr>
              </a:clrFrom>
              <a:clrTo>
                <a:srgbClr val="FFC17A">
                  <a:alpha val="100000"/>
                  <a:alpha val="0"/>
                </a:srgbClr>
              </a:clrTo>
            </a:clrChange>
          </a:blip>
          <a:srcRect/>
          <a:stretch>
            <a:fillRect/>
          </a:stretch>
        </p:blipFill>
        <p:spPr>
          <a:xfrm>
            <a:off x="8162463" y="1930109"/>
            <a:ext cx="4930775" cy="493099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00" advTm="0">
        <p14:prism/>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300" fill="hold"/>
                                        <p:tgtEl>
                                          <p:spTgt spid="6"/>
                                        </p:tgtEl>
                                        <p:attrNameLst>
                                          <p:attrName>ppt_w</p:attrName>
                                        </p:attrNameLst>
                                      </p:cBhvr>
                                      <p:tavLst>
                                        <p:tav tm="0">
                                          <p:val>
                                            <p:fltVal val="0"/>
                                          </p:val>
                                        </p:tav>
                                        <p:tav tm="100000">
                                          <p:val>
                                            <p:strVal val="#ppt_w"/>
                                          </p:val>
                                        </p:tav>
                                      </p:tavLst>
                                    </p:anim>
                                    <p:anim calcmode="lin" valueType="num">
                                      <p:cBhvr>
                                        <p:cTn id="12" dur="300" fill="hold"/>
                                        <p:tgtEl>
                                          <p:spTgt spid="6"/>
                                        </p:tgtEl>
                                        <p:attrNameLst>
                                          <p:attrName>ppt_h</p:attrName>
                                        </p:attrNameLst>
                                      </p:cBhvr>
                                      <p:tavLst>
                                        <p:tav tm="0">
                                          <p:val>
                                            <p:fltVal val="0"/>
                                          </p:val>
                                        </p:tav>
                                        <p:tav tm="100000">
                                          <p:val>
                                            <p:strVal val="#ppt_h"/>
                                          </p:val>
                                        </p:tav>
                                      </p:tavLst>
                                    </p:anim>
                                    <p:animEffect transition="in" filter="fade">
                                      <p:cBhvr>
                                        <p:cTn id="13" dur="300"/>
                                        <p:tgtEl>
                                          <p:spTgt spid="6"/>
                                        </p:tgtEl>
                                      </p:cBhvr>
                                    </p:animEffect>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childTnLst>
                          </p:cTn>
                        </p:par>
                        <p:par>
                          <p:cTn id="18" fill="hold">
                            <p:stCondLst>
                              <p:cond delay="1500"/>
                            </p:stCondLst>
                            <p:childTnLst>
                              <p:par>
                                <p:cTn id="19" presetID="53" presetClass="entr" presetSubtype="16" fill="hold" grpId="0" nodeType="after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300" fill="hold"/>
                                        <p:tgtEl>
                                          <p:spTgt spid="9"/>
                                        </p:tgtEl>
                                        <p:attrNameLst>
                                          <p:attrName>ppt_w</p:attrName>
                                        </p:attrNameLst>
                                      </p:cBhvr>
                                      <p:tavLst>
                                        <p:tav tm="0">
                                          <p:val>
                                            <p:fltVal val="0"/>
                                          </p:val>
                                        </p:tav>
                                        <p:tav tm="100000">
                                          <p:val>
                                            <p:strVal val="#ppt_w"/>
                                          </p:val>
                                        </p:tav>
                                      </p:tavLst>
                                    </p:anim>
                                    <p:anim calcmode="lin" valueType="num">
                                      <p:cBhvr>
                                        <p:cTn id="22" dur="300" fill="hold"/>
                                        <p:tgtEl>
                                          <p:spTgt spid="9"/>
                                        </p:tgtEl>
                                        <p:attrNameLst>
                                          <p:attrName>ppt_h</p:attrName>
                                        </p:attrNameLst>
                                      </p:cBhvr>
                                      <p:tavLst>
                                        <p:tav tm="0">
                                          <p:val>
                                            <p:fltVal val="0"/>
                                          </p:val>
                                        </p:tav>
                                        <p:tav tm="100000">
                                          <p:val>
                                            <p:strVal val="#ppt_h"/>
                                          </p:val>
                                        </p:tav>
                                      </p:tavLst>
                                    </p:anim>
                                    <p:animEffect transition="in" filter="fade">
                                      <p:cBhvr>
                                        <p:cTn id="23" dur="300"/>
                                        <p:tgtEl>
                                          <p:spTgt spid="9"/>
                                        </p:tgtEl>
                                      </p:cBhvr>
                                    </p:animEffect>
                                  </p:childTnLst>
                                </p:cTn>
                              </p:par>
                            </p:childTnLst>
                          </p:cTn>
                        </p:par>
                        <p:par>
                          <p:cTn id="24" fill="hold">
                            <p:stCondLst>
                              <p:cond delay="2000"/>
                            </p:stCondLst>
                            <p:childTnLst>
                              <p:par>
                                <p:cTn id="25" presetID="31" presetClass="entr" presetSubtype="0" fill="hold" grpId="0" nodeType="after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p:cTn id="27" dur="400" fill="hold"/>
                                        <p:tgtEl>
                                          <p:spTgt spid="10"/>
                                        </p:tgtEl>
                                        <p:attrNameLst>
                                          <p:attrName>ppt_w</p:attrName>
                                        </p:attrNameLst>
                                      </p:cBhvr>
                                      <p:tavLst>
                                        <p:tav tm="0">
                                          <p:val>
                                            <p:fltVal val="0"/>
                                          </p:val>
                                        </p:tav>
                                        <p:tav tm="100000">
                                          <p:val>
                                            <p:strVal val="#ppt_w"/>
                                          </p:val>
                                        </p:tav>
                                      </p:tavLst>
                                    </p:anim>
                                    <p:anim calcmode="lin" valueType="num">
                                      <p:cBhvr>
                                        <p:cTn id="28" dur="400" fill="hold"/>
                                        <p:tgtEl>
                                          <p:spTgt spid="10"/>
                                        </p:tgtEl>
                                        <p:attrNameLst>
                                          <p:attrName>ppt_h</p:attrName>
                                        </p:attrNameLst>
                                      </p:cBhvr>
                                      <p:tavLst>
                                        <p:tav tm="0">
                                          <p:val>
                                            <p:fltVal val="0"/>
                                          </p:val>
                                        </p:tav>
                                        <p:tav tm="100000">
                                          <p:val>
                                            <p:strVal val="#ppt_h"/>
                                          </p:val>
                                        </p:tav>
                                      </p:tavLst>
                                    </p:anim>
                                    <p:anim calcmode="lin" valueType="num">
                                      <p:cBhvr>
                                        <p:cTn id="29" dur="400" fill="hold"/>
                                        <p:tgtEl>
                                          <p:spTgt spid="10"/>
                                        </p:tgtEl>
                                        <p:attrNameLst>
                                          <p:attrName>style.rotation</p:attrName>
                                        </p:attrNameLst>
                                      </p:cBhvr>
                                      <p:tavLst>
                                        <p:tav tm="0">
                                          <p:val>
                                            <p:fltVal val="90"/>
                                          </p:val>
                                        </p:tav>
                                        <p:tav tm="100000">
                                          <p:val>
                                            <p:fltVal val="0"/>
                                          </p:val>
                                        </p:tav>
                                      </p:tavLst>
                                    </p:anim>
                                    <p:animEffect transition="in" filter="fade">
                                      <p:cBhvr>
                                        <p:cTn id="30" dur="400"/>
                                        <p:tgtEl>
                                          <p:spTgt spid="10"/>
                                        </p:tgtEl>
                                      </p:cBhvr>
                                    </p:animEffect>
                                  </p:childTnLst>
                                </p:cTn>
                              </p:par>
                            </p:childTnLst>
                          </p:cTn>
                        </p:par>
                        <p:par>
                          <p:cTn id="31" fill="hold">
                            <p:stCondLst>
                              <p:cond delay="2500"/>
                            </p:stCondLst>
                            <p:childTnLst>
                              <p:par>
                                <p:cTn id="32" presetID="22" presetClass="entr" presetSubtype="8" fill="hold" grpId="0" nodeType="after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wipe(left)">
                                      <p:cBhvr>
                                        <p:cTn id="3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bldLvl="0" animBg="1"/>
      <p:bldP spid="8" grpId="0"/>
      <p:bldP spid="9" grpId="0" bldLvl="0" animBg="1"/>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59802" y="-112853"/>
            <a:ext cx="12072395" cy="7083705"/>
          </a:xfrm>
          <a:prstGeom prst="rect">
            <a:avLst/>
          </a:prstGeom>
        </p:spPr>
      </p:pic>
      <p:pic>
        <p:nvPicPr>
          <p:cNvPr id="12" name="图片 11" descr="D:\360安全浏览器下载\2.png2"/>
          <p:cNvPicPr>
            <a:picLocks noChangeAspect="1"/>
          </p:cNvPicPr>
          <p:nvPr/>
        </p:nvPicPr>
        <p:blipFill rotWithShape="1">
          <a:blip r:embed="rId2"/>
          <a:srcRect/>
          <a:stretch>
            <a:fillRect/>
          </a:stretch>
        </p:blipFill>
        <p:spPr>
          <a:xfrm>
            <a:off x="534670" y="435610"/>
            <a:ext cx="799465" cy="799465"/>
          </a:xfrm>
          <a:prstGeom prst="rect">
            <a:avLst/>
          </a:prstGeom>
        </p:spPr>
      </p:pic>
      <p:sp>
        <p:nvSpPr>
          <p:cNvPr id="14" name="文本框 13"/>
          <p:cNvSpPr txBox="1"/>
          <p:nvPr/>
        </p:nvSpPr>
        <p:spPr>
          <a:xfrm>
            <a:off x="1239226" y="589268"/>
            <a:ext cx="6094070" cy="375487"/>
          </a:xfrm>
          <a:prstGeom prst="rect">
            <a:avLst/>
          </a:prstGeom>
          <a:noFill/>
        </p:spPr>
        <p:txBody>
          <a:bodyPr wrap="square">
            <a:spAutoFit/>
          </a:bodyPr>
          <a:lstStyle/>
          <a:p>
            <a:pPr>
              <a:lnSpc>
                <a:spcPct val="110000"/>
              </a:lnSpc>
            </a:pPr>
            <a:r>
              <a:rPr lang="zh-CN" altLang="en-US" sz="1800" dirty="0">
                <a:solidFill>
                  <a:srgbClr val="FF0000"/>
                </a:solidFill>
                <a:latin typeface="汉仪海韵体简" panose="02010600000101010101" pitchFamily="2" charset="-122"/>
                <a:ea typeface="汉仪海韵体简" panose="02010600000101010101" pitchFamily="2" charset="-122"/>
                <a:cs typeface="+mn-ea"/>
                <a:sym typeface="+mn-lt"/>
              </a:rPr>
              <a:t>如何预防流感</a:t>
            </a:r>
            <a:endParaRPr lang="zh-CN" altLang="zh-CN" sz="1800" dirty="0">
              <a:solidFill>
                <a:srgbClr val="FF0000"/>
              </a:solidFill>
              <a:latin typeface="汉仪海韵体简" panose="02010600000101010101" pitchFamily="2" charset="-122"/>
              <a:ea typeface="汉仪海韵体简" panose="02010600000101010101" pitchFamily="2" charset="-122"/>
              <a:cs typeface="+mn-ea"/>
              <a:sym typeface="+mn-lt"/>
            </a:endParaRPr>
          </a:p>
        </p:txBody>
      </p:sp>
      <p:sp>
        <p:nvSpPr>
          <p:cNvPr id="5" name="矩形: 圆角 4"/>
          <p:cNvSpPr/>
          <p:nvPr/>
        </p:nvSpPr>
        <p:spPr bwMode="auto">
          <a:xfrm>
            <a:off x="454815" y="1604538"/>
            <a:ext cx="4634886" cy="4146720"/>
          </a:xfrm>
          <a:prstGeom prst="hexagon">
            <a:avLst/>
          </a:prstGeom>
          <a:solidFill>
            <a:schemeClr val="bg1"/>
          </a:solidFill>
          <a:ln w="9525" cap="flat" cmpd="sng" algn="ctr">
            <a:solidFill>
              <a:schemeClr val="bg1">
                <a:lumMod val="75000"/>
              </a:schemeClr>
            </a:solidFill>
            <a:prstDash val="solid"/>
            <a:round/>
            <a:headEnd type="none" w="med" len="med"/>
            <a:tailEnd type="none" w="med" len="med"/>
          </a:ln>
          <a:effectLst>
            <a:outerShdw blurRad="63500" algn="ctr" rotWithShape="0">
              <a:prstClr val="black">
                <a:alpha val="40000"/>
              </a:prstClr>
            </a:outerShdw>
          </a:effectLst>
        </p:spPr>
        <p:txBody>
          <a:bodyPr vert="horz" wrap="square" lIns="91440" tIns="45720" rIns="91440" bIns="45720" numCol="1" rtlCol="0"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3D3D3D"/>
              </a:solidFill>
              <a:effectLst/>
              <a:uLnTx/>
              <a:uFillTx/>
              <a:latin typeface="微软雅黑" panose="020B0503020204020204" pitchFamily="34" charset="-122"/>
              <a:ea typeface="微软雅黑" panose="020B0503020204020204" pitchFamily="34" charset="-122"/>
            </a:endParaRPr>
          </a:p>
        </p:txBody>
      </p:sp>
      <p:sp>
        <p:nvSpPr>
          <p:cNvPr id="6" name="矩形: 圆角 5"/>
          <p:cNvSpPr/>
          <p:nvPr/>
        </p:nvSpPr>
        <p:spPr bwMode="auto">
          <a:xfrm>
            <a:off x="6833261" y="1604538"/>
            <a:ext cx="4634886" cy="4146720"/>
          </a:xfrm>
          <a:prstGeom prst="hexagon">
            <a:avLst/>
          </a:prstGeom>
          <a:solidFill>
            <a:schemeClr val="bg1"/>
          </a:solidFill>
          <a:ln w="9525" cap="flat" cmpd="sng" algn="ctr">
            <a:solidFill>
              <a:schemeClr val="bg1">
                <a:lumMod val="75000"/>
              </a:schemeClr>
            </a:solidFill>
            <a:prstDash val="solid"/>
            <a:round/>
            <a:headEnd type="none" w="med" len="med"/>
            <a:tailEnd type="none" w="med" len="med"/>
          </a:ln>
          <a:effectLst>
            <a:outerShdw blurRad="63500" algn="ctr" rotWithShape="0">
              <a:prstClr val="black">
                <a:alpha val="40000"/>
              </a:prstClr>
            </a:outerShdw>
          </a:effectLst>
        </p:spPr>
        <p:txBody>
          <a:bodyPr vert="horz" wrap="square" lIns="91440" tIns="45720" rIns="91440" bIns="45720" numCol="1" rtlCol="0" anchor="t" anchorCtr="0" compatLnSpc="1"/>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defRPr/>
            </a:pPr>
            <a:endParaRPr kumimoji="0" lang="zh-CN" altLang="en-US" sz="1800" b="0" i="0" u="none" strike="noStrike" kern="1200" cap="none" spc="0" normalizeH="0" baseline="0" noProof="0">
              <a:ln>
                <a:noFill/>
              </a:ln>
              <a:solidFill>
                <a:srgbClr val="3D3D3D"/>
              </a:solidFill>
              <a:effectLst/>
              <a:uLnTx/>
              <a:uFillTx/>
              <a:latin typeface="微软雅黑" panose="020B0503020204020204" pitchFamily="34" charset="-122"/>
              <a:ea typeface="微软雅黑" panose="020B0503020204020204" pitchFamily="34" charset="-122"/>
            </a:endParaRPr>
          </a:p>
        </p:txBody>
      </p:sp>
      <p:sp>
        <p:nvSpPr>
          <p:cNvPr id="8" name="文本框 19"/>
          <p:cNvSpPr txBox="1">
            <a:spLocks noChangeArrowheads="1"/>
          </p:cNvSpPr>
          <p:nvPr>
            <p:custDataLst>
              <p:tags r:id="rId3"/>
            </p:custDataLst>
          </p:nvPr>
        </p:nvSpPr>
        <p:spPr bwMode="auto">
          <a:xfrm>
            <a:off x="1640967" y="1868811"/>
            <a:ext cx="2486102" cy="510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buFont typeface="Arial" panose="020B0604020202020204" pitchFamily="34" charset="0"/>
              <a:defRPr>
                <a:solidFill>
                  <a:schemeClr val="tx1"/>
                </a:solidFill>
                <a:latin typeface="Calibri" panose="020F050202020403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Calibri" panose="020F050202020403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lvl="0" algn="ctr">
              <a:defRPr/>
            </a:pPr>
            <a:endParaRPr lang="zh-CN" altLang="en-US" sz="2400" b="1" dirty="0">
              <a:latin typeface="微软雅黑" panose="020B0503020204020204" pitchFamily="34" charset="-122"/>
              <a:ea typeface="微软雅黑" panose="020B0503020204020204" pitchFamily="34" charset="-122"/>
            </a:endParaRPr>
          </a:p>
        </p:txBody>
      </p:sp>
      <p:cxnSp>
        <p:nvCxnSpPr>
          <p:cNvPr id="9" name="直接连接符 8"/>
          <p:cNvCxnSpPr/>
          <p:nvPr/>
        </p:nvCxnSpPr>
        <p:spPr bwMode="auto">
          <a:xfrm>
            <a:off x="1239490" y="2379055"/>
            <a:ext cx="3096126" cy="0"/>
          </a:xfrm>
          <a:prstGeom prst="line">
            <a:avLst/>
          </a:prstGeom>
          <a:solidFill>
            <a:schemeClr val="accent1"/>
          </a:solidFill>
          <a:ln w="9525" cap="flat" cmpd="sng" algn="ctr">
            <a:solidFill>
              <a:srgbClr val="F4183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 name="矩形 54"/>
          <p:cNvSpPr/>
          <p:nvPr/>
        </p:nvSpPr>
        <p:spPr>
          <a:xfrm>
            <a:off x="7280475" y="2544388"/>
            <a:ext cx="3784922" cy="3003515"/>
          </a:xfrm>
          <a:prstGeom prst="rect">
            <a:avLst/>
          </a:prstGeom>
        </p:spPr>
        <p:txBody>
          <a:bodyPr wrap="square">
            <a:spAutoFit/>
          </a:bodyPr>
          <a:lstStyle/>
          <a:p>
            <a:pPr marL="171450" indent="-171450">
              <a:lnSpc>
                <a:spcPct val="150000"/>
              </a:lnSpc>
              <a:buFont typeface="Wingdings" panose="05000000000000000000" charset="0"/>
              <a:buChar char="Ø"/>
            </a:pP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cs typeface="+mn-ea"/>
                <a:sym typeface="+mn-lt"/>
              </a:rPr>
              <a:t>面对流感，我们也不是赤手空拳，大招当然就是疫苗啦！接种疫苗是预防流感最有效的手段，木有之一，最常用的是注射灭活流感疫苗，能够明显降低接种者罹患流感的风险。我国现已批准上市的流感疫苗有三价灭活流感疫苗(IIV3)和四价灭活流感疫苗(IIV4)。</a:t>
            </a:r>
            <a:endPar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cs typeface="+mn-ea"/>
              <a:sym typeface="+mn-lt"/>
            </a:endParaRPr>
          </a:p>
        </p:txBody>
      </p:sp>
      <p:sp>
        <p:nvSpPr>
          <p:cNvPr id="11" name="文本框 19"/>
          <p:cNvSpPr txBox="1">
            <a:spLocks noChangeArrowheads="1"/>
          </p:cNvSpPr>
          <p:nvPr>
            <p:custDataLst>
              <p:tags r:id="rId4"/>
            </p:custDataLst>
          </p:nvPr>
        </p:nvSpPr>
        <p:spPr bwMode="auto">
          <a:xfrm>
            <a:off x="8064931" y="1868811"/>
            <a:ext cx="2486102" cy="510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buFont typeface="Arial" panose="020B0604020202020204" pitchFamily="34" charset="0"/>
              <a:defRPr>
                <a:solidFill>
                  <a:schemeClr val="tx1"/>
                </a:solidFill>
                <a:latin typeface="Calibri" panose="020F050202020403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Calibri" panose="020F050202020403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lvl="0" algn="ctr">
              <a:defRPr/>
            </a:pPr>
            <a:endParaRPr lang="zh-CN" altLang="en-US" sz="2400" b="1" dirty="0">
              <a:latin typeface="微软雅黑" panose="020B0503020204020204" pitchFamily="34" charset="-122"/>
              <a:ea typeface="微软雅黑" panose="020B0503020204020204" pitchFamily="34" charset="-122"/>
            </a:endParaRPr>
          </a:p>
        </p:txBody>
      </p:sp>
      <p:cxnSp>
        <p:nvCxnSpPr>
          <p:cNvPr id="13" name="直接连接符 12"/>
          <p:cNvCxnSpPr/>
          <p:nvPr/>
        </p:nvCxnSpPr>
        <p:spPr bwMode="auto">
          <a:xfrm>
            <a:off x="7663454" y="2379055"/>
            <a:ext cx="3096126" cy="0"/>
          </a:xfrm>
          <a:prstGeom prst="line">
            <a:avLst/>
          </a:prstGeom>
          <a:solidFill>
            <a:schemeClr val="accent1"/>
          </a:solidFill>
          <a:ln w="9525" cap="flat" cmpd="sng" algn="ctr">
            <a:solidFill>
              <a:srgbClr val="F4183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15" name="图片 14" descr="D:\360安全浏览器下载\51miz-E1107442-F9A638D9.png51miz-E1107442-F9A638D9"/>
          <p:cNvPicPr>
            <a:picLocks noChangeAspect="1"/>
          </p:cNvPicPr>
          <p:nvPr/>
        </p:nvPicPr>
        <p:blipFill rotWithShape="1">
          <a:blip r:embed="rId5">
            <a:clrChange>
              <a:clrFrom>
                <a:srgbClr val="CCDCFF">
                  <a:alpha val="100000"/>
                </a:srgbClr>
              </a:clrFrom>
              <a:clrTo>
                <a:srgbClr val="CCDCFF">
                  <a:alpha val="100000"/>
                  <a:alpha val="0"/>
                </a:srgbClr>
              </a:clrTo>
            </a:clrChange>
          </a:blip>
          <a:srcRect/>
          <a:stretch>
            <a:fillRect/>
          </a:stretch>
        </p:blipFill>
        <p:spPr>
          <a:xfrm>
            <a:off x="3945255" y="1805305"/>
            <a:ext cx="4580890" cy="4580890"/>
          </a:xfrm>
          <a:prstGeom prst="rect">
            <a:avLst/>
          </a:prstGeom>
        </p:spPr>
      </p:pic>
      <p:pic>
        <p:nvPicPr>
          <p:cNvPr id="3" name="图片 2" descr="D:\360安全浏览器下载\51miz-P1499441-DCF99D78-3840x2560.jpg51miz-P1499441-DCF99D78-3840x2560"/>
          <p:cNvPicPr>
            <a:picLocks noChangeAspect="1"/>
          </p:cNvPicPr>
          <p:nvPr>
            <p:custDataLst>
              <p:tags r:id="rId6"/>
            </p:custDataLst>
          </p:nvPr>
        </p:nvPicPr>
        <p:blipFill>
          <a:blip r:embed="rId7">
            <a:clrChange>
              <a:clrFrom>
                <a:srgbClr val="F6F7FB">
                  <a:alpha val="100000"/>
                </a:srgbClr>
              </a:clrFrom>
              <a:clrTo>
                <a:srgbClr val="F6F7FB">
                  <a:alpha val="100000"/>
                  <a:alpha val="0"/>
                </a:srgbClr>
              </a:clrTo>
            </a:clrChange>
          </a:blip>
          <a:srcRect/>
          <a:stretch>
            <a:fillRect/>
          </a:stretch>
        </p:blipFill>
        <p:spPr>
          <a:xfrm rot="780000">
            <a:off x="59690" y="2183765"/>
            <a:ext cx="5066665" cy="3377565"/>
          </a:xfrm>
          <a:prstGeom prst="rect">
            <a:avLst/>
          </a:prstGeom>
        </p:spPr>
      </p:pic>
      <p:pic>
        <p:nvPicPr>
          <p:cNvPr id="4" name="图片 3" descr="D:\360安全浏览器下载\51miz-E902985-3A4729F9.png51miz-E902985-3A4729F9"/>
          <p:cNvPicPr>
            <a:picLocks noChangeAspect="1"/>
          </p:cNvPicPr>
          <p:nvPr>
            <p:custDataLst>
              <p:tags r:id="rId8"/>
            </p:custDataLst>
          </p:nvPr>
        </p:nvPicPr>
        <p:blipFill rotWithShape="1">
          <a:blip r:embed="rId9">
            <a:lum bright="12000"/>
          </a:blip>
          <a:srcRect/>
          <a:stretch>
            <a:fillRect/>
          </a:stretch>
        </p:blipFill>
        <p:spPr>
          <a:xfrm rot="341547">
            <a:off x="1538605" y="626110"/>
            <a:ext cx="2544445" cy="2544445"/>
          </a:xfrm>
          <a:prstGeom prst="rect">
            <a:avLst/>
          </a:prstGeom>
        </p:spPr>
      </p:pic>
      <p:sp>
        <p:nvSpPr>
          <p:cNvPr id="16" name="圆角矩形 15"/>
          <p:cNvSpPr/>
          <p:nvPr>
            <p:custDataLst>
              <p:tags r:id="rId10"/>
            </p:custDataLst>
          </p:nvPr>
        </p:nvSpPr>
        <p:spPr bwMode="auto">
          <a:xfrm>
            <a:off x="8987017" y="1737571"/>
            <a:ext cx="641684" cy="641684"/>
          </a:xfrm>
          <a:prstGeom prst="roundRect">
            <a:avLst/>
          </a:prstGeom>
          <a:solidFill>
            <a:srgbClr val="F41837"/>
          </a:solidFill>
          <a:ln w="9525" cap="flat" cmpd="sng" algn="ctr">
            <a:solidFill>
              <a:srgbClr val="F41837"/>
            </a:solidFill>
            <a:prstDash val="solid"/>
            <a:round/>
            <a:headEnd type="none" w="med" len="med"/>
            <a:tailEnd type="none" w="med" len="med"/>
          </a:ln>
          <a:effectLst/>
        </p:spPr>
        <p:txBody>
          <a:bodyPr vert="horz" wrap="square" lIns="0" tIns="0" rIns="0" bIns="0" numCol="1" rtlCol="0" anchor="ctr" anchorCtr="0" compatLnSpc="1"/>
          <a:p>
            <a:pPr algn="ctr"/>
            <a:r>
              <a:rPr lang="en-US" altLang="zh-CN" sz="2800">
                <a:solidFill>
                  <a:schemeClr val="bg1"/>
                </a:solidFill>
                <a:latin typeface="Impact" panose="020B0806030902050204" pitchFamily="34" charset="0"/>
                <a:ea typeface="+mj-ea"/>
              </a:rPr>
              <a:t>3</a:t>
            </a:r>
            <a:endParaRPr lang="en-US" altLang="zh-CN" sz="2800">
              <a:solidFill>
                <a:schemeClr val="bg1"/>
              </a:solidFill>
              <a:latin typeface="Impact" panose="020B0806030902050204" pitchFamily="34" charset="0"/>
              <a:ea typeface="+mj-ea"/>
            </a:endParaRPr>
          </a:p>
        </p:txBody>
      </p:sp>
    </p:spTree>
  </p:cSld>
  <p:clrMapOvr>
    <a:masterClrMapping/>
  </p:clrMapOvr>
  <mc:AlternateContent xmlns:mc="http://schemas.openxmlformats.org/markup-compatibility/2006">
    <mc:Choice xmlns:p14="http://schemas.microsoft.com/office/powerpoint/2010/main" Requires="p14">
      <p:transition spd="slow" p14:dur="1200" advTm="0">
        <p14:prism/>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2"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ppt_x</p:attrName>
                                        </p:attrNameLst>
                                      </p:cBhvr>
                                      <p:tavLst>
                                        <p:tav tm="0">
                                          <p:val>
                                            <p:strVal val="#ppt_x+#ppt_w*1.125000"/>
                                          </p:val>
                                        </p:tav>
                                        <p:tav tm="100000">
                                          <p:val>
                                            <p:strVal val="#ppt_x"/>
                                          </p:val>
                                        </p:tav>
                                      </p:tavLst>
                                    </p:anim>
                                    <p:animEffect transition="in" filter="wipe(left)">
                                      <p:cBhvr>
                                        <p:cTn id="8" dur="500"/>
                                        <p:tgtEl>
                                          <p:spTgt spid="5"/>
                                        </p:tgtEl>
                                      </p:cBhvr>
                                    </p:animEffect>
                                  </p:childTnLst>
                                </p:cTn>
                              </p:par>
                            </p:childTnLst>
                          </p:cTn>
                        </p:par>
                        <p:par>
                          <p:cTn id="9" fill="hold">
                            <p:stCondLst>
                              <p:cond delay="500"/>
                            </p:stCondLst>
                            <p:childTnLst>
                              <p:par>
                                <p:cTn id="10" presetID="31" presetClass="entr" presetSubtype="0"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400" fill="hold"/>
                                        <p:tgtEl>
                                          <p:spTgt spid="8"/>
                                        </p:tgtEl>
                                        <p:attrNameLst>
                                          <p:attrName>ppt_w</p:attrName>
                                        </p:attrNameLst>
                                      </p:cBhvr>
                                      <p:tavLst>
                                        <p:tav tm="0">
                                          <p:val>
                                            <p:fltVal val="0"/>
                                          </p:val>
                                        </p:tav>
                                        <p:tav tm="100000">
                                          <p:val>
                                            <p:strVal val="#ppt_w"/>
                                          </p:val>
                                        </p:tav>
                                      </p:tavLst>
                                    </p:anim>
                                    <p:anim calcmode="lin" valueType="num">
                                      <p:cBhvr>
                                        <p:cTn id="13" dur="400" fill="hold"/>
                                        <p:tgtEl>
                                          <p:spTgt spid="8"/>
                                        </p:tgtEl>
                                        <p:attrNameLst>
                                          <p:attrName>ppt_h</p:attrName>
                                        </p:attrNameLst>
                                      </p:cBhvr>
                                      <p:tavLst>
                                        <p:tav tm="0">
                                          <p:val>
                                            <p:fltVal val="0"/>
                                          </p:val>
                                        </p:tav>
                                        <p:tav tm="100000">
                                          <p:val>
                                            <p:strVal val="#ppt_h"/>
                                          </p:val>
                                        </p:tav>
                                      </p:tavLst>
                                    </p:anim>
                                    <p:anim calcmode="lin" valueType="num">
                                      <p:cBhvr>
                                        <p:cTn id="14" dur="400" fill="hold"/>
                                        <p:tgtEl>
                                          <p:spTgt spid="8"/>
                                        </p:tgtEl>
                                        <p:attrNameLst>
                                          <p:attrName>style.rotation</p:attrName>
                                        </p:attrNameLst>
                                      </p:cBhvr>
                                      <p:tavLst>
                                        <p:tav tm="0">
                                          <p:val>
                                            <p:fltVal val="90"/>
                                          </p:val>
                                        </p:tav>
                                        <p:tav tm="100000">
                                          <p:val>
                                            <p:fltVal val="0"/>
                                          </p:val>
                                        </p:tav>
                                      </p:tavLst>
                                    </p:anim>
                                    <p:animEffect transition="in" filter="fade">
                                      <p:cBhvr>
                                        <p:cTn id="15" dur="400"/>
                                        <p:tgtEl>
                                          <p:spTgt spid="8"/>
                                        </p:tgtEl>
                                      </p:cBhvr>
                                    </p:animEffect>
                                  </p:childTnLst>
                                </p:cTn>
                              </p:par>
                            </p:childTnLst>
                          </p:cTn>
                        </p:par>
                        <p:par>
                          <p:cTn id="16" fill="hold">
                            <p:stCondLst>
                              <p:cond delay="1000"/>
                            </p:stCondLst>
                            <p:childTnLst>
                              <p:par>
                                <p:cTn id="17" presetID="16" presetClass="entr" presetSubtype="21"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300"/>
                                        <p:tgtEl>
                                          <p:spTgt spid="9"/>
                                        </p:tgtEl>
                                      </p:cBhvr>
                                    </p:animEffect>
                                  </p:childTnLst>
                                </p:cTn>
                              </p:par>
                            </p:childTnLst>
                          </p:cTn>
                        </p:par>
                        <p:par>
                          <p:cTn id="20" fill="hold">
                            <p:stCondLst>
                              <p:cond delay="1500"/>
                            </p:stCondLst>
                            <p:childTnLst>
                              <p:par>
                                <p:cTn id="21" presetID="12" presetClass="entr" presetSubtype="8" fill="hold" grpId="0" nodeType="after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p:tgtEl>
                                          <p:spTgt spid="6"/>
                                        </p:tgtEl>
                                        <p:attrNameLst>
                                          <p:attrName>ppt_x</p:attrName>
                                        </p:attrNameLst>
                                      </p:cBhvr>
                                      <p:tavLst>
                                        <p:tav tm="0">
                                          <p:val>
                                            <p:strVal val="#ppt_x-#ppt_w*1.125000"/>
                                          </p:val>
                                        </p:tav>
                                        <p:tav tm="100000">
                                          <p:val>
                                            <p:strVal val="#ppt_x"/>
                                          </p:val>
                                        </p:tav>
                                      </p:tavLst>
                                    </p:anim>
                                    <p:animEffect transition="in" filter="wipe(right)">
                                      <p:cBhvr>
                                        <p:cTn id="24" dur="500"/>
                                        <p:tgtEl>
                                          <p:spTgt spid="6"/>
                                        </p:tgtEl>
                                      </p:cBhvr>
                                    </p:animEffect>
                                  </p:childTnLst>
                                </p:cTn>
                              </p:par>
                            </p:childTnLst>
                          </p:cTn>
                        </p:par>
                        <p:par>
                          <p:cTn id="25" fill="hold">
                            <p:stCondLst>
                              <p:cond delay="2000"/>
                            </p:stCondLst>
                            <p:childTnLst>
                              <p:par>
                                <p:cTn id="26" presetID="31" presetClass="entr" presetSubtype="0" fill="hold" grpId="0" nodeType="afterEffect">
                                  <p:stCondLst>
                                    <p:cond delay="0"/>
                                  </p:stCondLst>
                                  <p:childTnLst>
                                    <p:set>
                                      <p:cBhvr>
                                        <p:cTn id="27" dur="1" fill="hold">
                                          <p:stCondLst>
                                            <p:cond delay="0"/>
                                          </p:stCondLst>
                                        </p:cTn>
                                        <p:tgtEl>
                                          <p:spTgt spid="11"/>
                                        </p:tgtEl>
                                        <p:attrNameLst>
                                          <p:attrName>style.visibility</p:attrName>
                                        </p:attrNameLst>
                                      </p:cBhvr>
                                      <p:to>
                                        <p:strVal val="visible"/>
                                      </p:to>
                                    </p:set>
                                    <p:anim calcmode="lin" valueType="num">
                                      <p:cBhvr>
                                        <p:cTn id="28" dur="400" fill="hold"/>
                                        <p:tgtEl>
                                          <p:spTgt spid="11"/>
                                        </p:tgtEl>
                                        <p:attrNameLst>
                                          <p:attrName>ppt_w</p:attrName>
                                        </p:attrNameLst>
                                      </p:cBhvr>
                                      <p:tavLst>
                                        <p:tav tm="0">
                                          <p:val>
                                            <p:fltVal val="0"/>
                                          </p:val>
                                        </p:tav>
                                        <p:tav tm="100000">
                                          <p:val>
                                            <p:strVal val="#ppt_w"/>
                                          </p:val>
                                        </p:tav>
                                      </p:tavLst>
                                    </p:anim>
                                    <p:anim calcmode="lin" valueType="num">
                                      <p:cBhvr>
                                        <p:cTn id="29" dur="400" fill="hold"/>
                                        <p:tgtEl>
                                          <p:spTgt spid="11"/>
                                        </p:tgtEl>
                                        <p:attrNameLst>
                                          <p:attrName>ppt_h</p:attrName>
                                        </p:attrNameLst>
                                      </p:cBhvr>
                                      <p:tavLst>
                                        <p:tav tm="0">
                                          <p:val>
                                            <p:fltVal val="0"/>
                                          </p:val>
                                        </p:tav>
                                        <p:tav tm="100000">
                                          <p:val>
                                            <p:strVal val="#ppt_h"/>
                                          </p:val>
                                        </p:tav>
                                      </p:tavLst>
                                    </p:anim>
                                    <p:anim calcmode="lin" valueType="num">
                                      <p:cBhvr>
                                        <p:cTn id="30" dur="400" fill="hold"/>
                                        <p:tgtEl>
                                          <p:spTgt spid="11"/>
                                        </p:tgtEl>
                                        <p:attrNameLst>
                                          <p:attrName>style.rotation</p:attrName>
                                        </p:attrNameLst>
                                      </p:cBhvr>
                                      <p:tavLst>
                                        <p:tav tm="0">
                                          <p:val>
                                            <p:fltVal val="90"/>
                                          </p:val>
                                        </p:tav>
                                        <p:tav tm="100000">
                                          <p:val>
                                            <p:fltVal val="0"/>
                                          </p:val>
                                        </p:tav>
                                      </p:tavLst>
                                    </p:anim>
                                    <p:animEffect transition="in" filter="fade">
                                      <p:cBhvr>
                                        <p:cTn id="31" dur="400"/>
                                        <p:tgtEl>
                                          <p:spTgt spid="11"/>
                                        </p:tgtEl>
                                      </p:cBhvr>
                                    </p:animEffect>
                                  </p:childTnLst>
                                </p:cTn>
                              </p:par>
                            </p:childTnLst>
                          </p:cTn>
                        </p:par>
                        <p:par>
                          <p:cTn id="32" fill="hold">
                            <p:stCondLst>
                              <p:cond delay="2500"/>
                            </p:stCondLst>
                            <p:childTnLst>
                              <p:par>
                                <p:cTn id="33" presetID="16" presetClass="entr" presetSubtype="21" fill="hold" nodeType="after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barn(inVertical)">
                                      <p:cBhvr>
                                        <p:cTn id="35" dur="300"/>
                                        <p:tgtEl>
                                          <p:spTgt spid="13"/>
                                        </p:tgtEl>
                                      </p:cBhvr>
                                    </p:animEffect>
                                  </p:childTnLst>
                                </p:cTn>
                              </p:par>
                            </p:childTnLst>
                          </p:cTn>
                        </p:par>
                        <p:par>
                          <p:cTn id="36" fill="hold">
                            <p:stCondLst>
                              <p:cond delay="3000"/>
                            </p:stCondLst>
                            <p:childTnLst>
                              <p:par>
                                <p:cTn id="37" presetID="22" presetClass="entr" presetSubtype="1" fill="hold" grpId="0" nodeType="after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wipe(up)">
                                      <p:cBhvr>
                                        <p:cTn id="39" dur="500"/>
                                        <p:tgtEl>
                                          <p:spTgt spid="10"/>
                                        </p:tgtEl>
                                      </p:cBhvr>
                                    </p:animEffect>
                                  </p:childTnLst>
                                </p:cTn>
                              </p:par>
                            </p:childTnLst>
                          </p:cTn>
                        </p:par>
                        <p:par>
                          <p:cTn id="40" fill="hold">
                            <p:stCondLst>
                              <p:cond delay="3500"/>
                            </p:stCondLst>
                            <p:childTnLst>
                              <p:par>
                                <p:cTn id="41" presetID="22" presetClass="entr" presetSubtype="4" fill="hold" nodeType="after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wipe(down)">
                                      <p:cBhvr>
                                        <p:cTn id="43" dur="500"/>
                                        <p:tgtEl>
                                          <p:spTgt spid="15"/>
                                        </p:tgtEl>
                                      </p:cBhvr>
                                    </p:animEffect>
                                  </p:childTnLst>
                                </p:cTn>
                              </p:par>
                            </p:childTnLst>
                          </p:cTn>
                        </p:par>
                        <p:par>
                          <p:cTn id="44" fill="hold">
                            <p:stCondLst>
                              <p:cond delay="4000"/>
                            </p:stCondLst>
                            <p:childTnLst>
                              <p:par>
                                <p:cTn id="45" presetID="22" presetClass="entr" presetSubtype="4" fill="hold" nodeType="afterEffect">
                                  <p:stCondLst>
                                    <p:cond delay="0"/>
                                  </p:stCondLst>
                                  <p:childTnLst>
                                    <p:set>
                                      <p:cBhvr>
                                        <p:cTn id="46" dur="1" fill="hold">
                                          <p:stCondLst>
                                            <p:cond delay="0"/>
                                          </p:stCondLst>
                                        </p:cTn>
                                        <p:tgtEl>
                                          <p:spTgt spid="3"/>
                                        </p:tgtEl>
                                        <p:attrNameLst>
                                          <p:attrName>style.visibility</p:attrName>
                                        </p:attrNameLst>
                                      </p:cBhvr>
                                      <p:to>
                                        <p:strVal val="visible"/>
                                      </p:to>
                                    </p:set>
                                    <p:animEffect transition="in" filter="wipe(down)">
                                      <p:cBhvr>
                                        <p:cTn id="47" dur="500"/>
                                        <p:tgtEl>
                                          <p:spTgt spid="3"/>
                                        </p:tgtEl>
                                      </p:cBhvr>
                                    </p:animEffect>
                                  </p:childTnLst>
                                </p:cTn>
                              </p:par>
                            </p:childTnLst>
                          </p:cTn>
                        </p:par>
                        <p:par>
                          <p:cTn id="48" fill="hold">
                            <p:stCondLst>
                              <p:cond delay="4500"/>
                            </p:stCondLst>
                            <p:childTnLst>
                              <p:par>
                                <p:cTn id="49" presetID="31" presetClass="entr" presetSubtype="0" fill="hold" nodeType="afterEffect">
                                  <p:stCondLst>
                                    <p:cond delay="0"/>
                                  </p:stCondLst>
                                  <p:childTnLst>
                                    <p:set>
                                      <p:cBhvr>
                                        <p:cTn id="50" dur="1" fill="hold">
                                          <p:stCondLst>
                                            <p:cond delay="0"/>
                                          </p:stCondLst>
                                        </p:cTn>
                                        <p:tgtEl>
                                          <p:spTgt spid="4"/>
                                        </p:tgtEl>
                                        <p:attrNameLst>
                                          <p:attrName>style.visibility</p:attrName>
                                        </p:attrNameLst>
                                      </p:cBhvr>
                                      <p:to>
                                        <p:strVal val="visible"/>
                                      </p:to>
                                    </p:set>
                                    <p:anim calcmode="lin" valueType="num">
                                      <p:cBhvr>
                                        <p:cTn id="51" dur="1000" fill="hold"/>
                                        <p:tgtEl>
                                          <p:spTgt spid="4"/>
                                        </p:tgtEl>
                                        <p:attrNameLst>
                                          <p:attrName>ppt_w</p:attrName>
                                        </p:attrNameLst>
                                      </p:cBhvr>
                                      <p:tavLst>
                                        <p:tav tm="0">
                                          <p:val>
                                            <p:fltVal val="0"/>
                                          </p:val>
                                        </p:tav>
                                        <p:tav tm="100000">
                                          <p:val>
                                            <p:strVal val="#ppt_w"/>
                                          </p:val>
                                        </p:tav>
                                      </p:tavLst>
                                    </p:anim>
                                    <p:anim calcmode="lin" valueType="num">
                                      <p:cBhvr>
                                        <p:cTn id="52" dur="1000" fill="hold"/>
                                        <p:tgtEl>
                                          <p:spTgt spid="4"/>
                                        </p:tgtEl>
                                        <p:attrNameLst>
                                          <p:attrName>ppt_h</p:attrName>
                                        </p:attrNameLst>
                                      </p:cBhvr>
                                      <p:tavLst>
                                        <p:tav tm="0">
                                          <p:val>
                                            <p:fltVal val="0"/>
                                          </p:val>
                                        </p:tav>
                                        <p:tav tm="100000">
                                          <p:val>
                                            <p:strVal val="#ppt_h"/>
                                          </p:val>
                                        </p:tav>
                                      </p:tavLst>
                                    </p:anim>
                                    <p:anim calcmode="lin" valueType="num">
                                      <p:cBhvr>
                                        <p:cTn id="53" dur="1000" fill="hold"/>
                                        <p:tgtEl>
                                          <p:spTgt spid="4"/>
                                        </p:tgtEl>
                                        <p:attrNameLst>
                                          <p:attrName>style.rotation</p:attrName>
                                        </p:attrNameLst>
                                      </p:cBhvr>
                                      <p:tavLst>
                                        <p:tav tm="0">
                                          <p:val>
                                            <p:fltVal val="90"/>
                                          </p:val>
                                        </p:tav>
                                        <p:tav tm="100000">
                                          <p:val>
                                            <p:fltVal val="0"/>
                                          </p:val>
                                        </p:tav>
                                      </p:tavLst>
                                    </p:anim>
                                    <p:animEffect transition="in" filter="fade">
                                      <p:cBhvr>
                                        <p:cTn id="54" dur="1000"/>
                                        <p:tgtEl>
                                          <p:spTgt spid="4"/>
                                        </p:tgtEl>
                                      </p:cBhvr>
                                    </p:animEffect>
                                  </p:childTnLst>
                                </p:cTn>
                              </p:par>
                            </p:childTnLst>
                          </p:cTn>
                        </p:par>
                        <p:par>
                          <p:cTn id="55" fill="hold">
                            <p:stCondLst>
                              <p:cond delay="5500"/>
                            </p:stCondLst>
                            <p:childTnLst>
                              <p:par>
                                <p:cTn id="56" presetID="53" presetClass="entr" presetSubtype="16" fill="hold" grpId="0" nodeType="afterEffect">
                                  <p:stCondLst>
                                    <p:cond delay="0"/>
                                  </p:stCondLst>
                                  <p:childTnLst>
                                    <p:set>
                                      <p:cBhvr>
                                        <p:cTn id="57" dur="1" fill="hold">
                                          <p:stCondLst>
                                            <p:cond delay="0"/>
                                          </p:stCondLst>
                                        </p:cTn>
                                        <p:tgtEl>
                                          <p:spTgt spid="16"/>
                                        </p:tgtEl>
                                        <p:attrNameLst>
                                          <p:attrName>style.visibility</p:attrName>
                                        </p:attrNameLst>
                                      </p:cBhvr>
                                      <p:to>
                                        <p:strVal val="visible"/>
                                      </p:to>
                                    </p:set>
                                    <p:anim calcmode="lin" valueType="num">
                                      <p:cBhvr>
                                        <p:cTn id="58" dur="300" fill="hold"/>
                                        <p:tgtEl>
                                          <p:spTgt spid="16"/>
                                        </p:tgtEl>
                                        <p:attrNameLst>
                                          <p:attrName>ppt_w</p:attrName>
                                        </p:attrNameLst>
                                      </p:cBhvr>
                                      <p:tavLst>
                                        <p:tav tm="0">
                                          <p:val>
                                            <p:fltVal val="0"/>
                                          </p:val>
                                        </p:tav>
                                        <p:tav tm="100000">
                                          <p:val>
                                            <p:strVal val="#ppt_w"/>
                                          </p:val>
                                        </p:tav>
                                      </p:tavLst>
                                    </p:anim>
                                    <p:anim calcmode="lin" valueType="num">
                                      <p:cBhvr>
                                        <p:cTn id="59" dur="300" fill="hold"/>
                                        <p:tgtEl>
                                          <p:spTgt spid="16"/>
                                        </p:tgtEl>
                                        <p:attrNameLst>
                                          <p:attrName>ppt_h</p:attrName>
                                        </p:attrNameLst>
                                      </p:cBhvr>
                                      <p:tavLst>
                                        <p:tav tm="0">
                                          <p:val>
                                            <p:fltVal val="0"/>
                                          </p:val>
                                        </p:tav>
                                        <p:tav tm="100000">
                                          <p:val>
                                            <p:strVal val="#ppt_h"/>
                                          </p:val>
                                        </p:tav>
                                      </p:tavLst>
                                    </p:anim>
                                    <p:animEffect transition="in" filter="fade">
                                      <p:cBhvr>
                                        <p:cTn id="60" dur="3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6" grpId="0" bldLvl="0" animBg="1"/>
      <p:bldP spid="8" grpId="0"/>
      <p:bldP spid="10" grpId="0"/>
      <p:bldP spid="11" grpId="0"/>
      <p:bldP spid="16" grpId="0" bldLvl="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59802" y="-112853"/>
            <a:ext cx="12072395" cy="7083705"/>
          </a:xfrm>
          <a:prstGeom prst="rect">
            <a:avLst/>
          </a:prstGeom>
        </p:spPr>
      </p:pic>
      <p:pic>
        <p:nvPicPr>
          <p:cNvPr id="12" name="图片 11" descr="D:\360安全浏览器下载\2.png2"/>
          <p:cNvPicPr>
            <a:picLocks noChangeAspect="1"/>
          </p:cNvPicPr>
          <p:nvPr/>
        </p:nvPicPr>
        <p:blipFill rotWithShape="1">
          <a:blip r:embed="rId2"/>
          <a:srcRect/>
          <a:stretch>
            <a:fillRect/>
          </a:stretch>
        </p:blipFill>
        <p:spPr>
          <a:xfrm>
            <a:off x="453390" y="390525"/>
            <a:ext cx="880745" cy="880745"/>
          </a:xfrm>
          <a:prstGeom prst="rect">
            <a:avLst/>
          </a:prstGeom>
        </p:spPr>
      </p:pic>
      <p:sp>
        <p:nvSpPr>
          <p:cNvPr id="14" name="文本框 13"/>
          <p:cNvSpPr txBox="1"/>
          <p:nvPr/>
        </p:nvSpPr>
        <p:spPr>
          <a:xfrm>
            <a:off x="1239226" y="589268"/>
            <a:ext cx="6094070" cy="375487"/>
          </a:xfrm>
          <a:prstGeom prst="rect">
            <a:avLst/>
          </a:prstGeom>
          <a:noFill/>
        </p:spPr>
        <p:txBody>
          <a:bodyPr wrap="square">
            <a:spAutoFit/>
          </a:bodyPr>
          <a:lstStyle/>
          <a:p>
            <a:pPr>
              <a:lnSpc>
                <a:spcPct val="110000"/>
              </a:lnSpc>
            </a:pPr>
            <a:r>
              <a:rPr lang="zh-CN" altLang="en-US" sz="1800" dirty="0">
                <a:solidFill>
                  <a:srgbClr val="FF0000"/>
                </a:solidFill>
                <a:latin typeface="汉仪海韵体简" panose="02010600000101010101" pitchFamily="2" charset="-122"/>
                <a:ea typeface="汉仪海韵体简" panose="02010600000101010101" pitchFamily="2" charset="-122"/>
                <a:cs typeface="+mn-ea"/>
                <a:sym typeface="+mn-lt"/>
              </a:rPr>
              <a:t>如何预防流感</a:t>
            </a:r>
            <a:endParaRPr lang="zh-CN" altLang="zh-CN" sz="1800" dirty="0">
              <a:solidFill>
                <a:srgbClr val="FF0000"/>
              </a:solidFill>
              <a:latin typeface="汉仪海韵体简" panose="02010600000101010101" pitchFamily="2" charset="-122"/>
              <a:ea typeface="汉仪海韵体简" panose="02010600000101010101" pitchFamily="2" charset="-122"/>
              <a:cs typeface="+mn-ea"/>
              <a:sym typeface="+mn-lt"/>
            </a:endParaRPr>
          </a:p>
        </p:txBody>
      </p:sp>
      <p:grpSp>
        <p:nvGrpSpPr>
          <p:cNvPr id="4" name="组合 3"/>
          <p:cNvGrpSpPr/>
          <p:nvPr/>
        </p:nvGrpSpPr>
        <p:grpSpPr>
          <a:xfrm>
            <a:off x="8845908" y="1383104"/>
            <a:ext cx="2322749" cy="1152567"/>
            <a:chOff x="8950080" y="1693700"/>
            <a:chExt cx="2322749" cy="1152567"/>
          </a:xfrm>
        </p:grpSpPr>
        <p:sp>
          <p:nvSpPr>
            <p:cNvPr id="5" name="Text box0"/>
            <p:cNvSpPr txBox="1"/>
            <p:nvPr/>
          </p:nvSpPr>
          <p:spPr>
            <a:xfrm>
              <a:off x="9818552" y="1693700"/>
              <a:ext cx="778132" cy="295325"/>
            </a:xfrm>
            <a:prstGeom prst="trapezoid">
              <a:avLst/>
            </a:prstGeom>
            <a:solidFill>
              <a:srgbClr val="F41837"/>
            </a:solidFill>
            <a:ln>
              <a:solidFill>
                <a:srgbClr val="F41837"/>
              </a:solidFill>
            </a:ln>
          </p:spPr>
          <p:txBody>
            <a:bodyPr wrap="non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913765">
                <a:spcBef>
                  <a:spcPct val="20000"/>
                </a:spcBef>
                <a:defRPr/>
              </a:pPr>
              <a:r>
                <a:rPr lang="zh-CN" altLang="en-US" sz="1800" dirty="0">
                  <a:solidFill>
                    <a:schemeClr val="bg1"/>
                  </a:solidFill>
                  <a:latin typeface="微软雅黑" panose="020B0503020204020204" pitchFamily="34" charset="-122"/>
                  <a:ea typeface="微软雅黑" panose="020B0503020204020204" pitchFamily="34" charset="-122"/>
                  <a:cs typeface="+mn-ea"/>
                  <a:sym typeface="+mn-lt"/>
                </a:rPr>
                <a:t>有背景</a:t>
              </a:r>
              <a:endParaRPr lang="zh-CN" altLang="en-US" sz="1800" dirty="0">
                <a:solidFill>
                  <a:schemeClr val="bg1"/>
                </a:solidFill>
                <a:latin typeface="微软雅黑" panose="020B0503020204020204" pitchFamily="34" charset="-122"/>
                <a:ea typeface="微软雅黑" panose="020B0503020204020204" pitchFamily="34" charset="-122"/>
                <a:cs typeface="+mn-ea"/>
                <a:sym typeface="+mn-lt"/>
              </a:endParaRPr>
            </a:p>
          </p:txBody>
        </p:sp>
        <p:sp>
          <p:nvSpPr>
            <p:cNvPr id="6" name="Text box1"/>
            <p:cNvSpPr txBox="1"/>
            <p:nvPr/>
          </p:nvSpPr>
          <p:spPr>
            <a:xfrm>
              <a:off x="8950080" y="2280343"/>
              <a:ext cx="2322749" cy="565924"/>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just">
                <a:lnSpc>
                  <a:spcPct val="120000"/>
                </a:lnSpc>
              </a:pPr>
              <a:r>
                <a:rPr lang="zh-CN" altLang="en-US" dirty="0">
                  <a:solidFill>
                    <a:schemeClr val="tx1"/>
                  </a:solidFill>
                  <a:latin typeface="微软雅黑" panose="020B0503020204020204" pitchFamily="34" charset="-122"/>
                  <a:ea typeface="微软雅黑" panose="020B0503020204020204" pitchFamily="34" charset="-122"/>
                  <a:cs typeface="+mn-ea"/>
                  <a:sym typeface="+mn-lt"/>
                </a:rPr>
                <a:t>疫苗毒株的更换由WHO根据全球监 测结果来决定。</a:t>
              </a:r>
              <a:endParaRPr lang="zh-CN" altLang="en-US" dirty="0">
                <a:solidFill>
                  <a:schemeClr val="tx1"/>
                </a:solidFill>
                <a:latin typeface="微软雅黑" panose="020B0503020204020204" pitchFamily="34" charset="-122"/>
                <a:ea typeface="微软雅黑" panose="020B0503020204020204" pitchFamily="34" charset="-122"/>
                <a:cs typeface="+mn-ea"/>
                <a:sym typeface="+mn-lt"/>
              </a:endParaRPr>
            </a:p>
          </p:txBody>
        </p:sp>
      </p:grpSp>
      <p:grpSp>
        <p:nvGrpSpPr>
          <p:cNvPr id="3" name="组合 2"/>
          <p:cNvGrpSpPr/>
          <p:nvPr/>
        </p:nvGrpSpPr>
        <p:grpSpPr>
          <a:xfrm>
            <a:off x="6130429" y="1377662"/>
            <a:ext cx="2300814" cy="1428852"/>
            <a:chOff x="6234601" y="1688258"/>
            <a:chExt cx="2300814" cy="1428852"/>
          </a:xfrm>
        </p:grpSpPr>
        <p:sp>
          <p:nvSpPr>
            <p:cNvPr id="7" name="Text box2"/>
            <p:cNvSpPr txBox="1"/>
            <p:nvPr/>
          </p:nvSpPr>
          <p:spPr>
            <a:xfrm>
              <a:off x="7092106" y="1688258"/>
              <a:ext cx="778132" cy="295325"/>
            </a:xfrm>
            <a:prstGeom prst="trapezoid">
              <a:avLst/>
            </a:prstGeom>
            <a:solidFill>
              <a:srgbClr val="F41837"/>
            </a:solidFill>
            <a:ln>
              <a:solidFill>
                <a:srgbClr val="F41837"/>
              </a:solidFill>
            </a:ln>
          </p:spPr>
          <p:txBody>
            <a:bodyPr wrap="non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913765">
                <a:spcBef>
                  <a:spcPct val="20000"/>
                </a:spcBef>
                <a:defRPr/>
              </a:pPr>
              <a:r>
                <a:rPr lang="zh-CN" altLang="en-US" sz="1800" dirty="0">
                  <a:solidFill>
                    <a:schemeClr val="bg1"/>
                  </a:solidFill>
                  <a:latin typeface="微软雅黑" panose="020B0503020204020204" pitchFamily="34" charset="-122"/>
                  <a:ea typeface="微软雅黑" panose="020B0503020204020204" pitchFamily="34" charset="-122"/>
                  <a:cs typeface="+mn-ea"/>
                  <a:sym typeface="+mn-lt"/>
                </a:rPr>
                <a:t>有实力</a:t>
              </a:r>
              <a:endParaRPr lang="en-US" sz="1800" dirty="0">
                <a:solidFill>
                  <a:schemeClr val="bg1"/>
                </a:solidFill>
                <a:latin typeface="微软雅黑" panose="020B0503020204020204" pitchFamily="34" charset="-122"/>
                <a:ea typeface="微软雅黑" panose="020B0503020204020204" pitchFamily="34" charset="-122"/>
                <a:cs typeface="+mn-ea"/>
                <a:sym typeface="+mn-lt"/>
              </a:endParaRPr>
            </a:p>
          </p:txBody>
        </p:sp>
        <p:sp>
          <p:nvSpPr>
            <p:cNvPr id="8" name="Text box3"/>
            <p:cNvSpPr txBox="1"/>
            <p:nvPr/>
          </p:nvSpPr>
          <p:spPr>
            <a:xfrm>
              <a:off x="6234601" y="2255720"/>
              <a:ext cx="2300814" cy="861390"/>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just">
                <a:lnSpc>
                  <a:spcPct val="120000"/>
                </a:lnSpc>
              </a:pPr>
              <a:r>
                <a:rPr lang="zh-CN" altLang="en-US" dirty="0">
                  <a:solidFill>
                    <a:schemeClr val="tx1"/>
                  </a:solidFill>
                  <a:latin typeface="微软雅黑" panose="020B0503020204020204" pitchFamily="34" charset="-122"/>
                  <a:ea typeface="微软雅黑" panose="020B0503020204020204" pitchFamily="34" charset="-122"/>
                  <a:cs typeface="+mn-ea"/>
                  <a:sym typeface="+mn-lt"/>
                </a:rPr>
                <a:t>接种流感疫苗是其他方法不可替代的 最有效预防流感及其并发症的手段。</a:t>
              </a:r>
              <a:endParaRPr lang="zh-CN" altLang="en-US" dirty="0">
                <a:solidFill>
                  <a:schemeClr val="tx1"/>
                </a:solidFill>
                <a:latin typeface="微软雅黑" panose="020B0503020204020204" pitchFamily="34" charset="-122"/>
                <a:ea typeface="微软雅黑" panose="020B0503020204020204" pitchFamily="34" charset="-122"/>
                <a:cs typeface="+mn-ea"/>
                <a:sym typeface="+mn-lt"/>
              </a:endParaRPr>
            </a:p>
          </p:txBody>
        </p:sp>
      </p:grpSp>
      <p:grpSp>
        <p:nvGrpSpPr>
          <p:cNvPr id="16" name="组合 15"/>
          <p:cNvGrpSpPr/>
          <p:nvPr/>
        </p:nvGrpSpPr>
        <p:grpSpPr>
          <a:xfrm>
            <a:off x="8845908" y="3063337"/>
            <a:ext cx="2322749" cy="1574697"/>
            <a:chOff x="8950080" y="3445816"/>
            <a:chExt cx="2322749" cy="1574697"/>
          </a:xfrm>
        </p:grpSpPr>
        <p:sp>
          <p:nvSpPr>
            <p:cNvPr id="9" name="Text box4"/>
            <p:cNvSpPr txBox="1"/>
            <p:nvPr/>
          </p:nvSpPr>
          <p:spPr>
            <a:xfrm>
              <a:off x="9710682" y="3445816"/>
              <a:ext cx="1006732" cy="290708"/>
            </a:xfrm>
            <a:prstGeom prst="trapezoid">
              <a:avLst/>
            </a:prstGeom>
            <a:solidFill>
              <a:srgbClr val="F41837"/>
            </a:solidFill>
            <a:ln>
              <a:solidFill>
                <a:srgbClr val="F41837"/>
              </a:solidFill>
            </a:ln>
          </p:spPr>
          <p:txBody>
            <a:bodyPr wrap="non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913765">
                <a:spcBef>
                  <a:spcPct val="20000"/>
                </a:spcBef>
                <a:defRPr/>
              </a:pPr>
              <a:r>
                <a:rPr lang="zh-CN" altLang="en-US" sz="1800" dirty="0">
                  <a:solidFill>
                    <a:schemeClr val="bg1"/>
                  </a:solidFill>
                  <a:latin typeface="微软雅黑" panose="020B0503020204020204" pitchFamily="34" charset="-122"/>
                  <a:ea typeface="微软雅黑" panose="020B0503020204020204" pitchFamily="34" charset="-122"/>
                  <a:cs typeface="+mn-ea"/>
                  <a:sym typeface="+mn-lt"/>
                </a:rPr>
                <a:t>接种剂量</a:t>
              </a:r>
              <a:endParaRPr lang="zh-CN" altLang="en-US" sz="1800" dirty="0">
                <a:solidFill>
                  <a:schemeClr val="bg1"/>
                </a:solidFill>
                <a:latin typeface="微软雅黑" panose="020B0503020204020204" pitchFamily="34" charset="-122"/>
                <a:ea typeface="微软雅黑" panose="020B0503020204020204" pitchFamily="34" charset="-122"/>
                <a:cs typeface="+mn-ea"/>
                <a:sym typeface="+mn-lt"/>
              </a:endParaRPr>
            </a:p>
          </p:txBody>
        </p:sp>
        <p:sp>
          <p:nvSpPr>
            <p:cNvPr id="10" name="Text box5"/>
            <p:cNvSpPr txBox="1"/>
            <p:nvPr/>
          </p:nvSpPr>
          <p:spPr>
            <a:xfrm>
              <a:off x="8950080" y="3863658"/>
              <a:ext cx="2322749" cy="1156855"/>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just">
                <a:lnSpc>
                  <a:spcPct val="120000"/>
                </a:lnSpc>
              </a:pPr>
              <a:r>
                <a:rPr lang="zh-CN" altLang="en-US" dirty="0">
                  <a:solidFill>
                    <a:schemeClr val="tx1"/>
                  </a:solidFill>
                  <a:latin typeface="微软雅黑" panose="020B0503020204020204" pitchFamily="34" charset="-122"/>
                  <a:ea typeface="微软雅黑" panose="020B0503020204020204" pitchFamily="34" charset="-122"/>
                  <a:cs typeface="+mn-ea"/>
                  <a:sym typeface="+mn-lt"/>
                </a:rPr>
                <a:t>成人及8岁以上儿童接种1针，接种剂为0.5ml。未接种过流感疫苗的6月至8岁儿童第一年接种2针</a:t>
              </a:r>
              <a:endParaRPr lang="zh-CN" altLang="en-US" dirty="0">
                <a:solidFill>
                  <a:schemeClr val="tx1"/>
                </a:solidFill>
                <a:latin typeface="微软雅黑" panose="020B0503020204020204" pitchFamily="34" charset="-122"/>
                <a:ea typeface="微软雅黑" panose="020B0503020204020204" pitchFamily="34" charset="-122"/>
                <a:cs typeface="+mn-ea"/>
                <a:sym typeface="+mn-lt"/>
              </a:endParaRPr>
            </a:p>
          </p:txBody>
        </p:sp>
      </p:grpSp>
      <p:grpSp>
        <p:nvGrpSpPr>
          <p:cNvPr id="15" name="组合 14"/>
          <p:cNvGrpSpPr/>
          <p:nvPr/>
        </p:nvGrpSpPr>
        <p:grpSpPr>
          <a:xfrm>
            <a:off x="6111175" y="3063337"/>
            <a:ext cx="2300814" cy="1560976"/>
            <a:chOff x="6215347" y="3445816"/>
            <a:chExt cx="2300814" cy="1560976"/>
          </a:xfrm>
        </p:grpSpPr>
        <p:sp>
          <p:nvSpPr>
            <p:cNvPr id="11" name="Text box6"/>
            <p:cNvSpPr txBox="1"/>
            <p:nvPr/>
          </p:nvSpPr>
          <p:spPr>
            <a:xfrm>
              <a:off x="6862389" y="3445816"/>
              <a:ext cx="1006732" cy="290708"/>
            </a:xfrm>
            <a:prstGeom prst="trapezoid">
              <a:avLst/>
            </a:prstGeom>
            <a:solidFill>
              <a:srgbClr val="F41837"/>
            </a:solidFill>
            <a:ln>
              <a:solidFill>
                <a:srgbClr val="F41837"/>
              </a:solidFill>
            </a:ln>
          </p:spPr>
          <p:txBody>
            <a:bodyPr wrap="none" lIns="0" tIns="0" rIns="0" bIns="0" anchor="ctr" anchorCtr="0">
              <a:spAutoFit/>
            </a:bodyPr>
            <a:lstStyle>
              <a:lvl1pPr marL="0" indent="0" algn="ctr">
                <a:buNone/>
                <a:defRPr sz="14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defTabSz="913765">
                <a:spcBef>
                  <a:spcPct val="20000"/>
                </a:spcBef>
                <a:defRPr/>
              </a:pPr>
              <a:r>
                <a:rPr lang="zh-CN" altLang="en-US" sz="1800" dirty="0">
                  <a:solidFill>
                    <a:schemeClr val="bg1"/>
                  </a:solidFill>
                  <a:latin typeface="微软雅黑" panose="020B0503020204020204" pitchFamily="34" charset="-122"/>
                  <a:ea typeface="微软雅黑" panose="020B0503020204020204" pitchFamily="34" charset="-122"/>
                  <a:cs typeface="+mn-ea"/>
                  <a:sym typeface="+mn-lt"/>
                </a:rPr>
                <a:t>接种时机</a:t>
              </a:r>
              <a:endParaRPr lang="zh-CN" altLang="en-US" sz="1800" dirty="0">
                <a:solidFill>
                  <a:schemeClr val="bg1"/>
                </a:solidFill>
                <a:latin typeface="微软雅黑" panose="020B0503020204020204" pitchFamily="34" charset="-122"/>
                <a:ea typeface="微软雅黑" panose="020B0503020204020204" pitchFamily="34" charset="-122"/>
                <a:cs typeface="+mn-ea"/>
                <a:sym typeface="+mn-lt"/>
              </a:endParaRPr>
            </a:p>
          </p:txBody>
        </p:sp>
        <p:sp>
          <p:nvSpPr>
            <p:cNvPr id="13" name="Text box7"/>
            <p:cNvSpPr txBox="1"/>
            <p:nvPr/>
          </p:nvSpPr>
          <p:spPr>
            <a:xfrm>
              <a:off x="6215347" y="3849937"/>
              <a:ext cx="2300814" cy="1156855"/>
            </a:xfrm>
            <a:prstGeom prst="rect">
              <a:avLst/>
            </a:prstGeom>
          </p:spPr>
          <p:txBody>
            <a:bodyPr wrap="square" lIns="0" tIns="0" rIns="0" bIns="0" anchor="ctr" anchorCtr="0">
              <a:spAutoFit/>
            </a:bodyPr>
            <a:lstStyle>
              <a:lvl1pPr marL="0" indent="0" algn="ctr">
                <a:buNone/>
                <a:defRPr sz="1600" baseline="0">
                  <a:solidFill>
                    <a:schemeClr val="tx1">
                      <a:lumMod val="95000"/>
                      <a:lumOff val="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algn="just">
                <a:lnSpc>
                  <a:spcPct val="120000"/>
                </a:lnSpc>
              </a:pPr>
              <a:r>
                <a:rPr lang="zh-CN" altLang="en-US" dirty="0">
                  <a:solidFill>
                    <a:schemeClr val="tx1"/>
                  </a:solidFill>
                  <a:latin typeface="微软雅黑" panose="020B0503020204020204" pitchFamily="34" charset="-122"/>
                  <a:ea typeface="微软雅黑" panose="020B0503020204020204" pitchFamily="34" charset="-122"/>
                  <a:cs typeface="+mn-ea"/>
                  <a:sym typeface="+mn-lt"/>
                </a:rPr>
                <a:t>在每年的流感季节开始前。在我国， 9、10月份是最佳接种时机。流感开 始以后接种也有预防效果</a:t>
              </a:r>
              <a:endParaRPr lang="zh-CN" altLang="en-US" dirty="0">
                <a:solidFill>
                  <a:schemeClr val="tx1"/>
                </a:solidFill>
                <a:latin typeface="微软雅黑" panose="020B0503020204020204" pitchFamily="34" charset="-122"/>
                <a:ea typeface="微软雅黑" panose="020B0503020204020204" pitchFamily="34" charset="-122"/>
                <a:cs typeface="+mn-ea"/>
                <a:sym typeface="+mn-lt"/>
              </a:endParaRPr>
            </a:p>
          </p:txBody>
        </p:sp>
      </p:grpSp>
      <p:sp>
        <p:nvSpPr>
          <p:cNvPr id="17" name="Text box8"/>
          <p:cNvSpPr txBox="1"/>
          <p:nvPr/>
        </p:nvSpPr>
        <p:spPr>
          <a:xfrm>
            <a:off x="5937554" y="5019544"/>
            <a:ext cx="5370912" cy="1249188"/>
          </a:xfrm>
          <a:prstGeom prst="rect">
            <a:avLst/>
          </a:prstGeom>
          <a:noFill/>
        </p:spPr>
        <p:txBody>
          <a:bodyPr wrap="square" lIns="0" tIns="0" rIns="0" bIns="0" rtlCol="0">
            <a:spAutoFit/>
          </a:bodyPr>
          <a:lstStyle/>
          <a:p>
            <a:pPr>
              <a:lnSpc>
                <a:spcPct val="130000"/>
              </a:lnSpc>
              <a:buFont typeface="Wingdings" panose="05000000000000000000" pitchFamily="2" charset="2"/>
              <a:buChar char="u"/>
            </a:pPr>
            <a:r>
              <a:rPr lang="zh-CN" altLang="en-US" sz="1600" dirty="0">
                <a:latin typeface="微软雅黑" panose="020B0503020204020204" pitchFamily="34" charset="-122"/>
                <a:ea typeface="微软雅黑" panose="020B0503020204020204" pitchFamily="34" charset="-122"/>
                <a:cs typeface="+mn-ea"/>
                <a:sym typeface="+mn-lt"/>
              </a:rPr>
              <a:t>保持室内空气流通，流感流行高峰期避免去人群聚集场所。</a:t>
            </a:r>
            <a:endParaRPr lang="en-US" altLang="zh-CN" sz="1600" dirty="0">
              <a:latin typeface="微软雅黑" panose="020B0503020204020204" pitchFamily="34" charset="-122"/>
              <a:ea typeface="微软雅黑" panose="020B0503020204020204" pitchFamily="34" charset="-122"/>
              <a:cs typeface="+mn-ea"/>
              <a:sym typeface="+mn-lt"/>
            </a:endParaRPr>
          </a:p>
          <a:p>
            <a:pPr>
              <a:lnSpc>
                <a:spcPct val="130000"/>
              </a:lnSpc>
              <a:buFont typeface="Wingdings" panose="05000000000000000000" pitchFamily="2" charset="2"/>
              <a:buChar char="u"/>
            </a:pPr>
            <a:r>
              <a:rPr lang="zh-CN" altLang="en-US" sz="1600" dirty="0">
                <a:latin typeface="微软雅黑" panose="020B0503020204020204" pitchFamily="34" charset="-122"/>
                <a:ea typeface="微软雅黑" panose="020B0503020204020204" pitchFamily="34" charset="-122"/>
                <a:cs typeface="+mn-ea"/>
                <a:sym typeface="+mn-lt"/>
              </a:rPr>
              <a:t>冬季气候多变避免着凉感冒注意个人卫生，经常洗手，避免脏手接触口、眼、鼻。饮食应清淡又富含营养，可适当补充维生素及微量元素。多喝水</a:t>
            </a:r>
            <a:endParaRPr lang="zh-CN" altLang="en-US" sz="1600" dirty="0">
              <a:latin typeface="微软雅黑" panose="020B0503020204020204" pitchFamily="34" charset="-122"/>
              <a:ea typeface="微软雅黑" panose="020B0503020204020204" pitchFamily="34" charset="-122"/>
              <a:cs typeface="+mn-ea"/>
              <a:sym typeface="+mn-lt"/>
            </a:endParaRPr>
          </a:p>
        </p:txBody>
      </p:sp>
      <p:pic>
        <p:nvPicPr>
          <p:cNvPr id="19" name="图片 18" descr="D:\360安全浏览器下载\51miz-E1126939-6AFE327B-3840x2400.jpg51miz-E1126939-6AFE327B-3840x2400"/>
          <p:cNvPicPr>
            <a:picLocks noChangeAspect="1"/>
          </p:cNvPicPr>
          <p:nvPr/>
        </p:nvPicPr>
        <p:blipFill>
          <a:blip r:embed="rId3">
            <a:clrChange>
              <a:clrFrom>
                <a:srgbClr val="D4F6FF">
                  <a:alpha val="100000"/>
                </a:srgbClr>
              </a:clrFrom>
              <a:clrTo>
                <a:srgbClr val="D4F6FF">
                  <a:alpha val="100000"/>
                  <a:alpha val="0"/>
                </a:srgbClr>
              </a:clrTo>
            </a:clrChange>
          </a:blip>
          <a:srcRect l="38494" t="2178"/>
          <a:stretch>
            <a:fillRect/>
          </a:stretch>
        </p:blipFill>
        <p:spPr>
          <a:xfrm>
            <a:off x="876300" y="1868170"/>
            <a:ext cx="4113530" cy="408813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00" advTm="0">
        <p14:prism/>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500" fill="hold"/>
                                        <p:tgtEl>
                                          <p:spTgt spid="3"/>
                                        </p:tgtEl>
                                        <p:attrNameLst>
                                          <p:attrName>ppt_w</p:attrName>
                                        </p:attrNameLst>
                                      </p:cBhvr>
                                      <p:tavLst>
                                        <p:tav tm="0">
                                          <p:val>
                                            <p:fltVal val="0"/>
                                          </p:val>
                                        </p:tav>
                                        <p:tav tm="100000">
                                          <p:val>
                                            <p:strVal val="#ppt_w"/>
                                          </p:val>
                                        </p:tav>
                                      </p:tavLst>
                                    </p:anim>
                                    <p:anim calcmode="lin" valueType="num">
                                      <p:cBhvr>
                                        <p:cTn id="14" dur="500" fill="hold"/>
                                        <p:tgtEl>
                                          <p:spTgt spid="3"/>
                                        </p:tgtEl>
                                        <p:attrNameLst>
                                          <p:attrName>ppt_h</p:attrName>
                                        </p:attrNameLst>
                                      </p:cBhvr>
                                      <p:tavLst>
                                        <p:tav tm="0">
                                          <p:val>
                                            <p:fltVal val="0"/>
                                          </p:val>
                                        </p:tav>
                                        <p:tav tm="100000">
                                          <p:val>
                                            <p:strVal val="#ppt_h"/>
                                          </p:val>
                                        </p:tav>
                                      </p:tavLst>
                                    </p:anim>
                                    <p:animEffect transition="in" filter="fade">
                                      <p:cBhvr>
                                        <p:cTn id="15" dur="500"/>
                                        <p:tgtEl>
                                          <p:spTgt spid="3"/>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p:cTn id="19" dur="500" fill="hold"/>
                                        <p:tgtEl>
                                          <p:spTgt spid="16"/>
                                        </p:tgtEl>
                                        <p:attrNameLst>
                                          <p:attrName>ppt_w</p:attrName>
                                        </p:attrNameLst>
                                      </p:cBhvr>
                                      <p:tavLst>
                                        <p:tav tm="0">
                                          <p:val>
                                            <p:fltVal val="0"/>
                                          </p:val>
                                        </p:tav>
                                        <p:tav tm="100000">
                                          <p:val>
                                            <p:strVal val="#ppt_w"/>
                                          </p:val>
                                        </p:tav>
                                      </p:tavLst>
                                    </p:anim>
                                    <p:anim calcmode="lin" valueType="num">
                                      <p:cBhvr>
                                        <p:cTn id="20" dur="500" fill="hold"/>
                                        <p:tgtEl>
                                          <p:spTgt spid="16"/>
                                        </p:tgtEl>
                                        <p:attrNameLst>
                                          <p:attrName>ppt_h</p:attrName>
                                        </p:attrNameLst>
                                      </p:cBhvr>
                                      <p:tavLst>
                                        <p:tav tm="0">
                                          <p:val>
                                            <p:fltVal val="0"/>
                                          </p:val>
                                        </p:tav>
                                        <p:tav tm="100000">
                                          <p:val>
                                            <p:strVal val="#ppt_h"/>
                                          </p:val>
                                        </p:tav>
                                      </p:tavLst>
                                    </p:anim>
                                    <p:animEffect transition="in" filter="fade">
                                      <p:cBhvr>
                                        <p:cTn id="21" dur="500"/>
                                        <p:tgtEl>
                                          <p:spTgt spid="16"/>
                                        </p:tgtEl>
                                      </p:cBhvr>
                                    </p:animEffect>
                                  </p:childTnLst>
                                </p:cTn>
                              </p:par>
                            </p:childTnLst>
                          </p:cTn>
                        </p:par>
                        <p:par>
                          <p:cTn id="22" fill="hold">
                            <p:stCondLst>
                              <p:cond delay="1500"/>
                            </p:stCondLst>
                            <p:childTnLst>
                              <p:par>
                                <p:cTn id="23" presetID="53" presetClass="entr" presetSubtype="16" fill="hold" nodeType="after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p:cTn id="25" dur="500" fill="hold"/>
                                        <p:tgtEl>
                                          <p:spTgt spid="15"/>
                                        </p:tgtEl>
                                        <p:attrNameLst>
                                          <p:attrName>ppt_w</p:attrName>
                                        </p:attrNameLst>
                                      </p:cBhvr>
                                      <p:tavLst>
                                        <p:tav tm="0">
                                          <p:val>
                                            <p:fltVal val="0"/>
                                          </p:val>
                                        </p:tav>
                                        <p:tav tm="100000">
                                          <p:val>
                                            <p:strVal val="#ppt_w"/>
                                          </p:val>
                                        </p:tav>
                                      </p:tavLst>
                                    </p:anim>
                                    <p:anim calcmode="lin" valueType="num">
                                      <p:cBhvr>
                                        <p:cTn id="26" dur="500" fill="hold"/>
                                        <p:tgtEl>
                                          <p:spTgt spid="15"/>
                                        </p:tgtEl>
                                        <p:attrNameLst>
                                          <p:attrName>ppt_h</p:attrName>
                                        </p:attrNameLst>
                                      </p:cBhvr>
                                      <p:tavLst>
                                        <p:tav tm="0">
                                          <p:val>
                                            <p:fltVal val="0"/>
                                          </p:val>
                                        </p:tav>
                                        <p:tav tm="100000">
                                          <p:val>
                                            <p:strVal val="#ppt_h"/>
                                          </p:val>
                                        </p:tav>
                                      </p:tavLst>
                                    </p:anim>
                                    <p:animEffect transition="in" filter="fade">
                                      <p:cBhvr>
                                        <p:cTn id="27" dur="500"/>
                                        <p:tgtEl>
                                          <p:spTgt spid="15"/>
                                        </p:tgtEl>
                                      </p:cBhvr>
                                    </p:animEffect>
                                  </p:childTnLst>
                                </p:cTn>
                              </p:par>
                              <p:par>
                                <p:cTn id="28" presetID="42" presetClass="entr" presetSubtype="0" fill="hold" grpId="0" nodeType="with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fade">
                                      <p:cBhvr>
                                        <p:cTn id="30" dur="1000"/>
                                        <p:tgtEl>
                                          <p:spTgt spid="17"/>
                                        </p:tgtEl>
                                      </p:cBhvr>
                                    </p:animEffect>
                                    <p:anim calcmode="lin" valueType="num">
                                      <p:cBhvr>
                                        <p:cTn id="31" dur="1000" fill="hold"/>
                                        <p:tgtEl>
                                          <p:spTgt spid="17"/>
                                        </p:tgtEl>
                                        <p:attrNameLst>
                                          <p:attrName>ppt_x</p:attrName>
                                        </p:attrNameLst>
                                      </p:cBhvr>
                                      <p:tavLst>
                                        <p:tav tm="0">
                                          <p:val>
                                            <p:strVal val="#ppt_x"/>
                                          </p:val>
                                        </p:tav>
                                        <p:tav tm="100000">
                                          <p:val>
                                            <p:strVal val="#ppt_x"/>
                                          </p:val>
                                        </p:tav>
                                      </p:tavLst>
                                    </p:anim>
                                    <p:anim calcmode="lin" valueType="num">
                                      <p:cBhvr>
                                        <p:cTn id="32" dur="1000" fill="hold"/>
                                        <p:tgtEl>
                                          <p:spTgt spid="17"/>
                                        </p:tgtEl>
                                        <p:attrNameLst>
                                          <p:attrName>ppt_y</p:attrName>
                                        </p:attrNameLst>
                                      </p:cBhvr>
                                      <p:tavLst>
                                        <p:tav tm="0">
                                          <p:val>
                                            <p:strVal val="#ppt_y+.1"/>
                                          </p:val>
                                        </p:tav>
                                        <p:tav tm="100000">
                                          <p:val>
                                            <p:strVal val="#ppt_y"/>
                                          </p:val>
                                        </p:tav>
                                      </p:tavLst>
                                    </p:anim>
                                  </p:childTnLst>
                                </p:cTn>
                              </p:par>
                            </p:childTnLst>
                          </p:cTn>
                        </p:par>
                        <p:par>
                          <p:cTn id="33" fill="hold">
                            <p:stCondLst>
                              <p:cond delay="2000"/>
                            </p:stCondLst>
                            <p:childTnLst>
                              <p:par>
                                <p:cTn id="34" presetID="22" presetClass="entr" presetSubtype="4" fill="hold" nodeType="after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wipe(down)">
                                      <p:cBhvr>
                                        <p:cTn id="3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59802" y="-112853"/>
            <a:ext cx="12072395" cy="7083705"/>
          </a:xfrm>
          <a:prstGeom prst="rect">
            <a:avLst/>
          </a:prstGeom>
        </p:spPr>
      </p:pic>
      <p:pic>
        <p:nvPicPr>
          <p:cNvPr id="12" name="图片 11" descr="D:\360安全浏览器下载\2.png2"/>
          <p:cNvPicPr>
            <a:picLocks noChangeAspect="1"/>
          </p:cNvPicPr>
          <p:nvPr/>
        </p:nvPicPr>
        <p:blipFill rotWithShape="1">
          <a:blip r:embed="rId2"/>
          <a:srcRect/>
          <a:stretch>
            <a:fillRect/>
          </a:stretch>
        </p:blipFill>
        <p:spPr>
          <a:xfrm>
            <a:off x="520700" y="400050"/>
            <a:ext cx="872490" cy="872490"/>
          </a:xfrm>
          <a:prstGeom prst="rect">
            <a:avLst/>
          </a:prstGeom>
        </p:spPr>
      </p:pic>
      <p:sp>
        <p:nvSpPr>
          <p:cNvPr id="14" name="文本框 13"/>
          <p:cNvSpPr txBox="1"/>
          <p:nvPr/>
        </p:nvSpPr>
        <p:spPr>
          <a:xfrm>
            <a:off x="1239226" y="589268"/>
            <a:ext cx="6094070" cy="375487"/>
          </a:xfrm>
          <a:prstGeom prst="rect">
            <a:avLst/>
          </a:prstGeom>
          <a:noFill/>
        </p:spPr>
        <p:txBody>
          <a:bodyPr wrap="square">
            <a:spAutoFit/>
          </a:bodyPr>
          <a:lstStyle/>
          <a:p>
            <a:pPr>
              <a:lnSpc>
                <a:spcPct val="110000"/>
              </a:lnSpc>
            </a:pPr>
            <a:r>
              <a:rPr lang="zh-CN" altLang="en-US" sz="1800" dirty="0">
                <a:solidFill>
                  <a:srgbClr val="FF0000"/>
                </a:solidFill>
                <a:latin typeface="汉仪海韵体简" panose="02010600000101010101" pitchFamily="2" charset="-122"/>
                <a:ea typeface="汉仪海韵体简" panose="02010600000101010101" pitchFamily="2" charset="-122"/>
                <a:cs typeface="+mn-ea"/>
                <a:sym typeface="+mn-lt"/>
              </a:rPr>
              <a:t>如何预防流感</a:t>
            </a:r>
            <a:endParaRPr lang="zh-CN" altLang="zh-CN" sz="1800" dirty="0">
              <a:solidFill>
                <a:srgbClr val="FF0000"/>
              </a:solidFill>
              <a:latin typeface="汉仪海韵体简" panose="02010600000101010101" pitchFamily="2" charset="-122"/>
              <a:ea typeface="汉仪海韵体简" panose="02010600000101010101" pitchFamily="2" charset="-122"/>
              <a:cs typeface="+mn-ea"/>
              <a:sym typeface="+mn-lt"/>
            </a:endParaRPr>
          </a:p>
        </p:txBody>
      </p:sp>
      <p:sp>
        <p:nvSpPr>
          <p:cNvPr id="5" name="Line 14"/>
          <p:cNvSpPr>
            <a:spLocks noChangeShapeType="1"/>
          </p:cNvSpPr>
          <p:nvPr/>
        </p:nvSpPr>
        <p:spPr bwMode="auto">
          <a:xfrm flipH="1">
            <a:off x="4003670" y="2124809"/>
            <a:ext cx="1343927" cy="0"/>
          </a:xfrm>
          <a:prstGeom prst="line">
            <a:avLst/>
          </a:prstGeom>
          <a:noFill/>
          <a:ln w="6350">
            <a:solidFill>
              <a:srgbClr val="F41837"/>
            </a:solidFill>
            <a:rou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2400">
              <a:solidFill>
                <a:srgbClr val="FCE78A"/>
              </a:solidFill>
              <a:latin typeface="微软雅黑" panose="020B0503020204020204" pitchFamily="34" charset="-122"/>
              <a:ea typeface="微软雅黑" panose="020B0503020204020204" pitchFamily="34" charset="-122"/>
            </a:endParaRPr>
          </a:p>
        </p:txBody>
      </p:sp>
      <p:sp>
        <p:nvSpPr>
          <p:cNvPr id="6" name="Rectangle 15"/>
          <p:cNvSpPr>
            <a:spLocks noChangeArrowheads="1"/>
          </p:cNvSpPr>
          <p:nvPr/>
        </p:nvSpPr>
        <p:spPr bwMode="auto">
          <a:xfrm>
            <a:off x="1122744" y="2027455"/>
            <a:ext cx="2593093" cy="701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a:lnSpc>
                <a:spcPct val="150000"/>
              </a:lnSpc>
            </a:pPr>
            <a:r>
              <a:rPr lang="zh-CN" altLang="en-US" sz="1600" dirty="0">
                <a:latin typeface="微软雅黑" panose="020B0503020204020204" pitchFamily="34" charset="-122"/>
                <a:ea typeface="微软雅黑" panose="020B0503020204020204" pitchFamily="34" charset="-122"/>
                <a:cs typeface="+mn-ea"/>
                <a:sym typeface="+mn-lt"/>
              </a:rPr>
              <a:t>在季节交替时，不要带小孩去拥挤的公共场所。</a:t>
            </a:r>
            <a:endParaRPr lang="zh-CN" altLang="en-US" sz="1600" dirty="0">
              <a:latin typeface="微软雅黑" panose="020B0503020204020204" pitchFamily="34" charset="-122"/>
              <a:ea typeface="微软雅黑" panose="020B0503020204020204" pitchFamily="34" charset="-122"/>
              <a:cs typeface="+mn-ea"/>
              <a:sym typeface="+mn-lt"/>
            </a:endParaRPr>
          </a:p>
        </p:txBody>
      </p:sp>
      <p:sp>
        <p:nvSpPr>
          <p:cNvPr id="7" name="Line 16"/>
          <p:cNvSpPr>
            <a:spLocks noChangeShapeType="1"/>
          </p:cNvSpPr>
          <p:nvPr/>
        </p:nvSpPr>
        <p:spPr bwMode="auto">
          <a:xfrm flipH="1">
            <a:off x="3104193" y="4095197"/>
            <a:ext cx="1343928" cy="0"/>
          </a:xfrm>
          <a:prstGeom prst="line">
            <a:avLst/>
          </a:prstGeom>
          <a:noFill/>
          <a:ln w="6350">
            <a:solidFill>
              <a:srgbClr val="F41837"/>
            </a:solidFill>
            <a:rou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2400">
              <a:solidFill>
                <a:srgbClr val="FCE78A"/>
              </a:solidFill>
              <a:latin typeface="微软雅黑" panose="020B0503020204020204" pitchFamily="34" charset="-122"/>
              <a:ea typeface="微软雅黑" panose="020B0503020204020204" pitchFamily="34" charset="-122"/>
            </a:endParaRPr>
          </a:p>
        </p:txBody>
      </p:sp>
      <p:sp>
        <p:nvSpPr>
          <p:cNvPr id="8" name="Rectangle 17"/>
          <p:cNvSpPr>
            <a:spLocks noChangeArrowheads="1"/>
          </p:cNvSpPr>
          <p:nvPr/>
        </p:nvSpPr>
        <p:spPr bwMode="auto">
          <a:xfrm>
            <a:off x="520861" y="3997844"/>
            <a:ext cx="2295497" cy="10645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a:lnSpc>
                <a:spcPct val="150000"/>
              </a:lnSpc>
            </a:pPr>
            <a:r>
              <a:rPr lang="zh-CN" altLang="en-US" sz="1600" dirty="0">
                <a:latin typeface="微软雅黑" panose="020B0503020204020204" pitchFamily="34" charset="-122"/>
                <a:ea typeface="微软雅黑" panose="020B0503020204020204" pitchFamily="34" charset="-122"/>
                <a:cs typeface="+mn-ea"/>
                <a:sym typeface="+mn-lt"/>
              </a:rPr>
              <a:t>合理搭配营养，均衡膳食，预防治疗营养不良及佝偻病。</a:t>
            </a:r>
            <a:endParaRPr lang="zh-CN" altLang="en-US" sz="1600" dirty="0">
              <a:latin typeface="微软雅黑" panose="020B0503020204020204" pitchFamily="34" charset="-122"/>
              <a:ea typeface="微软雅黑" panose="020B0503020204020204" pitchFamily="34" charset="-122"/>
              <a:cs typeface="+mn-ea"/>
              <a:sym typeface="+mn-lt"/>
            </a:endParaRPr>
          </a:p>
        </p:txBody>
      </p:sp>
      <p:sp>
        <p:nvSpPr>
          <p:cNvPr id="9" name="Line 18"/>
          <p:cNvSpPr>
            <a:spLocks noChangeShapeType="1"/>
          </p:cNvSpPr>
          <p:nvPr/>
        </p:nvSpPr>
        <p:spPr bwMode="auto">
          <a:xfrm>
            <a:off x="7519048" y="2969261"/>
            <a:ext cx="1367208" cy="0"/>
          </a:xfrm>
          <a:prstGeom prst="line">
            <a:avLst/>
          </a:prstGeom>
          <a:noFill/>
          <a:ln w="6350">
            <a:solidFill>
              <a:srgbClr val="F41837"/>
            </a:solidFill>
            <a:rou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2400">
              <a:solidFill>
                <a:srgbClr val="FCE78A"/>
              </a:solidFill>
              <a:latin typeface="微软雅黑" panose="020B0503020204020204" pitchFamily="34" charset="-122"/>
              <a:ea typeface="微软雅黑" panose="020B0503020204020204" pitchFamily="34" charset="-122"/>
            </a:endParaRPr>
          </a:p>
        </p:txBody>
      </p:sp>
      <p:sp>
        <p:nvSpPr>
          <p:cNvPr id="10" name="Rectangle 19"/>
          <p:cNvSpPr>
            <a:spLocks noChangeArrowheads="1"/>
          </p:cNvSpPr>
          <p:nvPr/>
        </p:nvSpPr>
        <p:spPr bwMode="auto">
          <a:xfrm>
            <a:off x="9157157" y="2871908"/>
            <a:ext cx="2348078" cy="701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nSpc>
                <a:spcPct val="150000"/>
              </a:lnSpc>
            </a:pPr>
            <a:r>
              <a:rPr lang="zh-CN" altLang="en-US" sz="1600" dirty="0">
                <a:latin typeface="微软雅黑" panose="020B0503020204020204" pitchFamily="34" charset="-122"/>
                <a:ea typeface="微软雅黑" panose="020B0503020204020204" pitchFamily="34" charset="-122"/>
                <a:cs typeface="+mn-ea"/>
                <a:sym typeface="+mn-lt"/>
              </a:rPr>
              <a:t>在气候变化时注意增减衣服</a:t>
            </a:r>
            <a:endParaRPr lang="en-US" altLang="zh-CN" sz="1600" dirty="0">
              <a:latin typeface="微软雅黑" panose="020B0503020204020204" pitchFamily="34" charset="-122"/>
              <a:ea typeface="微软雅黑" panose="020B0503020204020204" pitchFamily="34" charset="-122"/>
              <a:cs typeface="+mn-ea"/>
              <a:sym typeface="+mn-lt"/>
            </a:endParaRPr>
          </a:p>
        </p:txBody>
      </p:sp>
      <p:sp>
        <p:nvSpPr>
          <p:cNvPr id="11" name="Line 20"/>
          <p:cNvSpPr>
            <a:spLocks noChangeShapeType="1"/>
          </p:cNvSpPr>
          <p:nvPr/>
        </p:nvSpPr>
        <p:spPr bwMode="auto">
          <a:xfrm>
            <a:off x="6710575" y="4901554"/>
            <a:ext cx="1367208" cy="0"/>
          </a:xfrm>
          <a:prstGeom prst="line">
            <a:avLst/>
          </a:prstGeom>
          <a:noFill/>
          <a:ln w="6350">
            <a:solidFill>
              <a:srgbClr val="F41837"/>
            </a:solidFill>
            <a:rou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sz="2400">
              <a:solidFill>
                <a:srgbClr val="FCE78A"/>
              </a:solidFill>
              <a:latin typeface="微软雅黑" panose="020B0503020204020204" pitchFamily="34" charset="-122"/>
              <a:ea typeface="微软雅黑" panose="020B0503020204020204" pitchFamily="34" charset="-122"/>
            </a:endParaRPr>
          </a:p>
        </p:txBody>
      </p:sp>
      <p:sp>
        <p:nvSpPr>
          <p:cNvPr id="13" name="Rectangle 21"/>
          <p:cNvSpPr>
            <a:spLocks noChangeArrowheads="1"/>
          </p:cNvSpPr>
          <p:nvPr/>
        </p:nvSpPr>
        <p:spPr bwMode="auto">
          <a:xfrm>
            <a:off x="8348683" y="4804200"/>
            <a:ext cx="2508369"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r>
              <a:rPr lang="zh-CN" altLang="en-US" sz="1600" dirty="0">
                <a:latin typeface="微软雅黑" panose="020B0503020204020204" pitchFamily="34" charset="-122"/>
                <a:ea typeface="微软雅黑" panose="020B0503020204020204" pitchFamily="34" charset="-122"/>
                <a:cs typeface="+mn-ea"/>
                <a:sym typeface="+mn-lt"/>
              </a:rPr>
              <a:t>增强机体抵抗力，防治病毒侵入是预防感冒的关键</a:t>
            </a:r>
            <a:endParaRPr lang="zh-CN" altLang="en-US" sz="1600" dirty="0">
              <a:latin typeface="微软雅黑" panose="020B0503020204020204" pitchFamily="34" charset="-122"/>
              <a:ea typeface="微软雅黑" panose="020B0503020204020204" pitchFamily="34" charset="-122"/>
              <a:cs typeface="+mn-ea"/>
              <a:sym typeface="+mn-lt"/>
            </a:endParaRPr>
          </a:p>
        </p:txBody>
      </p:sp>
      <p:grpSp>
        <p:nvGrpSpPr>
          <p:cNvPr id="15" name="组合 14"/>
          <p:cNvGrpSpPr/>
          <p:nvPr/>
        </p:nvGrpSpPr>
        <p:grpSpPr>
          <a:xfrm>
            <a:off x="4050648" y="1838473"/>
            <a:ext cx="4090670" cy="3703738"/>
            <a:chOff x="4050648" y="1838473"/>
            <a:chExt cx="4090670" cy="3703738"/>
          </a:xfrm>
        </p:grpSpPr>
        <p:sp>
          <p:nvSpPr>
            <p:cNvPr id="16" name="Freeform 9"/>
            <p:cNvSpPr>
              <a:spLocks noEditPoints="1"/>
            </p:cNvSpPr>
            <p:nvPr/>
          </p:nvSpPr>
          <p:spPr bwMode="auto">
            <a:xfrm>
              <a:off x="4094463" y="1838473"/>
              <a:ext cx="3703738" cy="3703738"/>
            </a:xfrm>
            <a:prstGeom prst="quadArrowCallout">
              <a:avLst/>
            </a:prstGeom>
            <a:solidFill>
              <a:srgbClr val="F41837"/>
            </a:solidFill>
            <a:ln>
              <a:solidFill>
                <a:srgbClr val="FCE78A"/>
              </a:solidFill>
            </a:ln>
          </p:spPr>
          <p:txBody>
            <a:bodyPr/>
            <a:lstStyle/>
            <a:p>
              <a:endParaRPr lang="zh-CN" altLang="en-US" sz="2400">
                <a:solidFill>
                  <a:srgbClr val="FCE78A"/>
                </a:solidFill>
                <a:latin typeface="微软雅黑" panose="020B0503020204020204" pitchFamily="34" charset="-122"/>
                <a:ea typeface="微软雅黑" panose="020B0503020204020204" pitchFamily="34" charset="-122"/>
              </a:endParaRPr>
            </a:p>
          </p:txBody>
        </p:sp>
        <p:pic>
          <p:nvPicPr>
            <p:cNvPr id="17" name="图片 16" descr="D:\360安全浏览器下载\51miz-E1105225-6BF5195D-1920x1440.jpg51miz-E1105225-6BF5195D-1920x1440"/>
            <p:cNvPicPr>
              <a:picLocks noChangeAspect="1"/>
            </p:cNvPicPr>
            <p:nvPr/>
          </p:nvPicPr>
          <p:blipFill>
            <a:blip r:embed="rId3">
              <a:clrChange>
                <a:clrFrom>
                  <a:srgbClr val="FFFFFF">
                    <a:alpha val="100000"/>
                  </a:srgbClr>
                </a:clrFrom>
                <a:clrTo>
                  <a:srgbClr val="FFFFFF">
                    <a:alpha val="100000"/>
                    <a:alpha val="0"/>
                  </a:srgbClr>
                </a:clrTo>
              </a:clrChange>
            </a:blip>
            <a:srcRect/>
            <a:stretch>
              <a:fillRect/>
            </a:stretch>
          </p:blipFill>
          <p:spPr>
            <a:xfrm>
              <a:off x="4050648" y="1994683"/>
              <a:ext cx="4090670" cy="3067685"/>
            </a:xfrm>
            <a:prstGeom prst="rect">
              <a:avLst/>
            </a:prstGeom>
          </p:spPr>
        </p:pic>
      </p:grpSp>
    </p:spTree>
  </p:cSld>
  <p:clrMapOvr>
    <a:masterClrMapping/>
  </p:clrMapOvr>
  <mc:AlternateContent xmlns:mc="http://schemas.openxmlformats.org/markup-compatibility/2006">
    <mc:Choice xmlns:p14="http://schemas.microsoft.com/office/powerpoint/2010/main" Requires="p14">
      <p:transition spd="slow" p14:dur="1200" advTm="0">
        <p14:prism/>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000" fill="hold"/>
                                        <p:tgtEl>
                                          <p:spTgt spid="15"/>
                                        </p:tgtEl>
                                        <p:attrNameLst>
                                          <p:attrName>ppt_w</p:attrName>
                                        </p:attrNameLst>
                                      </p:cBhvr>
                                      <p:tavLst>
                                        <p:tav tm="0">
                                          <p:val>
                                            <p:fltVal val="0"/>
                                          </p:val>
                                        </p:tav>
                                        <p:tav tm="100000">
                                          <p:val>
                                            <p:strVal val="#ppt_w"/>
                                          </p:val>
                                        </p:tav>
                                      </p:tavLst>
                                    </p:anim>
                                    <p:anim calcmode="lin" valueType="num">
                                      <p:cBhvr>
                                        <p:cTn id="8" dur="1000" fill="hold"/>
                                        <p:tgtEl>
                                          <p:spTgt spid="15"/>
                                        </p:tgtEl>
                                        <p:attrNameLst>
                                          <p:attrName>ppt_h</p:attrName>
                                        </p:attrNameLst>
                                      </p:cBhvr>
                                      <p:tavLst>
                                        <p:tav tm="0">
                                          <p:val>
                                            <p:fltVal val="0"/>
                                          </p:val>
                                        </p:tav>
                                        <p:tav tm="100000">
                                          <p:val>
                                            <p:strVal val="#ppt_h"/>
                                          </p:val>
                                        </p:tav>
                                      </p:tavLst>
                                    </p:anim>
                                    <p:anim calcmode="lin" valueType="num">
                                      <p:cBhvr>
                                        <p:cTn id="9" dur="1000" fill="hold"/>
                                        <p:tgtEl>
                                          <p:spTgt spid="15"/>
                                        </p:tgtEl>
                                        <p:attrNameLst>
                                          <p:attrName>style.rotation</p:attrName>
                                        </p:attrNameLst>
                                      </p:cBhvr>
                                      <p:tavLst>
                                        <p:tav tm="0">
                                          <p:val>
                                            <p:fltVal val="90"/>
                                          </p:val>
                                        </p:tav>
                                        <p:tav tm="100000">
                                          <p:val>
                                            <p:fltVal val="0"/>
                                          </p:val>
                                        </p:tav>
                                      </p:tavLst>
                                    </p:anim>
                                    <p:animEffect transition="in" filter="fade">
                                      <p:cBhvr>
                                        <p:cTn id="10" dur="1000"/>
                                        <p:tgtEl>
                                          <p:spTgt spid="15"/>
                                        </p:tgtEl>
                                      </p:cBhvr>
                                    </p:animEffect>
                                  </p:childTnLst>
                                </p:cTn>
                              </p:par>
                            </p:childTnLst>
                          </p:cTn>
                        </p:par>
                        <p:par>
                          <p:cTn id="11" fill="hold">
                            <p:stCondLst>
                              <p:cond delay="1000"/>
                            </p:stCondLst>
                            <p:childTnLst>
                              <p:par>
                                <p:cTn id="12" presetID="22" presetClass="entr" presetSubtype="2" fill="hold" grpId="0"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right)">
                                      <p:cBhvr>
                                        <p:cTn id="14" dur="500"/>
                                        <p:tgtEl>
                                          <p:spTgt spid="5"/>
                                        </p:tgtEl>
                                      </p:cBhvr>
                                    </p:animEffect>
                                  </p:childTnLst>
                                </p:cTn>
                              </p:par>
                            </p:childTnLst>
                          </p:cTn>
                        </p:par>
                        <p:par>
                          <p:cTn id="15" fill="hold">
                            <p:stCondLst>
                              <p:cond delay="1500"/>
                            </p:stCondLst>
                            <p:childTnLst>
                              <p:par>
                                <p:cTn id="16" presetID="42" presetClass="entr" presetSubtype="0" fill="hold" grpId="0" nodeType="after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1000"/>
                                        <p:tgtEl>
                                          <p:spTgt spid="6"/>
                                        </p:tgtEl>
                                      </p:cBhvr>
                                    </p:animEffect>
                                    <p:anim calcmode="lin" valueType="num">
                                      <p:cBhvr>
                                        <p:cTn id="19" dur="1000" fill="hold"/>
                                        <p:tgtEl>
                                          <p:spTgt spid="6"/>
                                        </p:tgtEl>
                                        <p:attrNameLst>
                                          <p:attrName>ppt_x</p:attrName>
                                        </p:attrNameLst>
                                      </p:cBhvr>
                                      <p:tavLst>
                                        <p:tav tm="0">
                                          <p:val>
                                            <p:strVal val="#ppt_x"/>
                                          </p:val>
                                        </p:tav>
                                        <p:tav tm="100000">
                                          <p:val>
                                            <p:strVal val="#ppt_x"/>
                                          </p:val>
                                        </p:tav>
                                      </p:tavLst>
                                    </p:anim>
                                    <p:anim calcmode="lin" valueType="num">
                                      <p:cBhvr>
                                        <p:cTn id="20" dur="1000" fill="hold"/>
                                        <p:tgtEl>
                                          <p:spTgt spid="6"/>
                                        </p:tgtEl>
                                        <p:attrNameLst>
                                          <p:attrName>ppt_y</p:attrName>
                                        </p:attrNameLst>
                                      </p:cBhvr>
                                      <p:tavLst>
                                        <p:tav tm="0">
                                          <p:val>
                                            <p:strVal val="#ppt_y+.1"/>
                                          </p:val>
                                        </p:tav>
                                        <p:tav tm="100000">
                                          <p:val>
                                            <p:strVal val="#ppt_y"/>
                                          </p:val>
                                        </p:tav>
                                      </p:tavLst>
                                    </p:anim>
                                  </p:childTnLst>
                                </p:cTn>
                              </p:par>
                            </p:childTnLst>
                          </p:cTn>
                        </p:par>
                        <p:par>
                          <p:cTn id="21" fill="hold">
                            <p:stCondLst>
                              <p:cond delay="2500"/>
                            </p:stCondLst>
                            <p:childTnLst>
                              <p:par>
                                <p:cTn id="22" presetID="22" presetClass="entr" presetSubtype="2" fill="hold" grpId="0" nodeType="after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right)">
                                      <p:cBhvr>
                                        <p:cTn id="24" dur="500"/>
                                        <p:tgtEl>
                                          <p:spTgt spid="7"/>
                                        </p:tgtEl>
                                      </p:cBhvr>
                                    </p:animEffect>
                                  </p:childTnLst>
                                </p:cTn>
                              </p:par>
                            </p:childTnLst>
                          </p:cTn>
                        </p:par>
                        <p:par>
                          <p:cTn id="25" fill="hold">
                            <p:stCondLst>
                              <p:cond delay="3000"/>
                            </p:stCondLst>
                            <p:childTnLst>
                              <p:par>
                                <p:cTn id="26" presetID="42" presetClass="entr" presetSubtype="0" fill="hold" grpId="0" nodeType="after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1000"/>
                                        <p:tgtEl>
                                          <p:spTgt spid="8"/>
                                        </p:tgtEl>
                                      </p:cBhvr>
                                    </p:animEffect>
                                    <p:anim calcmode="lin" valueType="num">
                                      <p:cBhvr>
                                        <p:cTn id="29" dur="1000" fill="hold"/>
                                        <p:tgtEl>
                                          <p:spTgt spid="8"/>
                                        </p:tgtEl>
                                        <p:attrNameLst>
                                          <p:attrName>ppt_x</p:attrName>
                                        </p:attrNameLst>
                                      </p:cBhvr>
                                      <p:tavLst>
                                        <p:tav tm="0">
                                          <p:val>
                                            <p:strVal val="#ppt_x"/>
                                          </p:val>
                                        </p:tav>
                                        <p:tav tm="100000">
                                          <p:val>
                                            <p:strVal val="#ppt_x"/>
                                          </p:val>
                                        </p:tav>
                                      </p:tavLst>
                                    </p:anim>
                                    <p:anim calcmode="lin" valueType="num">
                                      <p:cBhvr>
                                        <p:cTn id="30" dur="1000" fill="hold"/>
                                        <p:tgtEl>
                                          <p:spTgt spid="8"/>
                                        </p:tgtEl>
                                        <p:attrNameLst>
                                          <p:attrName>ppt_y</p:attrName>
                                        </p:attrNameLst>
                                      </p:cBhvr>
                                      <p:tavLst>
                                        <p:tav tm="0">
                                          <p:val>
                                            <p:strVal val="#ppt_y+.1"/>
                                          </p:val>
                                        </p:tav>
                                        <p:tav tm="100000">
                                          <p:val>
                                            <p:strVal val="#ppt_y"/>
                                          </p:val>
                                        </p:tav>
                                      </p:tavLst>
                                    </p:anim>
                                  </p:childTnLst>
                                </p:cTn>
                              </p:par>
                            </p:childTnLst>
                          </p:cTn>
                        </p:par>
                        <p:par>
                          <p:cTn id="31" fill="hold">
                            <p:stCondLst>
                              <p:cond delay="4000"/>
                            </p:stCondLst>
                            <p:childTnLst>
                              <p:par>
                                <p:cTn id="32" presetID="22" presetClass="entr" presetSubtype="8" fill="hold" grpId="0" nodeType="after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wipe(left)">
                                      <p:cBhvr>
                                        <p:cTn id="34" dur="500"/>
                                        <p:tgtEl>
                                          <p:spTgt spid="9"/>
                                        </p:tgtEl>
                                      </p:cBhvr>
                                    </p:animEffect>
                                  </p:childTnLst>
                                </p:cTn>
                              </p:par>
                            </p:childTnLst>
                          </p:cTn>
                        </p:par>
                        <p:par>
                          <p:cTn id="35" fill="hold">
                            <p:stCondLst>
                              <p:cond delay="4500"/>
                            </p:stCondLst>
                            <p:childTnLst>
                              <p:par>
                                <p:cTn id="36" presetID="42" presetClass="entr" presetSubtype="0" fill="hold" grpId="0" nodeType="after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fade">
                                      <p:cBhvr>
                                        <p:cTn id="38" dur="1000"/>
                                        <p:tgtEl>
                                          <p:spTgt spid="10"/>
                                        </p:tgtEl>
                                      </p:cBhvr>
                                    </p:animEffect>
                                    <p:anim calcmode="lin" valueType="num">
                                      <p:cBhvr>
                                        <p:cTn id="39" dur="1000" fill="hold"/>
                                        <p:tgtEl>
                                          <p:spTgt spid="10"/>
                                        </p:tgtEl>
                                        <p:attrNameLst>
                                          <p:attrName>ppt_x</p:attrName>
                                        </p:attrNameLst>
                                      </p:cBhvr>
                                      <p:tavLst>
                                        <p:tav tm="0">
                                          <p:val>
                                            <p:strVal val="#ppt_x"/>
                                          </p:val>
                                        </p:tav>
                                        <p:tav tm="100000">
                                          <p:val>
                                            <p:strVal val="#ppt_x"/>
                                          </p:val>
                                        </p:tav>
                                      </p:tavLst>
                                    </p:anim>
                                    <p:anim calcmode="lin" valueType="num">
                                      <p:cBhvr>
                                        <p:cTn id="40" dur="1000" fill="hold"/>
                                        <p:tgtEl>
                                          <p:spTgt spid="10"/>
                                        </p:tgtEl>
                                        <p:attrNameLst>
                                          <p:attrName>ppt_y</p:attrName>
                                        </p:attrNameLst>
                                      </p:cBhvr>
                                      <p:tavLst>
                                        <p:tav tm="0">
                                          <p:val>
                                            <p:strVal val="#ppt_y+.1"/>
                                          </p:val>
                                        </p:tav>
                                        <p:tav tm="100000">
                                          <p:val>
                                            <p:strVal val="#ppt_y"/>
                                          </p:val>
                                        </p:tav>
                                      </p:tavLst>
                                    </p:anim>
                                  </p:childTnLst>
                                </p:cTn>
                              </p:par>
                            </p:childTnLst>
                          </p:cTn>
                        </p:par>
                        <p:par>
                          <p:cTn id="41" fill="hold">
                            <p:stCondLst>
                              <p:cond delay="5500"/>
                            </p:stCondLst>
                            <p:childTnLst>
                              <p:par>
                                <p:cTn id="42" presetID="22" presetClass="entr" presetSubtype="8" fill="hold" grpId="0" nodeType="after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wipe(left)">
                                      <p:cBhvr>
                                        <p:cTn id="44" dur="500"/>
                                        <p:tgtEl>
                                          <p:spTgt spid="11"/>
                                        </p:tgtEl>
                                      </p:cBhvr>
                                    </p:animEffect>
                                  </p:childTnLst>
                                </p:cTn>
                              </p:par>
                            </p:childTnLst>
                          </p:cTn>
                        </p:par>
                        <p:par>
                          <p:cTn id="45" fill="hold">
                            <p:stCondLst>
                              <p:cond delay="6000"/>
                            </p:stCondLst>
                            <p:childTnLst>
                              <p:par>
                                <p:cTn id="46" presetID="42" presetClass="entr" presetSubtype="0" fill="hold" grpId="0" nodeType="after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fade">
                                      <p:cBhvr>
                                        <p:cTn id="48" dur="1000"/>
                                        <p:tgtEl>
                                          <p:spTgt spid="13"/>
                                        </p:tgtEl>
                                      </p:cBhvr>
                                    </p:animEffect>
                                    <p:anim calcmode="lin" valueType="num">
                                      <p:cBhvr>
                                        <p:cTn id="49" dur="1000" fill="hold"/>
                                        <p:tgtEl>
                                          <p:spTgt spid="13"/>
                                        </p:tgtEl>
                                        <p:attrNameLst>
                                          <p:attrName>ppt_x</p:attrName>
                                        </p:attrNameLst>
                                      </p:cBhvr>
                                      <p:tavLst>
                                        <p:tav tm="0">
                                          <p:val>
                                            <p:strVal val="#ppt_x"/>
                                          </p:val>
                                        </p:tav>
                                        <p:tav tm="100000">
                                          <p:val>
                                            <p:strVal val="#ppt_x"/>
                                          </p:val>
                                        </p:tav>
                                      </p:tavLst>
                                    </p:anim>
                                    <p:anim calcmode="lin" valueType="num">
                                      <p:cBhvr>
                                        <p:cTn id="50"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animBg="1"/>
      <p:bldP spid="8" grpId="0"/>
      <p:bldP spid="9" grpId="0" animBg="1"/>
      <p:bldP spid="10" grpId="0"/>
      <p:bldP spid="11" grpId="0" animBg="1"/>
      <p:bldP spid="1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590837" y="154205"/>
            <a:ext cx="10724389" cy="6066890"/>
          </a:xfrm>
          <a:prstGeom prst="rect">
            <a:avLst/>
          </a:prstGeom>
        </p:spPr>
      </p:pic>
      <p:pic>
        <p:nvPicPr>
          <p:cNvPr id="7" name="图片 6" descr="D:\360安全浏览器下载\51miz-E1109726-D836F738.png51miz-E1109726-D836F738"/>
          <p:cNvPicPr>
            <a:picLocks noChangeAspect="1"/>
          </p:cNvPicPr>
          <p:nvPr/>
        </p:nvPicPr>
        <p:blipFill>
          <a:blip r:embed="rId2">
            <a:clrChange>
              <a:clrFrom>
                <a:srgbClr val="F5F9FC">
                  <a:alpha val="100000"/>
                </a:srgbClr>
              </a:clrFrom>
              <a:clrTo>
                <a:srgbClr val="F5F9FC">
                  <a:alpha val="100000"/>
                  <a:alpha val="0"/>
                </a:srgbClr>
              </a:clrTo>
            </a:clrChange>
            <a:lum bright="6000"/>
          </a:blip>
          <a:srcRect/>
          <a:stretch>
            <a:fillRect/>
          </a:stretch>
        </p:blipFill>
        <p:spPr>
          <a:xfrm>
            <a:off x="93345" y="154305"/>
            <a:ext cx="3351530" cy="2094230"/>
          </a:xfrm>
          <a:prstGeom prst="rect">
            <a:avLst/>
          </a:prstGeom>
        </p:spPr>
      </p:pic>
      <p:pic>
        <p:nvPicPr>
          <p:cNvPr id="9" name="图片 8" descr="D:\360安全浏览器下载\51miz-E1126726-1F10736C.png51miz-E1126726-1F10736C"/>
          <p:cNvPicPr>
            <a:picLocks noChangeAspect="1"/>
          </p:cNvPicPr>
          <p:nvPr/>
        </p:nvPicPr>
        <p:blipFill>
          <a:blip r:embed="rId3"/>
          <a:srcRect/>
          <a:stretch>
            <a:fillRect/>
          </a:stretch>
        </p:blipFill>
        <p:spPr>
          <a:xfrm>
            <a:off x="107950" y="3309620"/>
            <a:ext cx="3336925" cy="3612515"/>
          </a:xfrm>
          <a:prstGeom prst="rect">
            <a:avLst/>
          </a:prstGeom>
        </p:spPr>
      </p:pic>
      <p:pic>
        <p:nvPicPr>
          <p:cNvPr id="5" name="图片 4" descr="D:\360安全浏览器下载\51miz-E1043583-A94630FF.png51miz-E1043583-A94630FF"/>
          <p:cNvPicPr>
            <a:picLocks noChangeAspect="1"/>
          </p:cNvPicPr>
          <p:nvPr/>
        </p:nvPicPr>
        <p:blipFill>
          <a:blip r:embed="rId4">
            <a:clrChange>
              <a:clrFrom>
                <a:srgbClr val="DCEBFE">
                  <a:alpha val="100000"/>
                </a:srgbClr>
              </a:clrFrom>
              <a:clrTo>
                <a:srgbClr val="DCEBFE">
                  <a:alpha val="100000"/>
                  <a:alpha val="0"/>
                </a:srgbClr>
              </a:clrTo>
            </a:clrChange>
          </a:blip>
          <a:srcRect/>
          <a:stretch>
            <a:fillRect/>
          </a:stretch>
        </p:blipFill>
        <p:spPr>
          <a:xfrm>
            <a:off x="8468360" y="2695575"/>
            <a:ext cx="4176395" cy="4177665"/>
          </a:xfrm>
          <a:prstGeom prst="rect">
            <a:avLst/>
          </a:prstGeom>
        </p:spPr>
      </p:pic>
      <p:sp>
        <p:nvSpPr>
          <p:cNvPr id="14" name="矩形 4"/>
          <p:cNvSpPr>
            <a:spLocks noChangeArrowheads="1"/>
          </p:cNvSpPr>
          <p:nvPr/>
        </p:nvSpPr>
        <p:spPr bwMode="auto">
          <a:xfrm>
            <a:off x="1996440" y="736600"/>
            <a:ext cx="8077835" cy="1511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a:defRPr>
                <a:solidFill>
                  <a:srgbClr val="66FF33"/>
                </a:solidFill>
                <a:latin typeface="Arial" panose="020B0604020202020204" pitchFamily="34" charset="0"/>
                <a:ea typeface="宋体" panose="02010600030101010101" pitchFamily="2" charset="-122"/>
              </a:defRPr>
            </a:lvl1pPr>
            <a:lvl2pPr marL="742950" indent="-285750">
              <a:defRPr>
                <a:solidFill>
                  <a:srgbClr val="66FF33"/>
                </a:solidFill>
                <a:latin typeface="Arial" panose="020B0604020202020204" pitchFamily="34" charset="0"/>
                <a:ea typeface="宋体" panose="02010600030101010101" pitchFamily="2" charset="-122"/>
              </a:defRPr>
            </a:lvl2pPr>
            <a:lvl3pPr marL="1143000" indent="-228600">
              <a:defRPr>
                <a:solidFill>
                  <a:srgbClr val="66FF33"/>
                </a:solidFill>
                <a:latin typeface="Arial" panose="020B0604020202020204" pitchFamily="34" charset="0"/>
                <a:ea typeface="宋体" panose="02010600030101010101" pitchFamily="2" charset="-122"/>
              </a:defRPr>
            </a:lvl3pPr>
            <a:lvl4pPr marL="1600200" indent="-228600">
              <a:defRPr>
                <a:solidFill>
                  <a:srgbClr val="66FF33"/>
                </a:solidFill>
                <a:latin typeface="Arial" panose="020B0604020202020204" pitchFamily="34" charset="0"/>
                <a:ea typeface="宋体" panose="02010600030101010101" pitchFamily="2" charset="-122"/>
              </a:defRPr>
            </a:lvl4pPr>
            <a:lvl5pPr marL="2057400" indent="-228600">
              <a:defRPr>
                <a:solidFill>
                  <a:srgbClr val="66FF33"/>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rgbClr val="66FF33"/>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rgbClr val="66FF33"/>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rgbClr val="66FF33"/>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rgbClr val="66FF33"/>
                </a:solidFill>
                <a:latin typeface="Arial" panose="020B0604020202020204" pitchFamily="34" charset="0"/>
                <a:ea typeface="宋体" panose="02010600030101010101" pitchFamily="2" charset="-122"/>
              </a:defRPr>
            </a:lvl9pPr>
          </a:lstStyle>
          <a:p>
            <a:pPr algn="ctr" eaLnBrk="1" hangingPunct="1">
              <a:lnSpc>
                <a:spcPts val="10000"/>
              </a:lnSpc>
            </a:pPr>
            <a:r>
              <a:rPr lang="zh-CN" altLang="zh-CN" sz="3600" dirty="0">
                <a:solidFill>
                  <a:srgbClr val="F41837"/>
                </a:solidFill>
                <a:latin typeface="汉仪海韵体简" panose="02010600000101010101" pitchFamily="2" charset="-122"/>
                <a:ea typeface="汉仪海韵体简" panose="02010600000101010101" pitchFamily="2" charset="-122"/>
                <a:cs typeface="+mn-ea"/>
                <a:sym typeface="+mn-lt"/>
              </a:rPr>
              <a:t>预防</a:t>
            </a:r>
            <a:r>
              <a:rPr lang="zh-CN" altLang="en-US" sz="3600" dirty="0">
                <a:solidFill>
                  <a:srgbClr val="F41837"/>
                </a:solidFill>
                <a:latin typeface="汉仪海韵体简" panose="02010600000101010101" pitchFamily="2" charset="-122"/>
                <a:ea typeface="汉仪海韵体简" panose="02010600000101010101" pitchFamily="2" charset="-122"/>
                <a:cs typeface="+mn-ea"/>
                <a:sym typeface="+mn-lt"/>
              </a:rPr>
              <a:t>流感健康你我他</a:t>
            </a:r>
            <a:endParaRPr lang="zh-CN" altLang="en-US" sz="3600" dirty="0">
              <a:solidFill>
                <a:srgbClr val="F41837"/>
              </a:solidFill>
              <a:latin typeface="汉仪海韵体简" panose="02010600000101010101" pitchFamily="2" charset="-122"/>
              <a:ea typeface="汉仪海韵体简" panose="02010600000101010101" pitchFamily="2" charset="-122"/>
              <a:cs typeface="+mn-ea"/>
              <a:sym typeface="+mn-lt"/>
            </a:endParaRPr>
          </a:p>
        </p:txBody>
      </p:sp>
      <p:grpSp>
        <p:nvGrpSpPr>
          <p:cNvPr id="18" name="组合 17"/>
          <p:cNvGrpSpPr/>
          <p:nvPr/>
        </p:nvGrpSpPr>
        <p:grpSpPr>
          <a:xfrm>
            <a:off x="7393027" y="890881"/>
            <a:ext cx="3755840" cy="2867019"/>
            <a:chOff x="7539203" y="817948"/>
            <a:chExt cx="3755840" cy="2867019"/>
          </a:xfrm>
        </p:grpSpPr>
        <p:sp>
          <p:nvSpPr>
            <p:cNvPr id="15" name="矩形 4"/>
            <p:cNvSpPr>
              <a:spLocks noChangeArrowheads="1"/>
            </p:cNvSpPr>
            <p:nvPr/>
          </p:nvSpPr>
          <p:spPr bwMode="auto">
            <a:xfrm>
              <a:off x="7539203" y="817948"/>
              <a:ext cx="3755840" cy="337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rgbClr val="66FF33"/>
                  </a:solidFill>
                  <a:latin typeface="Arial" panose="020B0604020202020204" pitchFamily="34" charset="0"/>
                  <a:ea typeface="宋体" panose="02010600030101010101" pitchFamily="2" charset="-122"/>
                </a:defRPr>
              </a:lvl1pPr>
              <a:lvl2pPr marL="742950" indent="-285750">
                <a:defRPr>
                  <a:solidFill>
                    <a:srgbClr val="66FF33"/>
                  </a:solidFill>
                  <a:latin typeface="Arial" panose="020B0604020202020204" pitchFamily="34" charset="0"/>
                  <a:ea typeface="宋体" panose="02010600030101010101" pitchFamily="2" charset="-122"/>
                </a:defRPr>
              </a:lvl2pPr>
              <a:lvl3pPr marL="1143000" indent="-228600">
                <a:defRPr>
                  <a:solidFill>
                    <a:srgbClr val="66FF33"/>
                  </a:solidFill>
                  <a:latin typeface="Arial" panose="020B0604020202020204" pitchFamily="34" charset="0"/>
                  <a:ea typeface="宋体" panose="02010600030101010101" pitchFamily="2" charset="-122"/>
                </a:defRPr>
              </a:lvl3pPr>
              <a:lvl4pPr marL="1600200" indent="-228600">
                <a:defRPr>
                  <a:solidFill>
                    <a:srgbClr val="66FF33"/>
                  </a:solidFill>
                  <a:latin typeface="Arial" panose="020B0604020202020204" pitchFamily="34" charset="0"/>
                  <a:ea typeface="宋体" panose="02010600030101010101" pitchFamily="2" charset="-122"/>
                </a:defRPr>
              </a:lvl4pPr>
              <a:lvl5pPr marL="2057400" indent="-228600">
                <a:defRPr>
                  <a:solidFill>
                    <a:srgbClr val="66FF33"/>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rgbClr val="66FF33"/>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rgbClr val="66FF33"/>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rgbClr val="66FF33"/>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rgbClr val="66FF33"/>
                  </a:solidFill>
                  <a:latin typeface="Arial" panose="020B0604020202020204" pitchFamily="34" charset="0"/>
                  <a:ea typeface="宋体" panose="02010600030101010101" pitchFamily="2" charset="-122"/>
                </a:defRPr>
              </a:lvl9pPr>
            </a:lstStyle>
            <a:p>
              <a:pPr algn="r" eaLnBrk="1" hangingPunct="1"/>
              <a:endParaRPr lang="zh-CN" altLang="en-US" sz="1600" dirty="0">
                <a:solidFill>
                  <a:srgbClr val="F41837"/>
                </a:solidFill>
                <a:latin typeface="汉仪海韵体简" panose="02010600000101010101" pitchFamily="2" charset="-122"/>
                <a:ea typeface="汉仪海韵体简" panose="02010600000101010101" pitchFamily="2" charset="-122"/>
                <a:cs typeface="+mn-ea"/>
                <a:sym typeface="+mn-lt"/>
              </a:endParaRPr>
            </a:p>
          </p:txBody>
        </p:sp>
        <p:sp>
          <p:nvSpPr>
            <p:cNvPr id="17" name="文本框 16"/>
            <p:cNvSpPr txBox="1"/>
            <p:nvPr/>
          </p:nvSpPr>
          <p:spPr>
            <a:xfrm>
              <a:off x="10864673" y="1659659"/>
              <a:ext cx="398145" cy="2025308"/>
            </a:xfrm>
            <a:prstGeom prst="rect">
              <a:avLst/>
            </a:prstGeom>
            <a:noFill/>
          </p:spPr>
          <p:txBody>
            <a:bodyPr vert="eaVert" wrap="square" rtlCol="0">
              <a:spAutoFit/>
            </a:bodyPr>
            <a:lstStyle/>
            <a:p>
              <a:pPr algn="dist" eaLnBrk="1" hangingPunct="1"/>
              <a:endParaRPr lang="zh-CN" altLang="en-US" sz="1400" dirty="0">
                <a:solidFill>
                  <a:srgbClr val="F41837"/>
                </a:solidFill>
                <a:latin typeface="汉仪海韵体简" panose="02010600000101010101" pitchFamily="2" charset="-122"/>
                <a:ea typeface="汉仪海韵体简" panose="02010600000101010101" pitchFamily="2" charset="-122"/>
                <a:cs typeface="+mn-ea"/>
                <a:sym typeface="+mn-lt"/>
              </a:endParaRPr>
            </a:p>
          </p:txBody>
        </p:sp>
      </p:grpSp>
      <p:sp>
        <p:nvSpPr>
          <p:cNvPr id="19" name="矩形 4"/>
          <p:cNvSpPr>
            <a:spLocks noChangeArrowheads="1"/>
          </p:cNvSpPr>
          <p:nvPr/>
        </p:nvSpPr>
        <p:spPr bwMode="auto">
          <a:xfrm>
            <a:off x="2956560" y="2815590"/>
            <a:ext cx="6172835" cy="1539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a:defRPr>
                <a:solidFill>
                  <a:srgbClr val="66FF33"/>
                </a:solidFill>
                <a:latin typeface="Arial" panose="020B0604020202020204" pitchFamily="34" charset="0"/>
                <a:ea typeface="宋体" panose="02010600030101010101" pitchFamily="2" charset="-122"/>
              </a:defRPr>
            </a:lvl1pPr>
            <a:lvl2pPr marL="742950" indent="-285750">
              <a:defRPr>
                <a:solidFill>
                  <a:srgbClr val="66FF33"/>
                </a:solidFill>
                <a:latin typeface="Arial" panose="020B0604020202020204" pitchFamily="34" charset="0"/>
                <a:ea typeface="宋体" panose="02010600030101010101" pitchFamily="2" charset="-122"/>
              </a:defRPr>
            </a:lvl2pPr>
            <a:lvl3pPr marL="1143000" indent="-228600">
              <a:defRPr>
                <a:solidFill>
                  <a:srgbClr val="66FF33"/>
                </a:solidFill>
                <a:latin typeface="Arial" panose="020B0604020202020204" pitchFamily="34" charset="0"/>
                <a:ea typeface="宋体" panose="02010600030101010101" pitchFamily="2" charset="-122"/>
              </a:defRPr>
            </a:lvl3pPr>
            <a:lvl4pPr marL="1600200" indent="-228600">
              <a:defRPr>
                <a:solidFill>
                  <a:srgbClr val="66FF33"/>
                </a:solidFill>
                <a:latin typeface="Arial" panose="020B0604020202020204" pitchFamily="34" charset="0"/>
                <a:ea typeface="宋体" panose="02010600030101010101" pitchFamily="2" charset="-122"/>
              </a:defRPr>
            </a:lvl4pPr>
            <a:lvl5pPr marL="2057400" indent="-228600">
              <a:defRPr>
                <a:solidFill>
                  <a:srgbClr val="66FF33"/>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rgbClr val="66FF33"/>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rgbClr val="66FF33"/>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rgbClr val="66FF33"/>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rgbClr val="66FF33"/>
                </a:solidFill>
                <a:latin typeface="Arial" panose="020B0604020202020204" pitchFamily="34" charset="0"/>
                <a:ea typeface="宋体" panose="02010600030101010101" pitchFamily="2" charset="-122"/>
              </a:defRPr>
            </a:lvl9pPr>
          </a:lstStyle>
          <a:p>
            <a:pPr algn="dist" eaLnBrk="1" hangingPunct="1"/>
            <a:r>
              <a:rPr lang="zh-CN" altLang="en-US" sz="3600" dirty="0">
                <a:solidFill>
                  <a:srgbClr val="F41837"/>
                </a:solidFill>
                <a:latin typeface="汉仪海韵体简" panose="02010600000101010101" pitchFamily="2" charset="-122"/>
                <a:ea typeface="汉仪海韵体简" panose="02010600000101010101" pitchFamily="2" charset="-122"/>
                <a:cs typeface="+mn-ea"/>
                <a:sym typeface="+mn-lt"/>
              </a:rPr>
              <a:t>东湖生态旅游风景区第一社区卫生服务中心健康宣传</a:t>
            </a:r>
            <a:endParaRPr lang="zh-CN" altLang="en-US" sz="4400" dirty="0">
              <a:solidFill>
                <a:srgbClr val="F41837"/>
              </a:solidFill>
              <a:latin typeface="汉仪海韵体简" panose="02010600000101010101" pitchFamily="2" charset="-122"/>
              <a:ea typeface="汉仪海韵体简" panose="02010600000101010101" pitchFamily="2" charset="-122"/>
              <a:cs typeface="+mn-ea"/>
              <a:sym typeface="+mn-lt"/>
            </a:endParaRPr>
          </a:p>
        </p:txBody>
      </p:sp>
      <p:sp>
        <p:nvSpPr>
          <p:cNvPr id="20" name="矩形 4"/>
          <p:cNvSpPr>
            <a:spLocks noChangeArrowheads="1"/>
          </p:cNvSpPr>
          <p:nvPr/>
        </p:nvSpPr>
        <p:spPr bwMode="auto">
          <a:xfrm>
            <a:off x="6675644" y="4921754"/>
            <a:ext cx="2037191" cy="460375"/>
          </a:xfrm>
          <a:prstGeom prst="rect">
            <a:avLst/>
          </a:prstGeom>
          <a:solidFill>
            <a:srgbClr val="F41837"/>
          </a:solidFill>
          <a:ln>
            <a:noFill/>
          </a:ln>
        </p:spPr>
        <p:txBody>
          <a:bodyPr wrap="square">
            <a:spAutoFit/>
          </a:bodyPr>
          <a:lstStyle>
            <a:lvl1pPr>
              <a:defRPr>
                <a:solidFill>
                  <a:srgbClr val="66FF33"/>
                </a:solidFill>
                <a:latin typeface="Arial" panose="020B0604020202020204" pitchFamily="34" charset="0"/>
                <a:ea typeface="宋体" panose="02010600030101010101" pitchFamily="2" charset="-122"/>
              </a:defRPr>
            </a:lvl1pPr>
            <a:lvl2pPr marL="742950" indent="-285750">
              <a:defRPr>
                <a:solidFill>
                  <a:srgbClr val="66FF33"/>
                </a:solidFill>
                <a:latin typeface="Arial" panose="020B0604020202020204" pitchFamily="34" charset="0"/>
                <a:ea typeface="宋体" panose="02010600030101010101" pitchFamily="2" charset="-122"/>
              </a:defRPr>
            </a:lvl2pPr>
            <a:lvl3pPr marL="1143000" indent="-228600">
              <a:defRPr>
                <a:solidFill>
                  <a:srgbClr val="66FF33"/>
                </a:solidFill>
                <a:latin typeface="Arial" panose="020B0604020202020204" pitchFamily="34" charset="0"/>
                <a:ea typeface="宋体" panose="02010600030101010101" pitchFamily="2" charset="-122"/>
              </a:defRPr>
            </a:lvl3pPr>
            <a:lvl4pPr marL="1600200" indent="-228600">
              <a:defRPr>
                <a:solidFill>
                  <a:srgbClr val="66FF33"/>
                </a:solidFill>
                <a:latin typeface="Arial" panose="020B0604020202020204" pitchFamily="34" charset="0"/>
                <a:ea typeface="宋体" panose="02010600030101010101" pitchFamily="2" charset="-122"/>
              </a:defRPr>
            </a:lvl4pPr>
            <a:lvl5pPr marL="2057400" indent="-228600">
              <a:defRPr>
                <a:solidFill>
                  <a:srgbClr val="66FF33"/>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rgbClr val="66FF33"/>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rgbClr val="66FF33"/>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rgbClr val="66FF33"/>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rgbClr val="66FF33"/>
                </a:solidFill>
                <a:latin typeface="Arial" panose="020B0604020202020204" pitchFamily="34" charset="0"/>
                <a:ea typeface="宋体" panose="02010600030101010101" pitchFamily="2" charset="-122"/>
              </a:defRPr>
            </a:lvl9pPr>
          </a:lstStyle>
          <a:p>
            <a:pPr algn="ctr" eaLnBrk="1" hangingPunct="1"/>
            <a:r>
              <a:rPr lang="en-US" altLang="zh-CN" sz="2400" dirty="0">
                <a:solidFill>
                  <a:schemeClr val="bg1"/>
                </a:solidFill>
                <a:latin typeface="汉仪海韵体简" panose="02010600000101010101" pitchFamily="2" charset="-122"/>
                <a:ea typeface="汉仪海韵体简" panose="02010600000101010101" pitchFamily="2" charset="-122"/>
                <a:cs typeface="+mn-ea"/>
                <a:sym typeface="+mn-lt"/>
              </a:rPr>
              <a:t>2023.12.21</a:t>
            </a:r>
            <a:endParaRPr lang="en-US" altLang="zh-CN" sz="2400" dirty="0">
              <a:solidFill>
                <a:schemeClr val="bg1"/>
              </a:solidFill>
              <a:latin typeface="汉仪海韵体简" panose="02010600000101010101" pitchFamily="2" charset="-122"/>
              <a:ea typeface="汉仪海韵体简" panose="02010600000101010101" pitchFamily="2" charset="-122"/>
              <a:cs typeface="+mn-ea"/>
              <a:sym typeface="+mn-lt"/>
            </a:endParaRPr>
          </a:p>
        </p:txBody>
      </p:sp>
      <p:pic>
        <p:nvPicPr>
          <p:cNvPr id="22" name="文艺安静">
            <a:hlinkClick r:id="" action="ppaction://media"/>
          </p:cNvPr>
          <p:cNvPicPr>
            <a:picLocks noChangeAspect="1"/>
          </p:cNvPicPr>
          <p:nvPr>
            <a:audioFile r:link="rId5"/>
            <p:extLst>
              <p:ext uri="{DAA4B4D4-6D71-4841-9C94-3DE7FCFB9230}">
                <p14:media xmlns:p14="http://schemas.microsoft.com/office/powerpoint/2010/main" r:embed="rId6"/>
              </p:ext>
            </p:extLst>
          </p:nvPr>
        </p:nvPicPr>
        <p:blipFill>
          <a:blip r:embed="rId7"/>
          <a:stretch>
            <a:fillRect/>
          </a:stretch>
        </p:blipFill>
        <p:spPr>
          <a:xfrm>
            <a:off x="2957382" y="-977547"/>
            <a:ext cx="487363" cy="487363"/>
          </a:xfrm>
          <a:prstGeom prst="rect">
            <a:avLst/>
          </a:prstGeom>
        </p:spPr>
      </p:pic>
      <p:pic>
        <p:nvPicPr>
          <p:cNvPr id="4" name="图片 3" descr="D:\360安全浏览器下载\51miz-E902985-3A4729F9.png51miz-E902985-3A4729F9"/>
          <p:cNvPicPr>
            <a:picLocks noChangeAspect="1"/>
          </p:cNvPicPr>
          <p:nvPr>
            <p:custDataLst>
              <p:tags r:id="rId8"/>
            </p:custDataLst>
          </p:nvPr>
        </p:nvPicPr>
        <p:blipFill rotWithShape="1">
          <a:blip r:embed="rId9">
            <a:lum bright="12000"/>
          </a:blip>
          <a:srcRect/>
          <a:stretch>
            <a:fillRect/>
          </a:stretch>
        </p:blipFill>
        <p:spPr>
          <a:xfrm rot="341547">
            <a:off x="8650605" y="151130"/>
            <a:ext cx="2544445" cy="254444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000"/>
    </mc:Choice>
    <mc:Fallback>
      <p:transition spd="slow" advTm="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par>
                          <p:cTn id="7" fill="hold">
                            <p:stCondLst>
                              <p:cond delay="0"/>
                            </p:stCondLst>
                            <p:childTnLst>
                              <p:par>
                                <p:cTn id="8" presetID="22" presetClass="entr" presetSubtype="4" fill="hold" nodeType="after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childTnLst>
                          </p:cTn>
                        </p:par>
                        <p:par>
                          <p:cTn id="11" fill="hold">
                            <p:stCondLst>
                              <p:cond delay="500"/>
                            </p:stCondLst>
                            <p:childTnLst>
                              <p:par>
                                <p:cTn id="12" presetID="6" presetClass="entr" presetSubtype="16"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circle(in)">
                                      <p:cBhvr>
                                        <p:cTn id="14" dur="1500"/>
                                        <p:tgtEl>
                                          <p:spTgt spid="5"/>
                                        </p:tgtEl>
                                      </p:cBhvr>
                                    </p:animEffect>
                                  </p:childTnLst>
                                </p:cTn>
                              </p:par>
                            </p:childTnLst>
                          </p:cTn>
                        </p:par>
                        <p:par>
                          <p:cTn id="15" fill="hold">
                            <p:stCondLst>
                              <p:cond delay="2000"/>
                            </p:stCondLst>
                            <p:childTnLst>
                              <p:par>
                                <p:cTn id="16" presetID="47" presetClass="entr" presetSubtype="0"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1000"/>
                                        <p:tgtEl>
                                          <p:spTgt spid="7"/>
                                        </p:tgtEl>
                                      </p:cBhvr>
                                    </p:animEffect>
                                    <p:anim calcmode="lin" valueType="num">
                                      <p:cBhvr>
                                        <p:cTn id="19" dur="1000" fill="hold"/>
                                        <p:tgtEl>
                                          <p:spTgt spid="7"/>
                                        </p:tgtEl>
                                        <p:attrNameLst>
                                          <p:attrName>ppt_x</p:attrName>
                                        </p:attrNameLst>
                                      </p:cBhvr>
                                      <p:tavLst>
                                        <p:tav tm="0">
                                          <p:val>
                                            <p:strVal val="#ppt_x"/>
                                          </p:val>
                                        </p:tav>
                                        <p:tav tm="100000">
                                          <p:val>
                                            <p:strVal val="#ppt_x"/>
                                          </p:val>
                                        </p:tav>
                                      </p:tavLst>
                                    </p:anim>
                                    <p:anim calcmode="lin" valueType="num">
                                      <p:cBhvr>
                                        <p:cTn id="20" dur="1000" fill="hold"/>
                                        <p:tgtEl>
                                          <p:spTgt spid="7"/>
                                        </p:tgtEl>
                                        <p:attrNameLst>
                                          <p:attrName>ppt_y</p:attrName>
                                        </p:attrNameLst>
                                      </p:cBhvr>
                                      <p:tavLst>
                                        <p:tav tm="0">
                                          <p:val>
                                            <p:strVal val="#ppt_y-.1"/>
                                          </p:val>
                                        </p:tav>
                                        <p:tav tm="100000">
                                          <p:val>
                                            <p:strVal val="#ppt_y"/>
                                          </p:val>
                                        </p:tav>
                                      </p:tavLst>
                                    </p:anim>
                                  </p:childTnLst>
                                </p:cTn>
                              </p:par>
                            </p:childTnLst>
                          </p:cTn>
                        </p:par>
                        <p:par>
                          <p:cTn id="21" fill="hold">
                            <p:stCondLst>
                              <p:cond delay="3000"/>
                            </p:stCondLst>
                            <p:childTnLst>
                              <p:par>
                                <p:cTn id="22" presetID="42" presetClass="entr" presetSubtype="0" fill="hold" grpId="0" nodeType="after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1000"/>
                                        <p:tgtEl>
                                          <p:spTgt spid="14"/>
                                        </p:tgtEl>
                                      </p:cBhvr>
                                    </p:animEffect>
                                    <p:anim calcmode="lin" valueType="num">
                                      <p:cBhvr>
                                        <p:cTn id="25" dur="1000" fill="hold"/>
                                        <p:tgtEl>
                                          <p:spTgt spid="14"/>
                                        </p:tgtEl>
                                        <p:attrNameLst>
                                          <p:attrName>ppt_x</p:attrName>
                                        </p:attrNameLst>
                                      </p:cBhvr>
                                      <p:tavLst>
                                        <p:tav tm="0">
                                          <p:val>
                                            <p:strVal val="#ppt_x"/>
                                          </p:val>
                                        </p:tav>
                                        <p:tav tm="100000">
                                          <p:val>
                                            <p:strVal val="#ppt_x"/>
                                          </p:val>
                                        </p:tav>
                                      </p:tavLst>
                                    </p:anim>
                                    <p:anim calcmode="lin" valueType="num">
                                      <p:cBhvr>
                                        <p:cTn id="26" dur="1000" fill="hold"/>
                                        <p:tgtEl>
                                          <p:spTgt spid="14"/>
                                        </p:tgtEl>
                                        <p:attrNameLst>
                                          <p:attrName>ppt_y</p:attrName>
                                        </p:attrNameLst>
                                      </p:cBhvr>
                                      <p:tavLst>
                                        <p:tav tm="0">
                                          <p:val>
                                            <p:strVal val="#ppt_y+.1"/>
                                          </p:val>
                                        </p:tav>
                                        <p:tav tm="100000">
                                          <p:val>
                                            <p:strVal val="#ppt_y"/>
                                          </p:val>
                                        </p:tav>
                                      </p:tavLst>
                                    </p:anim>
                                  </p:childTnLst>
                                </p:cTn>
                              </p:par>
                            </p:childTnLst>
                          </p:cTn>
                        </p:par>
                        <p:par>
                          <p:cTn id="27" fill="hold">
                            <p:stCondLst>
                              <p:cond delay="4000"/>
                            </p:stCondLst>
                            <p:childTnLst>
                              <p:par>
                                <p:cTn id="28" presetID="16" presetClass="entr" presetSubtype="21" fill="hold" grpId="0" nodeType="after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barn(inVertical)">
                                      <p:cBhvr>
                                        <p:cTn id="30" dur="500"/>
                                        <p:tgtEl>
                                          <p:spTgt spid="19"/>
                                        </p:tgtEl>
                                      </p:cBhvr>
                                    </p:animEffect>
                                  </p:childTnLst>
                                </p:cTn>
                              </p:par>
                            </p:childTnLst>
                          </p:cTn>
                        </p:par>
                        <p:par>
                          <p:cTn id="31" fill="hold">
                            <p:stCondLst>
                              <p:cond delay="4500"/>
                            </p:stCondLst>
                            <p:childTnLst>
                              <p:par>
                                <p:cTn id="32" presetID="53" presetClass="entr" presetSubtype="16" fill="hold" grpId="0" nodeType="afterEffect">
                                  <p:stCondLst>
                                    <p:cond delay="0"/>
                                  </p:stCondLst>
                                  <p:childTnLst>
                                    <p:set>
                                      <p:cBhvr>
                                        <p:cTn id="33" dur="1" fill="hold">
                                          <p:stCondLst>
                                            <p:cond delay="0"/>
                                          </p:stCondLst>
                                        </p:cTn>
                                        <p:tgtEl>
                                          <p:spTgt spid="20"/>
                                        </p:tgtEl>
                                        <p:attrNameLst>
                                          <p:attrName>style.visibility</p:attrName>
                                        </p:attrNameLst>
                                      </p:cBhvr>
                                      <p:to>
                                        <p:strVal val="visible"/>
                                      </p:to>
                                    </p:set>
                                    <p:anim calcmode="lin" valueType="num">
                                      <p:cBhvr>
                                        <p:cTn id="34" dur="500" fill="hold"/>
                                        <p:tgtEl>
                                          <p:spTgt spid="20"/>
                                        </p:tgtEl>
                                        <p:attrNameLst>
                                          <p:attrName>ppt_w</p:attrName>
                                        </p:attrNameLst>
                                      </p:cBhvr>
                                      <p:tavLst>
                                        <p:tav tm="0">
                                          <p:val>
                                            <p:fltVal val="0"/>
                                          </p:val>
                                        </p:tav>
                                        <p:tav tm="100000">
                                          <p:val>
                                            <p:strVal val="#ppt_w"/>
                                          </p:val>
                                        </p:tav>
                                      </p:tavLst>
                                    </p:anim>
                                    <p:anim calcmode="lin" valueType="num">
                                      <p:cBhvr>
                                        <p:cTn id="35" dur="500" fill="hold"/>
                                        <p:tgtEl>
                                          <p:spTgt spid="20"/>
                                        </p:tgtEl>
                                        <p:attrNameLst>
                                          <p:attrName>ppt_h</p:attrName>
                                        </p:attrNameLst>
                                      </p:cBhvr>
                                      <p:tavLst>
                                        <p:tav tm="0">
                                          <p:val>
                                            <p:fltVal val="0"/>
                                          </p:val>
                                        </p:tav>
                                        <p:tav tm="100000">
                                          <p:val>
                                            <p:strVal val="#ppt_h"/>
                                          </p:val>
                                        </p:tav>
                                      </p:tavLst>
                                    </p:anim>
                                    <p:animEffect transition="in" filter="fade">
                                      <p:cBhvr>
                                        <p:cTn id="36" dur="500"/>
                                        <p:tgtEl>
                                          <p:spTgt spid="20"/>
                                        </p:tgtEl>
                                      </p:cBhvr>
                                    </p:animEffect>
                                  </p:childTnLst>
                                </p:cTn>
                              </p:par>
                            </p:childTnLst>
                          </p:cTn>
                        </p:par>
                        <p:par>
                          <p:cTn id="37" fill="hold">
                            <p:stCondLst>
                              <p:cond delay="5000"/>
                            </p:stCondLst>
                            <p:childTnLst>
                              <p:par>
                                <p:cTn id="38" presetID="10" presetClass="entr" presetSubtype="0" fill="hold" nodeType="after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fade">
                                      <p:cBhvr>
                                        <p:cTn id="40" dur="500"/>
                                        <p:tgtEl>
                                          <p:spTgt spid="18"/>
                                        </p:tgtEl>
                                      </p:cBhvr>
                                    </p:animEffect>
                                  </p:childTnLst>
                                </p:cTn>
                              </p:par>
                            </p:childTnLst>
                          </p:cTn>
                        </p:par>
                        <p:par>
                          <p:cTn id="41" fill="hold">
                            <p:stCondLst>
                              <p:cond delay="5500"/>
                            </p:stCondLst>
                            <p:childTnLst>
                              <p:par>
                                <p:cTn id="42" presetID="31" presetClass="entr" presetSubtype="0" fill="hold" nodeType="afterEffect">
                                  <p:stCondLst>
                                    <p:cond delay="0"/>
                                  </p:stCondLst>
                                  <p:childTnLst>
                                    <p:set>
                                      <p:cBhvr>
                                        <p:cTn id="43" dur="1" fill="hold">
                                          <p:stCondLst>
                                            <p:cond delay="0"/>
                                          </p:stCondLst>
                                        </p:cTn>
                                        <p:tgtEl>
                                          <p:spTgt spid="4"/>
                                        </p:tgtEl>
                                        <p:attrNameLst>
                                          <p:attrName>style.visibility</p:attrName>
                                        </p:attrNameLst>
                                      </p:cBhvr>
                                      <p:to>
                                        <p:strVal val="visible"/>
                                      </p:to>
                                    </p:set>
                                    <p:anim calcmode="lin" valueType="num">
                                      <p:cBhvr>
                                        <p:cTn id="44" dur="1000" fill="hold"/>
                                        <p:tgtEl>
                                          <p:spTgt spid="4"/>
                                        </p:tgtEl>
                                        <p:attrNameLst>
                                          <p:attrName>ppt_w</p:attrName>
                                        </p:attrNameLst>
                                      </p:cBhvr>
                                      <p:tavLst>
                                        <p:tav tm="0">
                                          <p:val>
                                            <p:fltVal val="0"/>
                                          </p:val>
                                        </p:tav>
                                        <p:tav tm="100000">
                                          <p:val>
                                            <p:strVal val="#ppt_w"/>
                                          </p:val>
                                        </p:tav>
                                      </p:tavLst>
                                    </p:anim>
                                    <p:anim calcmode="lin" valueType="num">
                                      <p:cBhvr>
                                        <p:cTn id="45" dur="1000" fill="hold"/>
                                        <p:tgtEl>
                                          <p:spTgt spid="4"/>
                                        </p:tgtEl>
                                        <p:attrNameLst>
                                          <p:attrName>ppt_h</p:attrName>
                                        </p:attrNameLst>
                                      </p:cBhvr>
                                      <p:tavLst>
                                        <p:tav tm="0">
                                          <p:val>
                                            <p:fltVal val="0"/>
                                          </p:val>
                                        </p:tav>
                                        <p:tav tm="100000">
                                          <p:val>
                                            <p:strVal val="#ppt_h"/>
                                          </p:val>
                                        </p:tav>
                                      </p:tavLst>
                                    </p:anim>
                                    <p:anim calcmode="lin" valueType="num">
                                      <p:cBhvr>
                                        <p:cTn id="46" dur="1000" fill="hold"/>
                                        <p:tgtEl>
                                          <p:spTgt spid="4"/>
                                        </p:tgtEl>
                                        <p:attrNameLst>
                                          <p:attrName>style.rotation</p:attrName>
                                        </p:attrNameLst>
                                      </p:cBhvr>
                                      <p:tavLst>
                                        <p:tav tm="0">
                                          <p:val>
                                            <p:fltVal val="90"/>
                                          </p:val>
                                        </p:tav>
                                        <p:tav tm="100000">
                                          <p:val>
                                            <p:fltVal val="0"/>
                                          </p:val>
                                        </p:tav>
                                      </p:tavLst>
                                    </p:anim>
                                    <p:animEffect transition="in" filter="fade">
                                      <p:cBhvr>
                                        <p:cTn id="4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48" repeatCount="indefinite" fill="remove" display="0">
                  <p:stCondLst>
                    <p:cond delay="indefinite"/>
                  </p:stCondLst>
                  <p:endCondLst>
                    <p:cond evt="onStopAudio" delay="0">
                      <p:tgtEl>
                        <p:sldTgt/>
                      </p:tgtEl>
                    </p:cond>
                  </p:endCondLst>
                </p:cTn>
                <p:tgtEl>
                  <p:spTgt spid="22"/>
                </p:tgtEl>
              </p:cMediaNode>
            </p:audio>
          </p:childTnLst>
        </p:cTn>
      </p:par>
    </p:tnLst>
    <p:bldLst>
      <p:bldP spid="14" grpId="0"/>
      <p:bldP spid="19" grpId="0"/>
      <p:bldP spid="20" grpId="0" bldLvl="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683547" y="222150"/>
            <a:ext cx="10724389" cy="6066890"/>
          </a:xfrm>
          <a:prstGeom prst="rect">
            <a:avLst/>
          </a:prstGeom>
        </p:spPr>
      </p:pic>
      <p:pic>
        <p:nvPicPr>
          <p:cNvPr id="7" name="图片 6" descr="D:\360安全浏览器下载\51miz-E1109726-D836F738.png51miz-E1109726-D836F738"/>
          <p:cNvPicPr>
            <a:picLocks noChangeAspect="1"/>
          </p:cNvPicPr>
          <p:nvPr/>
        </p:nvPicPr>
        <p:blipFill>
          <a:blip r:embed="rId2"/>
          <a:srcRect/>
          <a:stretch>
            <a:fillRect/>
          </a:stretch>
        </p:blipFill>
        <p:spPr>
          <a:xfrm>
            <a:off x="9316509" y="677862"/>
            <a:ext cx="3094566" cy="1933575"/>
          </a:xfrm>
          <a:prstGeom prst="rect">
            <a:avLst/>
          </a:prstGeom>
        </p:spPr>
      </p:pic>
      <p:pic>
        <p:nvPicPr>
          <p:cNvPr id="5" name="图片 4" descr="D:\360安全浏览器下载\51miz-E1043580-A036924B.png51miz-E1043580-A036924B"/>
          <p:cNvPicPr>
            <a:picLocks noChangeAspect="1"/>
          </p:cNvPicPr>
          <p:nvPr/>
        </p:nvPicPr>
        <p:blipFill>
          <a:blip r:embed="rId3">
            <a:clrChange>
              <a:clrFrom>
                <a:srgbClr val="FFEEAA">
                  <a:alpha val="100000"/>
                </a:srgbClr>
              </a:clrFrom>
              <a:clrTo>
                <a:srgbClr val="FFEEAA">
                  <a:alpha val="100000"/>
                  <a:alpha val="0"/>
                </a:srgbClr>
              </a:clrTo>
            </a:clrChange>
          </a:blip>
          <a:srcRect/>
          <a:stretch>
            <a:fillRect/>
          </a:stretch>
        </p:blipFill>
        <p:spPr>
          <a:xfrm flipH="1">
            <a:off x="243840" y="2366010"/>
            <a:ext cx="5354955" cy="4560570"/>
          </a:xfrm>
          <a:prstGeom prst="rect">
            <a:avLst/>
          </a:prstGeom>
        </p:spPr>
      </p:pic>
      <p:sp>
        <p:nvSpPr>
          <p:cNvPr id="16" name="文本框 15"/>
          <p:cNvSpPr txBox="1"/>
          <p:nvPr/>
        </p:nvSpPr>
        <p:spPr>
          <a:xfrm>
            <a:off x="683426" y="222493"/>
            <a:ext cx="1538883" cy="3188969"/>
          </a:xfrm>
          <a:prstGeom prst="rect">
            <a:avLst/>
          </a:prstGeom>
          <a:noFill/>
        </p:spPr>
        <p:txBody>
          <a:bodyPr vert="eaVert" wrap="square" rtlCol="0">
            <a:spAutoFit/>
          </a:bodyPr>
          <a:lstStyle/>
          <a:p>
            <a:pPr algn="ctr"/>
            <a:r>
              <a:rPr lang="zh-CN" altLang="en-US" sz="8800" dirty="0">
                <a:solidFill>
                  <a:srgbClr val="FF0000"/>
                </a:solidFill>
                <a:latin typeface="汉仪海韵体简" panose="02010600000101010101" pitchFamily="2" charset="-122"/>
                <a:ea typeface="汉仪海韵体简" panose="02010600000101010101" pitchFamily="2" charset="-122"/>
                <a:cs typeface="+mn-ea"/>
                <a:sym typeface="+mn-lt"/>
              </a:rPr>
              <a:t>目录</a:t>
            </a:r>
            <a:endParaRPr lang="zh-CN" altLang="en-US" sz="8800" dirty="0">
              <a:solidFill>
                <a:srgbClr val="FF0000"/>
              </a:solidFill>
              <a:latin typeface="汉仪海韵体简" panose="02010600000101010101" pitchFamily="2" charset="-122"/>
              <a:ea typeface="汉仪海韵体简" panose="02010600000101010101" pitchFamily="2" charset="-122"/>
              <a:cs typeface="+mn-ea"/>
              <a:sym typeface="+mn-lt"/>
            </a:endParaRPr>
          </a:p>
        </p:txBody>
      </p:sp>
      <p:grpSp>
        <p:nvGrpSpPr>
          <p:cNvPr id="22" name="PA-组合 20"/>
          <p:cNvGrpSpPr/>
          <p:nvPr>
            <p:custDataLst>
              <p:tags r:id="rId4"/>
            </p:custDataLst>
          </p:nvPr>
        </p:nvGrpSpPr>
        <p:grpSpPr>
          <a:xfrm>
            <a:off x="4287574" y="1246084"/>
            <a:ext cx="914400" cy="3812929"/>
            <a:chOff x="3817620" y="1803535"/>
            <a:chExt cx="914400" cy="3812929"/>
          </a:xfrm>
        </p:grpSpPr>
        <p:grpSp>
          <p:nvGrpSpPr>
            <p:cNvPr id="23" name="组合 22"/>
            <p:cNvGrpSpPr/>
            <p:nvPr/>
          </p:nvGrpSpPr>
          <p:grpSpPr>
            <a:xfrm>
              <a:off x="3817620" y="1803535"/>
              <a:ext cx="914400" cy="838530"/>
              <a:chOff x="2260424" y="1795597"/>
              <a:chExt cx="925041" cy="848288"/>
            </a:xfrm>
          </p:grpSpPr>
          <p:sp>
            <p:nvSpPr>
              <p:cNvPr id="25" name="PA-矩形 15"/>
              <p:cNvSpPr/>
              <p:nvPr>
                <p:custDataLst>
                  <p:tags r:id="rId5"/>
                </p:custDataLst>
              </p:nvPr>
            </p:nvSpPr>
            <p:spPr>
              <a:xfrm>
                <a:off x="2367030" y="1889796"/>
                <a:ext cx="753349" cy="6908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FF0000"/>
                  </a:solidFill>
                  <a:latin typeface="汉仪海韵体简" panose="02010600000101010101" pitchFamily="2" charset="-122"/>
                  <a:ea typeface="汉仪海韵体简" panose="02010600000101010101" pitchFamily="2" charset="-122"/>
                  <a:cs typeface="+mn-ea"/>
                  <a:sym typeface="+mn-lt"/>
                </a:endParaRPr>
              </a:p>
            </p:txBody>
          </p:sp>
          <p:sp>
            <p:nvSpPr>
              <p:cNvPr id="26" name="PA-矩形 16"/>
              <p:cNvSpPr/>
              <p:nvPr>
                <p:custDataLst>
                  <p:tags r:id="rId6"/>
                </p:custDataLst>
              </p:nvPr>
            </p:nvSpPr>
            <p:spPr>
              <a:xfrm>
                <a:off x="2289049" y="1866289"/>
                <a:ext cx="869795" cy="633261"/>
              </a:xfrm>
              <a:prstGeom prst="flowChartOffpageConnector">
                <a:avLst/>
              </a:prstGeom>
              <a:solidFill>
                <a:srgbClr val="F41837"/>
              </a:solidFill>
            </p:spPr>
            <p:txBody>
              <a:bodyPr vert="eaVert" wrap="square">
                <a:spAutoFit/>
              </a:bodyPr>
              <a:lstStyle/>
              <a:p>
                <a:pPr algn="dist"/>
                <a:r>
                  <a:rPr lang="zh-CN" altLang="en-US" sz="4400" dirty="0">
                    <a:solidFill>
                      <a:schemeClr val="bg1"/>
                    </a:solidFill>
                    <a:latin typeface="汉仪海韵体简" panose="02010600000101010101" pitchFamily="2" charset="-122"/>
                    <a:ea typeface="汉仪海韵体简" panose="02010600000101010101" pitchFamily="2" charset="-122"/>
                    <a:cs typeface="+mn-ea"/>
                    <a:sym typeface="+mn-lt"/>
                  </a:rPr>
                  <a:t>壹</a:t>
                </a:r>
                <a:endParaRPr lang="zh-CN" altLang="en-US" sz="4400" dirty="0">
                  <a:solidFill>
                    <a:schemeClr val="bg1"/>
                  </a:solidFill>
                  <a:latin typeface="汉仪海韵体简" panose="02010600000101010101" pitchFamily="2" charset="-122"/>
                  <a:ea typeface="汉仪海韵体简" panose="02010600000101010101" pitchFamily="2" charset="-122"/>
                  <a:cs typeface="+mn-ea"/>
                  <a:sym typeface="+mn-lt"/>
                </a:endParaRPr>
              </a:p>
            </p:txBody>
          </p:sp>
          <p:sp>
            <p:nvSpPr>
              <p:cNvPr id="27" name="PA-矩形 17"/>
              <p:cNvSpPr/>
              <p:nvPr>
                <p:custDataLst>
                  <p:tags r:id="rId7"/>
                </p:custDataLst>
              </p:nvPr>
            </p:nvSpPr>
            <p:spPr>
              <a:xfrm>
                <a:off x="2260424" y="1795597"/>
                <a:ext cx="925041" cy="848288"/>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FF0000"/>
                  </a:solidFill>
                  <a:latin typeface="汉仪海韵体简" panose="02010600000101010101" pitchFamily="2" charset="-122"/>
                  <a:ea typeface="汉仪海韵体简" panose="02010600000101010101" pitchFamily="2" charset="-122"/>
                  <a:cs typeface="+mn-ea"/>
                  <a:sym typeface="+mn-lt"/>
                </a:endParaRPr>
              </a:p>
            </p:txBody>
          </p:sp>
        </p:grpSp>
        <p:sp>
          <p:nvSpPr>
            <p:cNvPr id="24" name="PA-矩形 19"/>
            <p:cNvSpPr/>
            <p:nvPr>
              <p:custDataLst>
                <p:tags r:id="rId8"/>
              </p:custDataLst>
            </p:nvPr>
          </p:nvSpPr>
          <p:spPr>
            <a:xfrm>
              <a:off x="3850088" y="2680904"/>
              <a:ext cx="794064" cy="2935560"/>
            </a:xfrm>
            <a:prstGeom prst="rect">
              <a:avLst/>
            </a:prstGeom>
            <a:noFill/>
            <a:ln>
              <a:noFill/>
            </a:ln>
          </p:spPr>
          <p:txBody>
            <a:bodyPr vert="eaVert" wrap="square">
              <a:spAutoFit/>
            </a:bodyPr>
            <a:lstStyle/>
            <a:p>
              <a:pPr>
                <a:lnSpc>
                  <a:spcPct val="110000"/>
                </a:lnSpc>
              </a:pPr>
              <a:r>
                <a:rPr lang="zh-CN" altLang="en-US" sz="3600" dirty="0">
                  <a:solidFill>
                    <a:srgbClr val="FF0000"/>
                  </a:solidFill>
                  <a:latin typeface="汉仪海韵体简" panose="02010600000101010101" pitchFamily="2" charset="-122"/>
                  <a:ea typeface="汉仪海韵体简" panose="02010600000101010101" pitchFamily="2" charset="-122"/>
                  <a:cs typeface="+mn-ea"/>
                  <a:sym typeface="+mn-lt"/>
                </a:rPr>
                <a:t>什么是流感</a:t>
              </a:r>
              <a:endParaRPr lang="zh-CN" altLang="zh-CN" sz="3600" dirty="0">
                <a:solidFill>
                  <a:srgbClr val="FF0000"/>
                </a:solidFill>
                <a:latin typeface="汉仪海韵体简" panose="02010600000101010101" pitchFamily="2" charset="-122"/>
                <a:ea typeface="汉仪海韵体简" panose="02010600000101010101" pitchFamily="2" charset="-122"/>
                <a:cs typeface="+mn-ea"/>
                <a:sym typeface="+mn-lt"/>
              </a:endParaRPr>
            </a:p>
          </p:txBody>
        </p:sp>
      </p:grpSp>
      <p:grpSp>
        <p:nvGrpSpPr>
          <p:cNvPr id="28" name="PA-组合 25"/>
          <p:cNvGrpSpPr/>
          <p:nvPr>
            <p:custDataLst>
              <p:tags r:id="rId9"/>
            </p:custDataLst>
          </p:nvPr>
        </p:nvGrpSpPr>
        <p:grpSpPr>
          <a:xfrm>
            <a:off x="5771778" y="1261413"/>
            <a:ext cx="914400" cy="3797600"/>
            <a:chOff x="3817620" y="1803535"/>
            <a:chExt cx="914400" cy="3797600"/>
          </a:xfrm>
        </p:grpSpPr>
        <p:grpSp>
          <p:nvGrpSpPr>
            <p:cNvPr id="29" name="组合 28"/>
            <p:cNvGrpSpPr/>
            <p:nvPr/>
          </p:nvGrpSpPr>
          <p:grpSpPr>
            <a:xfrm>
              <a:off x="3817620" y="1803535"/>
              <a:ext cx="914400" cy="838530"/>
              <a:chOff x="2260424" y="1795597"/>
              <a:chExt cx="925041" cy="848288"/>
            </a:xfrm>
          </p:grpSpPr>
          <p:sp>
            <p:nvSpPr>
              <p:cNvPr id="31" name="PA-矩形 28"/>
              <p:cNvSpPr/>
              <p:nvPr>
                <p:custDataLst>
                  <p:tags r:id="rId10"/>
                </p:custDataLst>
              </p:nvPr>
            </p:nvSpPr>
            <p:spPr>
              <a:xfrm>
                <a:off x="2367030" y="1889796"/>
                <a:ext cx="753349" cy="6908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FF0000"/>
                  </a:solidFill>
                  <a:latin typeface="汉仪海韵体简" panose="02010600000101010101" pitchFamily="2" charset="-122"/>
                  <a:ea typeface="汉仪海韵体简" panose="02010600000101010101" pitchFamily="2" charset="-122"/>
                  <a:cs typeface="+mn-ea"/>
                  <a:sym typeface="+mn-lt"/>
                </a:endParaRPr>
              </a:p>
            </p:txBody>
          </p:sp>
          <p:sp>
            <p:nvSpPr>
              <p:cNvPr id="32" name="PA-矩形 29"/>
              <p:cNvSpPr/>
              <p:nvPr>
                <p:custDataLst>
                  <p:tags r:id="rId11"/>
                </p:custDataLst>
              </p:nvPr>
            </p:nvSpPr>
            <p:spPr>
              <a:xfrm>
                <a:off x="2289051" y="1866289"/>
                <a:ext cx="869795" cy="633261"/>
              </a:xfrm>
              <a:prstGeom prst="flowChartOffpageConnector">
                <a:avLst/>
              </a:prstGeom>
              <a:solidFill>
                <a:srgbClr val="F41837"/>
              </a:solidFill>
            </p:spPr>
            <p:txBody>
              <a:bodyPr vert="eaVert" wrap="square">
                <a:spAutoFit/>
              </a:bodyPr>
              <a:lstStyle/>
              <a:p>
                <a:pPr algn="dist"/>
                <a:r>
                  <a:rPr lang="zh-CN" altLang="en-US" sz="4400" dirty="0">
                    <a:solidFill>
                      <a:schemeClr val="bg1"/>
                    </a:solidFill>
                    <a:latin typeface="汉仪海韵体简" panose="02010600000101010101" pitchFamily="2" charset="-122"/>
                    <a:ea typeface="汉仪海韵体简" panose="02010600000101010101" pitchFamily="2" charset="-122"/>
                    <a:cs typeface="+mn-ea"/>
                    <a:sym typeface="+mn-lt"/>
                  </a:rPr>
                  <a:t>贰</a:t>
                </a:r>
                <a:endParaRPr lang="zh-CN" altLang="en-US" sz="4400" dirty="0">
                  <a:solidFill>
                    <a:schemeClr val="bg1"/>
                  </a:solidFill>
                  <a:latin typeface="汉仪海韵体简" panose="02010600000101010101" pitchFamily="2" charset="-122"/>
                  <a:ea typeface="汉仪海韵体简" panose="02010600000101010101" pitchFamily="2" charset="-122"/>
                  <a:cs typeface="+mn-ea"/>
                  <a:sym typeface="+mn-lt"/>
                </a:endParaRPr>
              </a:p>
            </p:txBody>
          </p:sp>
          <p:sp>
            <p:nvSpPr>
              <p:cNvPr id="33" name="PA-矩形 30"/>
              <p:cNvSpPr/>
              <p:nvPr>
                <p:custDataLst>
                  <p:tags r:id="rId12"/>
                </p:custDataLst>
              </p:nvPr>
            </p:nvSpPr>
            <p:spPr>
              <a:xfrm>
                <a:off x="2260424" y="1795597"/>
                <a:ext cx="925041" cy="848288"/>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FF0000"/>
                  </a:solidFill>
                  <a:latin typeface="汉仪海韵体简" panose="02010600000101010101" pitchFamily="2" charset="-122"/>
                  <a:ea typeface="汉仪海韵体简" panose="02010600000101010101" pitchFamily="2" charset="-122"/>
                  <a:cs typeface="+mn-ea"/>
                  <a:sym typeface="+mn-lt"/>
                </a:endParaRPr>
              </a:p>
            </p:txBody>
          </p:sp>
        </p:grpSp>
        <p:sp>
          <p:nvSpPr>
            <p:cNvPr id="30" name="PA-矩形 27"/>
            <p:cNvSpPr/>
            <p:nvPr>
              <p:custDataLst>
                <p:tags r:id="rId13"/>
              </p:custDataLst>
            </p:nvPr>
          </p:nvSpPr>
          <p:spPr>
            <a:xfrm>
              <a:off x="3852778" y="2665575"/>
              <a:ext cx="794064" cy="2935560"/>
            </a:xfrm>
            <a:prstGeom prst="rect">
              <a:avLst/>
            </a:prstGeom>
            <a:noFill/>
            <a:ln>
              <a:noFill/>
            </a:ln>
          </p:spPr>
          <p:txBody>
            <a:bodyPr vert="eaVert" wrap="square">
              <a:spAutoFit/>
            </a:bodyPr>
            <a:lstStyle/>
            <a:p>
              <a:pPr>
                <a:lnSpc>
                  <a:spcPct val="110000"/>
                </a:lnSpc>
              </a:pPr>
              <a:r>
                <a:rPr lang="zh-CN" altLang="en-US" sz="3600" dirty="0">
                  <a:solidFill>
                    <a:srgbClr val="FF0000"/>
                  </a:solidFill>
                  <a:latin typeface="汉仪海韵体简" panose="02010600000101010101" pitchFamily="2" charset="-122"/>
                  <a:ea typeface="汉仪海韵体简" panose="02010600000101010101" pitchFamily="2" charset="-122"/>
                  <a:cs typeface="+mn-ea"/>
                  <a:sym typeface="+mn-lt"/>
                </a:rPr>
                <a:t>临床表现</a:t>
              </a:r>
              <a:endParaRPr lang="zh-CN" altLang="zh-CN" sz="3600" dirty="0">
                <a:solidFill>
                  <a:srgbClr val="FF0000"/>
                </a:solidFill>
                <a:latin typeface="汉仪海韵体简" panose="02010600000101010101" pitchFamily="2" charset="-122"/>
                <a:ea typeface="汉仪海韵体简" panose="02010600000101010101" pitchFamily="2" charset="-122"/>
                <a:cs typeface="+mn-ea"/>
                <a:sym typeface="+mn-lt"/>
              </a:endParaRPr>
            </a:p>
          </p:txBody>
        </p:sp>
      </p:grpSp>
      <p:grpSp>
        <p:nvGrpSpPr>
          <p:cNvPr id="34" name="PA-组合 31"/>
          <p:cNvGrpSpPr/>
          <p:nvPr>
            <p:custDataLst>
              <p:tags r:id="rId14"/>
            </p:custDataLst>
          </p:nvPr>
        </p:nvGrpSpPr>
        <p:grpSpPr>
          <a:xfrm>
            <a:off x="7087123" y="1261413"/>
            <a:ext cx="914400" cy="4191535"/>
            <a:chOff x="3817620" y="1803535"/>
            <a:chExt cx="914400" cy="4191535"/>
          </a:xfrm>
        </p:grpSpPr>
        <p:grpSp>
          <p:nvGrpSpPr>
            <p:cNvPr id="35" name="组合 34"/>
            <p:cNvGrpSpPr/>
            <p:nvPr/>
          </p:nvGrpSpPr>
          <p:grpSpPr>
            <a:xfrm>
              <a:off x="3817620" y="1803535"/>
              <a:ext cx="914400" cy="838530"/>
              <a:chOff x="2260424" y="1795597"/>
              <a:chExt cx="925041" cy="848288"/>
            </a:xfrm>
          </p:grpSpPr>
          <p:sp>
            <p:nvSpPr>
              <p:cNvPr id="37" name="PA-矩形 34"/>
              <p:cNvSpPr/>
              <p:nvPr>
                <p:custDataLst>
                  <p:tags r:id="rId15"/>
                </p:custDataLst>
              </p:nvPr>
            </p:nvSpPr>
            <p:spPr>
              <a:xfrm>
                <a:off x="2367030" y="1889796"/>
                <a:ext cx="753349" cy="6908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FF0000"/>
                  </a:solidFill>
                  <a:latin typeface="汉仪海韵体简" panose="02010600000101010101" pitchFamily="2" charset="-122"/>
                  <a:ea typeface="汉仪海韵体简" panose="02010600000101010101" pitchFamily="2" charset="-122"/>
                  <a:cs typeface="+mn-ea"/>
                  <a:sym typeface="+mn-lt"/>
                </a:endParaRPr>
              </a:p>
            </p:txBody>
          </p:sp>
          <p:sp>
            <p:nvSpPr>
              <p:cNvPr id="38" name="PA-矩形 35"/>
              <p:cNvSpPr/>
              <p:nvPr>
                <p:custDataLst>
                  <p:tags r:id="rId16"/>
                </p:custDataLst>
              </p:nvPr>
            </p:nvSpPr>
            <p:spPr>
              <a:xfrm>
                <a:off x="2289051" y="1866289"/>
                <a:ext cx="869795" cy="633261"/>
              </a:xfrm>
              <a:prstGeom prst="flowChartOffpageConnector">
                <a:avLst/>
              </a:prstGeom>
              <a:solidFill>
                <a:srgbClr val="F41837"/>
              </a:solidFill>
            </p:spPr>
            <p:txBody>
              <a:bodyPr vert="eaVert" wrap="square">
                <a:spAutoFit/>
              </a:bodyPr>
              <a:lstStyle/>
              <a:p>
                <a:pPr algn="dist"/>
                <a:r>
                  <a:rPr lang="zh-CN" altLang="en-US" sz="4400" dirty="0">
                    <a:solidFill>
                      <a:schemeClr val="bg1"/>
                    </a:solidFill>
                    <a:latin typeface="汉仪海韵体简" panose="02010600000101010101" pitchFamily="2" charset="-122"/>
                    <a:ea typeface="汉仪海韵体简" panose="02010600000101010101" pitchFamily="2" charset="-122"/>
                    <a:cs typeface="+mn-ea"/>
                    <a:sym typeface="+mn-lt"/>
                  </a:rPr>
                  <a:t>叁</a:t>
                </a:r>
                <a:endParaRPr lang="zh-CN" altLang="en-US" sz="4400" dirty="0">
                  <a:solidFill>
                    <a:schemeClr val="bg1"/>
                  </a:solidFill>
                  <a:latin typeface="汉仪海韵体简" panose="02010600000101010101" pitchFamily="2" charset="-122"/>
                  <a:ea typeface="汉仪海韵体简" panose="02010600000101010101" pitchFamily="2" charset="-122"/>
                  <a:cs typeface="+mn-ea"/>
                  <a:sym typeface="+mn-lt"/>
                </a:endParaRPr>
              </a:p>
            </p:txBody>
          </p:sp>
          <p:sp>
            <p:nvSpPr>
              <p:cNvPr id="39" name="PA-矩形 36"/>
              <p:cNvSpPr/>
              <p:nvPr>
                <p:custDataLst>
                  <p:tags r:id="rId17"/>
                </p:custDataLst>
              </p:nvPr>
            </p:nvSpPr>
            <p:spPr>
              <a:xfrm>
                <a:off x="2260424" y="1795597"/>
                <a:ext cx="925041" cy="848288"/>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FF0000"/>
                  </a:solidFill>
                  <a:latin typeface="汉仪海韵体简" panose="02010600000101010101" pitchFamily="2" charset="-122"/>
                  <a:ea typeface="汉仪海韵体简" panose="02010600000101010101" pitchFamily="2" charset="-122"/>
                  <a:cs typeface="+mn-ea"/>
                  <a:sym typeface="+mn-lt"/>
                </a:endParaRPr>
              </a:p>
            </p:txBody>
          </p:sp>
        </p:grpSp>
        <p:sp>
          <p:nvSpPr>
            <p:cNvPr id="36" name="PA-矩形 33"/>
            <p:cNvSpPr/>
            <p:nvPr>
              <p:custDataLst>
                <p:tags r:id="rId18"/>
              </p:custDataLst>
            </p:nvPr>
          </p:nvSpPr>
          <p:spPr>
            <a:xfrm>
              <a:off x="3888935" y="2665301"/>
              <a:ext cx="794064" cy="3329769"/>
            </a:xfrm>
            <a:prstGeom prst="rect">
              <a:avLst/>
            </a:prstGeom>
            <a:noFill/>
            <a:ln>
              <a:noFill/>
            </a:ln>
          </p:spPr>
          <p:txBody>
            <a:bodyPr vert="eaVert" wrap="square">
              <a:spAutoFit/>
            </a:bodyPr>
            <a:lstStyle/>
            <a:p>
              <a:pPr>
                <a:lnSpc>
                  <a:spcPct val="110000"/>
                </a:lnSpc>
              </a:pPr>
              <a:r>
                <a:rPr lang="zh-CN" altLang="en-US" sz="3600" dirty="0">
                  <a:solidFill>
                    <a:srgbClr val="FF0000"/>
                  </a:solidFill>
                  <a:latin typeface="汉仪海韵体简" panose="02010600000101010101" pitchFamily="2" charset="-122"/>
                  <a:ea typeface="汉仪海韵体简" panose="02010600000101010101" pitchFamily="2" charset="-122"/>
                  <a:cs typeface="+mn-ea"/>
                  <a:sym typeface="+mn-lt"/>
                </a:rPr>
                <a:t>流感的传播途径</a:t>
              </a:r>
              <a:endParaRPr lang="zh-CN" altLang="zh-CN" sz="3600" dirty="0">
                <a:solidFill>
                  <a:srgbClr val="FF0000"/>
                </a:solidFill>
                <a:latin typeface="汉仪海韵体简" panose="02010600000101010101" pitchFamily="2" charset="-122"/>
                <a:ea typeface="汉仪海韵体简" panose="02010600000101010101" pitchFamily="2" charset="-122"/>
                <a:cs typeface="+mn-ea"/>
                <a:sym typeface="+mn-lt"/>
              </a:endParaRPr>
            </a:p>
          </p:txBody>
        </p:sp>
      </p:grpSp>
      <p:grpSp>
        <p:nvGrpSpPr>
          <p:cNvPr id="40" name="PA-组合 37"/>
          <p:cNvGrpSpPr/>
          <p:nvPr>
            <p:custDataLst>
              <p:tags r:id="rId19"/>
            </p:custDataLst>
          </p:nvPr>
        </p:nvGrpSpPr>
        <p:grpSpPr>
          <a:xfrm>
            <a:off x="8402468" y="1261413"/>
            <a:ext cx="914400" cy="3799414"/>
            <a:chOff x="3817620" y="1803535"/>
            <a:chExt cx="914400" cy="3799414"/>
          </a:xfrm>
        </p:grpSpPr>
        <p:grpSp>
          <p:nvGrpSpPr>
            <p:cNvPr id="41" name="组合 40"/>
            <p:cNvGrpSpPr/>
            <p:nvPr/>
          </p:nvGrpSpPr>
          <p:grpSpPr>
            <a:xfrm>
              <a:off x="3817620" y="1803535"/>
              <a:ext cx="914400" cy="838530"/>
              <a:chOff x="2260424" y="1795597"/>
              <a:chExt cx="925041" cy="848288"/>
            </a:xfrm>
          </p:grpSpPr>
          <p:sp>
            <p:nvSpPr>
              <p:cNvPr id="43" name="PA-矩形 40"/>
              <p:cNvSpPr/>
              <p:nvPr>
                <p:custDataLst>
                  <p:tags r:id="rId20"/>
                </p:custDataLst>
              </p:nvPr>
            </p:nvSpPr>
            <p:spPr>
              <a:xfrm>
                <a:off x="2367030" y="1889796"/>
                <a:ext cx="753349" cy="6908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FF0000"/>
                  </a:solidFill>
                  <a:latin typeface="汉仪海韵体简" panose="02010600000101010101" pitchFamily="2" charset="-122"/>
                  <a:ea typeface="汉仪海韵体简" panose="02010600000101010101" pitchFamily="2" charset="-122"/>
                  <a:cs typeface="+mn-ea"/>
                  <a:sym typeface="+mn-lt"/>
                </a:endParaRPr>
              </a:p>
            </p:txBody>
          </p:sp>
          <p:sp>
            <p:nvSpPr>
              <p:cNvPr id="44" name="PA-矩形 41"/>
              <p:cNvSpPr/>
              <p:nvPr>
                <p:custDataLst>
                  <p:tags r:id="rId21"/>
                </p:custDataLst>
              </p:nvPr>
            </p:nvSpPr>
            <p:spPr>
              <a:xfrm>
                <a:off x="2309607" y="1866289"/>
                <a:ext cx="869795" cy="633261"/>
              </a:xfrm>
              <a:prstGeom prst="flowChartOffpageConnector">
                <a:avLst/>
              </a:prstGeom>
              <a:solidFill>
                <a:srgbClr val="F41837"/>
              </a:solidFill>
            </p:spPr>
            <p:txBody>
              <a:bodyPr vert="eaVert" wrap="square">
                <a:spAutoFit/>
              </a:bodyPr>
              <a:lstStyle/>
              <a:p>
                <a:pPr algn="dist"/>
                <a:r>
                  <a:rPr lang="zh-CN" altLang="en-US" sz="4400" dirty="0">
                    <a:solidFill>
                      <a:schemeClr val="bg1"/>
                    </a:solidFill>
                    <a:latin typeface="汉仪海韵体简" panose="02010600000101010101" pitchFamily="2" charset="-122"/>
                    <a:ea typeface="汉仪海韵体简" panose="02010600000101010101" pitchFamily="2" charset="-122"/>
                    <a:cs typeface="+mn-ea"/>
                    <a:sym typeface="+mn-lt"/>
                  </a:rPr>
                  <a:t>肆</a:t>
                </a:r>
                <a:endParaRPr lang="zh-CN" altLang="en-US" sz="4400" dirty="0">
                  <a:solidFill>
                    <a:schemeClr val="bg1"/>
                  </a:solidFill>
                  <a:latin typeface="汉仪海韵体简" panose="02010600000101010101" pitchFamily="2" charset="-122"/>
                  <a:ea typeface="汉仪海韵体简" panose="02010600000101010101" pitchFamily="2" charset="-122"/>
                  <a:cs typeface="+mn-ea"/>
                  <a:sym typeface="+mn-lt"/>
                </a:endParaRPr>
              </a:p>
            </p:txBody>
          </p:sp>
          <p:sp>
            <p:nvSpPr>
              <p:cNvPr id="45" name="PA-矩形 42"/>
              <p:cNvSpPr/>
              <p:nvPr>
                <p:custDataLst>
                  <p:tags r:id="rId22"/>
                </p:custDataLst>
              </p:nvPr>
            </p:nvSpPr>
            <p:spPr>
              <a:xfrm>
                <a:off x="2260424" y="1795597"/>
                <a:ext cx="925041" cy="848288"/>
              </a:xfrm>
              <a:prstGeom prst="flowChartOffpageConnector">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FF0000"/>
                  </a:solidFill>
                  <a:latin typeface="汉仪海韵体简" panose="02010600000101010101" pitchFamily="2" charset="-122"/>
                  <a:ea typeface="汉仪海韵体简" panose="02010600000101010101" pitchFamily="2" charset="-122"/>
                  <a:cs typeface="+mn-ea"/>
                  <a:sym typeface="+mn-lt"/>
                </a:endParaRPr>
              </a:p>
            </p:txBody>
          </p:sp>
        </p:grpSp>
        <p:sp>
          <p:nvSpPr>
            <p:cNvPr id="42" name="PA-矩形 39"/>
            <p:cNvSpPr/>
            <p:nvPr>
              <p:custDataLst>
                <p:tags r:id="rId23"/>
              </p:custDataLst>
            </p:nvPr>
          </p:nvSpPr>
          <p:spPr>
            <a:xfrm>
              <a:off x="3921536" y="2667389"/>
              <a:ext cx="794064" cy="2935560"/>
            </a:xfrm>
            <a:prstGeom prst="rect">
              <a:avLst/>
            </a:prstGeom>
            <a:noFill/>
            <a:ln>
              <a:noFill/>
            </a:ln>
          </p:spPr>
          <p:txBody>
            <a:bodyPr vert="eaVert" wrap="square">
              <a:spAutoFit/>
            </a:bodyPr>
            <a:lstStyle/>
            <a:p>
              <a:pPr>
                <a:lnSpc>
                  <a:spcPct val="110000"/>
                </a:lnSpc>
              </a:pPr>
              <a:r>
                <a:rPr lang="zh-CN" altLang="en-US" sz="3600" dirty="0">
                  <a:solidFill>
                    <a:srgbClr val="FF0000"/>
                  </a:solidFill>
                  <a:latin typeface="汉仪海韵体简" panose="02010600000101010101" pitchFamily="2" charset="-122"/>
                  <a:ea typeface="汉仪海韵体简" panose="02010600000101010101" pitchFamily="2" charset="-122"/>
                  <a:cs typeface="+mn-ea"/>
                  <a:sym typeface="+mn-lt"/>
                </a:rPr>
                <a:t>如何预防流感</a:t>
              </a:r>
              <a:endParaRPr lang="zh-CN" altLang="zh-CN" sz="3600" dirty="0">
                <a:solidFill>
                  <a:srgbClr val="FF0000"/>
                </a:solidFill>
                <a:latin typeface="汉仪海韵体简" panose="02010600000101010101" pitchFamily="2" charset="-122"/>
                <a:ea typeface="汉仪海韵体简" panose="02010600000101010101" pitchFamily="2" charset="-122"/>
                <a:cs typeface="+mn-ea"/>
                <a:sym typeface="+mn-lt"/>
              </a:endParaRPr>
            </a:p>
          </p:txBody>
        </p:sp>
      </p:gr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advTm="0">
        <p15:prstTrans prst="prestige"/>
      </p:transition>
    </mc:Choice>
    <mc:Fallback>
      <p:transition spd="slow" advTm="0">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1500"/>
                                            <p:tgtEl>
                                              <p:spTgt spid="5"/>
                                            </p:tgtEl>
                                          </p:cBhvr>
                                        </p:animEffect>
                                      </p:childTnLst>
                                    </p:cTn>
                                  </p:par>
                                </p:childTnLst>
                              </p:cTn>
                            </p:par>
                            <p:par>
                              <p:cTn id="8" fill="hold">
                                <p:stCondLst>
                                  <p:cond delay="1500"/>
                                </p:stCondLst>
                                <p:childTnLst>
                                  <p:par>
                                    <p:cTn id="9" presetID="47"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anim calcmode="lin" valueType="num">
                                          <p:cBhvr>
                                            <p:cTn id="12" dur="1000" fill="hold"/>
                                            <p:tgtEl>
                                              <p:spTgt spid="7"/>
                                            </p:tgtEl>
                                            <p:attrNameLst>
                                              <p:attrName>ppt_x</p:attrName>
                                            </p:attrNameLst>
                                          </p:cBhvr>
                                          <p:tavLst>
                                            <p:tav tm="0">
                                              <p:val>
                                                <p:strVal val="#ppt_x"/>
                                              </p:val>
                                            </p:tav>
                                            <p:tav tm="100000">
                                              <p:val>
                                                <p:strVal val="#ppt_x"/>
                                              </p:val>
                                            </p:tav>
                                          </p:tavLst>
                                        </p:anim>
                                        <p:anim calcmode="lin" valueType="num">
                                          <p:cBhvr>
                                            <p:cTn id="13" dur="1000" fill="hold"/>
                                            <p:tgtEl>
                                              <p:spTgt spid="7"/>
                                            </p:tgtEl>
                                            <p:attrNameLst>
                                              <p:attrName>ppt_y</p:attrName>
                                            </p:attrNameLst>
                                          </p:cBhvr>
                                          <p:tavLst>
                                            <p:tav tm="0">
                                              <p:val>
                                                <p:strVal val="#ppt_y-.1"/>
                                              </p:val>
                                            </p:tav>
                                            <p:tav tm="100000">
                                              <p:val>
                                                <p:strVal val="#ppt_y"/>
                                              </p:val>
                                            </p:tav>
                                          </p:tavLst>
                                        </p:anim>
                                      </p:childTnLst>
                                    </p:cTn>
                                  </p:par>
                                </p:childTnLst>
                              </p:cTn>
                            </p:par>
                            <p:par>
                              <p:cTn id="14" fill="hold">
                                <p:stCondLst>
                                  <p:cond delay="2500"/>
                                </p:stCondLst>
                                <p:childTnLst>
                                  <p:par>
                                    <p:cTn id="15" presetID="22" presetClass="entr" presetSubtype="4" fill="hold" grpId="0" nodeType="after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down)">
                                          <p:cBhvr>
                                            <p:cTn id="17" dur="500"/>
                                            <p:tgtEl>
                                              <p:spTgt spid="16"/>
                                            </p:tgtEl>
                                          </p:cBhvr>
                                        </p:animEffect>
                                      </p:childTnLst>
                                    </p:cTn>
                                  </p:par>
                                </p:childTnLst>
                              </p:cTn>
                            </p:par>
                            <p:par>
                              <p:cTn id="18" fill="hold">
                                <p:stCondLst>
                                  <p:cond delay="3000"/>
                                </p:stCondLst>
                                <p:childTnLst>
                                  <p:par>
                                    <p:cTn id="19" presetID="2" presetClass="entr" presetSubtype="4" fill="hold" nodeType="afterEffect" p14:presetBounceEnd="40000">
                                      <p:stCondLst>
                                        <p:cond delay="0"/>
                                      </p:stCondLst>
                                      <p:childTnLst>
                                        <p:set>
                                          <p:cBhvr>
                                            <p:cTn id="20" dur="1" fill="hold">
                                              <p:stCondLst>
                                                <p:cond delay="0"/>
                                              </p:stCondLst>
                                            </p:cTn>
                                            <p:tgtEl>
                                              <p:spTgt spid="22"/>
                                            </p:tgtEl>
                                            <p:attrNameLst>
                                              <p:attrName>style.visibility</p:attrName>
                                            </p:attrNameLst>
                                          </p:cBhvr>
                                          <p:to>
                                            <p:strVal val="visible"/>
                                          </p:to>
                                        </p:set>
                                        <p:anim calcmode="lin" valueType="num" p14:bounceEnd="40000">
                                          <p:cBhvr additive="base">
                                            <p:cTn id="21" dur="500" fill="hold"/>
                                            <p:tgtEl>
                                              <p:spTgt spid="22"/>
                                            </p:tgtEl>
                                            <p:attrNameLst>
                                              <p:attrName>ppt_x</p:attrName>
                                            </p:attrNameLst>
                                          </p:cBhvr>
                                          <p:tavLst>
                                            <p:tav tm="0">
                                              <p:val>
                                                <p:strVal val="#ppt_x"/>
                                              </p:val>
                                            </p:tav>
                                            <p:tav tm="100000">
                                              <p:val>
                                                <p:strVal val="#ppt_x"/>
                                              </p:val>
                                            </p:tav>
                                          </p:tavLst>
                                        </p:anim>
                                        <p:anim calcmode="lin" valueType="num" p14:bounceEnd="40000">
                                          <p:cBhvr additive="base">
                                            <p:cTn id="22" dur="500" fill="hold"/>
                                            <p:tgtEl>
                                              <p:spTgt spid="22"/>
                                            </p:tgtEl>
                                            <p:attrNameLst>
                                              <p:attrName>ppt_y</p:attrName>
                                            </p:attrNameLst>
                                          </p:cBhvr>
                                          <p:tavLst>
                                            <p:tav tm="0">
                                              <p:val>
                                                <p:strVal val="1+#ppt_h/2"/>
                                              </p:val>
                                            </p:tav>
                                            <p:tav tm="100000">
                                              <p:val>
                                                <p:strVal val="#ppt_y"/>
                                              </p:val>
                                            </p:tav>
                                          </p:tavLst>
                                        </p:anim>
                                      </p:childTnLst>
                                    </p:cTn>
                                  </p:par>
                                </p:childTnLst>
                              </p:cTn>
                            </p:par>
                            <p:par>
                              <p:cTn id="23" fill="hold">
                                <p:stCondLst>
                                  <p:cond delay="3500"/>
                                </p:stCondLst>
                                <p:childTnLst>
                                  <p:par>
                                    <p:cTn id="24" presetID="2" presetClass="entr" presetSubtype="4" fill="hold" nodeType="afterEffect" p14:presetBounceEnd="40000">
                                      <p:stCondLst>
                                        <p:cond delay="0"/>
                                      </p:stCondLst>
                                      <p:childTnLst>
                                        <p:set>
                                          <p:cBhvr>
                                            <p:cTn id="25" dur="1" fill="hold">
                                              <p:stCondLst>
                                                <p:cond delay="0"/>
                                              </p:stCondLst>
                                            </p:cTn>
                                            <p:tgtEl>
                                              <p:spTgt spid="28"/>
                                            </p:tgtEl>
                                            <p:attrNameLst>
                                              <p:attrName>style.visibility</p:attrName>
                                            </p:attrNameLst>
                                          </p:cBhvr>
                                          <p:to>
                                            <p:strVal val="visible"/>
                                          </p:to>
                                        </p:set>
                                        <p:anim calcmode="lin" valueType="num" p14:bounceEnd="40000">
                                          <p:cBhvr additive="base">
                                            <p:cTn id="26" dur="500" fill="hold"/>
                                            <p:tgtEl>
                                              <p:spTgt spid="28"/>
                                            </p:tgtEl>
                                            <p:attrNameLst>
                                              <p:attrName>ppt_x</p:attrName>
                                            </p:attrNameLst>
                                          </p:cBhvr>
                                          <p:tavLst>
                                            <p:tav tm="0">
                                              <p:val>
                                                <p:strVal val="#ppt_x"/>
                                              </p:val>
                                            </p:tav>
                                            <p:tav tm="100000">
                                              <p:val>
                                                <p:strVal val="#ppt_x"/>
                                              </p:val>
                                            </p:tav>
                                          </p:tavLst>
                                        </p:anim>
                                        <p:anim calcmode="lin" valueType="num" p14:bounceEnd="40000">
                                          <p:cBhvr additive="base">
                                            <p:cTn id="27" dur="500" fill="hold"/>
                                            <p:tgtEl>
                                              <p:spTgt spid="28"/>
                                            </p:tgtEl>
                                            <p:attrNameLst>
                                              <p:attrName>ppt_y</p:attrName>
                                            </p:attrNameLst>
                                          </p:cBhvr>
                                          <p:tavLst>
                                            <p:tav tm="0">
                                              <p:val>
                                                <p:strVal val="1+#ppt_h/2"/>
                                              </p:val>
                                            </p:tav>
                                            <p:tav tm="100000">
                                              <p:val>
                                                <p:strVal val="#ppt_y"/>
                                              </p:val>
                                            </p:tav>
                                          </p:tavLst>
                                        </p:anim>
                                      </p:childTnLst>
                                    </p:cTn>
                                  </p:par>
                                </p:childTnLst>
                              </p:cTn>
                            </p:par>
                            <p:par>
                              <p:cTn id="28" fill="hold">
                                <p:stCondLst>
                                  <p:cond delay="4000"/>
                                </p:stCondLst>
                                <p:childTnLst>
                                  <p:par>
                                    <p:cTn id="29" presetID="2" presetClass="entr" presetSubtype="4" fill="hold" nodeType="afterEffect" p14:presetBounceEnd="40000">
                                      <p:stCondLst>
                                        <p:cond delay="0"/>
                                      </p:stCondLst>
                                      <p:childTnLst>
                                        <p:set>
                                          <p:cBhvr>
                                            <p:cTn id="30" dur="1" fill="hold">
                                              <p:stCondLst>
                                                <p:cond delay="0"/>
                                              </p:stCondLst>
                                            </p:cTn>
                                            <p:tgtEl>
                                              <p:spTgt spid="34"/>
                                            </p:tgtEl>
                                            <p:attrNameLst>
                                              <p:attrName>style.visibility</p:attrName>
                                            </p:attrNameLst>
                                          </p:cBhvr>
                                          <p:to>
                                            <p:strVal val="visible"/>
                                          </p:to>
                                        </p:set>
                                        <p:anim calcmode="lin" valueType="num" p14:bounceEnd="40000">
                                          <p:cBhvr additive="base">
                                            <p:cTn id="31" dur="500" fill="hold"/>
                                            <p:tgtEl>
                                              <p:spTgt spid="34"/>
                                            </p:tgtEl>
                                            <p:attrNameLst>
                                              <p:attrName>ppt_x</p:attrName>
                                            </p:attrNameLst>
                                          </p:cBhvr>
                                          <p:tavLst>
                                            <p:tav tm="0">
                                              <p:val>
                                                <p:strVal val="#ppt_x"/>
                                              </p:val>
                                            </p:tav>
                                            <p:tav tm="100000">
                                              <p:val>
                                                <p:strVal val="#ppt_x"/>
                                              </p:val>
                                            </p:tav>
                                          </p:tavLst>
                                        </p:anim>
                                        <p:anim calcmode="lin" valueType="num" p14:bounceEnd="40000">
                                          <p:cBhvr additive="base">
                                            <p:cTn id="32" dur="500" fill="hold"/>
                                            <p:tgtEl>
                                              <p:spTgt spid="34"/>
                                            </p:tgtEl>
                                            <p:attrNameLst>
                                              <p:attrName>ppt_y</p:attrName>
                                            </p:attrNameLst>
                                          </p:cBhvr>
                                          <p:tavLst>
                                            <p:tav tm="0">
                                              <p:val>
                                                <p:strVal val="1+#ppt_h/2"/>
                                              </p:val>
                                            </p:tav>
                                            <p:tav tm="100000">
                                              <p:val>
                                                <p:strVal val="#ppt_y"/>
                                              </p:val>
                                            </p:tav>
                                          </p:tavLst>
                                        </p:anim>
                                      </p:childTnLst>
                                    </p:cTn>
                                  </p:par>
                                </p:childTnLst>
                              </p:cTn>
                            </p:par>
                            <p:par>
                              <p:cTn id="33" fill="hold">
                                <p:stCondLst>
                                  <p:cond delay="4500"/>
                                </p:stCondLst>
                                <p:childTnLst>
                                  <p:par>
                                    <p:cTn id="34" presetID="2" presetClass="entr" presetSubtype="4" fill="hold" nodeType="afterEffect" p14:presetBounceEnd="40000">
                                      <p:stCondLst>
                                        <p:cond delay="0"/>
                                      </p:stCondLst>
                                      <p:childTnLst>
                                        <p:set>
                                          <p:cBhvr>
                                            <p:cTn id="35" dur="1" fill="hold">
                                              <p:stCondLst>
                                                <p:cond delay="0"/>
                                              </p:stCondLst>
                                            </p:cTn>
                                            <p:tgtEl>
                                              <p:spTgt spid="40"/>
                                            </p:tgtEl>
                                            <p:attrNameLst>
                                              <p:attrName>style.visibility</p:attrName>
                                            </p:attrNameLst>
                                          </p:cBhvr>
                                          <p:to>
                                            <p:strVal val="visible"/>
                                          </p:to>
                                        </p:set>
                                        <p:anim calcmode="lin" valueType="num" p14:bounceEnd="40000">
                                          <p:cBhvr additive="base">
                                            <p:cTn id="36" dur="500" fill="hold"/>
                                            <p:tgtEl>
                                              <p:spTgt spid="40"/>
                                            </p:tgtEl>
                                            <p:attrNameLst>
                                              <p:attrName>ppt_x</p:attrName>
                                            </p:attrNameLst>
                                          </p:cBhvr>
                                          <p:tavLst>
                                            <p:tav tm="0">
                                              <p:val>
                                                <p:strVal val="#ppt_x"/>
                                              </p:val>
                                            </p:tav>
                                            <p:tav tm="100000">
                                              <p:val>
                                                <p:strVal val="#ppt_x"/>
                                              </p:val>
                                            </p:tav>
                                          </p:tavLst>
                                        </p:anim>
                                        <p:anim calcmode="lin" valueType="num" p14:bounceEnd="40000">
                                          <p:cBhvr additive="base">
                                            <p:cTn id="37"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1500"/>
                                            <p:tgtEl>
                                              <p:spTgt spid="5"/>
                                            </p:tgtEl>
                                          </p:cBhvr>
                                        </p:animEffect>
                                      </p:childTnLst>
                                    </p:cTn>
                                  </p:par>
                                </p:childTnLst>
                              </p:cTn>
                            </p:par>
                            <p:par>
                              <p:cTn id="8" fill="hold">
                                <p:stCondLst>
                                  <p:cond delay="1500"/>
                                </p:stCondLst>
                                <p:childTnLst>
                                  <p:par>
                                    <p:cTn id="9" presetID="47"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anim calcmode="lin" valueType="num">
                                          <p:cBhvr>
                                            <p:cTn id="12" dur="1000" fill="hold"/>
                                            <p:tgtEl>
                                              <p:spTgt spid="7"/>
                                            </p:tgtEl>
                                            <p:attrNameLst>
                                              <p:attrName>ppt_x</p:attrName>
                                            </p:attrNameLst>
                                          </p:cBhvr>
                                          <p:tavLst>
                                            <p:tav tm="0">
                                              <p:val>
                                                <p:strVal val="#ppt_x"/>
                                              </p:val>
                                            </p:tav>
                                            <p:tav tm="100000">
                                              <p:val>
                                                <p:strVal val="#ppt_x"/>
                                              </p:val>
                                            </p:tav>
                                          </p:tavLst>
                                        </p:anim>
                                        <p:anim calcmode="lin" valueType="num">
                                          <p:cBhvr>
                                            <p:cTn id="13" dur="1000" fill="hold"/>
                                            <p:tgtEl>
                                              <p:spTgt spid="7"/>
                                            </p:tgtEl>
                                            <p:attrNameLst>
                                              <p:attrName>ppt_y</p:attrName>
                                            </p:attrNameLst>
                                          </p:cBhvr>
                                          <p:tavLst>
                                            <p:tav tm="0">
                                              <p:val>
                                                <p:strVal val="#ppt_y-.1"/>
                                              </p:val>
                                            </p:tav>
                                            <p:tav tm="100000">
                                              <p:val>
                                                <p:strVal val="#ppt_y"/>
                                              </p:val>
                                            </p:tav>
                                          </p:tavLst>
                                        </p:anim>
                                      </p:childTnLst>
                                    </p:cTn>
                                  </p:par>
                                </p:childTnLst>
                              </p:cTn>
                            </p:par>
                            <p:par>
                              <p:cTn id="14" fill="hold">
                                <p:stCondLst>
                                  <p:cond delay="2500"/>
                                </p:stCondLst>
                                <p:childTnLst>
                                  <p:par>
                                    <p:cTn id="15" presetID="22" presetClass="entr" presetSubtype="4" fill="hold" grpId="0" nodeType="after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down)">
                                          <p:cBhvr>
                                            <p:cTn id="17" dur="500"/>
                                            <p:tgtEl>
                                              <p:spTgt spid="16"/>
                                            </p:tgtEl>
                                          </p:cBhvr>
                                        </p:animEffect>
                                      </p:childTnLst>
                                    </p:cTn>
                                  </p:par>
                                </p:childTnLst>
                              </p:cTn>
                            </p:par>
                            <p:par>
                              <p:cTn id="18" fill="hold">
                                <p:stCondLst>
                                  <p:cond delay="3000"/>
                                </p:stCondLst>
                                <p:childTnLst>
                                  <p:par>
                                    <p:cTn id="19" presetID="2" presetClass="entr" presetSubtype="4" fill="hold" nodeType="afterEffect">
                                      <p:stCondLst>
                                        <p:cond delay="0"/>
                                      </p:stCondLst>
                                      <p:childTnLst>
                                        <p:set>
                                          <p:cBhvr>
                                            <p:cTn id="20" dur="1" fill="hold">
                                              <p:stCondLst>
                                                <p:cond delay="0"/>
                                              </p:stCondLst>
                                            </p:cTn>
                                            <p:tgtEl>
                                              <p:spTgt spid="22"/>
                                            </p:tgtEl>
                                            <p:attrNameLst>
                                              <p:attrName>style.visibility</p:attrName>
                                            </p:attrNameLst>
                                          </p:cBhvr>
                                          <p:to>
                                            <p:strVal val="visible"/>
                                          </p:to>
                                        </p:set>
                                        <p:anim calcmode="lin" valueType="num">
                                          <p:cBhvr additive="base">
                                            <p:cTn id="21" dur="500" fill="hold"/>
                                            <p:tgtEl>
                                              <p:spTgt spid="22"/>
                                            </p:tgtEl>
                                            <p:attrNameLst>
                                              <p:attrName>ppt_x</p:attrName>
                                            </p:attrNameLst>
                                          </p:cBhvr>
                                          <p:tavLst>
                                            <p:tav tm="0">
                                              <p:val>
                                                <p:strVal val="#ppt_x"/>
                                              </p:val>
                                            </p:tav>
                                            <p:tav tm="100000">
                                              <p:val>
                                                <p:strVal val="#ppt_x"/>
                                              </p:val>
                                            </p:tav>
                                          </p:tavLst>
                                        </p:anim>
                                        <p:anim calcmode="lin" valueType="num">
                                          <p:cBhvr additive="base">
                                            <p:cTn id="22" dur="500" fill="hold"/>
                                            <p:tgtEl>
                                              <p:spTgt spid="22"/>
                                            </p:tgtEl>
                                            <p:attrNameLst>
                                              <p:attrName>ppt_y</p:attrName>
                                            </p:attrNameLst>
                                          </p:cBhvr>
                                          <p:tavLst>
                                            <p:tav tm="0">
                                              <p:val>
                                                <p:strVal val="1+#ppt_h/2"/>
                                              </p:val>
                                            </p:tav>
                                            <p:tav tm="100000">
                                              <p:val>
                                                <p:strVal val="#ppt_y"/>
                                              </p:val>
                                            </p:tav>
                                          </p:tavLst>
                                        </p:anim>
                                      </p:childTnLst>
                                    </p:cTn>
                                  </p:par>
                                </p:childTnLst>
                              </p:cTn>
                            </p:par>
                            <p:par>
                              <p:cTn id="23" fill="hold">
                                <p:stCondLst>
                                  <p:cond delay="3500"/>
                                </p:stCondLst>
                                <p:childTnLst>
                                  <p:par>
                                    <p:cTn id="24" presetID="2" presetClass="entr" presetSubtype="4" fill="hold" nodeType="afterEffect">
                                      <p:stCondLst>
                                        <p:cond delay="0"/>
                                      </p:stCondLst>
                                      <p:childTnLst>
                                        <p:set>
                                          <p:cBhvr>
                                            <p:cTn id="25" dur="1" fill="hold">
                                              <p:stCondLst>
                                                <p:cond delay="0"/>
                                              </p:stCondLst>
                                            </p:cTn>
                                            <p:tgtEl>
                                              <p:spTgt spid="28"/>
                                            </p:tgtEl>
                                            <p:attrNameLst>
                                              <p:attrName>style.visibility</p:attrName>
                                            </p:attrNameLst>
                                          </p:cBhvr>
                                          <p:to>
                                            <p:strVal val="visible"/>
                                          </p:to>
                                        </p:set>
                                        <p:anim calcmode="lin" valueType="num">
                                          <p:cBhvr additive="base">
                                            <p:cTn id="26" dur="500" fill="hold"/>
                                            <p:tgtEl>
                                              <p:spTgt spid="28"/>
                                            </p:tgtEl>
                                            <p:attrNameLst>
                                              <p:attrName>ppt_x</p:attrName>
                                            </p:attrNameLst>
                                          </p:cBhvr>
                                          <p:tavLst>
                                            <p:tav tm="0">
                                              <p:val>
                                                <p:strVal val="#ppt_x"/>
                                              </p:val>
                                            </p:tav>
                                            <p:tav tm="100000">
                                              <p:val>
                                                <p:strVal val="#ppt_x"/>
                                              </p:val>
                                            </p:tav>
                                          </p:tavLst>
                                        </p:anim>
                                        <p:anim calcmode="lin" valueType="num">
                                          <p:cBhvr additive="base">
                                            <p:cTn id="27" dur="500" fill="hold"/>
                                            <p:tgtEl>
                                              <p:spTgt spid="28"/>
                                            </p:tgtEl>
                                            <p:attrNameLst>
                                              <p:attrName>ppt_y</p:attrName>
                                            </p:attrNameLst>
                                          </p:cBhvr>
                                          <p:tavLst>
                                            <p:tav tm="0">
                                              <p:val>
                                                <p:strVal val="1+#ppt_h/2"/>
                                              </p:val>
                                            </p:tav>
                                            <p:tav tm="100000">
                                              <p:val>
                                                <p:strVal val="#ppt_y"/>
                                              </p:val>
                                            </p:tav>
                                          </p:tavLst>
                                        </p:anim>
                                      </p:childTnLst>
                                    </p:cTn>
                                  </p:par>
                                </p:childTnLst>
                              </p:cTn>
                            </p:par>
                            <p:par>
                              <p:cTn id="28" fill="hold">
                                <p:stCondLst>
                                  <p:cond delay="4000"/>
                                </p:stCondLst>
                                <p:childTnLst>
                                  <p:par>
                                    <p:cTn id="29" presetID="2" presetClass="entr" presetSubtype="4" fill="hold" nodeType="afterEffect">
                                      <p:stCondLst>
                                        <p:cond delay="0"/>
                                      </p:stCondLst>
                                      <p:childTnLst>
                                        <p:set>
                                          <p:cBhvr>
                                            <p:cTn id="30" dur="1" fill="hold">
                                              <p:stCondLst>
                                                <p:cond delay="0"/>
                                              </p:stCondLst>
                                            </p:cTn>
                                            <p:tgtEl>
                                              <p:spTgt spid="34"/>
                                            </p:tgtEl>
                                            <p:attrNameLst>
                                              <p:attrName>style.visibility</p:attrName>
                                            </p:attrNameLst>
                                          </p:cBhvr>
                                          <p:to>
                                            <p:strVal val="visible"/>
                                          </p:to>
                                        </p:set>
                                        <p:anim calcmode="lin" valueType="num">
                                          <p:cBhvr additive="base">
                                            <p:cTn id="31" dur="500" fill="hold"/>
                                            <p:tgtEl>
                                              <p:spTgt spid="34"/>
                                            </p:tgtEl>
                                            <p:attrNameLst>
                                              <p:attrName>ppt_x</p:attrName>
                                            </p:attrNameLst>
                                          </p:cBhvr>
                                          <p:tavLst>
                                            <p:tav tm="0">
                                              <p:val>
                                                <p:strVal val="#ppt_x"/>
                                              </p:val>
                                            </p:tav>
                                            <p:tav tm="100000">
                                              <p:val>
                                                <p:strVal val="#ppt_x"/>
                                              </p:val>
                                            </p:tav>
                                          </p:tavLst>
                                        </p:anim>
                                        <p:anim calcmode="lin" valueType="num">
                                          <p:cBhvr additive="base">
                                            <p:cTn id="32" dur="500" fill="hold"/>
                                            <p:tgtEl>
                                              <p:spTgt spid="34"/>
                                            </p:tgtEl>
                                            <p:attrNameLst>
                                              <p:attrName>ppt_y</p:attrName>
                                            </p:attrNameLst>
                                          </p:cBhvr>
                                          <p:tavLst>
                                            <p:tav tm="0">
                                              <p:val>
                                                <p:strVal val="1+#ppt_h/2"/>
                                              </p:val>
                                            </p:tav>
                                            <p:tav tm="100000">
                                              <p:val>
                                                <p:strVal val="#ppt_y"/>
                                              </p:val>
                                            </p:tav>
                                          </p:tavLst>
                                        </p:anim>
                                      </p:childTnLst>
                                    </p:cTn>
                                  </p:par>
                                </p:childTnLst>
                              </p:cTn>
                            </p:par>
                            <p:par>
                              <p:cTn id="33" fill="hold">
                                <p:stCondLst>
                                  <p:cond delay="4500"/>
                                </p:stCondLst>
                                <p:childTnLst>
                                  <p:par>
                                    <p:cTn id="34" presetID="2" presetClass="entr" presetSubtype="4" fill="hold" nodeType="afterEffect">
                                      <p:stCondLst>
                                        <p:cond delay="0"/>
                                      </p:stCondLst>
                                      <p:childTnLst>
                                        <p:set>
                                          <p:cBhvr>
                                            <p:cTn id="35" dur="1" fill="hold">
                                              <p:stCondLst>
                                                <p:cond delay="0"/>
                                              </p:stCondLst>
                                            </p:cTn>
                                            <p:tgtEl>
                                              <p:spTgt spid="40"/>
                                            </p:tgtEl>
                                            <p:attrNameLst>
                                              <p:attrName>style.visibility</p:attrName>
                                            </p:attrNameLst>
                                          </p:cBhvr>
                                          <p:to>
                                            <p:strVal val="visible"/>
                                          </p:to>
                                        </p:set>
                                        <p:anim calcmode="lin" valueType="num">
                                          <p:cBhvr additive="base">
                                            <p:cTn id="36" dur="500" fill="hold"/>
                                            <p:tgtEl>
                                              <p:spTgt spid="40"/>
                                            </p:tgtEl>
                                            <p:attrNameLst>
                                              <p:attrName>ppt_x</p:attrName>
                                            </p:attrNameLst>
                                          </p:cBhvr>
                                          <p:tavLst>
                                            <p:tav tm="0">
                                              <p:val>
                                                <p:strVal val="#ppt_x"/>
                                              </p:val>
                                            </p:tav>
                                            <p:tav tm="100000">
                                              <p:val>
                                                <p:strVal val="#ppt_x"/>
                                              </p:val>
                                            </p:tav>
                                          </p:tavLst>
                                        </p:anim>
                                        <p:anim calcmode="lin" valueType="num">
                                          <p:cBhvr additive="base">
                                            <p:cTn id="37"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683547" y="222150"/>
            <a:ext cx="10724389" cy="6066890"/>
          </a:xfrm>
          <a:prstGeom prst="rect">
            <a:avLst/>
          </a:prstGeom>
        </p:spPr>
      </p:pic>
      <p:pic>
        <p:nvPicPr>
          <p:cNvPr id="7" name="图片 6" descr="D:\360安全浏览器下载\51miz-E1109726-D836F738.png51miz-E1109726-D836F738"/>
          <p:cNvPicPr>
            <a:picLocks noChangeAspect="1"/>
          </p:cNvPicPr>
          <p:nvPr/>
        </p:nvPicPr>
        <p:blipFill>
          <a:blip r:embed="rId2"/>
          <a:srcRect/>
          <a:stretch>
            <a:fillRect/>
          </a:stretch>
        </p:blipFill>
        <p:spPr>
          <a:xfrm>
            <a:off x="8413887" y="180725"/>
            <a:ext cx="3094566" cy="1933575"/>
          </a:xfrm>
          <a:prstGeom prst="rect">
            <a:avLst/>
          </a:prstGeom>
        </p:spPr>
      </p:pic>
      <p:pic>
        <p:nvPicPr>
          <p:cNvPr id="5" name="图片 4" descr="D:\360安全浏览器下载\51miz-E1043582-F9457669.png51miz-E1043582-F9457669"/>
          <p:cNvPicPr>
            <a:picLocks noChangeAspect="1"/>
          </p:cNvPicPr>
          <p:nvPr/>
        </p:nvPicPr>
        <p:blipFill>
          <a:blip r:embed="rId3"/>
          <a:srcRect l="56529" t="1329"/>
          <a:stretch>
            <a:fillRect/>
          </a:stretch>
        </p:blipFill>
        <p:spPr>
          <a:xfrm>
            <a:off x="9485630" y="621030"/>
            <a:ext cx="2865755" cy="6505575"/>
          </a:xfrm>
          <a:prstGeom prst="rect">
            <a:avLst/>
          </a:prstGeom>
        </p:spPr>
      </p:pic>
      <p:pic>
        <p:nvPicPr>
          <p:cNvPr id="46" name="图片 45" descr="D:\360安全浏览器下载\51miz-E1043582-F9457669.png51miz-E1043582-F9457669"/>
          <p:cNvPicPr>
            <a:picLocks noChangeAspect="1"/>
          </p:cNvPicPr>
          <p:nvPr/>
        </p:nvPicPr>
        <p:blipFill>
          <a:blip r:embed="rId3"/>
          <a:srcRect t="8578" r="41552"/>
          <a:stretch>
            <a:fillRect/>
          </a:stretch>
        </p:blipFill>
        <p:spPr>
          <a:xfrm>
            <a:off x="559435" y="2496185"/>
            <a:ext cx="2868295" cy="4486910"/>
          </a:xfrm>
          <a:prstGeom prst="rect">
            <a:avLst/>
          </a:prstGeom>
        </p:spPr>
      </p:pic>
      <p:sp>
        <p:nvSpPr>
          <p:cNvPr id="47" name="PA-文本框 10"/>
          <p:cNvSpPr txBox="1"/>
          <p:nvPr>
            <p:custDataLst>
              <p:tags r:id="rId4"/>
            </p:custDataLst>
          </p:nvPr>
        </p:nvSpPr>
        <p:spPr>
          <a:xfrm>
            <a:off x="2599125" y="2754258"/>
            <a:ext cx="7291098" cy="1602811"/>
          </a:xfrm>
          <a:prstGeom prst="rect">
            <a:avLst/>
          </a:prstGeom>
          <a:noFill/>
        </p:spPr>
        <p:txBody>
          <a:bodyPr wrap="square" rtlCol="0">
            <a:spAutoFit/>
          </a:bodyPr>
          <a:lstStyle/>
          <a:p>
            <a:pPr algn="ctr">
              <a:lnSpc>
                <a:spcPct val="110000"/>
              </a:lnSpc>
            </a:pPr>
            <a:r>
              <a:rPr lang="zh-CN" altLang="en-US" sz="9600" dirty="0">
                <a:solidFill>
                  <a:srgbClr val="FF0000"/>
                </a:solidFill>
                <a:latin typeface="汉仪海韵体简" panose="02010600000101010101" pitchFamily="2" charset="-122"/>
                <a:ea typeface="汉仪海韵体简" panose="02010600000101010101" pitchFamily="2" charset="-122"/>
                <a:cs typeface="+mn-ea"/>
                <a:sym typeface="+mn-lt"/>
              </a:rPr>
              <a:t>什么是流感</a:t>
            </a:r>
            <a:endParaRPr lang="zh-CN" altLang="zh-CN" sz="9600" dirty="0">
              <a:solidFill>
                <a:srgbClr val="FF0000"/>
              </a:solidFill>
              <a:latin typeface="汉仪海韵体简" panose="02010600000101010101" pitchFamily="2" charset="-122"/>
              <a:ea typeface="汉仪海韵体简" panose="02010600000101010101" pitchFamily="2" charset="-122"/>
              <a:cs typeface="+mn-ea"/>
              <a:sym typeface="+mn-lt"/>
            </a:endParaRPr>
          </a:p>
        </p:txBody>
      </p:sp>
      <p:sp>
        <p:nvSpPr>
          <p:cNvPr id="48" name="PA-文本框 10"/>
          <p:cNvSpPr txBox="1"/>
          <p:nvPr>
            <p:custDataLst>
              <p:tags r:id="rId5"/>
            </p:custDataLst>
          </p:nvPr>
        </p:nvSpPr>
        <p:spPr>
          <a:xfrm>
            <a:off x="2450451" y="1467678"/>
            <a:ext cx="7291098" cy="1323439"/>
          </a:xfrm>
          <a:prstGeom prst="rect">
            <a:avLst/>
          </a:prstGeom>
          <a:noFill/>
        </p:spPr>
        <p:txBody>
          <a:bodyPr wrap="square" rtlCol="0">
            <a:spAutoFit/>
          </a:bodyPr>
          <a:lstStyle/>
          <a:p>
            <a:pPr algn="ctr"/>
            <a:r>
              <a:rPr lang="zh-CN" altLang="en-US" sz="8000" dirty="0">
                <a:solidFill>
                  <a:srgbClr val="FF0000"/>
                </a:solidFill>
                <a:latin typeface="汉仪海韵体简" panose="02010600000101010101" pitchFamily="2" charset="-122"/>
                <a:ea typeface="汉仪海韵体简" panose="02010600000101010101" pitchFamily="2" charset="-122"/>
                <a:cs typeface="+mn-ea"/>
                <a:sym typeface="+mn-lt"/>
              </a:rPr>
              <a:t>第一章节</a:t>
            </a:r>
            <a:endParaRPr lang="zh-CN" altLang="en-US" sz="8000" dirty="0">
              <a:solidFill>
                <a:srgbClr val="FF0000"/>
              </a:solidFill>
              <a:latin typeface="汉仪海韵体简" panose="02010600000101010101" pitchFamily="2" charset="-122"/>
              <a:ea typeface="汉仪海韵体简" panose="02010600000101010101" pitchFamily="2" charset="-122"/>
              <a:cs typeface="+mn-ea"/>
              <a:sym typeface="+mn-lt"/>
            </a:endParaRPr>
          </a:p>
        </p:txBody>
      </p:sp>
      <p:pic>
        <p:nvPicPr>
          <p:cNvPr id="3" name="图片 2" descr="D:\360安全浏览器下载\51miz-E902985-3A4729F9.png51miz-E902985-3A4729F9"/>
          <p:cNvPicPr>
            <a:picLocks noChangeAspect="1"/>
          </p:cNvPicPr>
          <p:nvPr/>
        </p:nvPicPr>
        <p:blipFill rotWithShape="1">
          <a:blip r:embed="rId6">
            <a:lum bright="12000"/>
          </a:blip>
          <a:srcRect/>
          <a:stretch>
            <a:fillRect/>
          </a:stretch>
        </p:blipFill>
        <p:spPr>
          <a:xfrm rot="1421547">
            <a:off x="1538605" y="626110"/>
            <a:ext cx="2544445" cy="2544445"/>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advTm="0">
        <p15:prstTrans prst="prestig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1500"/>
                                        <p:tgtEl>
                                          <p:spTgt spid="5"/>
                                        </p:tgtEl>
                                      </p:cBhvr>
                                    </p:animEffect>
                                  </p:childTnLst>
                                </p:cTn>
                              </p:par>
                            </p:childTnLst>
                          </p:cTn>
                        </p:par>
                        <p:par>
                          <p:cTn id="8" fill="hold">
                            <p:stCondLst>
                              <p:cond delay="1500"/>
                            </p:stCondLst>
                            <p:childTnLst>
                              <p:par>
                                <p:cTn id="9" presetID="47"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anim calcmode="lin" valueType="num">
                                      <p:cBhvr>
                                        <p:cTn id="12" dur="1000" fill="hold"/>
                                        <p:tgtEl>
                                          <p:spTgt spid="7"/>
                                        </p:tgtEl>
                                        <p:attrNameLst>
                                          <p:attrName>ppt_x</p:attrName>
                                        </p:attrNameLst>
                                      </p:cBhvr>
                                      <p:tavLst>
                                        <p:tav tm="0">
                                          <p:val>
                                            <p:strVal val="#ppt_x"/>
                                          </p:val>
                                        </p:tav>
                                        <p:tav tm="100000">
                                          <p:val>
                                            <p:strVal val="#ppt_x"/>
                                          </p:val>
                                        </p:tav>
                                      </p:tavLst>
                                    </p:anim>
                                    <p:anim calcmode="lin" valueType="num">
                                      <p:cBhvr>
                                        <p:cTn id="13" dur="1000" fill="hold"/>
                                        <p:tgtEl>
                                          <p:spTgt spid="7"/>
                                        </p:tgtEl>
                                        <p:attrNameLst>
                                          <p:attrName>ppt_y</p:attrName>
                                        </p:attrNameLst>
                                      </p:cBhvr>
                                      <p:tavLst>
                                        <p:tav tm="0">
                                          <p:val>
                                            <p:strVal val="#ppt_y-.1"/>
                                          </p:val>
                                        </p:tav>
                                        <p:tav tm="100000">
                                          <p:val>
                                            <p:strVal val="#ppt_y"/>
                                          </p:val>
                                        </p:tav>
                                      </p:tavLst>
                                    </p:anim>
                                  </p:childTnLst>
                                </p:cTn>
                              </p:par>
                            </p:childTnLst>
                          </p:cTn>
                        </p:par>
                        <p:par>
                          <p:cTn id="14" fill="hold">
                            <p:stCondLst>
                              <p:cond delay="2500"/>
                            </p:stCondLst>
                            <p:childTnLst>
                              <p:par>
                                <p:cTn id="15" presetID="22" presetClass="entr" presetSubtype="4" fill="hold" nodeType="afterEffect">
                                  <p:stCondLst>
                                    <p:cond delay="0"/>
                                  </p:stCondLst>
                                  <p:childTnLst>
                                    <p:set>
                                      <p:cBhvr>
                                        <p:cTn id="16" dur="1" fill="hold">
                                          <p:stCondLst>
                                            <p:cond delay="0"/>
                                          </p:stCondLst>
                                        </p:cTn>
                                        <p:tgtEl>
                                          <p:spTgt spid="46"/>
                                        </p:tgtEl>
                                        <p:attrNameLst>
                                          <p:attrName>style.visibility</p:attrName>
                                        </p:attrNameLst>
                                      </p:cBhvr>
                                      <p:to>
                                        <p:strVal val="visible"/>
                                      </p:to>
                                    </p:set>
                                    <p:animEffect transition="in" filter="wipe(down)">
                                      <p:cBhvr>
                                        <p:cTn id="17" dur="500"/>
                                        <p:tgtEl>
                                          <p:spTgt spid="46"/>
                                        </p:tgtEl>
                                      </p:cBhvr>
                                    </p:animEffect>
                                  </p:childTnLst>
                                </p:cTn>
                              </p:par>
                            </p:childTnLst>
                          </p:cTn>
                        </p:par>
                        <p:par>
                          <p:cTn id="18" fill="hold">
                            <p:stCondLst>
                              <p:cond delay="3000"/>
                            </p:stCondLst>
                            <p:childTnLst>
                              <p:par>
                                <p:cTn id="19" presetID="23" presetClass="entr" presetSubtype="36" fill="hold" grpId="0" nodeType="afterEffect">
                                  <p:stCondLst>
                                    <p:cond delay="0"/>
                                  </p:stCondLst>
                                  <p:childTnLst>
                                    <p:set>
                                      <p:cBhvr>
                                        <p:cTn id="20" dur="1" fill="hold">
                                          <p:stCondLst>
                                            <p:cond delay="0"/>
                                          </p:stCondLst>
                                        </p:cTn>
                                        <p:tgtEl>
                                          <p:spTgt spid="48"/>
                                        </p:tgtEl>
                                        <p:attrNameLst>
                                          <p:attrName>style.visibility</p:attrName>
                                        </p:attrNameLst>
                                      </p:cBhvr>
                                      <p:to>
                                        <p:strVal val="visible"/>
                                      </p:to>
                                    </p:set>
                                    <p:anim calcmode="lin" valueType="num">
                                      <p:cBhvr>
                                        <p:cTn id="21" dur="500" fill="hold"/>
                                        <p:tgtEl>
                                          <p:spTgt spid="48"/>
                                        </p:tgtEl>
                                        <p:attrNameLst>
                                          <p:attrName>ppt_w</p:attrName>
                                        </p:attrNameLst>
                                      </p:cBhvr>
                                      <p:tavLst>
                                        <p:tav tm="0">
                                          <p:val>
                                            <p:strVal val="(6*min(max(#ppt_w*#ppt_h,.3),1)-7.4)/-.7*#ppt_w"/>
                                          </p:val>
                                        </p:tav>
                                        <p:tav tm="100000">
                                          <p:val>
                                            <p:strVal val="#ppt_w"/>
                                          </p:val>
                                        </p:tav>
                                      </p:tavLst>
                                    </p:anim>
                                    <p:anim calcmode="lin" valueType="num">
                                      <p:cBhvr>
                                        <p:cTn id="22" dur="500" fill="hold"/>
                                        <p:tgtEl>
                                          <p:spTgt spid="48"/>
                                        </p:tgtEl>
                                        <p:attrNameLst>
                                          <p:attrName>ppt_h</p:attrName>
                                        </p:attrNameLst>
                                      </p:cBhvr>
                                      <p:tavLst>
                                        <p:tav tm="0">
                                          <p:val>
                                            <p:strVal val="(6*min(max(#ppt_w*#ppt_h,.3),1)-7.4)/-.7*#ppt_h"/>
                                          </p:val>
                                        </p:tav>
                                        <p:tav tm="100000">
                                          <p:val>
                                            <p:strVal val="#ppt_h"/>
                                          </p:val>
                                        </p:tav>
                                      </p:tavLst>
                                    </p:anim>
                                    <p:anim calcmode="lin" valueType="num">
                                      <p:cBhvr>
                                        <p:cTn id="23" dur="500" fill="hold"/>
                                        <p:tgtEl>
                                          <p:spTgt spid="48"/>
                                        </p:tgtEl>
                                        <p:attrNameLst>
                                          <p:attrName>ppt_x</p:attrName>
                                        </p:attrNameLst>
                                      </p:cBhvr>
                                      <p:tavLst>
                                        <p:tav tm="0">
                                          <p:val>
                                            <p:fltVal val="0.5"/>
                                          </p:val>
                                        </p:tav>
                                        <p:tav tm="100000">
                                          <p:val>
                                            <p:strVal val="#ppt_x"/>
                                          </p:val>
                                        </p:tav>
                                      </p:tavLst>
                                    </p:anim>
                                    <p:anim calcmode="lin" valueType="num">
                                      <p:cBhvr>
                                        <p:cTn id="24" dur="500" fill="hold"/>
                                        <p:tgtEl>
                                          <p:spTgt spid="48"/>
                                        </p:tgtEl>
                                        <p:attrNameLst>
                                          <p:attrName>ppt_y</p:attrName>
                                        </p:attrNameLst>
                                      </p:cBhvr>
                                      <p:tavLst>
                                        <p:tav tm="0">
                                          <p:val>
                                            <p:strVal val="1+(6*min(max(#ppt_w*#ppt_h,.3),1)-7.4)/-.7*#ppt_h/2"/>
                                          </p:val>
                                        </p:tav>
                                        <p:tav tm="100000">
                                          <p:val>
                                            <p:strVal val="#ppt_y"/>
                                          </p:val>
                                        </p:tav>
                                      </p:tavLst>
                                    </p:anim>
                                  </p:childTnLst>
                                </p:cTn>
                              </p:par>
                            </p:childTnLst>
                          </p:cTn>
                        </p:par>
                        <p:par>
                          <p:cTn id="25" fill="hold">
                            <p:stCondLst>
                              <p:cond delay="3500"/>
                            </p:stCondLst>
                            <p:childTnLst>
                              <p:par>
                                <p:cTn id="26" presetID="23" presetClass="entr" presetSubtype="36" fill="hold" grpId="0" nodeType="afterEffect">
                                  <p:stCondLst>
                                    <p:cond delay="0"/>
                                  </p:stCondLst>
                                  <p:childTnLst>
                                    <p:set>
                                      <p:cBhvr>
                                        <p:cTn id="27" dur="1" fill="hold">
                                          <p:stCondLst>
                                            <p:cond delay="0"/>
                                          </p:stCondLst>
                                        </p:cTn>
                                        <p:tgtEl>
                                          <p:spTgt spid="47"/>
                                        </p:tgtEl>
                                        <p:attrNameLst>
                                          <p:attrName>style.visibility</p:attrName>
                                        </p:attrNameLst>
                                      </p:cBhvr>
                                      <p:to>
                                        <p:strVal val="visible"/>
                                      </p:to>
                                    </p:set>
                                    <p:anim calcmode="lin" valueType="num">
                                      <p:cBhvr>
                                        <p:cTn id="28" dur="500" fill="hold"/>
                                        <p:tgtEl>
                                          <p:spTgt spid="47"/>
                                        </p:tgtEl>
                                        <p:attrNameLst>
                                          <p:attrName>ppt_w</p:attrName>
                                        </p:attrNameLst>
                                      </p:cBhvr>
                                      <p:tavLst>
                                        <p:tav tm="0">
                                          <p:val>
                                            <p:strVal val="(6*min(max(#ppt_w*#ppt_h,.3),1)-7.4)/-.7*#ppt_w"/>
                                          </p:val>
                                        </p:tav>
                                        <p:tav tm="100000">
                                          <p:val>
                                            <p:strVal val="#ppt_w"/>
                                          </p:val>
                                        </p:tav>
                                      </p:tavLst>
                                    </p:anim>
                                    <p:anim calcmode="lin" valueType="num">
                                      <p:cBhvr>
                                        <p:cTn id="29" dur="500" fill="hold"/>
                                        <p:tgtEl>
                                          <p:spTgt spid="47"/>
                                        </p:tgtEl>
                                        <p:attrNameLst>
                                          <p:attrName>ppt_h</p:attrName>
                                        </p:attrNameLst>
                                      </p:cBhvr>
                                      <p:tavLst>
                                        <p:tav tm="0">
                                          <p:val>
                                            <p:strVal val="(6*min(max(#ppt_w*#ppt_h,.3),1)-7.4)/-.7*#ppt_h"/>
                                          </p:val>
                                        </p:tav>
                                        <p:tav tm="100000">
                                          <p:val>
                                            <p:strVal val="#ppt_h"/>
                                          </p:val>
                                        </p:tav>
                                      </p:tavLst>
                                    </p:anim>
                                    <p:anim calcmode="lin" valueType="num">
                                      <p:cBhvr>
                                        <p:cTn id="30" dur="500" fill="hold"/>
                                        <p:tgtEl>
                                          <p:spTgt spid="47"/>
                                        </p:tgtEl>
                                        <p:attrNameLst>
                                          <p:attrName>ppt_x</p:attrName>
                                        </p:attrNameLst>
                                      </p:cBhvr>
                                      <p:tavLst>
                                        <p:tav tm="0">
                                          <p:val>
                                            <p:fltVal val="0.5"/>
                                          </p:val>
                                        </p:tav>
                                        <p:tav tm="100000">
                                          <p:val>
                                            <p:strVal val="#ppt_x"/>
                                          </p:val>
                                        </p:tav>
                                      </p:tavLst>
                                    </p:anim>
                                    <p:anim calcmode="lin" valueType="num">
                                      <p:cBhvr>
                                        <p:cTn id="31" dur="500" fill="hold"/>
                                        <p:tgtEl>
                                          <p:spTgt spid="47"/>
                                        </p:tgtEl>
                                        <p:attrNameLst>
                                          <p:attrName>ppt_y</p:attrName>
                                        </p:attrNameLst>
                                      </p:cBhvr>
                                      <p:tavLst>
                                        <p:tav tm="0">
                                          <p:val>
                                            <p:strVal val="1+(6*min(max(#ppt_w*#ppt_h,.3),1)-7.4)/-.7*#ppt_h/2"/>
                                          </p:val>
                                        </p:tav>
                                        <p:tav tm="100000">
                                          <p:val>
                                            <p:strVal val="#ppt_y"/>
                                          </p:val>
                                        </p:tav>
                                      </p:tavLst>
                                    </p:anim>
                                  </p:childTnLst>
                                </p:cTn>
                              </p:par>
                            </p:childTnLst>
                          </p:cTn>
                        </p:par>
                        <p:par>
                          <p:cTn id="32" fill="hold">
                            <p:stCondLst>
                              <p:cond delay="4000"/>
                            </p:stCondLst>
                            <p:childTnLst>
                              <p:par>
                                <p:cTn id="33" presetID="31" presetClass="entr" presetSubtype="0" fill="hold" nodeType="afterEffect">
                                  <p:stCondLst>
                                    <p:cond delay="0"/>
                                  </p:stCondLst>
                                  <p:childTnLst>
                                    <p:set>
                                      <p:cBhvr>
                                        <p:cTn id="34" dur="1" fill="hold">
                                          <p:stCondLst>
                                            <p:cond delay="0"/>
                                          </p:stCondLst>
                                        </p:cTn>
                                        <p:tgtEl>
                                          <p:spTgt spid="3"/>
                                        </p:tgtEl>
                                        <p:attrNameLst>
                                          <p:attrName>style.visibility</p:attrName>
                                        </p:attrNameLst>
                                      </p:cBhvr>
                                      <p:to>
                                        <p:strVal val="visible"/>
                                      </p:to>
                                    </p:set>
                                    <p:anim calcmode="lin" valueType="num">
                                      <p:cBhvr>
                                        <p:cTn id="35" dur="1000" fill="hold"/>
                                        <p:tgtEl>
                                          <p:spTgt spid="3"/>
                                        </p:tgtEl>
                                        <p:attrNameLst>
                                          <p:attrName>ppt_w</p:attrName>
                                        </p:attrNameLst>
                                      </p:cBhvr>
                                      <p:tavLst>
                                        <p:tav tm="0">
                                          <p:val>
                                            <p:fltVal val="0"/>
                                          </p:val>
                                        </p:tav>
                                        <p:tav tm="100000">
                                          <p:val>
                                            <p:strVal val="#ppt_w"/>
                                          </p:val>
                                        </p:tav>
                                      </p:tavLst>
                                    </p:anim>
                                    <p:anim calcmode="lin" valueType="num">
                                      <p:cBhvr>
                                        <p:cTn id="36" dur="1000" fill="hold"/>
                                        <p:tgtEl>
                                          <p:spTgt spid="3"/>
                                        </p:tgtEl>
                                        <p:attrNameLst>
                                          <p:attrName>ppt_h</p:attrName>
                                        </p:attrNameLst>
                                      </p:cBhvr>
                                      <p:tavLst>
                                        <p:tav tm="0">
                                          <p:val>
                                            <p:fltVal val="0"/>
                                          </p:val>
                                        </p:tav>
                                        <p:tav tm="100000">
                                          <p:val>
                                            <p:strVal val="#ppt_h"/>
                                          </p:val>
                                        </p:tav>
                                      </p:tavLst>
                                    </p:anim>
                                    <p:anim calcmode="lin" valueType="num">
                                      <p:cBhvr>
                                        <p:cTn id="37" dur="1000" fill="hold"/>
                                        <p:tgtEl>
                                          <p:spTgt spid="3"/>
                                        </p:tgtEl>
                                        <p:attrNameLst>
                                          <p:attrName>style.rotation</p:attrName>
                                        </p:attrNameLst>
                                      </p:cBhvr>
                                      <p:tavLst>
                                        <p:tav tm="0">
                                          <p:val>
                                            <p:fltVal val="90"/>
                                          </p:val>
                                        </p:tav>
                                        <p:tav tm="100000">
                                          <p:val>
                                            <p:fltVal val="0"/>
                                          </p:val>
                                        </p:tav>
                                      </p:tavLst>
                                    </p:anim>
                                    <p:animEffect transition="in" filter="fade">
                                      <p:cBhvr>
                                        <p:cTn id="38"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P spid="4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59802" y="-112853"/>
            <a:ext cx="12072395" cy="7083705"/>
          </a:xfrm>
          <a:prstGeom prst="rect">
            <a:avLst/>
          </a:prstGeom>
        </p:spPr>
      </p:pic>
      <p:pic>
        <p:nvPicPr>
          <p:cNvPr id="12" name="图片 11" descr="D:\360安全浏览器下载\2.png2"/>
          <p:cNvPicPr>
            <a:picLocks noChangeAspect="1"/>
          </p:cNvPicPr>
          <p:nvPr/>
        </p:nvPicPr>
        <p:blipFill rotWithShape="1">
          <a:blip r:embed="rId2"/>
          <a:srcRect/>
          <a:stretch>
            <a:fillRect/>
          </a:stretch>
        </p:blipFill>
        <p:spPr>
          <a:xfrm>
            <a:off x="570865" y="368300"/>
            <a:ext cx="817880" cy="817880"/>
          </a:xfrm>
          <a:prstGeom prst="rect">
            <a:avLst/>
          </a:prstGeom>
        </p:spPr>
      </p:pic>
      <p:sp>
        <p:nvSpPr>
          <p:cNvPr id="14" name="文本框 13"/>
          <p:cNvSpPr txBox="1"/>
          <p:nvPr/>
        </p:nvSpPr>
        <p:spPr>
          <a:xfrm>
            <a:off x="1239226" y="589268"/>
            <a:ext cx="6094070" cy="375487"/>
          </a:xfrm>
          <a:prstGeom prst="rect">
            <a:avLst/>
          </a:prstGeom>
          <a:noFill/>
        </p:spPr>
        <p:txBody>
          <a:bodyPr wrap="square">
            <a:spAutoFit/>
          </a:bodyPr>
          <a:lstStyle/>
          <a:p>
            <a:pPr>
              <a:lnSpc>
                <a:spcPct val="110000"/>
              </a:lnSpc>
            </a:pPr>
            <a:r>
              <a:rPr lang="zh-CN" altLang="en-US" sz="1800" dirty="0">
                <a:solidFill>
                  <a:srgbClr val="FF0000"/>
                </a:solidFill>
                <a:latin typeface="汉仪海韵体简" panose="02010600000101010101" pitchFamily="2" charset="-122"/>
                <a:ea typeface="汉仪海韵体简" panose="02010600000101010101" pitchFamily="2" charset="-122"/>
                <a:cs typeface="+mn-ea"/>
                <a:sym typeface="+mn-lt"/>
              </a:rPr>
              <a:t>什么是流感</a:t>
            </a:r>
            <a:endParaRPr lang="zh-CN" altLang="zh-CN" sz="1800" dirty="0">
              <a:solidFill>
                <a:srgbClr val="FF0000"/>
              </a:solidFill>
              <a:latin typeface="汉仪海韵体简" panose="02010600000101010101" pitchFamily="2" charset="-122"/>
              <a:ea typeface="汉仪海韵体简" panose="02010600000101010101" pitchFamily="2" charset="-122"/>
              <a:cs typeface="+mn-ea"/>
              <a:sym typeface="+mn-lt"/>
            </a:endParaRPr>
          </a:p>
        </p:txBody>
      </p:sp>
      <p:sp>
        <p:nvSpPr>
          <p:cNvPr id="15" name="TextBox 46"/>
          <p:cNvSpPr txBox="1">
            <a:spLocks noChangeArrowheads="1"/>
          </p:cNvSpPr>
          <p:nvPr/>
        </p:nvSpPr>
        <p:spPr bwMode="auto">
          <a:xfrm>
            <a:off x="1636815" y="2243542"/>
            <a:ext cx="8863505" cy="787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521970">
              <a:defRPr sz="1300">
                <a:solidFill>
                  <a:schemeClr val="tx1"/>
                </a:solidFill>
                <a:latin typeface="Calibri" panose="020F0502020204030204" pitchFamily="34" charset="0"/>
                <a:ea typeface="宋体" panose="02010600030101010101" pitchFamily="2" charset="-122"/>
              </a:defRPr>
            </a:lvl1pPr>
            <a:lvl2pPr marL="742950" indent="-285750" defTabSz="521970">
              <a:defRPr sz="1300">
                <a:solidFill>
                  <a:schemeClr val="tx1"/>
                </a:solidFill>
                <a:latin typeface="Calibri" panose="020F0502020204030204" pitchFamily="34" charset="0"/>
                <a:ea typeface="宋体" panose="02010600030101010101" pitchFamily="2" charset="-122"/>
              </a:defRPr>
            </a:lvl2pPr>
            <a:lvl3pPr marL="1143000" indent="-228600" defTabSz="521970">
              <a:defRPr sz="1300">
                <a:solidFill>
                  <a:schemeClr val="tx1"/>
                </a:solidFill>
                <a:latin typeface="Calibri" panose="020F0502020204030204" pitchFamily="34" charset="0"/>
                <a:ea typeface="宋体" panose="02010600030101010101" pitchFamily="2" charset="-122"/>
              </a:defRPr>
            </a:lvl3pPr>
            <a:lvl4pPr marL="1600200" indent="-228600" defTabSz="521970">
              <a:defRPr sz="1300">
                <a:solidFill>
                  <a:schemeClr val="tx1"/>
                </a:solidFill>
                <a:latin typeface="Calibri" panose="020F0502020204030204" pitchFamily="34" charset="0"/>
                <a:ea typeface="宋体" panose="02010600030101010101" pitchFamily="2" charset="-122"/>
              </a:defRPr>
            </a:lvl4pPr>
            <a:lvl5pPr marL="2057400" indent="-228600" defTabSz="521970">
              <a:defRPr sz="1300">
                <a:solidFill>
                  <a:schemeClr val="tx1"/>
                </a:solidFill>
                <a:latin typeface="Calibri" panose="020F0502020204030204" pitchFamily="34" charset="0"/>
                <a:ea typeface="宋体" panose="02010600030101010101" pitchFamily="2" charset="-122"/>
              </a:defRPr>
            </a:lvl5pPr>
            <a:lvl6pPr marL="2514600" indent="-228600" defTabSz="521970" eaLnBrk="0" fontAlgn="base" hangingPunct="0">
              <a:spcBef>
                <a:spcPct val="0"/>
              </a:spcBef>
              <a:spcAft>
                <a:spcPct val="0"/>
              </a:spcAft>
              <a:buFont typeface="Arial" panose="020B0604020202020204" pitchFamily="34" charset="0"/>
              <a:defRPr sz="1300">
                <a:solidFill>
                  <a:schemeClr val="tx1"/>
                </a:solidFill>
                <a:latin typeface="Calibri" panose="020F0502020204030204" pitchFamily="34" charset="0"/>
                <a:ea typeface="宋体" panose="02010600030101010101" pitchFamily="2" charset="-122"/>
              </a:defRPr>
            </a:lvl6pPr>
            <a:lvl7pPr marL="2971800" indent="-228600" defTabSz="521970" eaLnBrk="0" fontAlgn="base" hangingPunct="0">
              <a:spcBef>
                <a:spcPct val="0"/>
              </a:spcBef>
              <a:spcAft>
                <a:spcPct val="0"/>
              </a:spcAft>
              <a:buFont typeface="Arial" panose="020B0604020202020204" pitchFamily="34" charset="0"/>
              <a:defRPr sz="1300">
                <a:solidFill>
                  <a:schemeClr val="tx1"/>
                </a:solidFill>
                <a:latin typeface="Calibri" panose="020F0502020204030204" pitchFamily="34" charset="0"/>
                <a:ea typeface="宋体" panose="02010600030101010101" pitchFamily="2" charset="-122"/>
              </a:defRPr>
            </a:lvl7pPr>
            <a:lvl8pPr marL="3429000" indent="-228600" defTabSz="521970" eaLnBrk="0" fontAlgn="base" hangingPunct="0">
              <a:spcBef>
                <a:spcPct val="0"/>
              </a:spcBef>
              <a:spcAft>
                <a:spcPct val="0"/>
              </a:spcAft>
              <a:buFont typeface="Arial" panose="020B0604020202020204" pitchFamily="34" charset="0"/>
              <a:defRPr sz="1300">
                <a:solidFill>
                  <a:schemeClr val="tx1"/>
                </a:solidFill>
                <a:latin typeface="Calibri" panose="020F0502020204030204" pitchFamily="34" charset="0"/>
                <a:ea typeface="宋体" panose="02010600030101010101" pitchFamily="2" charset="-122"/>
              </a:defRPr>
            </a:lvl8pPr>
            <a:lvl9pPr marL="3886200" indent="-228600" defTabSz="521970" eaLnBrk="0" fontAlgn="base" hangingPunct="0">
              <a:spcBef>
                <a:spcPct val="0"/>
              </a:spcBef>
              <a:spcAft>
                <a:spcPct val="0"/>
              </a:spcAft>
              <a:buFont typeface="Arial" panose="020B0604020202020204" pitchFamily="34" charset="0"/>
              <a:defRPr sz="1300">
                <a:solidFill>
                  <a:schemeClr val="tx1"/>
                </a:solidFill>
                <a:latin typeface="Calibri" panose="020F0502020204030204" pitchFamily="34" charset="0"/>
                <a:ea typeface="宋体" panose="02010600030101010101" pitchFamily="2" charset="-122"/>
              </a:defRPr>
            </a:lvl9pPr>
          </a:lstStyle>
          <a:p>
            <a:pPr>
              <a:lnSpc>
                <a:spcPct val="150000"/>
              </a:lnSpc>
            </a:pPr>
            <a:r>
              <a:rPr lang="zh-CN" altLang="en-US" sz="1600" dirty="0">
                <a:latin typeface="微软雅黑" panose="020B0503020204020204" pitchFamily="34" charset="-122"/>
                <a:ea typeface="微软雅黑" panose="020B0503020204020204" pitchFamily="34" charset="-122"/>
                <a:cs typeface="+mn-ea"/>
                <a:sym typeface="+mn-lt"/>
              </a:rPr>
              <a:t>流行性感冒（简称流感），是冬春季节最常见的一种传染性疾病流感样症状主要表现为发热，伴畏寒、乏力、头痛、全身酸痛，常有咽痛、鼻塞、流涕等是由流感病毒引起的急性呼吸道感染</a:t>
            </a:r>
            <a:endParaRPr lang="zh-CN" altLang="en-US" sz="1600" dirty="0">
              <a:latin typeface="微软雅黑" panose="020B0503020204020204" pitchFamily="34" charset="-122"/>
              <a:ea typeface="微软雅黑" panose="020B0503020204020204" pitchFamily="34" charset="-122"/>
              <a:cs typeface="+mn-ea"/>
              <a:sym typeface="+mn-lt"/>
            </a:endParaRPr>
          </a:p>
        </p:txBody>
      </p:sp>
      <p:sp>
        <p:nvSpPr>
          <p:cNvPr id="16" name="文本框 15"/>
          <p:cNvSpPr txBox="1">
            <a:spLocks noChangeArrowheads="1"/>
          </p:cNvSpPr>
          <p:nvPr/>
        </p:nvSpPr>
        <p:spPr bwMode="auto">
          <a:xfrm>
            <a:off x="1636816" y="3585086"/>
            <a:ext cx="233910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1300">
                <a:solidFill>
                  <a:schemeClr val="tx1"/>
                </a:solidFill>
                <a:latin typeface="Calibri" panose="020F0502020204030204" pitchFamily="34" charset="0"/>
                <a:ea typeface="宋体" panose="02010600030101010101" pitchFamily="2" charset="-122"/>
              </a:defRPr>
            </a:lvl1pPr>
            <a:lvl2pPr marL="742950" indent="-285750">
              <a:defRPr sz="1300">
                <a:solidFill>
                  <a:schemeClr val="tx1"/>
                </a:solidFill>
                <a:latin typeface="Calibri" panose="020F0502020204030204" pitchFamily="34" charset="0"/>
                <a:ea typeface="宋体" panose="02010600030101010101" pitchFamily="2" charset="-122"/>
              </a:defRPr>
            </a:lvl2pPr>
            <a:lvl3pPr marL="1143000" indent="-228600">
              <a:defRPr sz="1300">
                <a:solidFill>
                  <a:schemeClr val="tx1"/>
                </a:solidFill>
                <a:latin typeface="Calibri" panose="020F0502020204030204" pitchFamily="34" charset="0"/>
                <a:ea typeface="宋体" panose="02010600030101010101" pitchFamily="2" charset="-122"/>
              </a:defRPr>
            </a:lvl3pPr>
            <a:lvl4pPr marL="1600200" indent="-228600">
              <a:defRPr sz="1300">
                <a:solidFill>
                  <a:schemeClr val="tx1"/>
                </a:solidFill>
                <a:latin typeface="Calibri" panose="020F0502020204030204" pitchFamily="34" charset="0"/>
                <a:ea typeface="宋体" panose="02010600030101010101" pitchFamily="2" charset="-122"/>
              </a:defRPr>
            </a:lvl4pPr>
            <a:lvl5pPr marL="2057400" indent="-228600">
              <a:defRPr sz="1300">
                <a:solidFill>
                  <a:schemeClr val="tx1"/>
                </a:solidFill>
                <a:latin typeface="Calibri" panose="020F0502020204030204" pitchFamily="34" charset="0"/>
                <a:ea typeface="宋体" panose="02010600030101010101" pitchFamily="2" charset="-122"/>
              </a:defRPr>
            </a:lvl5pPr>
            <a:lvl6pPr marL="2514600" indent="-228600" defTabSz="685800" eaLnBrk="0" fontAlgn="base" hangingPunct="0">
              <a:spcBef>
                <a:spcPct val="0"/>
              </a:spcBef>
              <a:spcAft>
                <a:spcPct val="0"/>
              </a:spcAft>
              <a:buFont typeface="Arial" panose="020B0604020202020204" pitchFamily="34" charset="0"/>
              <a:defRPr sz="1300">
                <a:solidFill>
                  <a:schemeClr val="tx1"/>
                </a:solidFill>
                <a:latin typeface="Calibri" panose="020F0502020204030204" pitchFamily="34" charset="0"/>
                <a:ea typeface="宋体" panose="02010600030101010101" pitchFamily="2" charset="-122"/>
              </a:defRPr>
            </a:lvl6pPr>
            <a:lvl7pPr marL="2971800" indent="-228600" defTabSz="685800" eaLnBrk="0" fontAlgn="base" hangingPunct="0">
              <a:spcBef>
                <a:spcPct val="0"/>
              </a:spcBef>
              <a:spcAft>
                <a:spcPct val="0"/>
              </a:spcAft>
              <a:buFont typeface="Arial" panose="020B0604020202020204" pitchFamily="34" charset="0"/>
              <a:defRPr sz="1300">
                <a:solidFill>
                  <a:schemeClr val="tx1"/>
                </a:solidFill>
                <a:latin typeface="Calibri" panose="020F0502020204030204" pitchFamily="34" charset="0"/>
                <a:ea typeface="宋体" panose="02010600030101010101" pitchFamily="2" charset="-122"/>
              </a:defRPr>
            </a:lvl7pPr>
            <a:lvl8pPr marL="3429000" indent="-228600" defTabSz="685800" eaLnBrk="0" fontAlgn="base" hangingPunct="0">
              <a:spcBef>
                <a:spcPct val="0"/>
              </a:spcBef>
              <a:spcAft>
                <a:spcPct val="0"/>
              </a:spcAft>
              <a:buFont typeface="Arial" panose="020B0604020202020204" pitchFamily="34" charset="0"/>
              <a:defRPr sz="1300">
                <a:solidFill>
                  <a:schemeClr val="tx1"/>
                </a:solidFill>
                <a:latin typeface="Calibri" panose="020F0502020204030204" pitchFamily="34" charset="0"/>
                <a:ea typeface="宋体" panose="02010600030101010101" pitchFamily="2" charset="-122"/>
              </a:defRPr>
            </a:lvl8pPr>
            <a:lvl9pPr marL="3886200" indent="-228600" defTabSz="685800" eaLnBrk="0" fontAlgn="base" hangingPunct="0">
              <a:spcBef>
                <a:spcPct val="0"/>
              </a:spcBef>
              <a:spcAft>
                <a:spcPct val="0"/>
              </a:spcAft>
              <a:buFont typeface="Arial" panose="020B0604020202020204" pitchFamily="34" charset="0"/>
              <a:defRPr sz="1300">
                <a:solidFill>
                  <a:schemeClr val="tx1"/>
                </a:solidFill>
                <a:latin typeface="Calibri" panose="020F0502020204030204" pitchFamily="34" charset="0"/>
                <a:ea typeface="宋体" panose="02010600030101010101" pitchFamily="2" charset="-122"/>
              </a:defRPr>
            </a:lvl9pPr>
          </a:lstStyle>
          <a:p>
            <a:pPr defTabSz="608965"/>
            <a:r>
              <a:rPr lang="zh-CN" altLang="en-US" sz="2800" dirty="0">
                <a:ln w="18415" cmpd="sng">
                  <a:noFill/>
                  <a:prstDash val="solid"/>
                </a:ln>
                <a:latin typeface="微软雅黑" panose="020B0503020204020204" pitchFamily="34" charset="-122"/>
                <a:ea typeface="微软雅黑" panose="020B0503020204020204" pitchFamily="34" charset="-122"/>
                <a:cs typeface="+mn-ea"/>
                <a:sym typeface="+mn-lt"/>
              </a:rPr>
              <a:t>流感具体是：</a:t>
            </a:r>
            <a:endParaRPr lang="zh-CN" altLang="en-US" sz="2800" dirty="0">
              <a:ln w="18415" cmpd="sng">
                <a:noFill/>
                <a:prstDash val="solid"/>
              </a:ln>
              <a:latin typeface="微软雅黑" panose="020B0503020204020204" pitchFamily="34" charset="-122"/>
              <a:ea typeface="微软雅黑" panose="020B0503020204020204" pitchFamily="34" charset="-122"/>
              <a:cs typeface="+mn-ea"/>
              <a:sym typeface="+mn-lt"/>
            </a:endParaRPr>
          </a:p>
        </p:txBody>
      </p:sp>
      <p:sp>
        <p:nvSpPr>
          <p:cNvPr id="17" name="文本框 16"/>
          <p:cNvSpPr txBox="1"/>
          <p:nvPr/>
        </p:nvSpPr>
        <p:spPr>
          <a:xfrm>
            <a:off x="1636816" y="1501891"/>
            <a:ext cx="3156732" cy="646331"/>
          </a:xfrm>
          <a:prstGeom prst="rect">
            <a:avLst/>
          </a:prstGeom>
          <a:noFill/>
        </p:spPr>
        <p:txBody>
          <a:bodyPr wrap="square" rtlCol="0">
            <a:spAutoFit/>
          </a:bodyPr>
          <a:lstStyle/>
          <a:p>
            <a:r>
              <a:rPr lang="zh-CN" altLang="en-US" sz="3600" b="1" dirty="0">
                <a:solidFill>
                  <a:srgbClr val="FF0000"/>
                </a:solidFill>
                <a:latin typeface="微软雅黑" panose="020B0503020204020204" pitchFamily="34" charset="-122"/>
                <a:ea typeface="微软雅黑" panose="020B0503020204020204" pitchFamily="34" charset="-122"/>
                <a:cs typeface="+mn-ea"/>
                <a:sym typeface="+mn-lt"/>
              </a:rPr>
              <a:t>什么是流感</a:t>
            </a:r>
            <a:endParaRPr lang="zh-CN" altLang="en-US" sz="3600" b="1" dirty="0">
              <a:solidFill>
                <a:srgbClr val="FF0000"/>
              </a:solidFill>
              <a:latin typeface="微软雅黑" panose="020B0503020204020204" pitchFamily="34" charset="-122"/>
              <a:ea typeface="微软雅黑" panose="020B0503020204020204" pitchFamily="34" charset="-122"/>
              <a:cs typeface="+mn-ea"/>
              <a:sym typeface="+mn-lt"/>
            </a:endParaRPr>
          </a:p>
        </p:txBody>
      </p:sp>
      <p:sp>
        <p:nvSpPr>
          <p:cNvPr id="18" name="梯形 17"/>
          <p:cNvSpPr/>
          <p:nvPr/>
        </p:nvSpPr>
        <p:spPr>
          <a:xfrm>
            <a:off x="1617200" y="4308437"/>
            <a:ext cx="795292" cy="562640"/>
          </a:xfrm>
          <a:prstGeom prst="trapezoid">
            <a:avLst/>
          </a:prstGeom>
          <a:solidFill>
            <a:srgbClr val="F41837"/>
          </a:solidFill>
          <a:ln>
            <a:noFill/>
          </a:ln>
        </p:spPr>
        <p:txBody>
          <a:bodyPr wrap="none">
            <a:spAutoFit/>
          </a:bodyPr>
          <a:lstStyle/>
          <a:p>
            <a:pPr lvl="0" algn="just">
              <a:lnSpc>
                <a:spcPct val="150000"/>
              </a:lnSpc>
            </a:pPr>
            <a:r>
              <a:rPr lang="zh-CN" altLang="en-US"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sym typeface="+mn-lt"/>
              </a:rPr>
              <a:t>感冒</a:t>
            </a:r>
            <a:endParaRPr lang="zh-CN" altLang="en-US"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sym typeface="+mn-lt"/>
            </a:endParaRPr>
          </a:p>
        </p:txBody>
      </p:sp>
      <p:sp>
        <p:nvSpPr>
          <p:cNvPr id="19" name="梯形 18"/>
          <p:cNvSpPr/>
          <p:nvPr/>
        </p:nvSpPr>
        <p:spPr>
          <a:xfrm>
            <a:off x="3716931" y="4300175"/>
            <a:ext cx="795292" cy="562640"/>
          </a:xfrm>
          <a:prstGeom prst="trapezoid">
            <a:avLst/>
          </a:prstGeom>
          <a:solidFill>
            <a:srgbClr val="F41837"/>
          </a:solidFill>
          <a:ln>
            <a:noFill/>
          </a:ln>
        </p:spPr>
        <p:txBody>
          <a:bodyPr wrap="none">
            <a:spAutoFit/>
          </a:bodyPr>
          <a:lstStyle/>
          <a:p>
            <a:pPr lvl="0" algn="just">
              <a:lnSpc>
                <a:spcPct val="150000"/>
              </a:lnSpc>
            </a:pPr>
            <a:r>
              <a:rPr lang="zh-CN" altLang="en-US"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sym typeface="+mn-lt"/>
              </a:rPr>
              <a:t>困乏</a:t>
            </a:r>
            <a:endParaRPr lang="zh-CN" altLang="en-US"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sym typeface="+mn-lt"/>
            </a:endParaRPr>
          </a:p>
        </p:txBody>
      </p:sp>
      <p:sp>
        <p:nvSpPr>
          <p:cNvPr id="20" name="梯形 19"/>
          <p:cNvSpPr/>
          <p:nvPr/>
        </p:nvSpPr>
        <p:spPr>
          <a:xfrm>
            <a:off x="1617200" y="5358716"/>
            <a:ext cx="795292" cy="562640"/>
          </a:xfrm>
          <a:prstGeom prst="trapezoid">
            <a:avLst/>
          </a:prstGeom>
          <a:solidFill>
            <a:srgbClr val="F41837"/>
          </a:solidFill>
          <a:ln>
            <a:noFill/>
          </a:ln>
        </p:spPr>
        <p:txBody>
          <a:bodyPr wrap="none">
            <a:spAutoFit/>
          </a:bodyPr>
          <a:lstStyle/>
          <a:p>
            <a:pPr lvl="0" algn="just">
              <a:lnSpc>
                <a:spcPct val="150000"/>
              </a:lnSpc>
            </a:pPr>
            <a:r>
              <a:rPr lang="zh-CN" altLang="en-US"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sym typeface="+mn-lt"/>
              </a:rPr>
              <a:t>鼻涕</a:t>
            </a:r>
            <a:endParaRPr lang="zh-CN" altLang="en-US"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sym typeface="+mn-lt"/>
            </a:endParaRPr>
          </a:p>
        </p:txBody>
      </p:sp>
      <p:sp>
        <p:nvSpPr>
          <p:cNvPr id="21" name="梯形 20"/>
          <p:cNvSpPr/>
          <p:nvPr/>
        </p:nvSpPr>
        <p:spPr>
          <a:xfrm>
            <a:off x="3716931" y="5342760"/>
            <a:ext cx="795292" cy="562640"/>
          </a:xfrm>
          <a:prstGeom prst="trapezoid">
            <a:avLst/>
          </a:prstGeom>
          <a:solidFill>
            <a:srgbClr val="F41837"/>
          </a:solidFill>
          <a:ln>
            <a:noFill/>
          </a:ln>
        </p:spPr>
        <p:txBody>
          <a:bodyPr wrap="none">
            <a:spAutoFit/>
          </a:bodyPr>
          <a:lstStyle/>
          <a:p>
            <a:pPr lvl="0" algn="just">
              <a:lnSpc>
                <a:spcPct val="150000"/>
              </a:lnSpc>
            </a:pPr>
            <a:r>
              <a:rPr lang="zh-CN" altLang="en-US"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sym typeface="+mn-lt"/>
              </a:rPr>
              <a:t>疲惫</a:t>
            </a:r>
            <a:endParaRPr lang="zh-CN" altLang="en-US" dirty="0">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ea"/>
              <a:sym typeface="+mn-lt"/>
            </a:endParaRPr>
          </a:p>
        </p:txBody>
      </p:sp>
      <p:cxnSp>
        <p:nvCxnSpPr>
          <p:cNvPr id="22" name="直接连接符 21"/>
          <p:cNvCxnSpPr/>
          <p:nvPr/>
        </p:nvCxnSpPr>
        <p:spPr>
          <a:xfrm>
            <a:off x="1691680" y="3240733"/>
            <a:ext cx="4269282" cy="0"/>
          </a:xfrm>
          <a:prstGeom prst="line">
            <a:avLst/>
          </a:prstGeom>
          <a:ln w="57150">
            <a:solidFill>
              <a:srgbClr val="F41837"/>
            </a:solidFill>
          </a:ln>
        </p:spPr>
        <p:style>
          <a:lnRef idx="1">
            <a:schemeClr val="accent1"/>
          </a:lnRef>
          <a:fillRef idx="0">
            <a:schemeClr val="accent1"/>
          </a:fillRef>
          <a:effectRef idx="0">
            <a:schemeClr val="accent1"/>
          </a:effectRef>
          <a:fontRef idx="minor">
            <a:schemeClr val="tx1"/>
          </a:fontRef>
        </p:style>
      </p:cxnSp>
      <p:pic>
        <p:nvPicPr>
          <p:cNvPr id="23" name="图片 22" descr="D:\360安全浏览器下载\51miz-E1043581-825C6F9B.png51miz-E1043581-825C6F9B"/>
          <p:cNvPicPr>
            <a:picLocks noChangeAspect="1"/>
          </p:cNvPicPr>
          <p:nvPr/>
        </p:nvPicPr>
        <p:blipFill>
          <a:blip r:embed="rId3"/>
          <a:srcRect/>
          <a:stretch>
            <a:fillRect/>
          </a:stretch>
        </p:blipFill>
        <p:spPr>
          <a:xfrm>
            <a:off x="6906947" y="2420556"/>
            <a:ext cx="4224655" cy="4224863"/>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advTm="0">
        <p15:prstTrans prst="drap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6" presetClass="entr" presetSubtype="21" fill="hold" nodeType="after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barn(inVertical)">
                                      <p:cBhvr>
                                        <p:cTn id="13" dur="500"/>
                                        <p:tgtEl>
                                          <p:spTgt spid="22"/>
                                        </p:tgtEl>
                                      </p:cBhvr>
                                    </p:animEffect>
                                  </p:childTnLst>
                                </p:cTn>
                              </p:par>
                            </p:childTnLst>
                          </p:cTn>
                        </p:par>
                        <p:par>
                          <p:cTn id="14" fill="hold">
                            <p:stCondLst>
                              <p:cond delay="1500"/>
                            </p:stCondLst>
                            <p:childTnLst>
                              <p:par>
                                <p:cTn id="15" presetID="22" presetClass="entr" presetSubtype="8" fill="hold" grpId="0" nodeType="after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left)">
                                      <p:cBhvr>
                                        <p:cTn id="17" dur="500"/>
                                        <p:tgtEl>
                                          <p:spTgt spid="15"/>
                                        </p:tgtEl>
                                      </p:cBhvr>
                                    </p:animEffect>
                                  </p:childTnLst>
                                </p:cTn>
                              </p:par>
                            </p:childTnLst>
                          </p:cTn>
                        </p:par>
                        <p:par>
                          <p:cTn id="18" fill="hold">
                            <p:stCondLst>
                              <p:cond delay="2000"/>
                            </p:stCondLst>
                            <p:childTnLst>
                              <p:par>
                                <p:cTn id="19" presetID="22" presetClass="entr" presetSubtype="1" fill="hold" grpId="0" nodeType="after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ipe(up)">
                                      <p:cBhvr>
                                        <p:cTn id="21" dur="500"/>
                                        <p:tgtEl>
                                          <p:spTgt spid="16"/>
                                        </p:tgtEl>
                                      </p:cBhvr>
                                    </p:animEffect>
                                  </p:childTnLst>
                                </p:cTn>
                              </p:par>
                            </p:childTnLst>
                          </p:cTn>
                        </p:par>
                        <p:par>
                          <p:cTn id="22" fill="hold">
                            <p:stCondLst>
                              <p:cond delay="2500"/>
                            </p:stCondLst>
                            <p:childTnLst>
                              <p:par>
                                <p:cTn id="23" presetID="42" presetClass="entr" presetSubtype="0" fill="hold" grpId="0" nodeType="after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1000"/>
                                        <p:tgtEl>
                                          <p:spTgt spid="18"/>
                                        </p:tgtEl>
                                      </p:cBhvr>
                                    </p:animEffect>
                                    <p:anim calcmode="lin" valueType="num">
                                      <p:cBhvr>
                                        <p:cTn id="26" dur="1000" fill="hold"/>
                                        <p:tgtEl>
                                          <p:spTgt spid="18"/>
                                        </p:tgtEl>
                                        <p:attrNameLst>
                                          <p:attrName>ppt_x</p:attrName>
                                        </p:attrNameLst>
                                      </p:cBhvr>
                                      <p:tavLst>
                                        <p:tav tm="0">
                                          <p:val>
                                            <p:strVal val="#ppt_x"/>
                                          </p:val>
                                        </p:tav>
                                        <p:tav tm="100000">
                                          <p:val>
                                            <p:strVal val="#ppt_x"/>
                                          </p:val>
                                        </p:tav>
                                      </p:tavLst>
                                    </p:anim>
                                    <p:anim calcmode="lin" valueType="num">
                                      <p:cBhvr>
                                        <p:cTn id="27" dur="1000" fill="hold"/>
                                        <p:tgtEl>
                                          <p:spTgt spid="18"/>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fade">
                                      <p:cBhvr>
                                        <p:cTn id="30" dur="1000"/>
                                        <p:tgtEl>
                                          <p:spTgt spid="19"/>
                                        </p:tgtEl>
                                      </p:cBhvr>
                                    </p:animEffect>
                                    <p:anim calcmode="lin" valueType="num">
                                      <p:cBhvr>
                                        <p:cTn id="31" dur="1000" fill="hold"/>
                                        <p:tgtEl>
                                          <p:spTgt spid="19"/>
                                        </p:tgtEl>
                                        <p:attrNameLst>
                                          <p:attrName>ppt_x</p:attrName>
                                        </p:attrNameLst>
                                      </p:cBhvr>
                                      <p:tavLst>
                                        <p:tav tm="0">
                                          <p:val>
                                            <p:strVal val="#ppt_x"/>
                                          </p:val>
                                        </p:tav>
                                        <p:tav tm="100000">
                                          <p:val>
                                            <p:strVal val="#ppt_x"/>
                                          </p:val>
                                        </p:tav>
                                      </p:tavLst>
                                    </p:anim>
                                    <p:anim calcmode="lin" valueType="num">
                                      <p:cBhvr>
                                        <p:cTn id="32" dur="1000" fill="hold"/>
                                        <p:tgtEl>
                                          <p:spTgt spid="19"/>
                                        </p:tgtEl>
                                        <p:attrNameLst>
                                          <p:attrName>ppt_y</p:attrName>
                                        </p:attrNameLst>
                                      </p:cBhvr>
                                      <p:tavLst>
                                        <p:tav tm="0">
                                          <p:val>
                                            <p:strVal val="#ppt_y+.1"/>
                                          </p:val>
                                        </p:tav>
                                        <p:tav tm="100000">
                                          <p:val>
                                            <p:strVal val="#ppt_y"/>
                                          </p:val>
                                        </p:tav>
                                      </p:tavLst>
                                    </p:anim>
                                  </p:childTnLst>
                                </p:cTn>
                              </p:par>
                              <p:par>
                                <p:cTn id="33" presetID="42" presetClass="entr" presetSubtype="0" fill="hold" grpId="0" nodeType="with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fade">
                                      <p:cBhvr>
                                        <p:cTn id="35" dur="1000"/>
                                        <p:tgtEl>
                                          <p:spTgt spid="20"/>
                                        </p:tgtEl>
                                      </p:cBhvr>
                                    </p:animEffect>
                                    <p:anim calcmode="lin" valueType="num">
                                      <p:cBhvr>
                                        <p:cTn id="36" dur="1000" fill="hold"/>
                                        <p:tgtEl>
                                          <p:spTgt spid="20"/>
                                        </p:tgtEl>
                                        <p:attrNameLst>
                                          <p:attrName>ppt_x</p:attrName>
                                        </p:attrNameLst>
                                      </p:cBhvr>
                                      <p:tavLst>
                                        <p:tav tm="0">
                                          <p:val>
                                            <p:strVal val="#ppt_x"/>
                                          </p:val>
                                        </p:tav>
                                        <p:tav tm="100000">
                                          <p:val>
                                            <p:strVal val="#ppt_x"/>
                                          </p:val>
                                        </p:tav>
                                      </p:tavLst>
                                    </p:anim>
                                    <p:anim calcmode="lin" valueType="num">
                                      <p:cBhvr>
                                        <p:cTn id="37" dur="1000" fill="hold"/>
                                        <p:tgtEl>
                                          <p:spTgt spid="20"/>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0"/>
                                  </p:stCondLst>
                                  <p:childTnLst>
                                    <p:set>
                                      <p:cBhvr>
                                        <p:cTn id="39" dur="1" fill="hold">
                                          <p:stCondLst>
                                            <p:cond delay="0"/>
                                          </p:stCondLst>
                                        </p:cTn>
                                        <p:tgtEl>
                                          <p:spTgt spid="21"/>
                                        </p:tgtEl>
                                        <p:attrNameLst>
                                          <p:attrName>style.visibility</p:attrName>
                                        </p:attrNameLst>
                                      </p:cBhvr>
                                      <p:to>
                                        <p:strVal val="visible"/>
                                      </p:to>
                                    </p:set>
                                    <p:animEffect transition="in" filter="fade">
                                      <p:cBhvr>
                                        <p:cTn id="40" dur="1000"/>
                                        <p:tgtEl>
                                          <p:spTgt spid="21"/>
                                        </p:tgtEl>
                                      </p:cBhvr>
                                    </p:animEffect>
                                    <p:anim calcmode="lin" valueType="num">
                                      <p:cBhvr>
                                        <p:cTn id="41" dur="1000" fill="hold"/>
                                        <p:tgtEl>
                                          <p:spTgt spid="21"/>
                                        </p:tgtEl>
                                        <p:attrNameLst>
                                          <p:attrName>ppt_x</p:attrName>
                                        </p:attrNameLst>
                                      </p:cBhvr>
                                      <p:tavLst>
                                        <p:tav tm="0">
                                          <p:val>
                                            <p:strVal val="#ppt_x"/>
                                          </p:val>
                                        </p:tav>
                                        <p:tav tm="100000">
                                          <p:val>
                                            <p:strVal val="#ppt_x"/>
                                          </p:val>
                                        </p:tav>
                                      </p:tavLst>
                                    </p:anim>
                                    <p:anim calcmode="lin" valueType="num">
                                      <p:cBhvr>
                                        <p:cTn id="42" dur="1000" fill="hold"/>
                                        <p:tgtEl>
                                          <p:spTgt spid="21"/>
                                        </p:tgtEl>
                                        <p:attrNameLst>
                                          <p:attrName>ppt_y</p:attrName>
                                        </p:attrNameLst>
                                      </p:cBhvr>
                                      <p:tavLst>
                                        <p:tav tm="0">
                                          <p:val>
                                            <p:strVal val="#ppt_y+.1"/>
                                          </p:val>
                                        </p:tav>
                                        <p:tav tm="100000">
                                          <p:val>
                                            <p:strVal val="#ppt_y"/>
                                          </p:val>
                                        </p:tav>
                                      </p:tavLst>
                                    </p:anim>
                                  </p:childTnLst>
                                </p:cTn>
                              </p:par>
                            </p:childTnLst>
                          </p:cTn>
                        </p:par>
                        <p:par>
                          <p:cTn id="43" fill="hold">
                            <p:stCondLst>
                              <p:cond delay="3500"/>
                            </p:stCondLst>
                            <p:childTnLst>
                              <p:par>
                                <p:cTn id="44" presetID="6" presetClass="entr" presetSubtype="16" fill="hold" nodeType="afterEffect">
                                  <p:stCondLst>
                                    <p:cond delay="0"/>
                                  </p:stCondLst>
                                  <p:childTnLst>
                                    <p:set>
                                      <p:cBhvr>
                                        <p:cTn id="45" dur="1" fill="hold">
                                          <p:stCondLst>
                                            <p:cond delay="0"/>
                                          </p:stCondLst>
                                        </p:cTn>
                                        <p:tgtEl>
                                          <p:spTgt spid="23"/>
                                        </p:tgtEl>
                                        <p:attrNameLst>
                                          <p:attrName>style.visibility</p:attrName>
                                        </p:attrNameLst>
                                      </p:cBhvr>
                                      <p:to>
                                        <p:strVal val="visible"/>
                                      </p:to>
                                    </p:set>
                                    <p:animEffect transition="in" filter="circle(in)">
                                      <p:cBhvr>
                                        <p:cTn id="46" dur="125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8" grpId="0" bldLvl="0" animBg="1"/>
      <p:bldP spid="19" grpId="0" bldLvl="0" animBg="1"/>
      <p:bldP spid="20" grpId="0" bldLvl="0" animBg="1"/>
      <p:bldP spid="21"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59802" y="-112853"/>
            <a:ext cx="12072395" cy="7083705"/>
          </a:xfrm>
          <a:prstGeom prst="rect">
            <a:avLst/>
          </a:prstGeom>
        </p:spPr>
      </p:pic>
      <p:pic>
        <p:nvPicPr>
          <p:cNvPr id="12" name="图片 11" descr="D:\360安全浏览器下载\2.png2"/>
          <p:cNvPicPr>
            <a:picLocks noChangeAspect="1"/>
          </p:cNvPicPr>
          <p:nvPr/>
        </p:nvPicPr>
        <p:blipFill rotWithShape="1">
          <a:blip r:embed="rId2"/>
          <a:srcRect/>
          <a:stretch>
            <a:fillRect/>
          </a:stretch>
        </p:blipFill>
        <p:spPr>
          <a:xfrm>
            <a:off x="570865" y="462915"/>
            <a:ext cx="754380" cy="754380"/>
          </a:xfrm>
          <a:prstGeom prst="rect">
            <a:avLst/>
          </a:prstGeom>
        </p:spPr>
      </p:pic>
      <p:sp>
        <p:nvSpPr>
          <p:cNvPr id="14" name="文本框 13"/>
          <p:cNvSpPr txBox="1"/>
          <p:nvPr/>
        </p:nvSpPr>
        <p:spPr>
          <a:xfrm>
            <a:off x="1239226" y="589268"/>
            <a:ext cx="6094070" cy="375487"/>
          </a:xfrm>
          <a:prstGeom prst="rect">
            <a:avLst/>
          </a:prstGeom>
          <a:noFill/>
        </p:spPr>
        <p:txBody>
          <a:bodyPr wrap="square">
            <a:spAutoFit/>
          </a:bodyPr>
          <a:lstStyle/>
          <a:p>
            <a:pPr>
              <a:lnSpc>
                <a:spcPct val="110000"/>
              </a:lnSpc>
            </a:pPr>
            <a:r>
              <a:rPr lang="zh-CN" altLang="en-US" sz="1800" dirty="0">
                <a:solidFill>
                  <a:srgbClr val="FF0000"/>
                </a:solidFill>
                <a:latin typeface="汉仪海韵体简" panose="02010600000101010101" pitchFamily="2" charset="-122"/>
                <a:ea typeface="汉仪海韵体简" panose="02010600000101010101" pitchFamily="2" charset="-122"/>
                <a:cs typeface="+mn-ea"/>
                <a:sym typeface="+mn-lt"/>
              </a:rPr>
              <a:t>什么是流感</a:t>
            </a:r>
            <a:endParaRPr lang="zh-CN" altLang="zh-CN" sz="1800" dirty="0">
              <a:solidFill>
                <a:srgbClr val="FF0000"/>
              </a:solidFill>
              <a:latin typeface="汉仪海韵体简" panose="02010600000101010101" pitchFamily="2" charset="-122"/>
              <a:ea typeface="汉仪海韵体简" panose="02010600000101010101" pitchFamily="2" charset="-122"/>
              <a:cs typeface="+mn-ea"/>
              <a:sym typeface="+mn-lt"/>
            </a:endParaRPr>
          </a:p>
        </p:txBody>
      </p:sp>
      <p:sp>
        <p:nvSpPr>
          <p:cNvPr id="5" name="矩形 4"/>
          <p:cNvSpPr/>
          <p:nvPr/>
        </p:nvSpPr>
        <p:spPr>
          <a:xfrm>
            <a:off x="1454163" y="3270159"/>
            <a:ext cx="1723549" cy="461665"/>
          </a:xfrm>
          <a:prstGeom prst="rect">
            <a:avLst/>
          </a:prstGeom>
        </p:spPr>
        <p:txBody>
          <a:bodyPr wrap="none">
            <a:spAutoFit/>
          </a:bodyPr>
          <a:lstStyle/>
          <a:p>
            <a:pPr algn="ctr"/>
            <a:r>
              <a:rPr lang="zh-CN" altLang="en-US" sz="2400" dirty="0">
                <a:latin typeface="微软雅黑" panose="020B0503020204020204" pitchFamily="34" charset="-122"/>
                <a:ea typeface="微软雅黑" panose="020B0503020204020204" pitchFamily="34" charset="-122"/>
                <a:cs typeface="+mn-ea"/>
                <a:sym typeface="+mn-lt"/>
              </a:rPr>
              <a:t>什么是流感</a:t>
            </a:r>
            <a:endParaRPr lang="zh-CN" altLang="en-US" sz="2400" b="1" dirty="0">
              <a:latin typeface="微软雅黑" panose="020B0503020204020204" pitchFamily="34" charset="-122"/>
              <a:ea typeface="微软雅黑" panose="020B0503020204020204" pitchFamily="34" charset="-122"/>
              <a:cs typeface="+mn-ea"/>
              <a:sym typeface="+mn-lt"/>
            </a:endParaRPr>
          </a:p>
        </p:txBody>
      </p:sp>
      <p:sp>
        <p:nvSpPr>
          <p:cNvPr id="6" name="矩形 5"/>
          <p:cNvSpPr/>
          <p:nvPr/>
        </p:nvSpPr>
        <p:spPr>
          <a:xfrm>
            <a:off x="912687" y="3819928"/>
            <a:ext cx="2820473" cy="2217851"/>
          </a:xfrm>
          <a:prstGeom prst="rect">
            <a:avLst/>
          </a:prstGeom>
        </p:spPr>
        <p:txBody>
          <a:bodyPr wrap="square">
            <a:spAutoFit/>
          </a:bodyPr>
          <a:lstStyle/>
          <a:p>
            <a:pPr>
              <a:lnSpc>
                <a:spcPct val="130000"/>
              </a:lnSpc>
            </a:pPr>
            <a:r>
              <a:rPr lang="zh-CN" altLang="en-US" dirty="0">
                <a:latin typeface="微软雅黑" panose="020B0503020204020204" pitchFamily="34" charset="-122"/>
                <a:ea typeface="微软雅黑" panose="020B0503020204020204" pitchFamily="34" charset="-122"/>
                <a:cs typeface="+mn-ea"/>
                <a:sym typeface="+mn-lt"/>
              </a:rPr>
              <a:t>流行性感冒是流感病毒引起的急性呼吸道感染流感：流感病毒感染所致,主要传染源为流感患者和隐性感染者,飞沫传播为主要传播途径。</a:t>
            </a:r>
            <a:endParaRPr lang="zh-CN" altLang="en-US" dirty="0">
              <a:latin typeface="微软雅黑" panose="020B0503020204020204" pitchFamily="34" charset="-122"/>
              <a:ea typeface="微软雅黑" panose="020B0503020204020204" pitchFamily="34" charset="-122"/>
              <a:cs typeface="+mn-ea"/>
              <a:sym typeface="+mn-lt"/>
            </a:endParaRPr>
          </a:p>
        </p:txBody>
      </p:sp>
      <p:sp>
        <p:nvSpPr>
          <p:cNvPr id="7" name="矩形 6"/>
          <p:cNvSpPr/>
          <p:nvPr/>
        </p:nvSpPr>
        <p:spPr>
          <a:xfrm>
            <a:off x="9206603" y="3278638"/>
            <a:ext cx="1723549" cy="461665"/>
          </a:xfrm>
          <a:prstGeom prst="rect">
            <a:avLst/>
          </a:prstGeom>
        </p:spPr>
        <p:txBody>
          <a:bodyPr wrap="none">
            <a:spAutoFit/>
          </a:bodyPr>
          <a:lstStyle/>
          <a:p>
            <a:pPr algn="ctr"/>
            <a:r>
              <a:rPr lang="zh-CN" altLang="en-US" sz="2400" dirty="0">
                <a:latin typeface="微软雅黑" panose="020B0503020204020204" pitchFamily="34" charset="-122"/>
                <a:ea typeface="微软雅黑" panose="020B0503020204020204" pitchFamily="34" charset="-122"/>
                <a:cs typeface="+mn-ea"/>
                <a:sym typeface="+mn-lt"/>
              </a:rPr>
              <a:t>什么是流感</a:t>
            </a:r>
            <a:endParaRPr lang="zh-CN" altLang="en-US" sz="2400" b="1" dirty="0">
              <a:latin typeface="微软雅黑" panose="020B0503020204020204" pitchFamily="34" charset="-122"/>
              <a:ea typeface="微软雅黑" panose="020B0503020204020204" pitchFamily="34" charset="-122"/>
              <a:cs typeface="+mn-ea"/>
              <a:sym typeface="+mn-lt"/>
            </a:endParaRPr>
          </a:p>
        </p:txBody>
      </p:sp>
      <p:sp>
        <p:nvSpPr>
          <p:cNvPr id="8" name="矩形 7"/>
          <p:cNvSpPr/>
          <p:nvPr/>
        </p:nvSpPr>
        <p:spPr>
          <a:xfrm>
            <a:off x="8658140" y="3724427"/>
            <a:ext cx="2820473" cy="2301784"/>
          </a:xfrm>
          <a:prstGeom prst="rect">
            <a:avLst/>
          </a:prstGeom>
        </p:spPr>
        <p:txBody>
          <a:bodyPr wrap="square">
            <a:spAutoFit/>
          </a:bodyPr>
          <a:lstStyle/>
          <a:p>
            <a:pPr>
              <a:lnSpc>
                <a:spcPct val="130000"/>
              </a:lnSpc>
            </a:pPr>
            <a:r>
              <a:rPr lang="zh-CN" altLang="en-US" sz="1600" dirty="0">
                <a:latin typeface="微软雅黑" panose="020B0503020204020204" pitchFamily="34" charset="-122"/>
                <a:ea typeface="微软雅黑" panose="020B0503020204020204" pitchFamily="34" charset="-122"/>
                <a:cs typeface="+mn-ea"/>
                <a:sym typeface="+mn-lt"/>
              </a:rPr>
              <a:t>人群对流感病毒普遍易感,感染后可产生一定免疫气感流行常突然发生,迅速延,流行情况与人群密集程度有甲型流感病毒经常发生变异,传染性大,传播迅速,极易发生大范围流行。</a:t>
            </a:r>
            <a:endParaRPr lang="zh-CN" altLang="en-US" sz="1600" dirty="0">
              <a:latin typeface="微软雅黑" panose="020B0503020204020204" pitchFamily="34" charset="-122"/>
              <a:ea typeface="微软雅黑" panose="020B0503020204020204" pitchFamily="34" charset="-122"/>
              <a:cs typeface="+mn-ea"/>
              <a:sym typeface="+mn-lt"/>
            </a:endParaRPr>
          </a:p>
        </p:txBody>
      </p:sp>
      <p:grpSp>
        <p:nvGrpSpPr>
          <p:cNvPr id="9" name="组合 8"/>
          <p:cNvGrpSpPr/>
          <p:nvPr/>
        </p:nvGrpSpPr>
        <p:grpSpPr>
          <a:xfrm>
            <a:off x="9709064" y="2313268"/>
            <a:ext cx="742530" cy="742530"/>
            <a:chOff x="5724735" y="2358881"/>
            <a:chExt cx="742530" cy="742530"/>
          </a:xfrm>
          <a:solidFill>
            <a:srgbClr val="F41837"/>
          </a:solidFill>
        </p:grpSpPr>
        <p:sp>
          <p:nvSpPr>
            <p:cNvPr id="10" name="íşlîḓê"/>
            <p:cNvSpPr/>
            <p:nvPr/>
          </p:nvSpPr>
          <p:spPr>
            <a:xfrm>
              <a:off x="5724735" y="2358881"/>
              <a:ext cx="742530" cy="742530"/>
            </a:xfrm>
            <a:prstGeom prst="flowChartDelay">
              <a:avLst/>
            </a:prstGeom>
            <a:grpFill/>
            <a:ln w="19050">
              <a:solidFill>
                <a:schemeClr val="bg1"/>
              </a:solidFill>
              <a:prstDash val="solid"/>
              <a:round/>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p>
              <a:pPr algn="ctr" defTabSz="913765"/>
              <a:endParaRPr lang="zh-CN" altLang="en-US" sz="2000" b="1" spc="200" dirty="0">
                <a:solidFill>
                  <a:schemeClr val="bg1"/>
                </a:solidFill>
                <a:cs typeface="+mn-ea"/>
                <a:sym typeface="+mn-lt"/>
              </a:endParaRPr>
            </a:p>
          </p:txBody>
        </p:sp>
        <p:sp>
          <p:nvSpPr>
            <p:cNvPr id="11" name="矩形 10"/>
            <p:cNvSpPr/>
            <p:nvPr/>
          </p:nvSpPr>
          <p:spPr>
            <a:xfrm>
              <a:off x="5801678" y="2502671"/>
              <a:ext cx="627095" cy="523220"/>
            </a:xfrm>
            <a:prstGeom prst="rect">
              <a:avLst/>
            </a:prstGeom>
            <a:noFill/>
          </p:spPr>
          <p:txBody>
            <a:bodyPr wrap="none">
              <a:spAutoFit/>
            </a:bodyPr>
            <a:lstStyle/>
            <a:p>
              <a:pPr lvl="0" algn="ctr"/>
              <a:r>
                <a:rPr lang="en-US" altLang="zh-CN" sz="2800" b="1" spc="300" dirty="0">
                  <a:solidFill>
                    <a:schemeClr val="bg1"/>
                  </a:solidFill>
                  <a:cs typeface="+mn-ea"/>
                  <a:sym typeface="+mn-lt"/>
                </a:rPr>
                <a:t>02</a:t>
              </a:r>
              <a:endParaRPr lang="zh-CN" altLang="en-US" sz="2800" b="1" spc="300" dirty="0">
                <a:solidFill>
                  <a:schemeClr val="bg1"/>
                </a:solidFill>
                <a:cs typeface="+mn-ea"/>
                <a:sym typeface="+mn-lt"/>
              </a:endParaRPr>
            </a:p>
          </p:txBody>
        </p:sp>
      </p:grpSp>
      <p:grpSp>
        <p:nvGrpSpPr>
          <p:cNvPr id="13" name="组合 12"/>
          <p:cNvGrpSpPr/>
          <p:nvPr/>
        </p:nvGrpSpPr>
        <p:grpSpPr>
          <a:xfrm>
            <a:off x="1951659" y="2405791"/>
            <a:ext cx="742530" cy="742530"/>
            <a:chOff x="5724735" y="2358881"/>
            <a:chExt cx="742530" cy="742530"/>
          </a:xfrm>
          <a:solidFill>
            <a:srgbClr val="F41837"/>
          </a:solidFill>
        </p:grpSpPr>
        <p:sp>
          <p:nvSpPr>
            <p:cNvPr id="15" name="íşlîḓê"/>
            <p:cNvSpPr/>
            <p:nvPr/>
          </p:nvSpPr>
          <p:spPr>
            <a:xfrm>
              <a:off x="5724735" y="2358881"/>
              <a:ext cx="742530" cy="742530"/>
            </a:xfrm>
            <a:prstGeom prst="flowChartDelay">
              <a:avLst/>
            </a:prstGeom>
            <a:grpFill/>
            <a:ln w="19050">
              <a:solidFill>
                <a:schemeClr val="bg1"/>
              </a:solidFill>
              <a:prstDash val="solid"/>
              <a:round/>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rmAutofit/>
            </a:bodyPr>
            <a:lstStyle/>
            <a:p>
              <a:pPr algn="ctr" defTabSz="913765"/>
              <a:endParaRPr lang="zh-CN" altLang="en-US" sz="2000" b="1" spc="200" dirty="0">
                <a:solidFill>
                  <a:schemeClr val="bg1"/>
                </a:solidFill>
                <a:cs typeface="+mn-ea"/>
                <a:sym typeface="+mn-lt"/>
              </a:endParaRPr>
            </a:p>
          </p:txBody>
        </p:sp>
        <p:sp>
          <p:nvSpPr>
            <p:cNvPr id="16" name="矩形 15"/>
            <p:cNvSpPr/>
            <p:nvPr/>
          </p:nvSpPr>
          <p:spPr>
            <a:xfrm>
              <a:off x="5801678" y="2502671"/>
              <a:ext cx="627095" cy="523220"/>
            </a:xfrm>
            <a:prstGeom prst="rect">
              <a:avLst/>
            </a:prstGeom>
            <a:noFill/>
          </p:spPr>
          <p:txBody>
            <a:bodyPr wrap="none">
              <a:spAutoFit/>
            </a:bodyPr>
            <a:lstStyle/>
            <a:p>
              <a:pPr lvl="0" algn="ctr"/>
              <a:r>
                <a:rPr lang="en-US" altLang="zh-CN" sz="2800" b="1" spc="300" dirty="0">
                  <a:solidFill>
                    <a:schemeClr val="bg1"/>
                  </a:solidFill>
                  <a:cs typeface="+mn-ea"/>
                  <a:sym typeface="+mn-lt"/>
                </a:rPr>
                <a:t>01</a:t>
              </a:r>
              <a:endParaRPr lang="zh-CN" altLang="en-US" sz="2800" b="1" spc="300" dirty="0">
                <a:solidFill>
                  <a:schemeClr val="bg1"/>
                </a:solidFill>
                <a:cs typeface="+mn-ea"/>
                <a:sym typeface="+mn-lt"/>
              </a:endParaRPr>
            </a:p>
          </p:txBody>
        </p:sp>
      </p:grpSp>
      <p:pic>
        <p:nvPicPr>
          <p:cNvPr id="17" name="图片 16" descr="D:\360安全浏览器下载\51miz-E1105462-9A776665.png51miz-E1105462-9A776665"/>
          <p:cNvPicPr>
            <a:picLocks noChangeAspect="1"/>
          </p:cNvPicPr>
          <p:nvPr/>
        </p:nvPicPr>
        <p:blipFill>
          <a:blip r:embed="rId3"/>
          <a:srcRect/>
          <a:stretch>
            <a:fillRect/>
          </a:stretch>
        </p:blipFill>
        <p:spPr>
          <a:xfrm>
            <a:off x="3546383" y="1281815"/>
            <a:ext cx="5076190" cy="5076225"/>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advTm="0">
        <p15:prstTrans prst="drap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par>
                          <p:cTn id="8" fill="hold">
                            <p:stCondLst>
                              <p:cond delay="500"/>
                            </p:stCondLst>
                            <p:childTnLst>
                              <p:par>
                                <p:cTn id="9" presetID="31" presetClass="entr" presetSubtype="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p:cTn id="11" dur="1000" fill="hold"/>
                                        <p:tgtEl>
                                          <p:spTgt spid="13"/>
                                        </p:tgtEl>
                                        <p:attrNameLst>
                                          <p:attrName>ppt_w</p:attrName>
                                        </p:attrNameLst>
                                      </p:cBhvr>
                                      <p:tavLst>
                                        <p:tav tm="0">
                                          <p:val>
                                            <p:fltVal val="0"/>
                                          </p:val>
                                        </p:tav>
                                        <p:tav tm="100000">
                                          <p:val>
                                            <p:strVal val="#ppt_w"/>
                                          </p:val>
                                        </p:tav>
                                      </p:tavLst>
                                    </p:anim>
                                    <p:anim calcmode="lin" valueType="num">
                                      <p:cBhvr>
                                        <p:cTn id="12" dur="1000" fill="hold"/>
                                        <p:tgtEl>
                                          <p:spTgt spid="13"/>
                                        </p:tgtEl>
                                        <p:attrNameLst>
                                          <p:attrName>ppt_h</p:attrName>
                                        </p:attrNameLst>
                                      </p:cBhvr>
                                      <p:tavLst>
                                        <p:tav tm="0">
                                          <p:val>
                                            <p:fltVal val="0"/>
                                          </p:val>
                                        </p:tav>
                                        <p:tav tm="100000">
                                          <p:val>
                                            <p:strVal val="#ppt_h"/>
                                          </p:val>
                                        </p:tav>
                                      </p:tavLst>
                                    </p:anim>
                                    <p:anim calcmode="lin" valueType="num">
                                      <p:cBhvr>
                                        <p:cTn id="13" dur="1000" fill="hold"/>
                                        <p:tgtEl>
                                          <p:spTgt spid="13"/>
                                        </p:tgtEl>
                                        <p:attrNameLst>
                                          <p:attrName>style.rotation</p:attrName>
                                        </p:attrNameLst>
                                      </p:cBhvr>
                                      <p:tavLst>
                                        <p:tav tm="0">
                                          <p:val>
                                            <p:fltVal val="90"/>
                                          </p:val>
                                        </p:tav>
                                        <p:tav tm="100000">
                                          <p:val>
                                            <p:fltVal val="0"/>
                                          </p:val>
                                        </p:tav>
                                      </p:tavLst>
                                    </p:anim>
                                    <p:animEffect transition="in" filter="fade">
                                      <p:cBhvr>
                                        <p:cTn id="14" dur="1000"/>
                                        <p:tgtEl>
                                          <p:spTgt spid="13"/>
                                        </p:tgtEl>
                                      </p:cBhvr>
                                    </p:animEffect>
                                  </p:childTnLst>
                                </p:cTn>
                              </p:par>
                            </p:childTnLst>
                          </p:cTn>
                        </p:par>
                        <p:par>
                          <p:cTn id="15" fill="hold">
                            <p:stCondLst>
                              <p:cond delay="1500"/>
                            </p:stCondLst>
                            <p:childTnLst>
                              <p:par>
                                <p:cTn id="16" presetID="2" presetClass="entr" presetSubtype="4" fill="hold" grpId="0" nodeType="after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750" fill="hold"/>
                                        <p:tgtEl>
                                          <p:spTgt spid="5"/>
                                        </p:tgtEl>
                                        <p:attrNameLst>
                                          <p:attrName>ppt_x</p:attrName>
                                        </p:attrNameLst>
                                      </p:cBhvr>
                                      <p:tavLst>
                                        <p:tav tm="0">
                                          <p:val>
                                            <p:strVal val="#ppt_x"/>
                                          </p:val>
                                        </p:tav>
                                        <p:tav tm="100000">
                                          <p:val>
                                            <p:strVal val="#ppt_x"/>
                                          </p:val>
                                        </p:tav>
                                      </p:tavLst>
                                    </p:anim>
                                    <p:anim calcmode="lin" valueType="num">
                                      <p:cBhvr additive="base">
                                        <p:cTn id="19" dur="750" fill="hold"/>
                                        <p:tgtEl>
                                          <p:spTgt spid="5"/>
                                        </p:tgtEl>
                                        <p:attrNameLst>
                                          <p:attrName>ppt_y</p:attrName>
                                        </p:attrNameLst>
                                      </p:cBhvr>
                                      <p:tavLst>
                                        <p:tav tm="0">
                                          <p:val>
                                            <p:strVal val="1+#ppt_h/2"/>
                                          </p:val>
                                        </p:tav>
                                        <p:tav tm="100000">
                                          <p:val>
                                            <p:strVal val="#ppt_y"/>
                                          </p:val>
                                        </p:tav>
                                      </p:tavLst>
                                    </p:anim>
                                  </p:childTnLst>
                                </p:cTn>
                              </p:par>
                              <p:par>
                                <p:cTn id="20" presetID="2" presetClass="entr" presetSubtype="4" fill="hold" grpId="0" nodeType="withEffect">
                                  <p:stCondLst>
                                    <p:cond delay="500"/>
                                  </p:stCondLst>
                                  <p:childTnLst>
                                    <p:set>
                                      <p:cBhvr>
                                        <p:cTn id="21" dur="1" fill="hold">
                                          <p:stCondLst>
                                            <p:cond delay="0"/>
                                          </p:stCondLst>
                                        </p:cTn>
                                        <p:tgtEl>
                                          <p:spTgt spid="6"/>
                                        </p:tgtEl>
                                        <p:attrNameLst>
                                          <p:attrName>style.visibility</p:attrName>
                                        </p:attrNameLst>
                                      </p:cBhvr>
                                      <p:to>
                                        <p:strVal val="visible"/>
                                      </p:to>
                                    </p:set>
                                    <p:anim calcmode="lin" valueType="num">
                                      <p:cBhvr additive="base">
                                        <p:cTn id="22" dur="750" fill="hold"/>
                                        <p:tgtEl>
                                          <p:spTgt spid="6"/>
                                        </p:tgtEl>
                                        <p:attrNameLst>
                                          <p:attrName>ppt_x</p:attrName>
                                        </p:attrNameLst>
                                      </p:cBhvr>
                                      <p:tavLst>
                                        <p:tav tm="0">
                                          <p:val>
                                            <p:strVal val="#ppt_x"/>
                                          </p:val>
                                        </p:tav>
                                        <p:tav tm="100000">
                                          <p:val>
                                            <p:strVal val="#ppt_x"/>
                                          </p:val>
                                        </p:tav>
                                      </p:tavLst>
                                    </p:anim>
                                    <p:anim calcmode="lin" valueType="num">
                                      <p:cBhvr additive="base">
                                        <p:cTn id="23" dur="750" fill="hold"/>
                                        <p:tgtEl>
                                          <p:spTgt spid="6"/>
                                        </p:tgtEl>
                                        <p:attrNameLst>
                                          <p:attrName>ppt_y</p:attrName>
                                        </p:attrNameLst>
                                      </p:cBhvr>
                                      <p:tavLst>
                                        <p:tav tm="0">
                                          <p:val>
                                            <p:strVal val="1+#ppt_h/2"/>
                                          </p:val>
                                        </p:tav>
                                        <p:tav tm="100000">
                                          <p:val>
                                            <p:strVal val="#ppt_y"/>
                                          </p:val>
                                        </p:tav>
                                      </p:tavLst>
                                    </p:anim>
                                  </p:childTnLst>
                                </p:cTn>
                              </p:par>
                            </p:childTnLst>
                          </p:cTn>
                        </p:par>
                        <p:par>
                          <p:cTn id="24" fill="hold">
                            <p:stCondLst>
                              <p:cond delay="2500"/>
                            </p:stCondLst>
                            <p:childTnLst>
                              <p:par>
                                <p:cTn id="25" presetID="31" presetClass="entr" presetSubtype="0" fill="hold"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p:cTn id="27" dur="1000" fill="hold"/>
                                        <p:tgtEl>
                                          <p:spTgt spid="9"/>
                                        </p:tgtEl>
                                        <p:attrNameLst>
                                          <p:attrName>ppt_w</p:attrName>
                                        </p:attrNameLst>
                                      </p:cBhvr>
                                      <p:tavLst>
                                        <p:tav tm="0">
                                          <p:val>
                                            <p:fltVal val="0"/>
                                          </p:val>
                                        </p:tav>
                                        <p:tav tm="100000">
                                          <p:val>
                                            <p:strVal val="#ppt_w"/>
                                          </p:val>
                                        </p:tav>
                                      </p:tavLst>
                                    </p:anim>
                                    <p:anim calcmode="lin" valueType="num">
                                      <p:cBhvr>
                                        <p:cTn id="28" dur="1000" fill="hold"/>
                                        <p:tgtEl>
                                          <p:spTgt spid="9"/>
                                        </p:tgtEl>
                                        <p:attrNameLst>
                                          <p:attrName>ppt_h</p:attrName>
                                        </p:attrNameLst>
                                      </p:cBhvr>
                                      <p:tavLst>
                                        <p:tav tm="0">
                                          <p:val>
                                            <p:fltVal val="0"/>
                                          </p:val>
                                        </p:tav>
                                        <p:tav tm="100000">
                                          <p:val>
                                            <p:strVal val="#ppt_h"/>
                                          </p:val>
                                        </p:tav>
                                      </p:tavLst>
                                    </p:anim>
                                    <p:anim calcmode="lin" valueType="num">
                                      <p:cBhvr>
                                        <p:cTn id="29" dur="1000" fill="hold"/>
                                        <p:tgtEl>
                                          <p:spTgt spid="9"/>
                                        </p:tgtEl>
                                        <p:attrNameLst>
                                          <p:attrName>style.rotation</p:attrName>
                                        </p:attrNameLst>
                                      </p:cBhvr>
                                      <p:tavLst>
                                        <p:tav tm="0">
                                          <p:val>
                                            <p:fltVal val="90"/>
                                          </p:val>
                                        </p:tav>
                                        <p:tav tm="100000">
                                          <p:val>
                                            <p:fltVal val="0"/>
                                          </p:val>
                                        </p:tav>
                                      </p:tavLst>
                                    </p:anim>
                                    <p:animEffect transition="in" filter="fade">
                                      <p:cBhvr>
                                        <p:cTn id="30" dur="1000"/>
                                        <p:tgtEl>
                                          <p:spTgt spid="9"/>
                                        </p:tgtEl>
                                      </p:cBhvr>
                                    </p:animEffect>
                                  </p:childTnLst>
                                </p:cTn>
                              </p:par>
                            </p:childTnLst>
                          </p:cTn>
                        </p:par>
                        <p:par>
                          <p:cTn id="31" fill="hold">
                            <p:stCondLst>
                              <p:cond delay="3500"/>
                            </p:stCondLst>
                            <p:childTnLst>
                              <p:par>
                                <p:cTn id="32" presetID="2" presetClass="entr" presetSubtype="4" fill="hold" grpId="0" nodeType="afterEffect">
                                  <p:stCondLst>
                                    <p:cond delay="0"/>
                                  </p:stCondLst>
                                  <p:childTnLst>
                                    <p:set>
                                      <p:cBhvr>
                                        <p:cTn id="33" dur="1" fill="hold">
                                          <p:stCondLst>
                                            <p:cond delay="0"/>
                                          </p:stCondLst>
                                        </p:cTn>
                                        <p:tgtEl>
                                          <p:spTgt spid="7"/>
                                        </p:tgtEl>
                                        <p:attrNameLst>
                                          <p:attrName>style.visibility</p:attrName>
                                        </p:attrNameLst>
                                      </p:cBhvr>
                                      <p:to>
                                        <p:strVal val="visible"/>
                                      </p:to>
                                    </p:set>
                                    <p:anim calcmode="lin" valueType="num">
                                      <p:cBhvr additive="base">
                                        <p:cTn id="34" dur="750" fill="hold"/>
                                        <p:tgtEl>
                                          <p:spTgt spid="7"/>
                                        </p:tgtEl>
                                        <p:attrNameLst>
                                          <p:attrName>ppt_x</p:attrName>
                                        </p:attrNameLst>
                                      </p:cBhvr>
                                      <p:tavLst>
                                        <p:tav tm="0">
                                          <p:val>
                                            <p:strVal val="#ppt_x"/>
                                          </p:val>
                                        </p:tav>
                                        <p:tav tm="100000">
                                          <p:val>
                                            <p:strVal val="#ppt_x"/>
                                          </p:val>
                                        </p:tav>
                                      </p:tavLst>
                                    </p:anim>
                                    <p:anim calcmode="lin" valueType="num">
                                      <p:cBhvr additive="base">
                                        <p:cTn id="35" dur="750" fill="hold"/>
                                        <p:tgtEl>
                                          <p:spTgt spid="7"/>
                                        </p:tgtEl>
                                        <p:attrNameLst>
                                          <p:attrName>ppt_y</p:attrName>
                                        </p:attrNameLst>
                                      </p:cBhvr>
                                      <p:tavLst>
                                        <p:tav tm="0">
                                          <p:val>
                                            <p:strVal val="1+#ppt_h/2"/>
                                          </p:val>
                                        </p:tav>
                                        <p:tav tm="100000">
                                          <p:val>
                                            <p:strVal val="#ppt_y"/>
                                          </p:val>
                                        </p:tav>
                                      </p:tavLst>
                                    </p:anim>
                                  </p:childTnLst>
                                </p:cTn>
                              </p:par>
                              <p:par>
                                <p:cTn id="36" presetID="2" presetClass="entr" presetSubtype="4" fill="hold" grpId="0" nodeType="withEffect">
                                  <p:stCondLst>
                                    <p:cond delay="500"/>
                                  </p:stCondLst>
                                  <p:childTnLst>
                                    <p:set>
                                      <p:cBhvr>
                                        <p:cTn id="37" dur="1" fill="hold">
                                          <p:stCondLst>
                                            <p:cond delay="0"/>
                                          </p:stCondLst>
                                        </p:cTn>
                                        <p:tgtEl>
                                          <p:spTgt spid="8"/>
                                        </p:tgtEl>
                                        <p:attrNameLst>
                                          <p:attrName>style.visibility</p:attrName>
                                        </p:attrNameLst>
                                      </p:cBhvr>
                                      <p:to>
                                        <p:strVal val="visible"/>
                                      </p:to>
                                    </p:set>
                                    <p:anim calcmode="lin" valueType="num">
                                      <p:cBhvr additive="base">
                                        <p:cTn id="38" dur="750" fill="hold"/>
                                        <p:tgtEl>
                                          <p:spTgt spid="8"/>
                                        </p:tgtEl>
                                        <p:attrNameLst>
                                          <p:attrName>ppt_x</p:attrName>
                                        </p:attrNameLst>
                                      </p:cBhvr>
                                      <p:tavLst>
                                        <p:tav tm="0">
                                          <p:val>
                                            <p:strVal val="#ppt_x"/>
                                          </p:val>
                                        </p:tav>
                                        <p:tav tm="100000">
                                          <p:val>
                                            <p:strVal val="#ppt_x"/>
                                          </p:val>
                                        </p:tav>
                                      </p:tavLst>
                                    </p:anim>
                                    <p:anim calcmode="lin" valueType="num">
                                      <p:cBhvr additive="base">
                                        <p:cTn id="39" dur="75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683547" y="222150"/>
            <a:ext cx="10724389" cy="6066890"/>
          </a:xfrm>
          <a:prstGeom prst="rect">
            <a:avLst/>
          </a:prstGeom>
        </p:spPr>
      </p:pic>
      <p:pic>
        <p:nvPicPr>
          <p:cNvPr id="7" name="图片 6" descr="D:\360安全浏览器下载\51miz-E1109726-D836F738.png51miz-E1109726-D836F738"/>
          <p:cNvPicPr>
            <a:picLocks noChangeAspect="1"/>
          </p:cNvPicPr>
          <p:nvPr/>
        </p:nvPicPr>
        <p:blipFill>
          <a:blip r:embed="rId2"/>
          <a:srcRect/>
          <a:stretch>
            <a:fillRect/>
          </a:stretch>
        </p:blipFill>
        <p:spPr>
          <a:xfrm>
            <a:off x="8413887" y="180725"/>
            <a:ext cx="3094566" cy="1933575"/>
          </a:xfrm>
          <a:prstGeom prst="rect">
            <a:avLst/>
          </a:prstGeom>
        </p:spPr>
      </p:pic>
      <p:pic>
        <p:nvPicPr>
          <p:cNvPr id="5" name="图片 4" descr="D:\360安全浏览器下载\51miz-E1043582-F9457669.png51miz-E1043582-F9457669"/>
          <p:cNvPicPr>
            <a:picLocks noChangeAspect="1"/>
          </p:cNvPicPr>
          <p:nvPr/>
        </p:nvPicPr>
        <p:blipFill>
          <a:blip r:embed="rId3"/>
          <a:srcRect l="56529" t="1329"/>
          <a:stretch>
            <a:fillRect/>
          </a:stretch>
        </p:blipFill>
        <p:spPr>
          <a:xfrm>
            <a:off x="9485630" y="621030"/>
            <a:ext cx="2865755" cy="6505575"/>
          </a:xfrm>
          <a:prstGeom prst="rect">
            <a:avLst/>
          </a:prstGeom>
        </p:spPr>
      </p:pic>
      <p:pic>
        <p:nvPicPr>
          <p:cNvPr id="46" name="图片 45" descr="D:\360安全浏览器下载\51miz-E1043582-F9457669.png51miz-E1043582-F9457669"/>
          <p:cNvPicPr>
            <a:picLocks noChangeAspect="1"/>
          </p:cNvPicPr>
          <p:nvPr/>
        </p:nvPicPr>
        <p:blipFill>
          <a:blip r:embed="rId3"/>
          <a:srcRect t="8578" r="41552"/>
          <a:stretch>
            <a:fillRect/>
          </a:stretch>
        </p:blipFill>
        <p:spPr>
          <a:xfrm>
            <a:off x="559435" y="2496185"/>
            <a:ext cx="2868295" cy="4486910"/>
          </a:xfrm>
          <a:prstGeom prst="rect">
            <a:avLst/>
          </a:prstGeom>
        </p:spPr>
      </p:pic>
      <p:sp>
        <p:nvSpPr>
          <p:cNvPr id="47" name="PA-文本框 10"/>
          <p:cNvSpPr txBox="1"/>
          <p:nvPr>
            <p:custDataLst>
              <p:tags r:id="rId4"/>
            </p:custDataLst>
          </p:nvPr>
        </p:nvSpPr>
        <p:spPr>
          <a:xfrm>
            <a:off x="2599125" y="2754258"/>
            <a:ext cx="7291098" cy="1715770"/>
          </a:xfrm>
          <a:prstGeom prst="rect">
            <a:avLst/>
          </a:prstGeom>
          <a:noFill/>
        </p:spPr>
        <p:txBody>
          <a:bodyPr wrap="square" rtlCol="0">
            <a:spAutoFit/>
          </a:bodyPr>
          <a:lstStyle/>
          <a:p>
            <a:pPr algn="ctr">
              <a:lnSpc>
                <a:spcPct val="110000"/>
              </a:lnSpc>
            </a:pPr>
            <a:r>
              <a:rPr lang="zh-CN" altLang="en-US" sz="9600" dirty="0">
                <a:solidFill>
                  <a:srgbClr val="FF0000"/>
                </a:solidFill>
                <a:latin typeface="汉仪海韵体简" panose="02010600000101010101" pitchFamily="2" charset="-122"/>
                <a:ea typeface="汉仪海韵体简" panose="02010600000101010101" pitchFamily="2" charset="-122"/>
                <a:cs typeface="+mn-ea"/>
                <a:sym typeface="+mn-lt"/>
              </a:rPr>
              <a:t>临床的表现</a:t>
            </a:r>
            <a:endParaRPr lang="zh-CN" altLang="zh-CN" sz="9600" dirty="0">
              <a:solidFill>
                <a:srgbClr val="FF0000"/>
              </a:solidFill>
              <a:latin typeface="汉仪海韵体简" panose="02010600000101010101" pitchFamily="2" charset="-122"/>
              <a:ea typeface="汉仪海韵体简" panose="02010600000101010101" pitchFamily="2" charset="-122"/>
              <a:cs typeface="+mn-ea"/>
              <a:sym typeface="+mn-lt"/>
            </a:endParaRPr>
          </a:p>
        </p:txBody>
      </p:sp>
      <p:sp>
        <p:nvSpPr>
          <p:cNvPr id="48" name="PA-文本框 10"/>
          <p:cNvSpPr txBox="1"/>
          <p:nvPr>
            <p:custDataLst>
              <p:tags r:id="rId5"/>
            </p:custDataLst>
          </p:nvPr>
        </p:nvSpPr>
        <p:spPr>
          <a:xfrm>
            <a:off x="2450451" y="1467678"/>
            <a:ext cx="7291098" cy="1322070"/>
          </a:xfrm>
          <a:prstGeom prst="rect">
            <a:avLst/>
          </a:prstGeom>
          <a:noFill/>
        </p:spPr>
        <p:txBody>
          <a:bodyPr wrap="square" rtlCol="0">
            <a:spAutoFit/>
          </a:bodyPr>
          <a:lstStyle/>
          <a:p>
            <a:pPr algn="ctr"/>
            <a:r>
              <a:rPr lang="zh-CN" altLang="en-US" sz="8000" dirty="0">
                <a:solidFill>
                  <a:srgbClr val="FF0000"/>
                </a:solidFill>
                <a:latin typeface="汉仪海韵体简" panose="02010600000101010101" pitchFamily="2" charset="-122"/>
                <a:ea typeface="汉仪海韵体简" panose="02010600000101010101" pitchFamily="2" charset="-122"/>
                <a:cs typeface="+mn-ea"/>
                <a:sym typeface="+mn-lt"/>
              </a:rPr>
              <a:t>第二</a:t>
            </a:r>
            <a:r>
              <a:rPr lang="zh-CN" altLang="en-US" sz="8000" dirty="0">
                <a:solidFill>
                  <a:srgbClr val="FF0000"/>
                </a:solidFill>
                <a:latin typeface="汉仪海韵体简" panose="02010600000101010101" pitchFamily="2" charset="-122"/>
                <a:ea typeface="汉仪海韵体简" panose="02010600000101010101" pitchFamily="2" charset="-122"/>
                <a:cs typeface="+mn-ea"/>
                <a:sym typeface="+mn-lt"/>
              </a:rPr>
              <a:t>章节</a:t>
            </a:r>
            <a:endParaRPr lang="zh-CN" altLang="en-US" sz="8000" dirty="0">
              <a:solidFill>
                <a:srgbClr val="FF0000"/>
              </a:solidFill>
              <a:latin typeface="汉仪海韵体简" panose="02010600000101010101" pitchFamily="2" charset="-122"/>
              <a:ea typeface="汉仪海韵体简" panose="02010600000101010101" pitchFamily="2" charset="-122"/>
              <a:cs typeface="+mn-ea"/>
              <a:sym typeface="+mn-lt"/>
            </a:endParaRPr>
          </a:p>
        </p:txBody>
      </p:sp>
      <p:pic>
        <p:nvPicPr>
          <p:cNvPr id="3" name="图片 2" descr="D:\360安全浏览器下载\51miz-E902985-3A4729F9.png51miz-E902985-3A4729F9"/>
          <p:cNvPicPr>
            <a:picLocks noChangeAspect="1"/>
          </p:cNvPicPr>
          <p:nvPr/>
        </p:nvPicPr>
        <p:blipFill rotWithShape="1">
          <a:blip r:embed="rId6">
            <a:lum bright="12000"/>
          </a:blip>
          <a:srcRect/>
          <a:stretch>
            <a:fillRect/>
          </a:stretch>
        </p:blipFill>
        <p:spPr>
          <a:xfrm rot="1421547">
            <a:off x="1538605" y="626110"/>
            <a:ext cx="2544445" cy="2544445"/>
          </a:xfrm>
          <a:prstGeom prst="rect">
            <a:avLst/>
          </a:prstGeom>
        </p:spPr>
      </p:pic>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advTm="0">
        <p15:prstTrans prst="prestig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1500"/>
                                        <p:tgtEl>
                                          <p:spTgt spid="5"/>
                                        </p:tgtEl>
                                      </p:cBhvr>
                                    </p:animEffect>
                                  </p:childTnLst>
                                </p:cTn>
                              </p:par>
                            </p:childTnLst>
                          </p:cTn>
                        </p:par>
                        <p:par>
                          <p:cTn id="8" fill="hold">
                            <p:stCondLst>
                              <p:cond delay="1500"/>
                            </p:stCondLst>
                            <p:childTnLst>
                              <p:par>
                                <p:cTn id="9" presetID="47"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anim calcmode="lin" valueType="num">
                                      <p:cBhvr>
                                        <p:cTn id="12" dur="1000" fill="hold"/>
                                        <p:tgtEl>
                                          <p:spTgt spid="7"/>
                                        </p:tgtEl>
                                        <p:attrNameLst>
                                          <p:attrName>ppt_x</p:attrName>
                                        </p:attrNameLst>
                                      </p:cBhvr>
                                      <p:tavLst>
                                        <p:tav tm="0">
                                          <p:val>
                                            <p:strVal val="#ppt_x"/>
                                          </p:val>
                                        </p:tav>
                                        <p:tav tm="100000">
                                          <p:val>
                                            <p:strVal val="#ppt_x"/>
                                          </p:val>
                                        </p:tav>
                                      </p:tavLst>
                                    </p:anim>
                                    <p:anim calcmode="lin" valueType="num">
                                      <p:cBhvr>
                                        <p:cTn id="13" dur="1000" fill="hold"/>
                                        <p:tgtEl>
                                          <p:spTgt spid="7"/>
                                        </p:tgtEl>
                                        <p:attrNameLst>
                                          <p:attrName>ppt_y</p:attrName>
                                        </p:attrNameLst>
                                      </p:cBhvr>
                                      <p:tavLst>
                                        <p:tav tm="0">
                                          <p:val>
                                            <p:strVal val="#ppt_y-.1"/>
                                          </p:val>
                                        </p:tav>
                                        <p:tav tm="100000">
                                          <p:val>
                                            <p:strVal val="#ppt_y"/>
                                          </p:val>
                                        </p:tav>
                                      </p:tavLst>
                                    </p:anim>
                                  </p:childTnLst>
                                </p:cTn>
                              </p:par>
                            </p:childTnLst>
                          </p:cTn>
                        </p:par>
                        <p:par>
                          <p:cTn id="14" fill="hold">
                            <p:stCondLst>
                              <p:cond delay="2500"/>
                            </p:stCondLst>
                            <p:childTnLst>
                              <p:par>
                                <p:cTn id="15" presetID="22" presetClass="entr" presetSubtype="4" fill="hold" nodeType="afterEffect">
                                  <p:stCondLst>
                                    <p:cond delay="0"/>
                                  </p:stCondLst>
                                  <p:childTnLst>
                                    <p:set>
                                      <p:cBhvr>
                                        <p:cTn id="16" dur="1" fill="hold">
                                          <p:stCondLst>
                                            <p:cond delay="0"/>
                                          </p:stCondLst>
                                        </p:cTn>
                                        <p:tgtEl>
                                          <p:spTgt spid="46"/>
                                        </p:tgtEl>
                                        <p:attrNameLst>
                                          <p:attrName>style.visibility</p:attrName>
                                        </p:attrNameLst>
                                      </p:cBhvr>
                                      <p:to>
                                        <p:strVal val="visible"/>
                                      </p:to>
                                    </p:set>
                                    <p:animEffect transition="in" filter="wipe(down)">
                                      <p:cBhvr>
                                        <p:cTn id="17" dur="500"/>
                                        <p:tgtEl>
                                          <p:spTgt spid="46"/>
                                        </p:tgtEl>
                                      </p:cBhvr>
                                    </p:animEffect>
                                  </p:childTnLst>
                                </p:cTn>
                              </p:par>
                            </p:childTnLst>
                          </p:cTn>
                        </p:par>
                        <p:par>
                          <p:cTn id="18" fill="hold">
                            <p:stCondLst>
                              <p:cond delay="3000"/>
                            </p:stCondLst>
                            <p:childTnLst>
                              <p:par>
                                <p:cTn id="19" presetID="23" presetClass="entr" presetSubtype="36" fill="hold" grpId="0" nodeType="afterEffect">
                                  <p:stCondLst>
                                    <p:cond delay="0"/>
                                  </p:stCondLst>
                                  <p:childTnLst>
                                    <p:set>
                                      <p:cBhvr>
                                        <p:cTn id="20" dur="1" fill="hold">
                                          <p:stCondLst>
                                            <p:cond delay="0"/>
                                          </p:stCondLst>
                                        </p:cTn>
                                        <p:tgtEl>
                                          <p:spTgt spid="48"/>
                                        </p:tgtEl>
                                        <p:attrNameLst>
                                          <p:attrName>style.visibility</p:attrName>
                                        </p:attrNameLst>
                                      </p:cBhvr>
                                      <p:to>
                                        <p:strVal val="visible"/>
                                      </p:to>
                                    </p:set>
                                    <p:anim calcmode="lin" valueType="num">
                                      <p:cBhvr>
                                        <p:cTn id="21" dur="500" fill="hold"/>
                                        <p:tgtEl>
                                          <p:spTgt spid="48"/>
                                        </p:tgtEl>
                                        <p:attrNameLst>
                                          <p:attrName>ppt_w</p:attrName>
                                        </p:attrNameLst>
                                      </p:cBhvr>
                                      <p:tavLst>
                                        <p:tav tm="0">
                                          <p:val>
                                            <p:strVal val="(6*min(max(#ppt_w*#ppt_h,.3),1)-7.4)/-.7*#ppt_w"/>
                                          </p:val>
                                        </p:tav>
                                        <p:tav tm="100000">
                                          <p:val>
                                            <p:strVal val="#ppt_w"/>
                                          </p:val>
                                        </p:tav>
                                      </p:tavLst>
                                    </p:anim>
                                    <p:anim calcmode="lin" valueType="num">
                                      <p:cBhvr>
                                        <p:cTn id="22" dur="500" fill="hold"/>
                                        <p:tgtEl>
                                          <p:spTgt spid="48"/>
                                        </p:tgtEl>
                                        <p:attrNameLst>
                                          <p:attrName>ppt_h</p:attrName>
                                        </p:attrNameLst>
                                      </p:cBhvr>
                                      <p:tavLst>
                                        <p:tav tm="0">
                                          <p:val>
                                            <p:strVal val="(6*min(max(#ppt_w*#ppt_h,.3),1)-7.4)/-.7*#ppt_h"/>
                                          </p:val>
                                        </p:tav>
                                        <p:tav tm="100000">
                                          <p:val>
                                            <p:strVal val="#ppt_h"/>
                                          </p:val>
                                        </p:tav>
                                      </p:tavLst>
                                    </p:anim>
                                    <p:anim calcmode="lin" valueType="num">
                                      <p:cBhvr>
                                        <p:cTn id="23" dur="500" fill="hold"/>
                                        <p:tgtEl>
                                          <p:spTgt spid="48"/>
                                        </p:tgtEl>
                                        <p:attrNameLst>
                                          <p:attrName>ppt_x</p:attrName>
                                        </p:attrNameLst>
                                      </p:cBhvr>
                                      <p:tavLst>
                                        <p:tav tm="0">
                                          <p:val>
                                            <p:fltVal val="0.5"/>
                                          </p:val>
                                        </p:tav>
                                        <p:tav tm="100000">
                                          <p:val>
                                            <p:strVal val="#ppt_x"/>
                                          </p:val>
                                        </p:tav>
                                      </p:tavLst>
                                    </p:anim>
                                    <p:anim calcmode="lin" valueType="num">
                                      <p:cBhvr>
                                        <p:cTn id="24" dur="500" fill="hold"/>
                                        <p:tgtEl>
                                          <p:spTgt spid="48"/>
                                        </p:tgtEl>
                                        <p:attrNameLst>
                                          <p:attrName>ppt_y</p:attrName>
                                        </p:attrNameLst>
                                      </p:cBhvr>
                                      <p:tavLst>
                                        <p:tav tm="0">
                                          <p:val>
                                            <p:strVal val="1+(6*min(max(#ppt_w*#ppt_h,.3),1)-7.4)/-.7*#ppt_h/2"/>
                                          </p:val>
                                        </p:tav>
                                        <p:tav tm="100000">
                                          <p:val>
                                            <p:strVal val="#ppt_y"/>
                                          </p:val>
                                        </p:tav>
                                      </p:tavLst>
                                    </p:anim>
                                  </p:childTnLst>
                                </p:cTn>
                              </p:par>
                            </p:childTnLst>
                          </p:cTn>
                        </p:par>
                        <p:par>
                          <p:cTn id="25" fill="hold">
                            <p:stCondLst>
                              <p:cond delay="3500"/>
                            </p:stCondLst>
                            <p:childTnLst>
                              <p:par>
                                <p:cTn id="26" presetID="23" presetClass="entr" presetSubtype="36" fill="hold" grpId="0" nodeType="afterEffect">
                                  <p:stCondLst>
                                    <p:cond delay="0"/>
                                  </p:stCondLst>
                                  <p:childTnLst>
                                    <p:set>
                                      <p:cBhvr>
                                        <p:cTn id="27" dur="1" fill="hold">
                                          <p:stCondLst>
                                            <p:cond delay="0"/>
                                          </p:stCondLst>
                                        </p:cTn>
                                        <p:tgtEl>
                                          <p:spTgt spid="47"/>
                                        </p:tgtEl>
                                        <p:attrNameLst>
                                          <p:attrName>style.visibility</p:attrName>
                                        </p:attrNameLst>
                                      </p:cBhvr>
                                      <p:to>
                                        <p:strVal val="visible"/>
                                      </p:to>
                                    </p:set>
                                    <p:anim calcmode="lin" valueType="num">
                                      <p:cBhvr>
                                        <p:cTn id="28" dur="500" fill="hold"/>
                                        <p:tgtEl>
                                          <p:spTgt spid="47"/>
                                        </p:tgtEl>
                                        <p:attrNameLst>
                                          <p:attrName>ppt_w</p:attrName>
                                        </p:attrNameLst>
                                      </p:cBhvr>
                                      <p:tavLst>
                                        <p:tav tm="0">
                                          <p:val>
                                            <p:strVal val="(6*min(max(#ppt_w*#ppt_h,.3),1)-7.4)/-.7*#ppt_w"/>
                                          </p:val>
                                        </p:tav>
                                        <p:tav tm="100000">
                                          <p:val>
                                            <p:strVal val="#ppt_w"/>
                                          </p:val>
                                        </p:tav>
                                      </p:tavLst>
                                    </p:anim>
                                    <p:anim calcmode="lin" valueType="num">
                                      <p:cBhvr>
                                        <p:cTn id="29" dur="500" fill="hold"/>
                                        <p:tgtEl>
                                          <p:spTgt spid="47"/>
                                        </p:tgtEl>
                                        <p:attrNameLst>
                                          <p:attrName>ppt_h</p:attrName>
                                        </p:attrNameLst>
                                      </p:cBhvr>
                                      <p:tavLst>
                                        <p:tav tm="0">
                                          <p:val>
                                            <p:strVal val="(6*min(max(#ppt_w*#ppt_h,.3),1)-7.4)/-.7*#ppt_h"/>
                                          </p:val>
                                        </p:tav>
                                        <p:tav tm="100000">
                                          <p:val>
                                            <p:strVal val="#ppt_h"/>
                                          </p:val>
                                        </p:tav>
                                      </p:tavLst>
                                    </p:anim>
                                    <p:anim calcmode="lin" valueType="num">
                                      <p:cBhvr>
                                        <p:cTn id="30" dur="500" fill="hold"/>
                                        <p:tgtEl>
                                          <p:spTgt spid="47"/>
                                        </p:tgtEl>
                                        <p:attrNameLst>
                                          <p:attrName>ppt_x</p:attrName>
                                        </p:attrNameLst>
                                      </p:cBhvr>
                                      <p:tavLst>
                                        <p:tav tm="0">
                                          <p:val>
                                            <p:fltVal val="0.5"/>
                                          </p:val>
                                        </p:tav>
                                        <p:tav tm="100000">
                                          <p:val>
                                            <p:strVal val="#ppt_x"/>
                                          </p:val>
                                        </p:tav>
                                      </p:tavLst>
                                    </p:anim>
                                    <p:anim calcmode="lin" valueType="num">
                                      <p:cBhvr>
                                        <p:cTn id="31" dur="500" fill="hold"/>
                                        <p:tgtEl>
                                          <p:spTgt spid="47"/>
                                        </p:tgtEl>
                                        <p:attrNameLst>
                                          <p:attrName>ppt_y</p:attrName>
                                        </p:attrNameLst>
                                      </p:cBhvr>
                                      <p:tavLst>
                                        <p:tav tm="0">
                                          <p:val>
                                            <p:strVal val="1+(6*min(max(#ppt_w*#ppt_h,.3),1)-7.4)/-.7*#ppt_h/2"/>
                                          </p:val>
                                        </p:tav>
                                        <p:tav tm="100000">
                                          <p:val>
                                            <p:strVal val="#ppt_y"/>
                                          </p:val>
                                        </p:tav>
                                      </p:tavLst>
                                    </p:anim>
                                  </p:childTnLst>
                                </p:cTn>
                              </p:par>
                            </p:childTnLst>
                          </p:cTn>
                        </p:par>
                        <p:par>
                          <p:cTn id="32" fill="hold">
                            <p:stCondLst>
                              <p:cond delay="4000"/>
                            </p:stCondLst>
                            <p:childTnLst>
                              <p:par>
                                <p:cTn id="33" presetID="31" presetClass="entr" presetSubtype="0" fill="hold" nodeType="afterEffect">
                                  <p:stCondLst>
                                    <p:cond delay="0"/>
                                  </p:stCondLst>
                                  <p:childTnLst>
                                    <p:set>
                                      <p:cBhvr>
                                        <p:cTn id="34" dur="1" fill="hold">
                                          <p:stCondLst>
                                            <p:cond delay="0"/>
                                          </p:stCondLst>
                                        </p:cTn>
                                        <p:tgtEl>
                                          <p:spTgt spid="3"/>
                                        </p:tgtEl>
                                        <p:attrNameLst>
                                          <p:attrName>style.visibility</p:attrName>
                                        </p:attrNameLst>
                                      </p:cBhvr>
                                      <p:to>
                                        <p:strVal val="visible"/>
                                      </p:to>
                                    </p:set>
                                    <p:anim calcmode="lin" valueType="num">
                                      <p:cBhvr>
                                        <p:cTn id="35" dur="1000" fill="hold"/>
                                        <p:tgtEl>
                                          <p:spTgt spid="3"/>
                                        </p:tgtEl>
                                        <p:attrNameLst>
                                          <p:attrName>ppt_w</p:attrName>
                                        </p:attrNameLst>
                                      </p:cBhvr>
                                      <p:tavLst>
                                        <p:tav tm="0">
                                          <p:val>
                                            <p:fltVal val="0"/>
                                          </p:val>
                                        </p:tav>
                                        <p:tav tm="100000">
                                          <p:val>
                                            <p:strVal val="#ppt_w"/>
                                          </p:val>
                                        </p:tav>
                                      </p:tavLst>
                                    </p:anim>
                                    <p:anim calcmode="lin" valueType="num">
                                      <p:cBhvr>
                                        <p:cTn id="36" dur="1000" fill="hold"/>
                                        <p:tgtEl>
                                          <p:spTgt spid="3"/>
                                        </p:tgtEl>
                                        <p:attrNameLst>
                                          <p:attrName>ppt_h</p:attrName>
                                        </p:attrNameLst>
                                      </p:cBhvr>
                                      <p:tavLst>
                                        <p:tav tm="0">
                                          <p:val>
                                            <p:fltVal val="0"/>
                                          </p:val>
                                        </p:tav>
                                        <p:tav tm="100000">
                                          <p:val>
                                            <p:strVal val="#ppt_h"/>
                                          </p:val>
                                        </p:tav>
                                      </p:tavLst>
                                    </p:anim>
                                    <p:anim calcmode="lin" valueType="num">
                                      <p:cBhvr>
                                        <p:cTn id="37" dur="1000" fill="hold"/>
                                        <p:tgtEl>
                                          <p:spTgt spid="3"/>
                                        </p:tgtEl>
                                        <p:attrNameLst>
                                          <p:attrName>style.rotation</p:attrName>
                                        </p:attrNameLst>
                                      </p:cBhvr>
                                      <p:tavLst>
                                        <p:tav tm="0">
                                          <p:val>
                                            <p:fltVal val="90"/>
                                          </p:val>
                                        </p:tav>
                                        <p:tav tm="100000">
                                          <p:val>
                                            <p:fltVal val="0"/>
                                          </p:val>
                                        </p:tav>
                                      </p:tavLst>
                                    </p:anim>
                                    <p:animEffect transition="in" filter="fade">
                                      <p:cBhvr>
                                        <p:cTn id="38"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P spid="4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59802" y="-112853"/>
            <a:ext cx="12072395" cy="7083705"/>
          </a:xfrm>
          <a:prstGeom prst="rect">
            <a:avLst/>
          </a:prstGeom>
        </p:spPr>
      </p:pic>
      <p:pic>
        <p:nvPicPr>
          <p:cNvPr id="12" name="图片 11" descr="D:\360安全浏览器下载\2.png2"/>
          <p:cNvPicPr>
            <a:picLocks noChangeAspect="1"/>
          </p:cNvPicPr>
          <p:nvPr/>
        </p:nvPicPr>
        <p:blipFill rotWithShape="1">
          <a:blip r:embed="rId2"/>
          <a:srcRect/>
          <a:stretch>
            <a:fillRect/>
          </a:stretch>
        </p:blipFill>
        <p:spPr>
          <a:xfrm>
            <a:off x="571500" y="462915"/>
            <a:ext cx="763270" cy="763270"/>
          </a:xfrm>
          <a:prstGeom prst="rect">
            <a:avLst/>
          </a:prstGeom>
        </p:spPr>
      </p:pic>
      <p:sp>
        <p:nvSpPr>
          <p:cNvPr id="14" name="文本框 13"/>
          <p:cNvSpPr txBox="1"/>
          <p:nvPr/>
        </p:nvSpPr>
        <p:spPr>
          <a:xfrm>
            <a:off x="1239226" y="589268"/>
            <a:ext cx="6094070" cy="375487"/>
          </a:xfrm>
          <a:prstGeom prst="rect">
            <a:avLst/>
          </a:prstGeom>
          <a:noFill/>
        </p:spPr>
        <p:txBody>
          <a:bodyPr wrap="square">
            <a:spAutoFit/>
          </a:bodyPr>
          <a:lstStyle/>
          <a:p>
            <a:pPr>
              <a:lnSpc>
                <a:spcPct val="110000"/>
              </a:lnSpc>
            </a:pPr>
            <a:r>
              <a:rPr lang="zh-CN" altLang="en-US" sz="1800" dirty="0">
                <a:solidFill>
                  <a:srgbClr val="FF0000"/>
                </a:solidFill>
                <a:latin typeface="汉仪海韵体简" panose="02010600000101010101" pitchFamily="2" charset="-122"/>
                <a:ea typeface="汉仪海韵体简" panose="02010600000101010101" pitchFamily="2" charset="-122"/>
                <a:cs typeface="+mn-ea"/>
                <a:sym typeface="+mn-lt"/>
              </a:rPr>
              <a:t>临床的表现</a:t>
            </a:r>
            <a:endParaRPr lang="zh-CN" altLang="zh-CN" sz="1800" dirty="0">
              <a:solidFill>
                <a:srgbClr val="FF0000"/>
              </a:solidFill>
              <a:latin typeface="汉仪海韵体简" panose="02010600000101010101" pitchFamily="2" charset="-122"/>
              <a:ea typeface="汉仪海韵体简" panose="02010600000101010101" pitchFamily="2" charset="-122"/>
              <a:cs typeface="+mn-ea"/>
              <a:sym typeface="+mn-lt"/>
            </a:endParaRPr>
          </a:p>
        </p:txBody>
      </p:sp>
      <p:sp>
        <p:nvSpPr>
          <p:cNvPr id="5" name="PA-矩形 7"/>
          <p:cNvSpPr/>
          <p:nvPr>
            <p:custDataLst>
              <p:tags r:id="rId3"/>
            </p:custDataLst>
          </p:nvPr>
        </p:nvSpPr>
        <p:spPr>
          <a:xfrm>
            <a:off x="659300" y="2260380"/>
            <a:ext cx="3423457" cy="3748142"/>
          </a:xfrm>
          <a:prstGeom prst="rect">
            <a:avLst/>
          </a:prstGeom>
        </p:spPr>
        <p:txBody>
          <a:bodyPr wrap="square">
            <a:spAutoFit/>
          </a:bodyPr>
          <a:lstStyle/>
          <a:p>
            <a:pPr>
              <a:lnSpc>
                <a:spcPct val="150000"/>
              </a:lnSpc>
            </a:pP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cs typeface="+mn-ea"/>
                <a:sym typeface="+mn-lt"/>
              </a:rPr>
              <a:t>常突然起病，畏寒高热，体温可达</a:t>
            </a:r>
            <a:r>
              <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cs typeface="+mn-ea"/>
                <a:sym typeface="+mn-lt"/>
              </a:rPr>
              <a:t>39℃</a:t>
            </a: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cs typeface="+mn-ea"/>
                <a:sym typeface="+mn-lt"/>
              </a:rPr>
              <a:t>～</a:t>
            </a:r>
            <a:r>
              <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cs typeface="+mn-ea"/>
                <a:sym typeface="+mn-lt"/>
              </a:rPr>
              <a:t>40℃</a:t>
            </a: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cs typeface="+mn-ea"/>
                <a:sym typeface="+mn-lt"/>
              </a:rPr>
              <a:t>，多伴头痛、全身肌肉关节酸痛、极度乏力、食欲减退等全身症状，常有咽喉痛、干咳，可有鼻塞、流涕、胸骨后不适等。颜面潮红，眼结膜外眦轻度充血。如无并发症呈自限性过程，多于发病</a:t>
            </a:r>
            <a:r>
              <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cs typeface="+mn-ea"/>
                <a:sym typeface="+mn-lt"/>
              </a:rPr>
              <a:t>3</a:t>
            </a: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cs typeface="+mn-ea"/>
                <a:sym typeface="+mn-lt"/>
              </a:rPr>
              <a:t>～</a:t>
            </a:r>
            <a:r>
              <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cs typeface="+mn-ea"/>
                <a:sym typeface="+mn-lt"/>
              </a:rPr>
              <a:t>4</a:t>
            </a: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cs typeface="+mn-ea"/>
                <a:sym typeface="+mn-lt"/>
              </a:rPr>
              <a:t>天后体温逐渐消退，全身症状好转，但咳嗽、体力恢复常需</a:t>
            </a:r>
            <a:r>
              <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cs typeface="+mn-ea"/>
                <a:sym typeface="+mn-lt"/>
              </a:rPr>
              <a:t>1</a:t>
            </a: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cs typeface="+mn-ea"/>
                <a:sym typeface="+mn-lt"/>
              </a:rPr>
              <a:t>～</a:t>
            </a:r>
            <a:r>
              <a:rPr lang="en-US" altLang="zh-CN" sz="1600" dirty="0">
                <a:solidFill>
                  <a:schemeClr val="tx1">
                    <a:lumMod val="85000"/>
                    <a:lumOff val="15000"/>
                  </a:schemeClr>
                </a:solidFill>
                <a:latin typeface="微软雅黑" panose="020B0503020204020204" pitchFamily="34" charset="-122"/>
                <a:ea typeface="微软雅黑" panose="020B0503020204020204" pitchFamily="34" charset="-122"/>
                <a:cs typeface="+mn-ea"/>
                <a:sym typeface="+mn-lt"/>
              </a:rPr>
              <a:t>2</a:t>
            </a: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cs typeface="+mn-ea"/>
                <a:sym typeface="+mn-lt"/>
              </a:rPr>
              <a:t>周。</a:t>
            </a:r>
            <a:endPar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cs typeface="+mn-ea"/>
              <a:sym typeface="+mn-lt"/>
            </a:endParaRPr>
          </a:p>
        </p:txBody>
      </p:sp>
      <p:pic>
        <p:nvPicPr>
          <p:cNvPr id="9" name="图片 8" descr="D:\360安全浏览器下载\51miz-E1105285-A3A1AB0B.png51miz-E1105285-A3A1AB0B"/>
          <p:cNvPicPr>
            <a:picLocks noChangeAspect="1"/>
          </p:cNvPicPr>
          <p:nvPr/>
        </p:nvPicPr>
        <p:blipFill>
          <a:blip r:embed="rId4">
            <a:clrChange>
              <a:clrFrom>
                <a:srgbClr val="FFFFFF">
                  <a:alpha val="100000"/>
                </a:srgbClr>
              </a:clrFrom>
              <a:clrTo>
                <a:srgbClr val="FFFFFF">
                  <a:alpha val="100000"/>
                  <a:alpha val="0"/>
                </a:srgbClr>
              </a:clrTo>
            </a:clrChange>
          </a:blip>
          <a:srcRect/>
          <a:stretch>
            <a:fillRect/>
          </a:stretch>
        </p:blipFill>
        <p:spPr>
          <a:xfrm>
            <a:off x="3700780" y="1421130"/>
            <a:ext cx="4587875" cy="4587875"/>
          </a:xfrm>
          <a:prstGeom prst="rect">
            <a:avLst/>
          </a:prstGeom>
        </p:spPr>
      </p:pic>
      <p:sp>
        <p:nvSpPr>
          <p:cNvPr id="10" name="流程图: 可选过程 9"/>
          <p:cNvSpPr/>
          <p:nvPr/>
        </p:nvSpPr>
        <p:spPr>
          <a:xfrm>
            <a:off x="1239226" y="1534296"/>
            <a:ext cx="2060222" cy="671527"/>
          </a:xfrm>
          <a:prstGeom prst="flowChartAlternateProcess">
            <a:avLst/>
          </a:prstGeom>
          <a:solidFill>
            <a:srgbClr val="F418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r>
              <a:rPr lang="zh-CN" altLang="en-US" sz="2400" b="1" dirty="0">
                <a:solidFill>
                  <a:schemeClr val="bg1"/>
                </a:solidFill>
                <a:latin typeface="微软雅黑" panose="020B0503020204020204" pitchFamily="34" charset="-122"/>
                <a:ea typeface="微软雅黑" panose="020B0503020204020204" pitchFamily="34" charset="-122"/>
                <a:cs typeface="+mn-ea"/>
                <a:sym typeface="+mn-lt"/>
              </a:rPr>
              <a:t>单纯型流感</a:t>
            </a:r>
            <a:endParaRPr lang="zh-CN" altLang="en-US" sz="2400" b="1" dirty="0">
              <a:solidFill>
                <a:schemeClr val="bg1"/>
              </a:solidFill>
              <a:latin typeface="微软雅黑" panose="020B0503020204020204" pitchFamily="34" charset="-122"/>
              <a:ea typeface="微软雅黑" panose="020B0503020204020204" pitchFamily="34" charset="-122"/>
              <a:cs typeface="+mn-ea"/>
              <a:sym typeface="+mn-lt"/>
            </a:endParaRPr>
          </a:p>
        </p:txBody>
      </p:sp>
      <p:sp>
        <p:nvSpPr>
          <p:cNvPr id="11" name="PA-矩形 7"/>
          <p:cNvSpPr/>
          <p:nvPr>
            <p:custDataLst>
              <p:tags r:id="rId5"/>
            </p:custDataLst>
          </p:nvPr>
        </p:nvSpPr>
        <p:spPr>
          <a:xfrm>
            <a:off x="8109243" y="2314937"/>
            <a:ext cx="3423457" cy="3372846"/>
          </a:xfrm>
          <a:prstGeom prst="rect">
            <a:avLst/>
          </a:prstGeom>
        </p:spPr>
        <p:txBody>
          <a:bodyPr wrap="square">
            <a:spAutoFit/>
          </a:bodyPr>
          <a:lstStyle/>
          <a:p>
            <a:pPr>
              <a:lnSpc>
                <a:spcPct val="150000"/>
              </a:lnSpc>
            </a:pPr>
            <a:r>
              <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cs typeface="+mn-ea"/>
                <a:sym typeface="+mn-lt"/>
              </a:rPr>
              <a:t>实质上就是并发了流感病毒性肺炎，多见于老年人、儿童、原有心肺疾患的人群。主要表现为高热持续不退，剧烈咳嗽、咳血痰或脓性痰、呼吸急促、发绀，肺部可闻及湿啰音。胸片提示两肺有散在的絮状阴影。痰培养无致病细菌生长，可分离出流感病毒。可因呼吸循环衰竭而死亡。</a:t>
            </a:r>
            <a:endParaRPr lang="zh-CN" altLang="en-US" sz="1600" dirty="0">
              <a:solidFill>
                <a:schemeClr val="tx1">
                  <a:lumMod val="85000"/>
                  <a:lumOff val="15000"/>
                </a:schemeClr>
              </a:solidFill>
              <a:latin typeface="微软雅黑" panose="020B0503020204020204" pitchFamily="34" charset="-122"/>
              <a:ea typeface="微软雅黑" panose="020B0503020204020204" pitchFamily="34" charset="-122"/>
              <a:cs typeface="+mn-ea"/>
              <a:sym typeface="+mn-lt"/>
            </a:endParaRPr>
          </a:p>
        </p:txBody>
      </p:sp>
      <p:sp>
        <p:nvSpPr>
          <p:cNvPr id="13" name="流程图: 可选过程 12"/>
          <p:cNvSpPr/>
          <p:nvPr/>
        </p:nvSpPr>
        <p:spPr>
          <a:xfrm>
            <a:off x="8689169" y="1588853"/>
            <a:ext cx="2060222" cy="671527"/>
          </a:xfrm>
          <a:prstGeom prst="flowChartAlternateProcess">
            <a:avLst/>
          </a:prstGeom>
          <a:solidFill>
            <a:srgbClr val="F418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dist"/>
            <a:r>
              <a:rPr lang="zh-CN" altLang="en-US" sz="2400" b="1" dirty="0">
                <a:solidFill>
                  <a:schemeClr val="bg1"/>
                </a:solidFill>
                <a:latin typeface="微软雅黑" panose="020B0503020204020204" pitchFamily="34" charset="-122"/>
                <a:ea typeface="微软雅黑" panose="020B0503020204020204" pitchFamily="34" charset="-122"/>
                <a:cs typeface="+mn-ea"/>
                <a:sym typeface="+mn-lt"/>
              </a:rPr>
              <a:t>肺炎型流感</a:t>
            </a:r>
            <a:endParaRPr lang="zh-CN" altLang="en-US" sz="2400" b="1" dirty="0">
              <a:solidFill>
                <a:schemeClr val="bg1"/>
              </a:solidFill>
              <a:latin typeface="微软雅黑" panose="020B0503020204020204" pitchFamily="34" charset="-122"/>
              <a:ea typeface="微软雅黑" panose="020B0503020204020204" pitchFamily="34" charset="-122"/>
              <a:cs typeface="+mn-ea"/>
              <a:sym typeface="+mn-lt"/>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1250" advTm="0">
        <p15:prstTrans prst="pageCurlDoubl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500" fill="hold"/>
                                        <p:tgtEl>
                                          <p:spTgt spid="5"/>
                                        </p:tgtEl>
                                        <p:attrNameLst>
                                          <p:attrName>ppt_w</p:attrName>
                                        </p:attrNameLst>
                                      </p:cBhvr>
                                      <p:tavLst>
                                        <p:tav tm="0">
                                          <p:val>
                                            <p:fltVal val="0"/>
                                          </p:val>
                                        </p:tav>
                                        <p:tav tm="100000">
                                          <p:val>
                                            <p:strVal val="#ppt_w"/>
                                          </p:val>
                                        </p:tav>
                                      </p:tavLst>
                                    </p:anim>
                                    <p:anim calcmode="lin" valueType="num">
                                      <p:cBhvr>
                                        <p:cTn id="12" dur="500" fill="hold"/>
                                        <p:tgtEl>
                                          <p:spTgt spid="5"/>
                                        </p:tgtEl>
                                        <p:attrNameLst>
                                          <p:attrName>ppt_h</p:attrName>
                                        </p:attrNameLst>
                                      </p:cBhvr>
                                      <p:tavLst>
                                        <p:tav tm="0">
                                          <p:val>
                                            <p:fltVal val="0"/>
                                          </p:val>
                                        </p:tav>
                                        <p:tav tm="100000">
                                          <p:val>
                                            <p:strVal val="#ppt_h"/>
                                          </p:val>
                                        </p:tav>
                                      </p:tavLst>
                                    </p:anim>
                                    <p:animEffect transition="in" filter="fade">
                                      <p:cBhvr>
                                        <p:cTn id="13" dur="500"/>
                                        <p:tgtEl>
                                          <p:spTgt spid="5"/>
                                        </p:tgtEl>
                                      </p:cBhvr>
                                    </p:animEffect>
                                  </p:childTnLst>
                                </p:cTn>
                              </p:par>
                            </p:childTnLst>
                          </p:cTn>
                        </p:par>
                        <p:par>
                          <p:cTn id="14" fill="hold">
                            <p:stCondLst>
                              <p:cond delay="1000"/>
                            </p:stCondLst>
                            <p:childTnLst>
                              <p:par>
                                <p:cTn id="15" presetID="42" presetClass="entr" presetSubtype="0" fill="hold" grpId="0" nodeType="after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childTnLst>
                          </p:cTn>
                        </p:par>
                        <p:par>
                          <p:cTn id="20" fill="hold">
                            <p:stCondLst>
                              <p:cond delay="2000"/>
                            </p:stCondLst>
                            <p:childTnLst>
                              <p:par>
                                <p:cTn id="21" presetID="53" presetClass="entr" presetSubtype="16" fill="hold" grpId="0" nodeType="after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p:cTn id="23" dur="500" fill="hold"/>
                                        <p:tgtEl>
                                          <p:spTgt spid="11"/>
                                        </p:tgtEl>
                                        <p:attrNameLst>
                                          <p:attrName>ppt_w</p:attrName>
                                        </p:attrNameLst>
                                      </p:cBhvr>
                                      <p:tavLst>
                                        <p:tav tm="0">
                                          <p:val>
                                            <p:fltVal val="0"/>
                                          </p:val>
                                        </p:tav>
                                        <p:tav tm="100000">
                                          <p:val>
                                            <p:strVal val="#ppt_w"/>
                                          </p:val>
                                        </p:tav>
                                      </p:tavLst>
                                    </p:anim>
                                    <p:anim calcmode="lin" valueType="num">
                                      <p:cBhvr>
                                        <p:cTn id="24" dur="500" fill="hold"/>
                                        <p:tgtEl>
                                          <p:spTgt spid="11"/>
                                        </p:tgtEl>
                                        <p:attrNameLst>
                                          <p:attrName>ppt_h</p:attrName>
                                        </p:attrNameLst>
                                      </p:cBhvr>
                                      <p:tavLst>
                                        <p:tav tm="0">
                                          <p:val>
                                            <p:fltVal val="0"/>
                                          </p:val>
                                        </p:tav>
                                        <p:tav tm="100000">
                                          <p:val>
                                            <p:strVal val="#ppt_h"/>
                                          </p:val>
                                        </p:tav>
                                      </p:tavLst>
                                    </p:anim>
                                    <p:animEffect transition="in" filter="fade">
                                      <p:cBhvr>
                                        <p:cTn id="25" dur="500"/>
                                        <p:tgtEl>
                                          <p:spTgt spid="11"/>
                                        </p:tgtEl>
                                      </p:cBhvr>
                                    </p:animEffect>
                                  </p:childTnLst>
                                </p:cTn>
                              </p:par>
                            </p:childTnLst>
                          </p:cTn>
                        </p:par>
                        <p:par>
                          <p:cTn id="26" fill="hold">
                            <p:stCondLst>
                              <p:cond delay="2500"/>
                            </p:stCondLst>
                            <p:childTnLst>
                              <p:par>
                                <p:cTn id="27" presetID="42" presetClass="entr" presetSubtype="0" fill="hold" grpId="0" nodeType="after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1000"/>
                                        <p:tgtEl>
                                          <p:spTgt spid="13"/>
                                        </p:tgtEl>
                                      </p:cBhvr>
                                    </p:animEffect>
                                    <p:anim calcmode="lin" valueType="num">
                                      <p:cBhvr>
                                        <p:cTn id="30" dur="1000" fill="hold"/>
                                        <p:tgtEl>
                                          <p:spTgt spid="13"/>
                                        </p:tgtEl>
                                        <p:attrNameLst>
                                          <p:attrName>ppt_x</p:attrName>
                                        </p:attrNameLst>
                                      </p:cBhvr>
                                      <p:tavLst>
                                        <p:tav tm="0">
                                          <p:val>
                                            <p:strVal val="#ppt_x"/>
                                          </p:val>
                                        </p:tav>
                                        <p:tav tm="100000">
                                          <p:val>
                                            <p:strVal val="#ppt_x"/>
                                          </p:val>
                                        </p:tav>
                                      </p:tavLst>
                                    </p:anim>
                                    <p:anim calcmode="lin" valueType="num">
                                      <p:cBhvr>
                                        <p:cTn id="3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bldLvl="0" animBg="1"/>
      <p:bldP spid="11" grpId="0"/>
      <p:bldP spid="13" grpId="0"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683547" y="222150"/>
            <a:ext cx="10724389" cy="6066890"/>
          </a:xfrm>
          <a:prstGeom prst="rect">
            <a:avLst/>
          </a:prstGeom>
        </p:spPr>
      </p:pic>
      <p:pic>
        <p:nvPicPr>
          <p:cNvPr id="7" name="图片 6" descr="D:\360安全浏览器下载\51miz-E1109726-D836F738.png51miz-E1109726-D836F738"/>
          <p:cNvPicPr>
            <a:picLocks noChangeAspect="1"/>
          </p:cNvPicPr>
          <p:nvPr/>
        </p:nvPicPr>
        <p:blipFill>
          <a:blip r:embed="rId2"/>
          <a:srcRect/>
          <a:stretch>
            <a:fillRect/>
          </a:stretch>
        </p:blipFill>
        <p:spPr>
          <a:xfrm>
            <a:off x="8413887" y="180725"/>
            <a:ext cx="3094566" cy="1933575"/>
          </a:xfrm>
          <a:prstGeom prst="rect">
            <a:avLst/>
          </a:prstGeom>
        </p:spPr>
      </p:pic>
      <p:pic>
        <p:nvPicPr>
          <p:cNvPr id="5" name="图片 4" descr="D:\360安全浏览器下载\51miz-E1043582-F9457669.png51miz-E1043582-F9457669"/>
          <p:cNvPicPr>
            <a:picLocks noChangeAspect="1"/>
          </p:cNvPicPr>
          <p:nvPr/>
        </p:nvPicPr>
        <p:blipFill>
          <a:blip r:embed="rId3"/>
          <a:srcRect l="56529" t="1329"/>
          <a:stretch>
            <a:fillRect/>
          </a:stretch>
        </p:blipFill>
        <p:spPr>
          <a:xfrm>
            <a:off x="9485630" y="621030"/>
            <a:ext cx="2865755" cy="6505575"/>
          </a:xfrm>
          <a:prstGeom prst="rect">
            <a:avLst/>
          </a:prstGeom>
        </p:spPr>
      </p:pic>
      <p:pic>
        <p:nvPicPr>
          <p:cNvPr id="46" name="图片 45" descr="D:\360安全浏览器下载\51miz-E1043582-F9457669.png51miz-E1043582-F9457669"/>
          <p:cNvPicPr>
            <a:picLocks noChangeAspect="1"/>
          </p:cNvPicPr>
          <p:nvPr/>
        </p:nvPicPr>
        <p:blipFill>
          <a:blip r:embed="rId3"/>
          <a:srcRect t="8578" r="41552"/>
          <a:stretch>
            <a:fillRect/>
          </a:stretch>
        </p:blipFill>
        <p:spPr>
          <a:xfrm>
            <a:off x="559435" y="2496185"/>
            <a:ext cx="2868295" cy="4486910"/>
          </a:xfrm>
          <a:prstGeom prst="rect">
            <a:avLst/>
          </a:prstGeom>
        </p:spPr>
      </p:pic>
      <p:sp>
        <p:nvSpPr>
          <p:cNvPr id="48" name="PA-文本框 10"/>
          <p:cNvSpPr txBox="1"/>
          <p:nvPr>
            <p:custDataLst>
              <p:tags r:id="rId4"/>
            </p:custDataLst>
          </p:nvPr>
        </p:nvSpPr>
        <p:spPr>
          <a:xfrm>
            <a:off x="2450451" y="1467678"/>
            <a:ext cx="7291098" cy="1322070"/>
          </a:xfrm>
          <a:prstGeom prst="rect">
            <a:avLst/>
          </a:prstGeom>
          <a:noFill/>
        </p:spPr>
        <p:txBody>
          <a:bodyPr wrap="square" rtlCol="0">
            <a:spAutoFit/>
          </a:bodyPr>
          <a:lstStyle/>
          <a:p>
            <a:pPr algn="ctr"/>
            <a:r>
              <a:rPr lang="zh-CN" altLang="en-US" sz="8000" dirty="0">
                <a:solidFill>
                  <a:srgbClr val="FF0000"/>
                </a:solidFill>
                <a:latin typeface="汉仪海韵体简" panose="02010600000101010101" pitchFamily="2" charset="-122"/>
                <a:ea typeface="汉仪海韵体简" panose="02010600000101010101" pitchFamily="2" charset="-122"/>
                <a:cs typeface="+mn-ea"/>
                <a:sym typeface="+mn-lt"/>
              </a:rPr>
              <a:t>第三</a:t>
            </a:r>
            <a:r>
              <a:rPr lang="zh-CN" altLang="en-US" sz="8000" dirty="0">
                <a:solidFill>
                  <a:srgbClr val="FF0000"/>
                </a:solidFill>
                <a:latin typeface="汉仪海韵体简" panose="02010600000101010101" pitchFamily="2" charset="-122"/>
                <a:ea typeface="汉仪海韵体简" panose="02010600000101010101" pitchFamily="2" charset="-122"/>
                <a:cs typeface="+mn-ea"/>
                <a:sym typeface="+mn-lt"/>
              </a:rPr>
              <a:t>章节</a:t>
            </a:r>
            <a:endParaRPr lang="zh-CN" altLang="en-US" sz="8000" dirty="0">
              <a:solidFill>
                <a:srgbClr val="FF0000"/>
              </a:solidFill>
              <a:latin typeface="汉仪海韵体简" panose="02010600000101010101" pitchFamily="2" charset="-122"/>
              <a:ea typeface="汉仪海韵体简" panose="02010600000101010101" pitchFamily="2" charset="-122"/>
              <a:cs typeface="+mn-ea"/>
              <a:sym typeface="+mn-lt"/>
            </a:endParaRPr>
          </a:p>
        </p:txBody>
      </p:sp>
      <p:pic>
        <p:nvPicPr>
          <p:cNvPr id="3" name="图片 2" descr="D:\360安全浏览器下载\51miz-E902985-3A4729F9.png51miz-E902985-3A4729F9"/>
          <p:cNvPicPr>
            <a:picLocks noChangeAspect="1"/>
          </p:cNvPicPr>
          <p:nvPr/>
        </p:nvPicPr>
        <p:blipFill rotWithShape="1">
          <a:blip r:embed="rId5">
            <a:lum bright="12000"/>
          </a:blip>
          <a:srcRect/>
          <a:stretch>
            <a:fillRect/>
          </a:stretch>
        </p:blipFill>
        <p:spPr>
          <a:xfrm rot="1421547">
            <a:off x="1538605" y="626110"/>
            <a:ext cx="2544445" cy="2544445"/>
          </a:xfrm>
          <a:prstGeom prst="rect">
            <a:avLst/>
          </a:prstGeom>
        </p:spPr>
      </p:pic>
      <p:sp>
        <p:nvSpPr>
          <p:cNvPr id="2" name="PA-文本框 10"/>
          <p:cNvSpPr txBox="1"/>
          <p:nvPr>
            <p:custDataLst>
              <p:tags r:id="rId6"/>
            </p:custDataLst>
          </p:nvPr>
        </p:nvSpPr>
        <p:spPr>
          <a:xfrm>
            <a:off x="2450639" y="3009967"/>
            <a:ext cx="7594063" cy="1351075"/>
          </a:xfrm>
          <a:prstGeom prst="rect">
            <a:avLst/>
          </a:prstGeom>
          <a:noFill/>
        </p:spPr>
        <p:txBody>
          <a:bodyPr wrap="square" rtlCol="0">
            <a:spAutoFit/>
          </a:bodyPr>
          <a:p>
            <a:pPr algn="ctr">
              <a:lnSpc>
                <a:spcPct val="110000"/>
              </a:lnSpc>
            </a:pPr>
            <a:r>
              <a:rPr lang="zh-CN" altLang="en-US" sz="8000" dirty="0">
                <a:solidFill>
                  <a:srgbClr val="FF0000"/>
                </a:solidFill>
                <a:latin typeface="汉仪海韵体简" panose="02010600000101010101" pitchFamily="2" charset="-122"/>
                <a:ea typeface="汉仪海韵体简" panose="02010600000101010101" pitchFamily="2" charset="-122"/>
                <a:cs typeface="+mn-ea"/>
                <a:sym typeface="+mn-lt"/>
              </a:rPr>
              <a:t>流感的传播途径</a:t>
            </a:r>
            <a:endParaRPr lang="zh-CN" altLang="zh-CN" sz="8000" dirty="0">
              <a:solidFill>
                <a:srgbClr val="FF0000"/>
              </a:solidFill>
              <a:latin typeface="汉仪海韵体简" panose="02010600000101010101" pitchFamily="2" charset="-122"/>
              <a:ea typeface="汉仪海韵体简" panose="02010600000101010101" pitchFamily="2" charset="-122"/>
              <a:cs typeface="+mn-ea"/>
              <a:sym typeface="+mn-lt"/>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advTm="0">
        <p15:prstTrans prst="prestige"/>
      </p:transition>
    </mc:Choice>
    <mc:Fallback>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1500"/>
                                        <p:tgtEl>
                                          <p:spTgt spid="5"/>
                                        </p:tgtEl>
                                      </p:cBhvr>
                                    </p:animEffect>
                                  </p:childTnLst>
                                </p:cTn>
                              </p:par>
                            </p:childTnLst>
                          </p:cTn>
                        </p:par>
                        <p:par>
                          <p:cTn id="8" fill="hold">
                            <p:stCondLst>
                              <p:cond delay="1500"/>
                            </p:stCondLst>
                            <p:childTnLst>
                              <p:par>
                                <p:cTn id="9" presetID="47"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anim calcmode="lin" valueType="num">
                                      <p:cBhvr>
                                        <p:cTn id="12" dur="1000" fill="hold"/>
                                        <p:tgtEl>
                                          <p:spTgt spid="7"/>
                                        </p:tgtEl>
                                        <p:attrNameLst>
                                          <p:attrName>ppt_x</p:attrName>
                                        </p:attrNameLst>
                                      </p:cBhvr>
                                      <p:tavLst>
                                        <p:tav tm="0">
                                          <p:val>
                                            <p:strVal val="#ppt_x"/>
                                          </p:val>
                                        </p:tav>
                                        <p:tav tm="100000">
                                          <p:val>
                                            <p:strVal val="#ppt_x"/>
                                          </p:val>
                                        </p:tav>
                                      </p:tavLst>
                                    </p:anim>
                                    <p:anim calcmode="lin" valueType="num">
                                      <p:cBhvr>
                                        <p:cTn id="13" dur="1000" fill="hold"/>
                                        <p:tgtEl>
                                          <p:spTgt spid="7"/>
                                        </p:tgtEl>
                                        <p:attrNameLst>
                                          <p:attrName>ppt_y</p:attrName>
                                        </p:attrNameLst>
                                      </p:cBhvr>
                                      <p:tavLst>
                                        <p:tav tm="0">
                                          <p:val>
                                            <p:strVal val="#ppt_y-.1"/>
                                          </p:val>
                                        </p:tav>
                                        <p:tav tm="100000">
                                          <p:val>
                                            <p:strVal val="#ppt_y"/>
                                          </p:val>
                                        </p:tav>
                                      </p:tavLst>
                                    </p:anim>
                                  </p:childTnLst>
                                </p:cTn>
                              </p:par>
                            </p:childTnLst>
                          </p:cTn>
                        </p:par>
                        <p:par>
                          <p:cTn id="14" fill="hold">
                            <p:stCondLst>
                              <p:cond delay="2500"/>
                            </p:stCondLst>
                            <p:childTnLst>
                              <p:par>
                                <p:cTn id="15" presetID="22" presetClass="entr" presetSubtype="4" fill="hold" nodeType="afterEffect">
                                  <p:stCondLst>
                                    <p:cond delay="0"/>
                                  </p:stCondLst>
                                  <p:childTnLst>
                                    <p:set>
                                      <p:cBhvr>
                                        <p:cTn id="16" dur="1" fill="hold">
                                          <p:stCondLst>
                                            <p:cond delay="0"/>
                                          </p:stCondLst>
                                        </p:cTn>
                                        <p:tgtEl>
                                          <p:spTgt spid="46"/>
                                        </p:tgtEl>
                                        <p:attrNameLst>
                                          <p:attrName>style.visibility</p:attrName>
                                        </p:attrNameLst>
                                      </p:cBhvr>
                                      <p:to>
                                        <p:strVal val="visible"/>
                                      </p:to>
                                    </p:set>
                                    <p:animEffect transition="in" filter="wipe(down)">
                                      <p:cBhvr>
                                        <p:cTn id="17" dur="500"/>
                                        <p:tgtEl>
                                          <p:spTgt spid="46"/>
                                        </p:tgtEl>
                                      </p:cBhvr>
                                    </p:animEffect>
                                  </p:childTnLst>
                                </p:cTn>
                              </p:par>
                            </p:childTnLst>
                          </p:cTn>
                        </p:par>
                        <p:par>
                          <p:cTn id="18" fill="hold">
                            <p:stCondLst>
                              <p:cond delay="3000"/>
                            </p:stCondLst>
                            <p:childTnLst>
                              <p:par>
                                <p:cTn id="19" presetID="23" presetClass="entr" presetSubtype="36" fill="hold" grpId="0" nodeType="afterEffect">
                                  <p:stCondLst>
                                    <p:cond delay="0"/>
                                  </p:stCondLst>
                                  <p:childTnLst>
                                    <p:set>
                                      <p:cBhvr>
                                        <p:cTn id="20" dur="1" fill="hold">
                                          <p:stCondLst>
                                            <p:cond delay="0"/>
                                          </p:stCondLst>
                                        </p:cTn>
                                        <p:tgtEl>
                                          <p:spTgt spid="48"/>
                                        </p:tgtEl>
                                        <p:attrNameLst>
                                          <p:attrName>style.visibility</p:attrName>
                                        </p:attrNameLst>
                                      </p:cBhvr>
                                      <p:to>
                                        <p:strVal val="visible"/>
                                      </p:to>
                                    </p:set>
                                    <p:anim calcmode="lin" valueType="num">
                                      <p:cBhvr>
                                        <p:cTn id="21" dur="500" fill="hold"/>
                                        <p:tgtEl>
                                          <p:spTgt spid="48"/>
                                        </p:tgtEl>
                                        <p:attrNameLst>
                                          <p:attrName>ppt_w</p:attrName>
                                        </p:attrNameLst>
                                      </p:cBhvr>
                                      <p:tavLst>
                                        <p:tav tm="0">
                                          <p:val>
                                            <p:strVal val="(6*min(max(#ppt_w*#ppt_h,.3),1)-7.4)/-.7*#ppt_w"/>
                                          </p:val>
                                        </p:tav>
                                        <p:tav tm="100000">
                                          <p:val>
                                            <p:strVal val="#ppt_w"/>
                                          </p:val>
                                        </p:tav>
                                      </p:tavLst>
                                    </p:anim>
                                    <p:anim calcmode="lin" valueType="num">
                                      <p:cBhvr>
                                        <p:cTn id="22" dur="500" fill="hold"/>
                                        <p:tgtEl>
                                          <p:spTgt spid="48"/>
                                        </p:tgtEl>
                                        <p:attrNameLst>
                                          <p:attrName>ppt_h</p:attrName>
                                        </p:attrNameLst>
                                      </p:cBhvr>
                                      <p:tavLst>
                                        <p:tav tm="0">
                                          <p:val>
                                            <p:strVal val="(6*min(max(#ppt_w*#ppt_h,.3),1)-7.4)/-.7*#ppt_h"/>
                                          </p:val>
                                        </p:tav>
                                        <p:tav tm="100000">
                                          <p:val>
                                            <p:strVal val="#ppt_h"/>
                                          </p:val>
                                        </p:tav>
                                      </p:tavLst>
                                    </p:anim>
                                    <p:anim calcmode="lin" valueType="num">
                                      <p:cBhvr>
                                        <p:cTn id="23" dur="500" fill="hold"/>
                                        <p:tgtEl>
                                          <p:spTgt spid="48"/>
                                        </p:tgtEl>
                                        <p:attrNameLst>
                                          <p:attrName>ppt_x</p:attrName>
                                        </p:attrNameLst>
                                      </p:cBhvr>
                                      <p:tavLst>
                                        <p:tav tm="0">
                                          <p:val>
                                            <p:fltVal val="0.5"/>
                                          </p:val>
                                        </p:tav>
                                        <p:tav tm="100000">
                                          <p:val>
                                            <p:strVal val="#ppt_x"/>
                                          </p:val>
                                        </p:tav>
                                      </p:tavLst>
                                    </p:anim>
                                    <p:anim calcmode="lin" valueType="num">
                                      <p:cBhvr>
                                        <p:cTn id="24" dur="500" fill="hold"/>
                                        <p:tgtEl>
                                          <p:spTgt spid="48"/>
                                        </p:tgtEl>
                                        <p:attrNameLst>
                                          <p:attrName>ppt_y</p:attrName>
                                        </p:attrNameLst>
                                      </p:cBhvr>
                                      <p:tavLst>
                                        <p:tav tm="0">
                                          <p:val>
                                            <p:strVal val="1+(6*min(max(#ppt_w*#ppt_h,.3),1)-7.4)/-.7*#ppt_h/2"/>
                                          </p:val>
                                        </p:tav>
                                        <p:tav tm="100000">
                                          <p:val>
                                            <p:strVal val="#ppt_y"/>
                                          </p:val>
                                        </p:tav>
                                      </p:tavLst>
                                    </p:anim>
                                  </p:childTnLst>
                                </p:cTn>
                              </p:par>
                            </p:childTnLst>
                          </p:cTn>
                        </p:par>
                        <p:par>
                          <p:cTn id="25" fill="hold">
                            <p:stCondLst>
                              <p:cond delay="3500"/>
                            </p:stCondLst>
                            <p:childTnLst>
                              <p:par>
                                <p:cTn id="26" presetID="31" presetClass="entr" presetSubtype="0" fill="hold" nodeType="afterEffect">
                                  <p:stCondLst>
                                    <p:cond delay="0"/>
                                  </p:stCondLst>
                                  <p:childTnLst>
                                    <p:set>
                                      <p:cBhvr>
                                        <p:cTn id="27" dur="1" fill="hold">
                                          <p:stCondLst>
                                            <p:cond delay="0"/>
                                          </p:stCondLst>
                                        </p:cTn>
                                        <p:tgtEl>
                                          <p:spTgt spid="3"/>
                                        </p:tgtEl>
                                        <p:attrNameLst>
                                          <p:attrName>style.visibility</p:attrName>
                                        </p:attrNameLst>
                                      </p:cBhvr>
                                      <p:to>
                                        <p:strVal val="visible"/>
                                      </p:to>
                                    </p:set>
                                    <p:anim calcmode="lin" valueType="num">
                                      <p:cBhvr>
                                        <p:cTn id="28" dur="1000" fill="hold"/>
                                        <p:tgtEl>
                                          <p:spTgt spid="3"/>
                                        </p:tgtEl>
                                        <p:attrNameLst>
                                          <p:attrName>ppt_w</p:attrName>
                                        </p:attrNameLst>
                                      </p:cBhvr>
                                      <p:tavLst>
                                        <p:tav tm="0">
                                          <p:val>
                                            <p:fltVal val="0"/>
                                          </p:val>
                                        </p:tav>
                                        <p:tav tm="100000">
                                          <p:val>
                                            <p:strVal val="#ppt_w"/>
                                          </p:val>
                                        </p:tav>
                                      </p:tavLst>
                                    </p:anim>
                                    <p:anim calcmode="lin" valueType="num">
                                      <p:cBhvr>
                                        <p:cTn id="29" dur="1000" fill="hold"/>
                                        <p:tgtEl>
                                          <p:spTgt spid="3"/>
                                        </p:tgtEl>
                                        <p:attrNameLst>
                                          <p:attrName>ppt_h</p:attrName>
                                        </p:attrNameLst>
                                      </p:cBhvr>
                                      <p:tavLst>
                                        <p:tav tm="0">
                                          <p:val>
                                            <p:fltVal val="0"/>
                                          </p:val>
                                        </p:tav>
                                        <p:tav tm="100000">
                                          <p:val>
                                            <p:strVal val="#ppt_h"/>
                                          </p:val>
                                        </p:tav>
                                      </p:tavLst>
                                    </p:anim>
                                    <p:anim calcmode="lin" valueType="num">
                                      <p:cBhvr>
                                        <p:cTn id="30" dur="1000" fill="hold"/>
                                        <p:tgtEl>
                                          <p:spTgt spid="3"/>
                                        </p:tgtEl>
                                        <p:attrNameLst>
                                          <p:attrName>style.rotation</p:attrName>
                                        </p:attrNameLst>
                                      </p:cBhvr>
                                      <p:tavLst>
                                        <p:tav tm="0">
                                          <p:val>
                                            <p:fltVal val="90"/>
                                          </p:val>
                                        </p:tav>
                                        <p:tav tm="100000">
                                          <p:val>
                                            <p:fltVal val="0"/>
                                          </p:val>
                                        </p:tav>
                                      </p:tavLst>
                                    </p:anim>
                                    <p:animEffect transition="in" filter="fade">
                                      <p:cBhvr>
                                        <p:cTn id="31" dur="1000"/>
                                        <p:tgtEl>
                                          <p:spTgt spid="3"/>
                                        </p:tgtEl>
                                      </p:cBhvr>
                                    </p:animEffect>
                                  </p:childTnLst>
                                </p:cTn>
                              </p:par>
                            </p:childTnLst>
                          </p:cTn>
                        </p:par>
                        <p:par>
                          <p:cTn id="32" fill="hold">
                            <p:stCondLst>
                              <p:cond delay="4500"/>
                            </p:stCondLst>
                            <p:childTnLst>
                              <p:par>
                                <p:cTn id="33" presetID="23" presetClass="entr" presetSubtype="36" fill="hold" grpId="0" nodeType="afterEffect">
                                  <p:stCondLst>
                                    <p:cond delay="0"/>
                                  </p:stCondLst>
                                  <p:childTnLst>
                                    <p:set>
                                      <p:cBhvr>
                                        <p:cTn id="34" dur="1" fill="hold">
                                          <p:stCondLst>
                                            <p:cond delay="0"/>
                                          </p:stCondLst>
                                        </p:cTn>
                                        <p:tgtEl>
                                          <p:spTgt spid="2"/>
                                        </p:tgtEl>
                                        <p:attrNameLst>
                                          <p:attrName>style.visibility</p:attrName>
                                        </p:attrNameLst>
                                      </p:cBhvr>
                                      <p:to>
                                        <p:strVal val="visible"/>
                                      </p:to>
                                    </p:set>
                                    <p:anim calcmode="lin" valueType="num">
                                      <p:cBhvr>
                                        <p:cTn id="35" dur="500" fill="hold"/>
                                        <p:tgtEl>
                                          <p:spTgt spid="2"/>
                                        </p:tgtEl>
                                        <p:attrNameLst>
                                          <p:attrName>ppt_w</p:attrName>
                                        </p:attrNameLst>
                                      </p:cBhvr>
                                      <p:tavLst>
                                        <p:tav tm="0">
                                          <p:val>
                                            <p:strVal val="(6*min(max(#ppt_w*#ppt_h,.3),1)-7.4)/-.7*#ppt_w"/>
                                          </p:val>
                                        </p:tav>
                                        <p:tav tm="100000">
                                          <p:val>
                                            <p:strVal val="#ppt_w"/>
                                          </p:val>
                                        </p:tav>
                                      </p:tavLst>
                                    </p:anim>
                                    <p:anim calcmode="lin" valueType="num">
                                      <p:cBhvr>
                                        <p:cTn id="36" dur="500" fill="hold"/>
                                        <p:tgtEl>
                                          <p:spTgt spid="2"/>
                                        </p:tgtEl>
                                        <p:attrNameLst>
                                          <p:attrName>ppt_h</p:attrName>
                                        </p:attrNameLst>
                                      </p:cBhvr>
                                      <p:tavLst>
                                        <p:tav tm="0">
                                          <p:val>
                                            <p:strVal val="(6*min(max(#ppt_w*#ppt_h,.3),1)-7.4)/-.7*#ppt_h"/>
                                          </p:val>
                                        </p:tav>
                                        <p:tav tm="100000">
                                          <p:val>
                                            <p:strVal val="#ppt_h"/>
                                          </p:val>
                                        </p:tav>
                                      </p:tavLst>
                                    </p:anim>
                                    <p:anim calcmode="lin" valueType="num">
                                      <p:cBhvr>
                                        <p:cTn id="37" dur="500" fill="hold"/>
                                        <p:tgtEl>
                                          <p:spTgt spid="2"/>
                                        </p:tgtEl>
                                        <p:attrNameLst>
                                          <p:attrName>ppt_x</p:attrName>
                                        </p:attrNameLst>
                                      </p:cBhvr>
                                      <p:tavLst>
                                        <p:tav tm="0">
                                          <p:val>
                                            <p:fltVal val="0.5"/>
                                          </p:val>
                                        </p:tav>
                                        <p:tav tm="100000">
                                          <p:val>
                                            <p:strVal val="#ppt_x"/>
                                          </p:val>
                                        </p:tav>
                                      </p:tavLst>
                                    </p:anim>
                                    <p:anim calcmode="lin" valueType="num">
                                      <p:cBhvr>
                                        <p:cTn id="38" dur="500" fill="hold"/>
                                        <p:tgtEl>
                                          <p:spTgt spid="2"/>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59802" y="-112853"/>
            <a:ext cx="12072395" cy="7083705"/>
          </a:xfrm>
          <a:prstGeom prst="rect">
            <a:avLst/>
          </a:prstGeom>
        </p:spPr>
      </p:pic>
      <p:pic>
        <p:nvPicPr>
          <p:cNvPr id="12" name="图片 11" descr="D:\360安全浏览器下载\2.png2"/>
          <p:cNvPicPr>
            <a:picLocks noChangeAspect="1"/>
          </p:cNvPicPr>
          <p:nvPr/>
        </p:nvPicPr>
        <p:blipFill rotWithShape="1">
          <a:blip r:embed="rId2"/>
          <a:srcRect/>
          <a:stretch>
            <a:fillRect/>
          </a:stretch>
        </p:blipFill>
        <p:spPr>
          <a:xfrm>
            <a:off x="570865" y="462915"/>
            <a:ext cx="781685" cy="781685"/>
          </a:xfrm>
          <a:prstGeom prst="rect">
            <a:avLst/>
          </a:prstGeom>
        </p:spPr>
      </p:pic>
      <p:sp>
        <p:nvSpPr>
          <p:cNvPr id="14" name="文本框 13"/>
          <p:cNvSpPr txBox="1"/>
          <p:nvPr/>
        </p:nvSpPr>
        <p:spPr>
          <a:xfrm>
            <a:off x="1239226" y="589268"/>
            <a:ext cx="6094070" cy="375487"/>
          </a:xfrm>
          <a:prstGeom prst="rect">
            <a:avLst/>
          </a:prstGeom>
          <a:noFill/>
        </p:spPr>
        <p:txBody>
          <a:bodyPr wrap="square">
            <a:spAutoFit/>
          </a:bodyPr>
          <a:lstStyle/>
          <a:p>
            <a:pPr>
              <a:lnSpc>
                <a:spcPct val="110000"/>
              </a:lnSpc>
            </a:pPr>
            <a:r>
              <a:rPr lang="zh-CN" altLang="en-US" sz="1800" dirty="0">
                <a:solidFill>
                  <a:srgbClr val="FF0000"/>
                </a:solidFill>
                <a:latin typeface="汉仪海韵体简" panose="02010600000101010101" pitchFamily="2" charset="-122"/>
                <a:ea typeface="汉仪海韵体简" panose="02010600000101010101" pitchFamily="2" charset="-122"/>
                <a:cs typeface="+mn-ea"/>
                <a:sym typeface="+mn-lt"/>
              </a:rPr>
              <a:t>流感的传播途径</a:t>
            </a:r>
            <a:endParaRPr lang="zh-CN" altLang="zh-CN" sz="1800" dirty="0">
              <a:solidFill>
                <a:srgbClr val="FF0000"/>
              </a:solidFill>
              <a:latin typeface="汉仪海韵体简" panose="02010600000101010101" pitchFamily="2" charset="-122"/>
              <a:ea typeface="汉仪海韵体简" panose="02010600000101010101" pitchFamily="2" charset="-122"/>
              <a:cs typeface="+mn-ea"/>
              <a:sym typeface="+mn-lt"/>
            </a:endParaRPr>
          </a:p>
        </p:txBody>
      </p:sp>
      <p:sp>
        <p:nvSpPr>
          <p:cNvPr id="5" name="TextBox 26"/>
          <p:cNvSpPr txBox="1"/>
          <p:nvPr/>
        </p:nvSpPr>
        <p:spPr>
          <a:xfrm>
            <a:off x="1059126" y="3547396"/>
            <a:ext cx="2081836" cy="1815882"/>
          </a:xfrm>
          <a:prstGeom prst="rect">
            <a:avLst/>
          </a:prstGeom>
          <a:noFill/>
        </p:spPr>
        <p:txBody>
          <a:bodyPr wrap="square" rtlCol="0">
            <a:spAutoFit/>
          </a:bodyPr>
          <a:lstStyle/>
          <a:p>
            <a:pPr indent="0" algn="just">
              <a:buNone/>
            </a:pPr>
            <a:r>
              <a:rPr lang="zh-CN" altLang="en-US" sz="1600" spc="300" dirty="0">
                <a:latin typeface="微软雅黑" panose="020B0503020204020204" pitchFamily="34" charset="-122"/>
                <a:ea typeface="微软雅黑" panose="020B0503020204020204" pitchFamily="34" charset="-122"/>
                <a:cs typeface="+mn-ea"/>
                <a:sym typeface="+mn-lt"/>
              </a:rPr>
              <a:t>飞沫里的病毒，衣服挡不住喷嚏、咳嗽时喷出的唾液飞沫都携带病毒的载体近距离交谈时被传染流感的可能性很大。</a:t>
            </a:r>
            <a:endParaRPr lang="zh-CN" altLang="en-US" sz="1600" spc="300" dirty="0">
              <a:latin typeface="微软雅黑" panose="020B0503020204020204" pitchFamily="34" charset="-122"/>
              <a:ea typeface="微软雅黑" panose="020B0503020204020204" pitchFamily="34" charset="-122"/>
              <a:cs typeface="+mn-ea"/>
              <a:sym typeface="+mn-lt"/>
            </a:endParaRPr>
          </a:p>
        </p:txBody>
      </p:sp>
      <p:sp>
        <p:nvSpPr>
          <p:cNvPr id="6" name="TextBox 32"/>
          <p:cNvSpPr txBox="1"/>
          <p:nvPr/>
        </p:nvSpPr>
        <p:spPr>
          <a:xfrm>
            <a:off x="3761251" y="3523758"/>
            <a:ext cx="1779113" cy="1815882"/>
          </a:xfrm>
          <a:prstGeom prst="rect">
            <a:avLst/>
          </a:prstGeom>
          <a:noFill/>
        </p:spPr>
        <p:txBody>
          <a:bodyPr wrap="square" rtlCol="0">
            <a:spAutoFit/>
          </a:bodyPr>
          <a:lstStyle>
            <a:defPPr>
              <a:defRPr lang="zh-CN"/>
            </a:defPPr>
            <a:lvl1pPr algn="just">
              <a:lnSpc>
                <a:spcPct val="120000"/>
              </a:lnSpc>
              <a:defRPr>
                <a:latin typeface="+mn-ea"/>
                <a:ea typeface="+mn-ea"/>
              </a:defRPr>
            </a:lvl1pPr>
          </a:lstStyle>
          <a:p>
            <a:pPr indent="0">
              <a:lnSpc>
                <a:spcPct val="100000"/>
              </a:lnSpc>
              <a:buNone/>
            </a:pPr>
            <a:r>
              <a:rPr lang="zh-CN" altLang="en-US" sz="1600" dirty="0">
                <a:latin typeface="微软雅黑" panose="020B0503020204020204" pitchFamily="34" charset="-122"/>
                <a:ea typeface="微软雅黑" panose="020B0503020204020204" pitchFamily="34" charset="-122"/>
                <a:cs typeface="+mn-ea"/>
                <a:sym typeface="+mn-lt"/>
              </a:rPr>
              <a:t>接触来的病毒，衣服挡不住患者呼吸道分泌物可以持续排毒3~7天。流感病毒可通过物品接触，感染健康人群。</a:t>
            </a:r>
            <a:endParaRPr lang="zh-CN" altLang="en-US" sz="1600" dirty="0">
              <a:solidFill>
                <a:schemeClr val="bg1"/>
              </a:solidFill>
              <a:latin typeface="微软雅黑" panose="020B0503020204020204" pitchFamily="34" charset="-122"/>
              <a:ea typeface="微软雅黑" panose="020B0503020204020204" pitchFamily="34" charset="-122"/>
              <a:cs typeface="+mn-ea"/>
              <a:sym typeface="+mn-lt"/>
            </a:endParaRPr>
          </a:p>
        </p:txBody>
      </p:sp>
      <p:sp>
        <p:nvSpPr>
          <p:cNvPr id="7" name="矩形: 圆角 6"/>
          <p:cNvSpPr/>
          <p:nvPr/>
        </p:nvSpPr>
        <p:spPr bwMode="auto">
          <a:xfrm>
            <a:off x="1243276" y="2058416"/>
            <a:ext cx="1555739" cy="985360"/>
          </a:xfrm>
          <a:prstGeom prst="homePlate">
            <a:avLst/>
          </a:prstGeom>
          <a:solidFill>
            <a:srgbClr val="F41837"/>
          </a:solidFill>
          <a:ln w="9525" cap="flat" cmpd="sng" algn="ctr">
            <a:solidFill>
              <a:srgbClr val="F41837"/>
            </a:solidFill>
            <a:prstDash val="solid"/>
            <a:round/>
            <a:headEnd type="none" w="med" len="med"/>
            <a:tailEnd type="none" w="med" len="med"/>
          </a:ln>
          <a:effectLst/>
        </p:spPr>
        <p:txBody>
          <a:bodyPr vert="horz" wrap="square" lIns="0" tIns="0" rIns="0" bIns="0" numCol="1" rtlCol="0" anchor="ctr" anchorCtr="0" compatLnSpc="1"/>
          <a:lstStyle/>
          <a:p>
            <a:pPr algn="ctr"/>
            <a:r>
              <a:rPr lang="zh-CN" altLang="en-US" sz="2400" b="1" dirty="0">
                <a:solidFill>
                  <a:schemeClr val="bg1"/>
                </a:solidFill>
                <a:latin typeface="微软雅黑" panose="020B0503020204020204" pitchFamily="34" charset="-122"/>
                <a:ea typeface="微软雅黑" panose="020B0503020204020204" pitchFamily="34" charset="-122"/>
              </a:rPr>
              <a:t>临床表现</a:t>
            </a:r>
            <a:endParaRPr lang="zh-CN" altLang="en-US" sz="2400" b="1" dirty="0">
              <a:solidFill>
                <a:schemeClr val="bg1"/>
              </a:solidFill>
              <a:latin typeface="微软雅黑" panose="020B0503020204020204" pitchFamily="34" charset="-122"/>
              <a:ea typeface="微软雅黑" panose="020B0503020204020204" pitchFamily="34" charset="-122"/>
            </a:endParaRPr>
          </a:p>
        </p:txBody>
      </p:sp>
      <p:sp>
        <p:nvSpPr>
          <p:cNvPr id="8" name="矩形: 圆角 7"/>
          <p:cNvSpPr/>
          <p:nvPr/>
        </p:nvSpPr>
        <p:spPr bwMode="auto">
          <a:xfrm>
            <a:off x="3853849" y="2058416"/>
            <a:ext cx="1555739" cy="985360"/>
          </a:xfrm>
          <a:prstGeom prst="homePlate">
            <a:avLst/>
          </a:prstGeom>
          <a:solidFill>
            <a:srgbClr val="F41837"/>
          </a:solidFill>
          <a:ln w="9525" cap="flat" cmpd="sng" algn="ctr">
            <a:solidFill>
              <a:srgbClr val="F41837"/>
            </a:solidFill>
            <a:prstDash val="solid"/>
            <a:round/>
            <a:headEnd type="none" w="med" len="med"/>
            <a:tailEnd type="none" w="med" len="med"/>
          </a:ln>
          <a:effectLst/>
        </p:spPr>
        <p:txBody>
          <a:bodyPr vert="horz" wrap="square" lIns="0" tIns="0" rIns="0" bIns="0" numCol="1" rtlCol="0" anchor="ctr" anchorCtr="0" compatLnSpc="1"/>
          <a:lstStyle/>
          <a:p>
            <a:pPr algn="ctr"/>
            <a:r>
              <a:rPr lang="zh-CN" altLang="en-US" sz="2400" b="1" dirty="0">
                <a:solidFill>
                  <a:schemeClr val="bg1"/>
                </a:solidFill>
                <a:latin typeface="微软雅黑" panose="020B0503020204020204" pitchFamily="34" charset="-122"/>
                <a:ea typeface="微软雅黑" panose="020B0503020204020204" pitchFamily="34" charset="-122"/>
              </a:rPr>
              <a:t>临床表现</a:t>
            </a:r>
            <a:endParaRPr lang="zh-CN" altLang="en-US" sz="2400" b="1" dirty="0">
              <a:solidFill>
                <a:schemeClr val="bg1"/>
              </a:solidFill>
              <a:latin typeface="微软雅黑" panose="020B0503020204020204" pitchFamily="34" charset="-122"/>
              <a:ea typeface="微软雅黑" panose="020B0503020204020204" pitchFamily="34" charset="-122"/>
            </a:endParaRPr>
          </a:p>
        </p:txBody>
      </p:sp>
      <p:cxnSp>
        <p:nvCxnSpPr>
          <p:cNvPr id="9" name="直接连接符 8"/>
          <p:cNvCxnSpPr/>
          <p:nvPr/>
        </p:nvCxnSpPr>
        <p:spPr bwMode="auto">
          <a:xfrm>
            <a:off x="3315262" y="3547396"/>
            <a:ext cx="0" cy="1749497"/>
          </a:xfrm>
          <a:prstGeom prst="line">
            <a:avLst/>
          </a:prstGeom>
          <a:solidFill>
            <a:schemeClr val="accent1"/>
          </a:solidFill>
          <a:ln w="9525" cap="flat" cmpd="sng" algn="ctr">
            <a:solidFill>
              <a:srgbClr val="F4183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0" name="直接连接符 9"/>
          <p:cNvCxnSpPr/>
          <p:nvPr/>
        </p:nvCxnSpPr>
        <p:spPr bwMode="auto">
          <a:xfrm>
            <a:off x="5714674" y="3547396"/>
            <a:ext cx="0" cy="1749497"/>
          </a:xfrm>
          <a:prstGeom prst="line">
            <a:avLst/>
          </a:prstGeom>
          <a:solidFill>
            <a:schemeClr val="accent1"/>
          </a:solidFill>
          <a:ln w="9525" cap="flat" cmpd="sng" algn="ctr">
            <a:solidFill>
              <a:srgbClr val="F41837"/>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4" name="图片 3" descr="D:\360安全浏览器下载\51miz-E1107441-34E3B0F2 (1).png51miz-E1107441-34E3B0F2 (1)"/>
          <p:cNvPicPr>
            <a:picLocks noChangeAspect="1"/>
          </p:cNvPicPr>
          <p:nvPr/>
        </p:nvPicPr>
        <p:blipFill>
          <a:blip r:embed="rId3"/>
          <a:srcRect/>
          <a:stretch>
            <a:fillRect/>
          </a:stretch>
        </p:blipFill>
        <p:spPr>
          <a:xfrm>
            <a:off x="6076065" y="777011"/>
            <a:ext cx="5913120" cy="5913699"/>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advTm="0">
        <p:blinds dir="vert"/>
      </p:transition>
    </mc:Choice>
    <mc:Fallback>
      <p:transition spd="slow" advTm="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400" fill="hold"/>
                                        <p:tgtEl>
                                          <p:spTgt spid="7"/>
                                        </p:tgtEl>
                                        <p:attrNameLst>
                                          <p:attrName>ppt_w</p:attrName>
                                        </p:attrNameLst>
                                      </p:cBhvr>
                                      <p:tavLst>
                                        <p:tav tm="0">
                                          <p:val>
                                            <p:fltVal val="0"/>
                                          </p:val>
                                        </p:tav>
                                        <p:tav tm="100000">
                                          <p:val>
                                            <p:strVal val="#ppt_w"/>
                                          </p:val>
                                        </p:tav>
                                      </p:tavLst>
                                    </p:anim>
                                    <p:anim calcmode="lin" valueType="num">
                                      <p:cBhvr>
                                        <p:cTn id="8" dur="400" fill="hold"/>
                                        <p:tgtEl>
                                          <p:spTgt spid="7"/>
                                        </p:tgtEl>
                                        <p:attrNameLst>
                                          <p:attrName>ppt_h</p:attrName>
                                        </p:attrNameLst>
                                      </p:cBhvr>
                                      <p:tavLst>
                                        <p:tav tm="0">
                                          <p:val>
                                            <p:fltVal val="0"/>
                                          </p:val>
                                        </p:tav>
                                        <p:tav tm="100000">
                                          <p:val>
                                            <p:strVal val="#ppt_h"/>
                                          </p:val>
                                        </p:tav>
                                      </p:tavLst>
                                    </p:anim>
                                    <p:animEffect transition="in" filter="fade">
                                      <p:cBhvr>
                                        <p:cTn id="9" dur="400"/>
                                        <p:tgtEl>
                                          <p:spTgt spid="7"/>
                                        </p:tgtEl>
                                      </p:cBhvr>
                                    </p:animEffect>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400"/>
                                        <p:tgtEl>
                                          <p:spTgt spid="5"/>
                                        </p:tgtEl>
                                      </p:cBhvr>
                                    </p:animEffect>
                                    <p:anim calcmode="lin" valueType="num">
                                      <p:cBhvr>
                                        <p:cTn id="14" dur="400" fill="hold"/>
                                        <p:tgtEl>
                                          <p:spTgt spid="5"/>
                                        </p:tgtEl>
                                        <p:attrNameLst>
                                          <p:attrName>ppt_x</p:attrName>
                                        </p:attrNameLst>
                                      </p:cBhvr>
                                      <p:tavLst>
                                        <p:tav tm="0">
                                          <p:val>
                                            <p:strVal val="#ppt_x"/>
                                          </p:val>
                                        </p:tav>
                                        <p:tav tm="100000">
                                          <p:val>
                                            <p:strVal val="#ppt_x"/>
                                          </p:val>
                                        </p:tav>
                                      </p:tavLst>
                                    </p:anim>
                                    <p:anim calcmode="lin" valueType="num">
                                      <p:cBhvr>
                                        <p:cTn id="15" dur="400" fill="hold"/>
                                        <p:tgtEl>
                                          <p:spTgt spid="5"/>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400" fill="hold"/>
                                        <p:tgtEl>
                                          <p:spTgt spid="8"/>
                                        </p:tgtEl>
                                        <p:attrNameLst>
                                          <p:attrName>ppt_w</p:attrName>
                                        </p:attrNameLst>
                                      </p:cBhvr>
                                      <p:tavLst>
                                        <p:tav tm="0">
                                          <p:val>
                                            <p:fltVal val="0"/>
                                          </p:val>
                                        </p:tav>
                                        <p:tav tm="100000">
                                          <p:val>
                                            <p:strVal val="#ppt_w"/>
                                          </p:val>
                                        </p:tav>
                                      </p:tavLst>
                                    </p:anim>
                                    <p:anim calcmode="lin" valueType="num">
                                      <p:cBhvr>
                                        <p:cTn id="20" dur="400" fill="hold"/>
                                        <p:tgtEl>
                                          <p:spTgt spid="8"/>
                                        </p:tgtEl>
                                        <p:attrNameLst>
                                          <p:attrName>ppt_h</p:attrName>
                                        </p:attrNameLst>
                                      </p:cBhvr>
                                      <p:tavLst>
                                        <p:tav tm="0">
                                          <p:val>
                                            <p:fltVal val="0"/>
                                          </p:val>
                                        </p:tav>
                                        <p:tav tm="100000">
                                          <p:val>
                                            <p:strVal val="#ppt_h"/>
                                          </p:val>
                                        </p:tav>
                                      </p:tavLst>
                                    </p:anim>
                                    <p:animEffect transition="in" filter="fade">
                                      <p:cBhvr>
                                        <p:cTn id="21" dur="400"/>
                                        <p:tgtEl>
                                          <p:spTgt spid="8"/>
                                        </p:tgtEl>
                                      </p:cBhvr>
                                    </p:animEffect>
                                  </p:childTnLst>
                                </p:cTn>
                              </p:par>
                            </p:childTnLst>
                          </p:cTn>
                        </p:par>
                        <p:par>
                          <p:cTn id="22" fill="hold">
                            <p:stCondLst>
                              <p:cond delay="1500"/>
                            </p:stCondLst>
                            <p:childTnLst>
                              <p:par>
                                <p:cTn id="23" presetID="42" presetClass="entr" presetSubtype="0" fill="hold" grpId="0"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400"/>
                                        <p:tgtEl>
                                          <p:spTgt spid="6"/>
                                        </p:tgtEl>
                                      </p:cBhvr>
                                    </p:animEffect>
                                    <p:anim calcmode="lin" valueType="num">
                                      <p:cBhvr>
                                        <p:cTn id="26" dur="400" fill="hold"/>
                                        <p:tgtEl>
                                          <p:spTgt spid="6"/>
                                        </p:tgtEl>
                                        <p:attrNameLst>
                                          <p:attrName>ppt_x</p:attrName>
                                        </p:attrNameLst>
                                      </p:cBhvr>
                                      <p:tavLst>
                                        <p:tav tm="0">
                                          <p:val>
                                            <p:strVal val="#ppt_x"/>
                                          </p:val>
                                        </p:tav>
                                        <p:tav tm="100000">
                                          <p:val>
                                            <p:strVal val="#ppt_x"/>
                                          </p:val>
                                        </p:tav>
                                      </p:tavLst>
                                    </p:anim>
                                    <p:anim calcmode="lin" valueType="num">
                                      <p:cBhvr>
                                        <p:cTn id="27" dur="400" fill="hold"/>
                                        <p:tgtEl>
                                          <p:spTgt spid="6"/>
                                        </p:tgtEl>
                                        <p:attrNameLst>
                                          <p:attrName>ppt_y</p:attrName>
                                        </p:attrNameLst>
                                      </p:cBhvr>
                                      <p:tavLst>
                                        <p:tav tm="0">
                                          <p:val>
                                            <p:strVal val="#ppt_y+.1"/>
                                          </p:val>
                                        </p:tav>
                                        <p:tav tm="100000">
                                          <p:val>
                                            <p:strVal val="#ppt_y"/>
                                          </p:val>
                                        </p:tav>
                                      </p:tavLst>
                                    </p:anim>
                                  </p:childTnLst>
                                </p:cTn>
                              </p:par>
                              <p:par>
                                <p:cTn id="28" presetID="22" presetClass="entr" presetSubtype="1" fill="hold"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ipe(up)">
                                      <p:cBhvr>
                                        <p:cTn id="30" dur="500"/>
                                        <p:tgtEl>
                                          <p:spTgt spid="10"/>
                                        </p:tgtEl>
                                      </p:cBhvr>
                                    </p:animEffect>
                                  </p:childTnLst>
                                </p:cTn>
                              </p:par>
                              <p:par>
                                <p:cTn id="31" presetID="22" presetClass="entr" presetSubtype="1" fill="hold" nodeType="with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wipe(up)">
                                      <p:cBhvr>
                                        <p:cTn id="33" dur="500"/>
                                        <p:tgtEl>
                                          <p:spTgt spid="9"/>
                                        </p:tgtEl>
                                      </p:cBhvr>
                                    </p:animEffect>
                                  </p:childTnLst>
                                </p:cTn>
                              </p:par>
                            </p:childTnLst>
                          </p:cTn>
                        </p:par>
                        <p:par>
                          <p:cTn id="34" fill="hold">
                            <p:stCondLst>
                              <p:cond delay="2000"/>
                            </p:stCondLst>
                            <p:childTnLst>
                              <p:par>
                                <p:cTn id="35" presetID="22" presetClass="entr" presetSubtype="4" fill="hold" nodeType="after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wipe(down)">
                                      <p:cBhvr>
                                        <p:cTn id="3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bldLvl="0" animBg="1"/>
      <p:bldP spid="8" grpId="0" bldLvl="0" animBg="1"/>
    </p:bldLst>
  </p:timing>
</p:sld>
</file>

<file path=ppt/tags/tag1.xml><?xml version="1.0" encoding="utf-8"?>
<p:tagLst xmlns:p="http://schemas.openxmlformats.org/presentationml/2006/main">
  <p:tag name="KSO_WM_BEAUTIFY_FLAG" val=""/>
</p:tagLst>
</file>

<file path=ppt/tags/tag10.xml><?xml version="1.0" encoding="utf-8"?>
<p:tagLst xmlns:p="http://schemas.openxmlformats.org/presentationml/2006/main">
  <p:tag name="PA" val="v5.2.9"/>
</p:tagLst>
</file>

<file path=ppt/tags/tag11.xml><?xml version="1.0" encoding="utf-8"?>
<p:tagLst xmlns:p="http://schemas.openxmlformats.org/presentationml/2006/main">
  <p:tag name="PA" val="v5.2.9"/>
</p:tagLst>
</file>

<file path=ppt/tags/tag12.xml><?xml version="1.0" encoding="utf-8"?>
<p:tagLst xmlns:p="http://schemas.openxmlformats.org/presentationml/2006/main">
  <p:tag name="PA" val="v5.2.9"/>
</p:tagLst>
</file>

<file path=ppt/tags/tag13.xml><?xml version="1.0" encoding="utf-8"?>
<p:tagLst xmlns:p="http://schemas.openxmlformats.org/presentationml/2006/main">
  <p:tag name="PA" val="v5.2.9"/>
</p:tagLst>
</file>

<file path=ppt/tags/tag14.xml><?xml version="1.0" encoding="utf-8"?>
<p:tagLst xmlns:p="http://schemas.openxmlformats.org/presentationml/2006/main">
  <p:tag name="PA" val="v5.2.9"/>
</p:tagLst>
</file>

<file path=ppt/tags/tag15.xml><?xml version="1.0" encoding="utf-8"?>
<p:tagLst xmlns:p="http://schemas.openxmlformats.org/presentationml/2006/main">
  <p:tag name="PA" val="v5.2.9"/>
</p:tagLst>
</file>

<file path=ppt/tags/tag16.xml><?xml version="1.0" encoding="utf-8"?>
<p:tagLst xmlns:p="http://schemas.openxmlformats.org/presentationml/2006/main">
  <p:tag name="PA" val="v5.2.9"/>
</p:tagLst>
</file>

<file path=ppt/tags/tag17.xml><?xml version="1.0" encoding="utf-8"?>
<p:tagLst xmlns:p="http://schemas.openxmlformats.org/presentationml/2006/main">
  <p:tag name="PA" val="v5.2.9"/>
</p:tagLst>
</file>

<file path=ppt/tags/tag18.xml><?xml version="1.0" encoding="utf-8"?>
<p:tagLst xmlns:p="http://schemas.openxmlformats.org/presentationml/2006/main">
  <p:tag name="PA" val="v5.2.9"/>
</p:tagLst>
</file>

<file path=ppt/tags/tag19.xml><?xml version="1.0" encoding="utf-8"?>
<p:tagLst xmlns:p="http://schemas.openxmlformats.org/presentationml/2006/main">
  <p:tag name="PA" val="v5.2.9"/>
</p:tagLst>
</file>

<file path=ppt/tags/tag2.xml><?xml version="1.0" encoding="utf-8"?>
<p:tagLst xmlns:p="http://schemas.openxmlformats.org/presentationml/2006/main">
  <p:tag name="PA" val="v5.2.9"/>
</p:tagLst>
</file>

<file path=ppt/tags/tag20.xml><?xml version="1.0" encoding="utf-8"?>
<p:tagLst xmlns:p="http://schemas.openxmlformats.org/presentationml/2006/main">
  <p:tag name="PA" val="v5.2.9"/>
</p:tagLst>
</file>

<file path=ppt/tags/tag21.xml><?xml version="1.0" encoding="utf-8"?>
<p:tagLst xmlns:p="http://schemas.openxmlformats.org/presentationml/2006/main">
  <p:tag name="PA" val="v5.2.9"/>
</p:tagLst>
</file>

<file path=ppt/tags/tag22.xml><?xml version="1.0" encoding="utf-8"?>
<p:tagLst xmlns:p="http://schemas.openxmlformats.org/presentationml/2006/main">
  <p:tag name="PA" val="v5.2.9"/>
</p:tagLst>
</file>

<file path=ppt/tags/tag23.xml><?xml version="1.0" encoding="utf-8"?>
<p:tagLst xmlns:p="http://schemas.openxmlformats.org/presentationml/2006/main">
  <p:tag name="PA" val="v5.2.9"/>
</p:tagLst>
</file>

<file path=ppt/tags/tag24.xml><?xml version="1.0" encoding="utf-8"?>
<p:tagLst xmlns:p="http://schemas.openxmlformats.org/presentationml/2006/main">
  <p:tag name="PA" val="v5.2.9"/>
</p:tagLst>
</file>

<file path=ppt/tags/tag25.xml><?xml version="1.0" encoding="utf-8"?>
<p:tagLst xmlns:p="http://schemas.openxmlformats.org/presentationml/2006/main">
  <p:tag name="PA" val="v5.2.9"/>
</p:tagLst>
</file>

<file path=ppt/tags/tag26.xml><?xml version="1.0" encoding="utf-8"?>
<p:tagLst xmlns:p="http://schemas.openxmlformats.org/presentationml/2006/main">
  <p:tag name="PA" val="v5.2.9"/>
</p:tagLst>
</file>

<file path=ppt/tags/tag27.xml><?xml version="1.0" encoding="utf-8"?>
<p:tagLst xmlns:p="http://schemas.openxmlformats.org/presentationml/2006/main">
  <p:tag name="PA" val="v5.2.9"/>
</p:tagLst>
</file>

<file path=ppt/tags/tag28.xml><?xml version="1.0" encoding="utf-8"?>
<p:tagLst xmlns:p="http://schemas.openxmlformats.org/presentationml/2006/main">
  <p:tag name="PA" val="v5.2.9"/>
</p:tagLst>
</file>

<file path=ppt/tags/tag29.xml><?xml version="1.0" encoding="utf-8"?>
<p:tagLst xmlns:p="http://schemas.openxmlformats.org/presentationml/2006/main">
  <p:tag name="PA" val="v5.2.9"/>
</p:tagLst>
</file>

<file path=ppt/tags/tag3.xml><?xml version="1.0" encoding="utf-8"?>
<p:tagLst xmlns:p="http://schemas.openxmlformats.org/presentationml/2006/main">
  <p:tag name="PA" val="v5.2.9"/>
</p:tagLst>
</file>

<file path=ppt/tags/tag30.xml><?xml version="1.0" encoding="utf-8"?>
<p:tagLst xmlns:p="http://schemas.openxmlformats.org/presentationml/2006/main">
  <p:tag name="PA" val="v5.2.9"/>
</p:tagLst>
</file>

<file path=ppt/tags/tag31.xml><?xml version="1.0" encoding="utf-8"?>
<p:tagLst xmlns:p="http://schemas.openxmlformats.org/presentationml/2006/main">
  <p:tag name="PA" val="v5.2.9"/>
</p:tagLst>
</file>

<file path=ppt/tags/tag32.xml><?xml version="1.0" encoding="utf-8"?>
<p:tagLst xmlns:p="http://schemas.openxmlformats.org/presentationml/2006/main">
  <p:tag name="MH" val="20170109233147"/>
  <p:tag name="MH_LIBRARY" val="GRAPHIC"/>
  <p:tag name="MH_ORDER" val="文本框 19"/>
</p:tagLst>
</file>

<file path=ppt/tags/tag33.xml><?xml version="1.0" encoding="utf-8"?>
<p:tagLst xmlns:p="http://schemas.openxmlformats.org/presentationml/2006/main">
  <p:tag name="MH" val="20170109233147"/>
  <p:tag name="MH_LIBRARY" val="GRAPHIC"/>
  <p:tag name="MH_ORDER" val="文本框 19"/>
</p:tagLst>
</file>

<file path=ppt/tags/tag34.xml><?xml version="1.0" encoding="utf-8"?>
<p:tagLst xmlns:p="http://schemas.openxmlformats.org/presentationml/2006/main">
  <p:tag name="KSO_WM_BEAUTIFY_FLAG" val=""/>
</p:tagLst>
</file>

<file path=ppt/tags/tag35.xml><?xml version="1.0" encoding="utf-8"?>
<p:tagLst xmlns:p="http://schemas.openxmlformats.org/presentationml/2006/main">
  <p:tag name="KSO_WM_BEAUTIFY_FLAG" val=""/>
</p:tagLst>
</file>

<file path=ppt/tags/tag36.xml><?xml version="1.0" encoding="utf-8"?>
<p:tagLst xmlns:p="http://schemas.openxmlformats.org/presentationml/2006/main">
  <p:tag name="KSO_WM_BEAUTIFY_FLAG" val=""/>
</p:tagLst>
</file>

<file path=ppt/tags/tag37.xml><?xml version="1.0" encoding="utf-8"?>
<p:tagLst xmlns:p="http://schemas.openxmlformats.org/presentationml/2006/main">
  <p:tag name="KSO_WM_BEAUTIFY_FLAG" val=""/>
</p:tagLst>
</file>

<file path=ppt/tags/tag38.xml><?xml version="1.0" encoding="utf-8"?>
<p:tagLst xmlns:p="http://schemas.openxmlformats.org/presentationml/2006/main">
  <p:tag name="commondata" val="eyJoZGlkIjoiYmQ3NjQxYmZmN2ZkODIxYWNiNTEzMzQyMTZmNzQ1MmMifQ=="/>
</p:tagLst>
</file>

<file path=ppt/tags/tag4.xml><?xml version="1.0" encoding="utf-8"?>
<p:tagLst xmlns:p="http://schemas.openxmlformats.org/presentationml/2006/main">
  <p:tag name="PA" val="v5.2.9"/>
</p:tagLst>
</file>

<file path=ppt/tags/tag5.xml><?xml version="1.0" encoding="utf-8"?>
<p:tagLst xmlns:p="http://schemas.openxmlformats.org/presentationml/2006/main">
  <p:tag name="PA" val="v5.2.9"/>
</p:tagLst>
</file>

<file path=ppt/tags/tag6.xml><?xml version="1.0" encoding="utf-8"?>
<p:tagLst xmlns:p="http://schemas.openxmlformats.org/presentationml/2006/main">
  <p:tag name="PA" val="v5.2.9"/>
</p:tagLst>
</file>

<file path=ppt/tags/tag7.xml><?xml version="1.0" encoding="utf-8"?>
<p:tagLst xmlns:p="http://schemas.openxmlformats.org/presentationml/2006/main">
  <p:tag name="PA" val="v5.2.9"/>
</p:tagLst>
</file>

<file path=ppt/tags/tag8.xml><?xml version="1.0" encoding="utf-8"?>
<p:tagLst xmlns:p="http://schemas.openxmlformats.org/presentationml/2006/main">
  <p:tag name="PA" val="v5.2.9"/>
</p:tagLst>
</file>

<file path=ppt/tags/tag9.xml><?xml version="1.0" encoding="utf-8"?>
<p:tagLst xmlns:p="http://schemas.openxmlformats.org/presentationml/2006/main">
  <p:tag name="PA" val="v5.2.9"/>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1630</Words>
  <Application>WPS 演示</Application>
  <PresentationFormat>宽屏</PresentationFormat>
  <Paragraphs>160</Paragraphs>
  <Slides>16</Slides>
  <Notes>0</Notes>
  <HiddenSlides>0</HiddenSlides>
  <MMClips>1</MMClips>
  <ScaleCrop>false</ScaleCrop>
  <HeadingPairs>
    <vt:vector size="6" baseType="variant">
      <vt:variant>
        <vt:lpstr>已用的字体</vt:lpstr>
      </vt:variant>
      <vt:variant>
        <vt:i4>11</vt:i4>
      </vt:variant>
      <vt:variant>
        <vt:lpstr>主题</vt:lpstr>
      </vt:variant>
      <vt:variant>
        <vt:i4>1</vt:i4>
      </vt:variant>
      <vt:variant>
        <vt:lpstr>幻灯片标题</vt:lpstr>
      </vt:variant>
      <vt:variant>
        <vt:i4>16</vt:i4>
      </vt:variant>
    </vt:vector>
  </HeadingPairs>
  <TitlesOfParts>
    <vt:vector size="28" baseType="lpstr">
      <vt:lpstr>Arial</vt:lpstr>
      <vt:lpstr>宋体</vt:lpstr>
      <vt:lpstr>Wingdings</vt:lpstr>
      <vt:lpstr>汉仪海韵体简</vt:lpstr>
      <vt:lpstr>微软雅黑</vt:lpstr>
      <vt:lpstr>Calibri</vt:lpstr>
      <vt:lpstr>Wingdings</vt:lpstr>
      <vt:lpstr>Impact</vt:lpstr>
      <vt:lpstr>Arial Unicode MS</vt:lpstr>
      <vt:lpstr>等线 Light</vt:lpstr>
      <vt:lpstr>等线</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Huahua</dc:creator>
  <cp:lastModifiedBy>HUAWEI</cp:lastModifiedBy>
  <cp:revision>33</cp:revision>
  <dcterms:created xsi:type="dcterms:W3CDTF">2020-10-15T13:01:00Z</dcterms:created>
  <dcterms:modified xsi:type="dcterms:W3CDTF">2023-12-17T07:26:09Z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2052-12.1.0.16120</vt:lpwstr>
  </property>
  <property fmtid="{D5CDD505-2E9C-101B-9397-08002B2CF9AE}" pid="3" name="ICV">
    <vt:lpwstr>939E9E5A82FF45BDA15CC1AD465FB90F_12</vt:lpwstr>
  </property>
</Properties>
</file>