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Lst>
  <p:notesMasterIdLst>
    <p:notesMasterId r:id="rId7"/>
  </p:notesMasterIdLst>
  <p:sldIdLst>
    <p:sldId id="333" r:id="rId4"/>
    <p:sldId id="523" r:id="rId5"/>
    <p:sldId id="325" r:id="rId6"/>
    <p:sldId id="326" r:id="rId8"/>
    <p:sldId id="390" r:id="rId9"/>
    <p:sldId id="426" r:id="rId10"/>
    <p:sldId id="334" r:id="rId11"/>
    <p:sldId id="525" r:id="rId12"/>
    <p:sldId id="389" r:id="rId13"/>
    <p:sldId id="387" r:id="rId14"/>
    <p:sldId id="335" r:id="rId15"/>
    <p:sldId id="391" r:id="rId16"/>
    <p:sldId id="392" r:id="rId17"/>
    <p:sldId id="395" r:id="rId18"/>
    <p:sldId id="396" r:id="rId19"/>
    <p:sldId id="460" r:id="rId20"/>
    <p:sldId id="398" r:id="rId21"/>
    <p:sldId id="401" r:id="rId22"/>
    <p:sldId id="461" r:id="rId23"/>
    <p:sldId id="402" r:id="rId24"/>
    <p:sldId id="425" r:id="rId25"/>
    <p:sldId id="462" r:id="rId26"/>
    <p:sldId id="463" r:id="rId27"/>
    <p:sldId id="481" r:id="rId28"/>
    <p:sldId id="464" r:id="rId29"/>
    <p:sldId id="465" r:id="rId30"/>
    <p:sldId id="466" r:id="rId31"/>
    <p:sldId id="468" r:id="rId32"/>
    <p:sldId id="467" r:id="rId33"/>
    <p:sldId id="469" r:id="rId34"/>
    <p:sldId id="477" r:id="rId35"/>
    <p:sldId id="472" r:id="rId36"/>
  </p:sldIdLst>
  <p:sldSz cx="12192000" cy="6858000"/>
  <p:notesSz cx="6858000" cy="9144000"/>
  <p:custDataLst>
    <p:tags r:id="rId41"/>
  </p:custDataLst>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508" userDrawn="1">
          <p15:clr>
            <a:srgbClr val="A4A3A4"/>
          </p15:clr>
        </p15:guide>
        <p15:guide id="2" pos="347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ky123.Org" initials="S" lastIdx="0" clrIdx="0"/>
  <p:cmAuthor id="2" name="Administrat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1C25"/>
    <a:srgbClr val="8D0000"/>
    <a:srgbClr val="E6E7E9"/>
    <a:srgbClr val="EB1C24"/>
    <a:srgbClr val="333333"/>
    <a:srgbClr val="5A6478"/>
    <a:srgbClr val="C1272D"/>
    <a:srgbClr val="55C3C8"/>
    <a:srgbClr val="39ABB1"/>
    <a:srgbClr val="7BB8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11" autoAdjust="0"/>
    <p:restoredTop sz="94660"/>
  </p:normalViewPr>
  <p:slideViewPr>
    <p:cSldViewPr snapToGrid="0" showGuides="1">
      <p:cViewPr varScale="1">
        <p:scale>
          <a:sx n="93" d="100"/>
          <a:sy n="93" d="100"/>
        </p:scale>
        <p:origin x="96" y="66"/>
      </p:cViewPr>
      <p:guideLst>
        <p:guide orient="horz" pos="2508"/>
        <p:guide pos="3474"/>
      </p:guideLst>
    </p:cSldViewPr>
  </p:slideViewPr>
  <p:notesTextViewPr>
    <p:cViewPr>
      <p:scale>
        <a:sx n="3" d="2"/>
        <a:sy n="3" d="2"/>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gs" Target="tags/tag70.xml"/><Relationship Id="rId40" Type="http://schemas.openxmlformats.org/officeDocument/2006/relationships/commentAuthors" Target="commentAuthors.xml"/><Relationship Id="rId4" Type="http://schemas.openxmlformats.org/officeDocument/2006/relationships/slide" Target="slides/slide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C7FA7865-7C30-4B4D-B550-0BE0EBE67E12}"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865CDC65-2690-451B-9C45-11DF765D09AF}"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65" kern="1200">
        <a:solidFill>
          <a:schemeClr val="tx1"/>
        </a:solidFill>
        <a:latin typeface="+mn-lt"/>
        <a:ea typeface="+mn-ea"/>
        <a:cs typeface="+mn-cs"/>
      </a:defRPr>
    </a:lvl1pPr>
    <a:lvl2pPr marL="540385" algn="l" rtl="0" eaLnBrk="0" fontAlgn="base" hangingPunct="0">
      <a:spcBef>
        <a:spcPct val="30000"/>
      </a:spcBef>
      <a:spcAft>
        <a:spcPct val="0"/>
      </a:spcAft>
      <a:defRPr sz="1465" kern="1200">
        <a:solidFill>
          <a:schemeClr val="tx1"/>
        </a:solidFill>
        <a:latin typeface="+mn-lt"/>
        <a:ea typeface="+mn-ea"/>
        <a:cs typeface="+mn-cs"/>
      </a:defRPr>
    </a:lvl2pPr>
    <a:lvl3pPr marL="1080770" algn="l" rtl="0" eaLnBrk="0" fontAlgn="base" hangingPunct="0">
      <a:spcBef>
        <a:spcPct val="30000"/>
      </a:spcBef>
      <a:spcAft>
        <a:spcPct val="0"/>
      </a:spcAft>
      <a:defRPr sz="1465" kern="1200">
        <a:solidFill>
          <a:schemeClr val="tx1"/>
        </a:solidFill>
        <a:latin typeface="+mn-lt"/>
        <a:ea typeface="+mn-ea"/>
        <a:cs typeface="+mn-cs"/>
      </a:defRPr>
    </a:lvl3pPr>
    <a:lvl4pPr marL="1620520" algn="l" rtl="0" eaLnBrk="0" fontAlgn="base" hangingPunct="0">
      <a:spcBef>
        <a:spcPct val="30000"/>
      </a:spcBef>
      <a:spcAft>
        <a:spcPct val="0"/>
      </a:spcAft>
      <a:defRPr sz="1465" kern="1200">
        <a:solidFill>
          <a:schemeClr val="tx1"/>
        </a:solidFill>
        <a:latin typeface="+mn-lt"/>
        <a:ea typeface="+mn-ea"/>
        <a:cs typeface="+mn-cs"/>
      </a:defRPr>
    </a:lvl4pPr>
    <a:lvl5pPr marL="2160905" algn="l" rtl="0" eaLnBrk="0" fontAlgn="base" hangingPunct="0">
      <a:spcBef>
        <a:spcPct val="30000"/>
      </a:spcBef>
      <a:spcAft>
        <a:spcPct val="0"/>
      </a:spcAft>
      <a:defRPr sz="1465" kern="1200">
        <a:solidFill>
          <a:schemeClr val="tx1"/>
        </a:solidFill>
        <a:latin typeface="+mn-lt"/>
        <a:ea typeface="+mn-ea"/>
        <a:cs typeface="+mn-cs"/>
      </a:defRPr>
    </a:lvl5pPr>
    <a:lvl6pPr marL="2701290" algn="l" defTabSz="1080135" rtl="0" eaLnBrk="1" latinLnBrk="0" hangingPunct="1">
      <a:defRPr sz="1465" kern="1200">
        <a:solidFill>
          <a:schemeClr val="tx1"/>
        </a:solidFill>
        <a:latin typeface="+mn-lt"/>
        <a:ea typeface="+mn-ea"/>
        <a:cs typeface="+mn-cs"/>
      </a:defRPr>
    </a:lvl6pPr>
    <a:lvl7pPr marL="3241675" algn="l" defTabSz="1080135" rtl="0" eaLnBrk="1" latinLnBrk="0" hangingPunct="1">
      <a:defRPr sz="1465" kern="1200">
        <a:solidFill>
          <a:schemeClr val="tx1"/>
        </a:solidFill>
        <a:latin typeface="+mn-lt"/>
        <a:ea typeface="+mn-ea"/>
        <a:cs typeface="+mn-cs"/>
      </a:defRPr>
    </a:lvl7pPr>
    <a:lvl8pPr marL="3782060" algn="l" defTabSz="1080135" rtl="0" eaLnBrk="1" latinLnBrk="0" hangingPunct="1">
      <a:defRPr sz="1465" kern="1200">
        <a:solidFill>
          <a:schemeClr val="tx1"/>
        </a:solidFill>
        <a:latin typeface="+mn-lt"/>
        <a:ea typeface="+mn-ea"/>
        <a:cs typeface="+mn-cs"/>
      </a:defRPr>
    </a:lvl8pPr>
    <a:lvl9pPr marL="4322445" algn="l" defTabSz="1080135" rtl="0" eaLnBrk="1" latinLnBrk="0" hangingPunct="1">
      <a:defRPr sz="146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2D27CE-CC9A-49E2-811A-FFF20AABD19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958C0-4AE9-4EE1-A4FA-BD1136D19F1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a:defRPr/>
            </a:pPr>
            <a:fld id="{6E469500-3AA6-4893-9816-B3D1E88D934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C96E1EFD-C9FB-4C8F-BF1F-8016E088C4B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Line 5"/>
          <p:cNvSpPr>
            <a:spLocks noChangeShapeType="1"/>
          </p:cNvSpPr>
          <p:nvPr userDrawn="1"/>
        </p:nvSpPr>
        <p:spPr bwMode="auto">
          <a:xfrm>
            <a:off x="1197154" y="917718"/>
            <a:ext cx="9725610"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000">
              <a:effectLst>
                <a:outerShdw blurRad="38100" dist="38100" dir="2700000" algn="tl">
                  <a:srgbClr val="DDDDDD"/>
                </a:outerShdw>
              </a:effectLst>
              <a:latin typeface="+mn-lt"/>
              <a:ea typeface="+mn-ea"/>
              <a:cs typeface="+mn-ea"/>
              <a:sym typeface="+mn-lt"/>
            </a:endParaRPr>
          </a:p>
        </p:txBody>
      </p:sp>
      <p:sp>
        <p:nvSpPr>
          <p:cNvPr id="10" name="十字形 9"/>
          <p:cNvSpPr/>
          <p:nvPr userDrawn="1"/>
        </p:nvSpPr>
        <p:spPr>
          <a:xfrm>
            <a:off x="628003" y="365125"/>
            <a:ext cx="267043" cy="267043"/>
          </a:xfrm>
          <a:prstGeom prst="plus">
            <a:avLst>
              <a:gd name="adj" fmla="val 4173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十字形 10"/>
          <p:cNvSpPr/>
          <p:nvPr userDrawn="1"/>
        </p:nvSpPr>
        <p:spPr>
          <a:xfrm>
            <a:off x="1407962" y="847321"/>
            <a:ext cx="152061" cy="152061"/>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十字形 11"/>
          <p:cNvSpPr/>
          <p:nvPr userDrawn="1"/>
        </p:nvSpPr>
        <p:spPr>
          <a:xfrm>
            <a:off x="10798046" y="789829"/>
            <a:ext cx="267043" cy="267043"/>
          </a:xfrm>
          <a:prstGeom prst="plus">
            <a:avLst>
              <a:gd name="adj" fmla="val 4173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Group 4"/>
          <p:cNvGrpSpPr>
            <a:grpSpLocks noChangeAspect="1"/>
          </p:cNvGrpSpPr>
          <p:nvPr userDrawn="1"/>
        </p:nvGrpSpPr>
        <p:grpSpPr bwMode="auto">
          <a:xfrm>
            <a:off x="842589" y="495868"/>
            <a:ext cx="406473" cy="406773"/>
            <a:chOff x="1579" y="40"/>
            <a:chExt cx="1355" cy="1356"/>
          </a:xfrm>
        </p:grpSpPr>
        <p:sp>
          <p:nvSpPr>
            <p:cNvPr id="14" name="Freeform 5"/>
            <p:cNvSpPr/>
            <p:nvPr/>
          </p:nvSpPr>
          <p:spPr bwMode="auto">
            <a:xfrm>
              <a:off x="2080" y="541"/>
              <a:ext cx="854" cy="855"/>
            </a:xfrm>
            <a:custGeom>
              <a:avLst/>
              <a:gdLst>
                <a:gd name="T0" fmla="*/ 60 w 290"/>
                <a:gd name="T1" fmla="*/ 290 h 290"/>
                <a:gd name="T2" fmla="*/ 121 w 290"/>
                <a:gd name="T3" fmla="*/ 230 h 290"/>
                <a:gd name="T4" fmla="*/ 121 w 290"/>
                <a:gd name="T5" fmla="*/ 120 h 290"/>
                <a:gd name="T6" fmla="*/ 230 w 290"/>
                <a:gd name="T7" fmla="*/ 120 h 290"/>
                <a:gd name="T8" fmla="*/ 290 w 290"/>
                <a:gd name="T9" fmla="*/ 60 h 290"/>
                <a:gd name="T10" fmla="*/ 230 w 290"/>
                <a:gd name="T11" fmla="*/ 0 h 290"/>
                <a:gd name="T12" fmla="*/ 60 w 290"/>
                <a:gd name="T13" fmla="*/ 0 h 290"/>
                <a:gd name="T14" fmla="*/ 54 w 290"/>
                <a:gd name="T15" fmla="*/ 0 h 290"/>
                <a:gd name="T16" fmla="*/ 0 w 290"/>
                <a:gd name="T17" fmla="*/ 60 h 290"/>
                <a:gd name="T18" fmla="*/ 0 w 290"/>
                <a:gd name="T19" fmla="*/ 230 h 290"/>
                <a:gd name="T20" fmla="*/ 60 w 290"/>
                <a:gd name="T21"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90">
                  <a:moveTo>
                    <a:pt x="60" y="290"/>
                  </a:moveTo>
                  <a:cubicBezTo>
                    <a:pt x="94" y="290"/>
                    <a:pt x="121" y="263"/>
                    <a:pt x="121" y="230"/>
                  </a:cubicBezTo>
                  <a:cubicBezTo>
                    <a:pt x="121" y="120"/>
                    <a:pt x="121" y="120"/>
                    <a:pt x="121" y="120"/>
                  </a:cubicBezTo>
                  <a:cubicBezTo>
                    <a:pt x="230" y="120"/>
                    <a:pt x="230" y="120"/>
                    <a:pt x="230" y="120"/>
                  </a:cubicBezTo>
                  <a:cubicBezTo>
                    <a:pt x="263" y="120"/>
                    <a:pt x="290" y="93"/>
                    <a:pt x="290" y="60"/>
                  </a:cubicBezTo>
                  <a:cubicBezTo>
                    <a:pt x="290" y="27"/>
                    <a:pt x="263" y="0"/>
                    <a:pt x="230" y="0"/>
                  </a:cubicBezTo>
                  <a:cubicBezTo>
                    <a:pt x="60" y="0"/>
                    <a:pt x="60" y="0"/>
                    <a:pt x="60" y="0"/>
                  </a:cubicBezTo>
                  <a:cubicBezTo>
                    <a:pt x="58" y="0"/>
                    <a:pt x="56" y="0"/>
                    <a:pt x="54" y="0"/>
                  </a:cubicBezTo>
                  <a:cubicBezTo>
                    <a:pt x="24" y="3"/>
                    <a:pt x="0" y="29"/>
                    <a:pt x="0" y="60"/>
                  </a:cubicBezTo>
                  <a:cubicBezTo>
                    <a:pt x="0" y="230"/>
                    <a:pt x="0" y="230"/>
                    <a:pt x="0" y="230"/>
                  </a:cubicBezTo>
                  <a:cubicBezTo>
                    <a:pt x="0" y="263"/>
                    <a:pt x="27" y="290"/>
                    <a:pt x="60" y="290"/>
                  </a:cubicBezTo>
                  <a:close/>
                </a:path>
              </a:pathLst>
            </a:custGeom>
            <a:solidFill>
              <a:srgbClr val="8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5" name="Freeform 6"/>
            <p:cNvSpPr/>
            <p:nvPr/>
          </p:nvSpPr>
          <p:spPr bwMode="auto">
            <a:xfrm>
              <a:off x="1579" y="40"/>
              <a:ext cx="854" cy="858"/>
            </a:xfrm>
            <a:custGeom>
              <a:avLst/>
              <a:gdLst>
                <a:gd name="T0" fmla="*/ 230 w 290"/>
                <a:gd name="T1" fmla="*/ 0 h 291"/>
                <a:gd name="T2" fmla="*/ 169 w 290"/>
                <a:gd name="T3" fmla="*/ 61 h 291"/>
                <a:gd name="T4" fmla="*/ 169 w 290"/>
                <a:gd name="T5" fmla="*/ 170 h 291"/>
                <a:gd name="T6" fmla="*/ 60 w 290"/>
                <a:gd name="T7" fmla="*/ 170 h 291"/>
                <a:gd name="T8" fmla="*/ 0 w 290"/>
                <a:gd name="T9" fmla="*/ 230 h 291"/>
                <a:gd name="T10" fmla="*/ 60 w 290"/>
                <a:gd name="T11" fmla="*/ 291 h 291"/>
                <a:gd name="T12" fmla="*/ 230 w 290"/>
                <a:gd name="T13" fmla="*/ 291 h 291"/>
                <a:gd name="T14" fmla="*/ 236 w 290"/>
                <a:gd name="T15" fmla="*/ 290 h 291"/>
                <a:gd name="T16" fmla="*/ 290 w 290"/>
                <a:gd name="T17" fmla="*/ 230 h 291"/>
                <a:gd name="T18" fmla="*/ 290 w 290"/>
                <a:gd name="T19" fmla="*/ 61 h 291"/>
                <a:gd name="T20" fmla="*/ 230 w 290"/>
                <a:gd name="T21"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91">
                  <a:moveTo>
                    <a:pt x="230" y="0"/>
                  </a:moveTo>
                  <a:cubicBezTo>
                    <a:pt x="196" y="0"/>
                    <a:pt x="169" y="27"/>
                    <a:pt x="169" y="61"/>
                  </a:cubicBezTo>
                  <a:cubicBezTo>
                    <a:pt x="169" y="170"/>
                    <a:pt x="169" y="170"/>
                    <a:pt x="169" y="170"/>
                  </a:cubicBezTo>
                  <a:cubicBezTo>
                    <a:pt x="60" y="170"/>
                    <a:pt x="60" y="170"/>
                    <a:pt x="60" y="170"/>
                  </a:cubicBezTo>
                  <a:cubicBezTo>
                    <a:pt x="27" y="170"/>
                    <a:pt x="0" y="197"/>
                    <a:pt x="0" y="230"/>
                  </a:cubicBezTo>
                  <a:cubicBezTo>
                    <a:pt x="0" y="264"/>
                    <a:pt x="27" y="291"/>
                    <a:pt x="60" y="291"/>
                  </a:cubicBezTo>
                  <a:cubicBezTo>
                    <a:pt x="230" y="291"/>
                    <a:pt x="230" y="291"/>
                    <a:pt x="230" y="291"/>
                  </a:cubicBezTo>
                  <a:cubicBezTo>
                    <a:pt x="232" y="291"/>
                    <a:pt x="234" y="290"/>
                    <a:pt x="236" y="290"/>
                  </a:cubicBezTo>
                  <a:cubicBezTo>
                    <a:pt x="266" y="287"/>
                    <a:pt x="290" y="262"/>
                    <a:pt x="290" y="230"/>
                  </a:cubicBezTo>
                  <a:cubicBezTo>
                    <a:pt x="290" y="61"/>
                    <a:pt x="290" y="61"/>
                    <a:pt x="290" y="61"/>
                  </a:cubicBezTo>
                  <a:cubicBezTo>
                    <a:pt x="290" y="27"/>
                    <a:pt x="263" y="0"/>
                    <a:pt x="230" y="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Line 5"/>
          <p:cNvSpPr>
            <a:spLocks noChangeShapeType="1"/>
          </p:cNvSpPr>
          <p:nvPr userDrawn="1"/>
        </p:nvSpPr>
        <p:spPr bwMode="auto">
          <a:xfrm>
            <a:off x="1197154" y="917718"/>
            <a:ext cx="9725610"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000">
              <a:effectLst>
                <a:outerShdw blurRad="38100" dist="38100" dir="2700000" algn="tl">
                  <a:srgbClr val="DDDDDD"/>
                </a:outerShdw>
              </a:effectLst>
              <a:latin typeface="+mn-lt"/>
              <a:ea typeface="+mn-ea"/>
              <a:cs typeface="+mn-ea"/>
              <a:sym typeface="+mn-lt"/>
            </a:endParaRPr>
          </a:p>
        </p:txBody>
      </p:sp>
      <p:pic>
        <p:nvPicPr>
          <p:cNvPr id="29" name="图片 28"/>
          <p:cNvPicPr>
            <a:picLocks noChangeAspect="1"/>
          </p:cNvPicPr>
          <p:nvPr userDrawn="1"/>
        </p:nvPicPr>
        <p:blipFill>
          <a:blip r:embed="rId3"/>
          <a:stretch>
            <a:fillRect/>
          </a:stretch>
        </p:blipFill>
        <p:spPr>
          <a:xfrm>
            <a:off x="534154" y="365125"/>
            <a:ext cx="527884" cy="5247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6285CACA-09C7-4C32-B5F2-D53278276A8E}"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67862C9-CFAC-4C7F-9228-319F53AF5D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EAFEB19B-5581-45F9-B58C-3DD04EB18325}"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396F2AD3-F634-4E3A-AADA-3B0D15E0AC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664D71AE-5AEB-48DC-A88D-4E8B067ACEB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1D78057A-5BAF-4FB0-B47F-C00C6E19D20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256B69B4-26D0-4599-B450-0D10D81CBFA6}"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35625A86-B179-4474-A04F-3C57038F9D4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6" name="任意多边形 15"/>
          <p:cNvSpPr/>
          <p:nvPr/>
        </p:nvSpPr>
        <p:spPr>
          <a:xfrm>
            <a:off x="0" y="-11575"/>
            <a:ext cx="7176303" cy="6866674"/>
          </a:xfrm>
          <a:custGeom>
            <a:avLst/>
            <a:gdLst>
              <a:gd name="connsiteX0" fmla="*/ 1367257 w 7176303"/>
              <a:gd name="connsiteY0" fmla="*/ 0 h 6866674"/>
              <a:gd name="connsiteX1" fmla="*/ 7176303 w 7176303"/>
              <a:gd name="connsiteY1" fmla="*/ 11556 h 6866674"/>
              <a:gd name="connsiteX2" fmla="*/ 4454810 w 7176303"/>
              <a:gd name="connsiteY2" fmla="*/ 6858020 h 6866674"/>
              <a:gd name="connsiteX3" fmla="*/ 0 w 7176303"/>
              <a:gd name="connsiteY3" fmla="*/ 6866674 h 6866674"/>
              <a:gd name="connsiteX4" fmla="*/ 0 w 7176303"/>
              <a:gd name="connsiteY4" fmla="*/ 3283633 h 6866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6303" h="6866674">
                <a:moveTo>
                  <a:pt x="1367257" y="0"/>
                </a:moveTo>
                <a:lnTo>
                  <a:pt x="7176303" y="11556"/>
                </a:lnTo>
                <a:lnTo>
                  <a:pt x="4454810" y="6858020"/>
                </a:lnTo>
                <a:lnTo>
                  <a:pt x="0" y="6866674"/>
                </a:lnTo>
                <a:lnTo>
                  <a:pt x="0" y="3283633"/>
                </a:lnTo>
                <a:close/>
              </a:path>
            </a:pathLst>
          </a:custGeom>
          <a:blipFill>
            <a:blip r:embed="rId2">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dirty="0">
              <a:latin typeface="Arial" panose="020B0604020202020204" pitchFamily="34" charset="0"/>
              <a:cs typeface="Arial" panose="020B0604020202020204" pitchFamily="34" charset="0"/>
            </a:endParaRPr>
          </a:p>
        </p:txBody>
      </p:sp>
      <p:sp>
        <p:nvSpPr>
          <p:cNvPr id="18" name="任意多边形 17"/>
          <p:cNvSpPr/>
          <p:nvPr/>
        </p:nvSpPr>
        <p:spPr>
          <a:xfrm>
            <a:off x="-7704" y="-11576"/>
            <a:ext cx="7191711" cy="6866692"/>
          </a:xfrm>
          <a:custGeom>
            <a:avLst/>
            <a:gdLst>
              <a:gd name="connsiteX0" fmla="*/ 1377503 w 7191711"/>
              <a:gd name="connsiteY0" fmla="*/ 0 h 6866692"/>
              <a:gd name="connsiteX1" fmla="*/ 7191711 w 7191711"/>
              <a:gd name="connsiteY1" fmla="*/ 11556 h 6866692"/>
              <a:gd name="connsiteX2" fmla="*/ 4467800 w 7191711"/>
              <a:gd name="connsiteY2" fmla="*/ 6858020 h 6866692"/>
              <a:gd name="connsiteX3" fmla="*/ 0 w 7191711"/>
              <a:gd name="connsiteY3" fmla="*/ 6866692 h 6866692"/>
              <a:gd name="connsiteX4" fmla="*/ 0 w 7191711"/>
              <a:gd name="connsiteY4" fmla="*/ 3305303 h 68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1711" h="6866692">
                <a:moveTo>
                  <a:pt x="1377503" y="0"/>
                </a:moveTo>
                <a:lnTo>
                  <a:pt x="7191711" y="11556"/>
                </a:lnTo>
                <a:lnTo>
                  <a:pt x="4467800" y="6858020"/>
                </a:lnTo>
                <a:lnTo>
                  <a:pt x="0" y="6866692"/>
                </a:lnTo>
                <a:lnTo>
                  <a:pt x="0" y="3305303"/>
                </a:lnTo>
                <a:close/>
              </a:path>
            </a:pathLst>
          </a:cu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dirty="0">
              <a:latin typeface="Arial" panose="020B0604020202020204" pitchFamily="34" charset="0"/>
              <a:cs typeface="Arial" panose="020B0604020202020204" pitchFamily="34" charset="0"/>
            </a:endParaRPr>
          </a:p>
        </p:txBody>
      </p:sp>
      <p:sp>
        <p:nvSpPr>
          <p:cNvPr id="9" name="平行四边形 8"/>
          <p:cNvSpPr/>
          <p:nvPr/>
        </p:nvSpPr>
        <p:spPr>
          <a:xfrm flipV="1">
            <a:off x="8970380" y="4849792"/>
            <a:ext cx="3073888" cy="2008208"/>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cxnSp>
        <p:nvCxnSpPr>
          <p:cNvPr id="10" name="直接连接符 9"/>
          <p:cNvCxnSpPr/>
          <p:nvPr/>
        </p:nvCxnSpPr>
        <p:spPr>
          <a:xfrm flipH="1">
            <a:off x="8793034" y="4361563"/>
            <a:ext cx="3067291"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等腰三角形 7"/>
          <p:cNvSpPr/>
          <p:nvPr/>
        </p:nvSpPr>
        <p:spPr>
          <a:xfrm>
            <a:off x="4449251" y="5072918"/>
            <a:ext cx="1354416" cy="1785082"/>
          </a:xfrm>
          <a:custGeom>
            <a:avLst/>
            <a:gdLst>
              <a:gd name="connsiteX0" fmla="*/ 0 w 2070696"/>
              <a:gd name="connsiteY0" fmla="*/ 1785082 h 1785082"/>
              <a:gd name="connsiteX1" fmla="*/ 1035348 w 2070696"/>
              <a:gd name="connsiteY1" fmla="*/ 0 h 1785082"/>
              <a:gd name="connsiteX2" fmla="*/ 2070696 w 2070696"/>
              <a:gd name="connsiteY2" fmla="*/ 1785082 h 1785082"/>
              <a:gd name="connsiteX3" fmla="*/ 0 w 2070696"/>
              <a:gd name="connsiteY3" fmla="*/ 1785082 h 1785082"/>
              <a:gd name="connsiteX0-1" fmla="*/ 0 w 1478876"/>
              <a:gd name="connsiteY0-2" fmla="*/ 1785082 h 1785082"/>
              <a:gd name="connsiteX1-3" fmla="*/ 1035348 w 1478876"/>
              <a:gd name="connsiteY1-4" fmla="*/ 0 h 1785082"/>
              <a:gd name="connsiteX2-5" fmla="*/ 1478876 w 1478876"/>
              <a:gd name="connsiteY2-6" fmla="*/ 1785082 h 1785082"/>
              <a:gd name="connsiteX3-7" fmla="*/ 0 w 1478876"/>
              <a:gd name="connsiteY3-8" fmla="*/ 1785082 h 1785082"/>
              <a:gd name="connsiteX0-9" fmla="*/ 0 w 1699856"/>
              <a:gd name="connsiteY0-10" fmla="*/ 1785082 h 1785082"/>
              <a:gd name="connsiteX1-11" fmla="*/ 1035348 w 1699856"/>
              <a:gd name="connsiteY1-12" fmla="*/ 0 h 1785082"/>
              <a:gd name="connsiteX2-13" fmla="*/ 1699856 w 1699856"/>
              <a:gd name="connsiteY2-14" fmla="*/ 1785082 h 1785082"/>
              <a:gd name="connsiteX3-15" fmla="*/ 0 w 1699856"/>
              <a:gd name="connsiteY3-16" fmla="*/ 1785082 h 1785082"/>
              <a:gd name="connsiteX0-17" fmla="*/ 0 w 1250276"/>
              <a:gd name="connsiteY0-18" fmla="*/ 1785082 h 1785082"/>
              <a:gd name="connsiteX1-19" fmla="*/ 585768 w 1250276"/>
              <a:gd name="connsiteY1-20" fmla="*/ 0 h 1785082"/>
              <a:gd name="connsiteX2-21" fmla="*/ 1250276 w 1250276"/>
              <a:gd name="connsiteY2-22" fmla="*/ 1785082 h 1785082"/>
              <a:gd name="connsiteX3-23" fmla="*/ 0 w 1250276"/>
              <a:gd name="connsiteY3-24" fmla="*/ 1785082 h 1785082"/>
              <a:gd name="connsiteX0-25" fmla="*/ 0 w 1354416"/>
              <a:gd name="connsiteY0-26" fmla="*/ 1774922 h 1785082"/>
              <a:gd name="connsiteX1-27" fmla="*/ 689908 w 1354416"/>
              <a:gd name="connsiteY1-28" fmla="*/ 0 h 1785082"/>
              <a:gd name="connsiteX2-29" fmla="*/ 1354416 w 1354416"/>
              <a:gd name="connsiteY2-30" fmla="*/ 1785082 h 1785082"/>
              <a:gd name="connsiteX3-31" fmla="*/ 0 w 1354416"/>
              <a:gd name="connsiteY3-32" fmla="*/ 1774922 h 1785082"/>
              <a:gd name="connsiteX0-33" fmla="*/ 0 w 1354416"/>
              <a:gd name="connsiteY0-34" fmla="*/ 1785082 h 1785082"/>
              <a:gd name="connsiteX1-35" fmla="*/ 689908 w 1354416"/>
              <a:gd name="connsiteY1-36" fmla="*/ 0 h 1785082"/>
              <a:gd name="connsiteX2-37" fmla="*/ 1354416 w 1354416"/>
              <a:gd name="connsiteY2-38" fmla="*/ 1785082 h 1785082"/>
              <a:gd name="connsiteX3-39" fmla="*/ 0 w 1354416"/>
              <a:gd name="connsiteY3-40" fmla="*/ 1785082 h 1785082"/>
            </a:gdLst>
            <a:ahLst/>
            <a:cxnLst>
              <a:cxn ang="0">
                <a:pos x="connsiteX0-1" y="connsiteY0-2"/>
              </a:cxn>
              <a:cxn ang="0">
                <a:pos x="connsiteX1-3" y="connsiteY1-4"/>
              </a:cxn>
              <a:cxn ang="0">
                <a:pos x="connsiteX2-5" y="connsiteY2-6"/>
              </a:cxn>
              <a:cxn ang="0">
                <a:pos x="connsiteX3-7" y="connsiteY3-8"/>
              </a:cxn>
            </a:cxnLst>
            <a:rect l="l" t="t" r="r" b="b"/>
            <a:pathLst>
              <a:path w="1354416" h="1785082">
                <a:moveTo>
                  <a:pt x="0" y="1785082"/>
                </a:moveTo>
                <a:lnTo>
                  <a:pt x="689908" y="0"/>
                </a:lnTo>
                <a:lnTo>
                  <a:pt x="1354416" y="1785082"/>
                </a:lnTo>
                <a:lnTo>
                  <a:pt x="0" y="1785082"/>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14" name="平行四边形 13"/>
          <p:cNvSpPr/>
          <p:nvPr/>
        </p:nvSpPr>
        <p:spPr>
          <a:xfrm flipV="1">
            <a:off x="0" y="-9525"/>
            <a:ext cx="3139440" cy="2008208"/>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2" name="标题 1"/>
          <p:cNvSpPr>
            <a:spLocks noGrp="1"/>
          </p:cNvSpPr>
          <p:nvPr>
            <p:ph type="ctrTitle" hasCustomPrompt="1"/>
          </p:nvPr>
        </p:nvSpPr>
        <p:spPr>
          <a:xfrm>
            <a:off x="6424972" y="727306"/>
            <a:ext cx="5539523" cy="2751522"/>
          </a:xfrm>
        </p:spPr>
        <p:txBody>
          <a:bodyPr anchor="b">
            <a:normAutofit/>
          </a:bodyPr>
          <a:lstStyle>
            <a:lvl1pPr algn="r">
              <a:defRPr sz="7200" b="1">
                <a:solidFill>
                  <a:schemeClr val="tx1">
                    <a:lumMod val="75000"/>
                    <a:lumOff val="25000"/>
                  </a:schemeClr>
                </a:solidFill>
                <a:latin typeface="+mj-lt"/>
              </a:defRPr>
            </a:lvl1pPr>
          </a:lstStyle>
          <a:p>
            <a:r>
              <a:rPr lang="zh-CN" altLang="en-US" dirty="0"/>
              <a:t>单击此处编辑标题</a:t>
            </a:r>
            <a:endParaRPr lang="zh-CN" altLang="en-US" dirty="0"/>
          </a:p>
        </p:txBody>
      </p:sp>
      <p:sp>
        <p:nvSpPr>
          <p:cNvPr id="3" name="副标题 2"/>
          <p:cNvSpPr>
            <a:spLocks noGrp="1"/>
          </p:cNvSpPr>
          <p:nvPr>
            <p:ph type="subTitle" idx="1"/>
          </p:nvPr>
        </p:nvSpPr>
        <p:spPr>
          <a:xfrm>
            <a:off x="7475295" y="3491528"/>
            <a:ext cx="4489200" cy="842724"/>
          </a:xfrm>
        </p:spPr>
        <p:txBody>
          <a:bodyPr>
            <a:normAutofit/>
          </a:bodyPr>
          <a:lstStyle>
            <a:lvl1pPr marL="0" indent="0" algn="r">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66ED02EE-8ED7-4720-98D5-9E9053965B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E15E9C-17F6-4DFB-85EC-0C62FE288285}"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66ED02EE-8ED7-4720-98D5-9E9053965B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E15E9C-17F6-4DFB-85EC-0C62FE288285}"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椭圆 6"/>
          <p:cNvSpPr/>
          <p:nvPr/>
        </p:nvSpPr>
        <p:spPr>
          <a:xfrm>
            <a:off x="2650647" y="858520"/>
            <a:ext cx="5140960" cy="514096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Arial" panose="020B0604020202020204" pitchFamily="34" charset="0"/>
              <a:cs typeface="Arial" panose="020B0604020202020204" pitchFamily="34" charset="0"/>
            </a:endParaRPr>
          </a:p>
        </p:txBody>
      </p:sp>
      <p:sp>
        <p:nvSpPr>
          <p:cNvPr id="8" name="矩形 7"/>
          <p:cNvSpPr/>
          <p:nvPr/>
        </p:nvSpPr>
        <p:spPr>
          <a:xfrm>
            <a:off x="6096000" y="23473"/>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Arial" panose="020B0604020202020204" pitchFamily="34" charset="0"/>
              <a:cs typeface="Arial" panose="020B0604020202020204" pitchFamily="34" charset="0"/>
            </a:endParaRPr>
          </a:p>
        </p:txBody>
      </p:sp>
      <p:cxnSp>
        <p:nvCxnSpPr>
          <p:cNvPr id="9" name="直接连接符 8"/>
          <p:cNvCxnSpPr/>
          <p:nvPr/>
        </p:nvCxnSpPr>
        <p:spPr>
          <a:xfrm>
            <a:off x="7970520" y="2286000"/>
            <a:ext cx="0" cy="222504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日期占位符 3"/>
          <p:cNvSpPr>
            <a:spLocks noGrp="1"/>
          </p:cNvSpPr>
          <p:nvPr>
            <p:ph type="dt" sz="half" idx="10"/>
          </p:nvPr>
        </p:nvSpPr>
        <p:spPr/>
        <p:txBody>
          <a:bodyPr>
            <a:normAutofit/>
          </a:bodyPr>
          <a:lstStyle/>
          <a:p>
            <a:fld id="{66ED02EE-8ED7-4720-98D5-9E9053965B95}" type="datetimeFigureOut">
              <a:rPr lang="zh-CN" altLang="en-US" smtClean="0"/>
            </a:fld>
            <a:endParaRPr lang="zh-CN" altLang="en-US"/>
          </a:p>
        </p:txBody>
      </p:sp>
      <p:sp>
        <p:nvSpPr>
          <p:cNvPr id="5" name="页脚占位符 4"/>
          <p:cNvSpPr>
            <a:spLocks noGrp="1"/>
          </p:cNvSpPr>
          <p:nvPr>
            <p:ph type="ftr" sz="quarter" idx="11"/>
          </p:nvPr>
        </p:nvSpPr>
        <p:spPr/>
        <p:txBody>
          <a:bodyPr>
            <a:normAutofit/>
          </a:bodyPr>
          <a:lstStyle/>
          <a:p>
            <a:endParaRPr lang="zh-CN" altLang="en-US"/>
          </a:p>
        </p:txBody>
      </p:sp>
      <p:sp>
        <p:nvSpPr>
          <p:cNvPr id="6" name="灯片编号占位符 5"/>
          <p:cNvSpPr>
            <a:spLocks noGrp="1"/>
          </p:cNvSpPr>
          <p:nvPr>
            <p:ph type="sldNum" sz="quarter" idx="12"/>
          </p:nvPr>
        </p:nvSpPr>
        <p:spPr/>
        <p:txBody>
          <a:bodyPr>
            <a:normAutofit/>
          </a:bodyPr>
          <a:lstStyle/>
          <a:p>
            <a:fld id="{78E15E9C-17F6-4DFB-85EC-0C62FE288285}" type="slidenum">
              <a:rPr lang="zh-CN" altLang="en-US" smtClean="0"/>
            </a:fld>
            <a:endParaRPr lang="zh-CN" altLang="en-US"/>
          </a:p>
        </p:txBody>
      </p:sp>
      <p:sp>
        <p:nvSpPr>
          <p:cNvPr id="13" name="文本占位符 12"/>
          <p:cNvSpPr>
            <a:spLocks noGrp="1"/>
          </p:cNvSpPr>
          <p:nvPr>
            <p:ph type="body" sz="quarter" idx="13"/>
          </p:nvPr>
        </p:nvSpPr>
        <p:spPr>
          <a:xfrm>
            <a:off x="8610599" y="2286000"/>
            <a:ext cx="2651565" cy="2012860"/>
          </a:xfrm>
        </p:spPr>
        <p:txBody>
          <a:bodyPr>
            <a:normAutofit/>
          </a:bodyPr>
          <a:lstStyle>
            <a:lvl1pPr marL="0" indent="0">
              <a:buNone/>
              <a:defRPr sz="1800">
                <a:solidFill>
                  <a:schemeClr val="bg1"/>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66ED02EE-8ED7-4720-98D5-9E9053965B9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E15E9C-17F6-4DFB-85EC-0C62FE28828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3E6C6FF2-9737-4913-AF2C-EAB6B4DFA05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013FAD65-A404-4AAC-8F63-E140504FB0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265369"/>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639598"/>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505075"/>
            <a:ext cx="5157787" cy="368458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639598"/>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505075"/>
            <a:ext cx="5183188" cy="368458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66ED02EE-8ED7-4720-98D5-9E9053965B9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8E15E9C-17F6-4DFB-85EC-0C62FE288285}"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cxnSp>
        <p:nvCxnSpPr>
          <p:cNvPr id="6" name="直接连接符 5"/>
          <p:cNvCxnSpPr/>
          <p:nvPr/>
        </p:nvCxnSpPr>
        <p:spPr>
          <a:xfrm flipH="1">
            <a:off x="8194384" y="3686601"/>
            <a:ext cx="3067291"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平行四边形 7"/>
          <p:cNvSpPr/>
          <p:nvPr/>
        </p:nvSpPr>
        <p:spPr>
          <a:xfrm flipV="1">
            <a:off x="0" y="0"/>
            <a:ext cx="3139440" cy="2008208"/>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9" name="矩形 8"/>
          <p:cNvSpPr/>
          <p:nvPr/>
        </p:nvSpPr>
        <p:spPr>
          <a:xfrm>
            <a:off x="0" y="4849792"/>
            <a:ext cx="12192000" cy="2055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10" name="平行四边形 9"/>
          <p:cNvSpPr/>
          <p:nvPr/>
        </p:nvSpPr>
        <p:spPr>
          <a:xfrm flipV="1">
            <a:off x="8970645" y="4849495"/>
            <a:ext cx="3074035" cy="2054225"/>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2" name="标题 1"/>
          <p:cNvSpPr>
            <a:spLocks noGrp="1"/>
          </p:cNvSpPr>
          <p:nvPr>
            <p:ph type="title" hasCustomPrompt="1"/>
          </p:nvPr>
        </p:nvSpPr>
        <p:spPr>
          <a:xfrm>
            <a:off x="5906095" y="1817226"/>
            <a:ext cx="5539522" cy="1858954"/>
          </a:xfrm>
        </p:spPr>
        <p:txBody>
          <a:bodyPr lIns="90000" tIns="46800" rIns="90000" bIns="46800" anchor="b">
            <a:normAutofit/>
          </a:bodyPr>
          <a:lstStyle>
            <a:lvl1pPr algn="r">
              <a:defRPr sz="9600" b="1">
                <a:solidFill>
                  <a:schemeClr val="tx1">
                    <a:lumMod val="75000"/>
                    <a:lumOff val="25000"/>
                  </a:schemeClr>
                </a:solidFill>
                <a:latin typeface="+mj-lt"/>
              </a:defRPr>
            </a:lvl1pPr>
          </a:lstStyle>
          <a:p>
            <a:r>
              <a:rPr lang="zh-CN" altLang="en-US" dirty="0"/>
              <a:t>编辑标题</a:t>
            </a:r>
            <a:endParaRPr lang="zh-CN" altLang="en-US" dirty="0"/>
          </a:p>
        </p:txBody>
      </p:sp>
      <p:sp>
        <p:nvSpPr>
          <p:cNvPr id="3" name="日期占位符 2"/>
          <p:cNvSpPr>
            <a:spLocks noGrp="1"/>
          </p:cNvSpPr>
          <p:nvPr>
            <p:ph type="dt" sz="half" idx="10"/>
          </p:nvPr>
        </p:nvSpPr>
        <p:spPr/>
        <p:txBody>
          <a:bodyPr lIns="90000" tIns="46800" rIns="90000" bIns="46800"/>
          <a:lstStyle/>
          <a:p>
            <a:fld id="{66ED02EE-8ED7-4720-98D5-9E9053965B95}" type="datetimeFigureOut">
              <a:rPr lang="zh-CN" altLang="en-US" smtClean="0"/>
            </a:fld>
            <a:endParaRPr lang="zh-CN" altLang="en-US"/>
          </a:p>
        </p:txBody>
      </p:sp>
      <p:sp>
        <p:nvSpPr>
          <p:cNvPr id="4" name="页脚占位符 3"/>
          <p:cNvSpPr>
            <a:spLocks noGrp="1"/>
          </p:cNvSpPr>
          <p:nvPr>
            <p:ph type="ftr" sz="quarter" idx="11"/>
          </p:nvPr>
        </p:nvSpPr>
        <p:spPr/>
        <p:txBody>
          <a:bodyPr lIns="90000" tIns="46800" rIns="90000" bIns="46800"/>
          <a:lstStyle/>
          <a:p>
            <a:endParaRPr lang="zh-CN" altLang="en-US"/>
          </a:p>
        </p:txBody>
      </p:sp>
      <p:sp>
        <p:nvSpPr>
          <p:cNvPr id="5" name="灯片编号占位符 4"/>
          <p:cNvSpPr>
            <a:spLocks noGrp="1"/>
          </p:cNvSpPr>
          <p:nvPr>
            <p:ph type="sldNum" sz="quarter" idx="12"/>
          </p:nvPr>
        </p:nvSpPr>
        <p:spPr/>
        <p:txBody>
          <a:bodyPr lIns="90000" tIns="46800" rIns="90000" bIns="46800"/>
          <a:lstStyle/>
          <a:p>
            <a:fld id="{78E15E9C-17F6-4DFB-85EC-0C62FE288285}"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6ED02EE-8ED7-4720-98D5-9E9053965B9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8E15E9C-17F6-4DFB-85EC-0C62FE288285}"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457200"/>
            <a:ext cx="4165200" cy="1600200"/>
          </a:xfrm>
        </p:spPr>
        <p:txBody>
          <a:bodyPr anchor="t" anchorCtr="0">
            <a:normAutofit/>
          </a:bodyPr>
          <a:lstStyle>
            <a:lvl1pPr>
              <a:defRPr sz="3600"/>
            </a:lvl1pPr>
          </a:lstStyle>
          <a:p>
            <a:r>
              <a:rPr lang="zh-CN" altLang="en-US" dirty="0"/>
              <a:t>单击此处编辑母版标题样式</a:t>
            </a:r>
            <a:endParaRPr lang="zh-CN" altLang="en-US" dirty="0"/>
          </a:p>
        </p:txBody>
      </p:sp>
      <p:sp>
        <p:nvSpPr>
          <p:cNvPr id="3" name="图片占位符 2"/>
          <p:cNvSpPr>
            <a:spLocks noGrp="1" noChangeAspect="1"/>
          </p:cNvSpPr>
          <p:nvPr>
            <p:ph type="pic" idx="1"/>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532224" y="365125"/>
            <a:ext cx="821575"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199" y="365125"/>
            <a:ext cx="9602585"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66ED02EE-8ED7-4720-98D5-9E9053965B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E15E9C-17F6-4DFB-85EC-0C62FE288285}"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pPr>
              <a:defRPr/>
            </a:pPr>
            <a:fld id="{A463E029-6A30-49BE-AE38-D0F2989EDD3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617E8B3-48F1-45F8-8112-4F43B536A91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C5553FE5-A1D2-45DE-A0DB-CE40A26E5383}"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4C1AD740-E183-45B2-B967-0038306595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DBC599DC-DC91-4737-ACA0-35249D7FC8B1}" type="datetimeFigureOut">
              <a:rPr lang="zh-CN" altLang="en-US" smtClean="0"/>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470CAAEC-8B46-460B-B169-ADF7941A870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B845480B-6AC6-4989-8465-025AFC2E1843}" type="datetimeFigureOut">
              <a:rPr lang="zh-CN" altLang="en-US" smtClean="0"/>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1280326A-C6FD-463E-AC91-3540BFA7BAB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4" Type="http://schemas.openxmlformats.org/officeDocument/2006/relationships/theme" Target="../theme/theme2.xml"/><Relationship Id="rId13" Type="http://schemas.openxmlformats.org/officeDocument/2006/relationships/tags" Target="../tags/tag3.xml"/><Relationship Id="rId12" Type="http://schemas.openxmlformats.org/officeDocument/2006/relationships/tags" Target="../tags/tag2.xml"/><Relationship Id="rId11" Type="http://schemas.openxmlformats.org/officeDocument/2006/relationships/tags" Target="../tags/tag1.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54404AA-76F2-4F7F-91D5-8234B890F8B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3361AD1-7D79-4A71-957C-FEA1D83FA85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lnSpc>
                <a:spcPct val="120000"/>
              </a:lnSpc>
              <a:defRPr sz="1200">
                <a:solidFill>
                  <a:schemeClr val="tx1">
                    <a:lumMod val="50000"/>
                    <a:lumOff val="50000"/>
                  </a:schemeClr>
                </a:solidFill>
              </a:defRPr>
            </a:lvl1pPr>
          </a:lstStyle>
          <a:p>
            <a:fld id="{66ED02EE-8ED7-4720-98D5-9E9053965B9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lnSpc>
                <a:spcPct val="120000"/>
              </a:lnSpc>
              <a:defRPr sz="1200">
                <a:solidFill>
                  <a:schemeClr val="tx1">
                    <a:lumMod val="50000"/>
                    <a:lumOff val="50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lnSpc>
                <a:spcPct val="120000"/>
              </a:lnSpc>
              <a:defRPr sz="1200">
                <a:solidFill>
                  <a:schemeClr val="tx1">
                    <a:lumMod val="50000"/>
                    <a:lumOff val="50000"/>
                  </a:schemeClr>
                </a:solidFill>
              </a:defRPr>
            </a:lvl1pPr>
          </a:lstStyle>
          <a:p>
            <a:fld id="{78E15E9C-17F6-4DFB-85EC-0C62FE288285}" type="slidenum">
              <a:rPr lang="zh-CN" altLang="en-US" smtClean="0"/>
            </a:fld>
            <a:endParaRPr lang="zh-CN" altLang="en-US"/>
          </a:p>
        </p:txBody>
      </p:sp>
      <p:sp>
        <p:nvSpPr>
          <p:cNvPr id="7" name="KSO_TEMPLATE" hidden="1"/>
          <p:cNvSpPr/>
          <p:nvPr>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txStyles>
    <p:titleStyle>
      <a:lvl1pPr algn="l" defTabSz="914400" rtl="0" eaLnBrk="1" latinLnBrk="0" hangingPunct="1">
        <a:lnSpc>
          <a:spcPct val="12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image9.wdp"/><Relationship Id="rId3" Type="http://schemas.openxmlformats.org/officeDocument/2006/relationships/image" Target="../media/image8.png"/><Relationship Id="rId2" Type="http://schemas.microsoft.com/office/2007/relationships/hdphoto" Target="../media/image7.wdp"/><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8.GIF"/><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21.png"/><Relationship Id="rId1" Type="http://schemas.openxmlformats.org/officeDocument/2006/relationships/image" Target="../media/image20.GI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23.GIF"/><Relationship Id="rId1"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6" Type="http://schemas.openxmlformats.org/officeDocument/2006/relationships/slideLayout" Target="../slideLayouts/slideLayout7.xml"/><Relationship Id="rId55" Type="http://schemas.openxmlformats.org/officeDocument/2006/relationships/tags" Target="../tags/tag58.xml"/><Relationship Id="rId54" Type="http://schemas.openxmlformats.org/officeDocument/2006/relationships/tags" Target="../tags/tag57.xml"/><Relationship Id="rId53" Type="http://schemas.openxmlformats.org/officeDocument/2006/relationships/tags" Target="../tags/tag56.xml"/><Relationship Id="rId52" Type="http://schemas.openxmlformats.org/officeDocument/2006/relationships/tags" Target="../tags/tag55.xml"/><Relationship Id="rId51" Type="http://schemas.openxmlformats.org/officeDocument/2006/relationships/tags" Target="../tags/tag54.xml"/><Relationship Id="rId50" Type="http://schemas.openxmlformats.org/officeDocument/2006/relationships/tags" Target="../tags/tag53.xml"/><Relationship Id="rId5" Type="http://schemas.openxmlformats.org/officeDocument/2006/relationships/tags" Target="../tags/tag8.xml"/><Relationship Id="rId49" Type="http://schemas.openxmlformats.org/officeDocument/2006/relationships/tags" Target="../tags/tag52.xml"/><Relationship Id="rId48" Type="http://schemas.openxmlformats.org/officeDocument/2006/relationships/tags" Target="../tags/tag51.xml"/><Relationship Id="rId47" Type="http://schemas.openxmlformats.org/officeDocument/2006/relationships/tags" Target="../tags/tag50.xml"/><Relationship Id="rId46" Type="http://schemas.openxmlformats.org/officeDocument/2006/relationships/tags" Target="../tags/tag49.xml"/><Relationship Id="rId45" Type="http://schemas.openxmlformats.org/officeDocument/2006/relationships/tags" Target="../tags/tag48.xml"/><Relationship Id="rId44" Type="http://schemas.openxmlformats.org/officeDocument/2006/relationships/tags" Target="../tags/tag47.xml"/><Relationship Id="rId43" Type="http://schemas.openxmlformats.org/officeDocument/2006/relationships/tags" Target="../tags/tag46.xml"/><Relationship Id="rId42" Type="http://schemas.openxmlformats.org/officeDocument/2006/relationships/tags" Target="../tags/tag45.xml"/><Relationship Id="rId41" Type="http://schemas.openxmlformats.org/officeDocument/2006/relationships/tags" Target="../tags/tag44.xml"/><Relationship Id="rId40" Type="http://schemas.openxmlformats.org/officeDocument/2006/relationships/tags" Target="../tags/tag43.xml"/><Relationship Id="rId4" Type="http://schemas.openxmlformats.org/officeDocument/2006/relationships/tags" Target="../tags/tag7.xml"/><Relationship Id="rId39" Type="http://schemas.openxmlformats.org/officeDocument/2006/relationships/tags" Target="../tags/tag42.xml"/><Relationship Id="rId38" Type="http://schemas.openxmlformats.org/officeDocument/2006/relationships/tags" Target="../tags/tag41.xml"/><Relationship Id="rId37" Type="http://schemas.openxmlformats.org/officeDocument/2006/relationships/tags" Target="../tags/tag40.xml"/><Relationship Id="rId36" Type="http://schemas.openxmlformats.org/officeDocument/2006/relationships/tags" Target="../tags/tag39.xml"/><Relationship Id="rId35" Type="http://schemas.openxmlformats.org/officeDocument/2006/relationships/tags" Target="../tags/tag38.xml"/><Relationship Id="rId34" Type="http://schemas.openxmlformats.org/officeDocument/2006/relationships/tags" Target="../tags/tag37.xml"/><Relationship Id="rId33" Type="http://schemas.openxmlformats.org/officeDocument/2006/relationships/tags" Target="../tags/tag36.xml"/><Relationship Id="rId32" Type="http://schemas.openxmlformats.org/officeDocument/2006/relationships/tags" Target="../tags/tag35.xml"/><Relationship Id="rId31" Type="http://schemas.openxmlformats.org/officeDocument/2006/relationships/tags" Target="../tags/tag34.xml"/><Relationship Id="rId30" Type="http://schemas.openxmlformats.org/officeDocument/2006/relationships/tags" Target="../tags/tag33.xml"/><Relationship Id="rId3" Type="http://schemas.openxmlformats.org/officeDocument/2006/relationships/tags" Target="../tags/tag6.xml"/><Relationship Id="rId29" Type="http://schemas.openxmlformats.org/officeDocument/2006/relationships/tags" Target="../tags/tag32.xml"/><Relationship Id="rId28" Type="http://schemas.openxmlformats.org/officeDocument/2006/relationships/tags" Target="../tags/tag31.xml"/><Relationship Id="rId27" Type="http://schemas.openxmlformats.org/officeDocument/2006/relationships/tags" Target="../tags/tag30.xml"/><Relationship Id="rId26" Type="http://schemas.openxmlformats.org/officeDocument/2006/relationships/tags" Target="../tags/tag29.xml"/><Relationship Id="rId25" Type="http://schemas.openxmlformats.org/officeDocument/2006/relationships/tags" Target="../tags/tag28.xml"/><Relationship Id="rId24" Type="http://schemas.openxmlformats.org/officeDocument/2006/relationships/tags" Target="../tags/tag27.xml"/><Relationship Id="rId23" Type="http://schemas.openxmlformats.org/officeDocument/2006/relationships/tags" Target="../tags/tag26.xml"/><Relationship Id="rId22" Type="http://schemas.openxmlformats.org/officeDocument/2006/relationships/tags" Target="../tags/tag25.xml"/><Relationship Id="rId21" Type="http://schemas.openxmlformats.org/officeDocument/2006/relationships/tags" Target="../tags/tag24.xml"/><Relationship Id="rId20" Type="http://schemas.openxmlformats.org/officeDocument/2006/relationships/tags" Target="../tags/tag23.xml"/><Relationship Id="rId2" Type="http://schemas.openxmlformats.org/officeDocument/2006/relationships/tags" Target="../tags/tag5.xml"/><Relationship Id="rId19" Type="http://schemas.openxmlformats.org/officeDocument/2006/relationships/tags" Target="../tags/tag22.xml"/><Relationship Id="rId18" Type="http://schemas.openxmlformats.org/officeDocument/2006/relationships/tags" Target="../tags/tag21.xml"/><Relationship Id="rId17" Type="http://schemas.openxmlformats.org/officeDocument/2006/relationships/tags" Target="../tags/tag20.xml"/><Relationship Id="rId16" Type="http://schemas.openxmlformats.org/officeDocument/2006/relationships/tags" Target="../tags/tag19.xml"/><Relationship Id="rId15" Type="http://schemas.openxmlformats.org/officeDocument/2006/relationships/tags" Target="../tags/tag18.xml"/><Relationship Id="rId14" Type="http://schemas.openxmlformats.org/officeDocument/2006/relationships/tags" Target="../tags/tag17.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9.jpe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tags" Target="../tags/tag59.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35.png"/><Relationship Id="rId1" Type="http://schemas.openxmlformats.org/officeDocument/2006/relationships/image" Target="../media/image34.GIF"/></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6.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41.jpeg"/><Relationship Id="rId1"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hyperlink" Target="http://www.hudong.com/wiki/%E5%91%BC%E5%90%B8" TargetMode="External"/></Relationships>
</file>

<file path=ppt/slides/_rels/slide31.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image" Target="../media/image43.jpeg"/><Relationship Id="rId3" Type="http://schemas.openxmlformats.org/officeDocument/2006/relationships/tags" Target="../tags/tag61.xml"/><Relationship Id="rId2" Type="http://schemas.openxmlformats.org/officeDocument/2006/relationships/image" Target="../media/image42.jpeg"/><Relationship Id="rId12" Type="http://schemas.openxmlformats.org/officeDocument/2006/relationships/notesSlide" Target="../notesSlides/notesSlide5.xml"/><Relationship Id="rId11" Type="http://schemas.openxmlformats.org/officeDocument/2006/relationships/slideLayout" Target="../slideLayouts/slideLayout7.xml"/><Relationship Id="rId10" Type="http://schemas.openxmlformats.org/officeDocument/2006/relationships/tags" Target="../tags/tag67.xml"/><Relationship Id="rId1" Type="http://schemas.openxmlformats.org/officeDocument/2006/relationships/tags" Target="../tags/tag60.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1.xml"/><Relationship Id="rId2" Type="http://schemas.openxmlformats.org/officeDocument/2006/relationships/tags" Target="../tags/tag69.xml"/><Relationship Id="rId1" Type="http://schemas.openxmlformats.org/officeDocument/2006/relationships/tags" Target="../tags/tag6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tHorz">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4751553" y="3623936"/>
            <a:ext cx="6318065" cy="3722018"/>
          </a:xfrm>
          <a:prstGeom prst="rect">
            <a:avLst/>
          </a:prstGeom>
        </p:spPr>
      </p:pic>
      <p:pic>
        <p:nvPicPr>
          <p:cNvPr id="3" name="图片 2"/>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496235" y="335164"/>
            <a:ext cx="6622595" cy="3904542"/>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703" y="496381"/>
            <a:ext cx="5712233" cy="6858000"/>
          </a:xfrm>
          <a:prstGeom prst="rect">
            <a:avLst/>
          </a:prstGeom>
        </p:spPr>
      </p:pic>
      <p:sp>
        <p:nvSpPr>
          <p:cNvPr id="10" name="文本框 24"/>
          <p:cNvSpPr txBox="1">
            <a:spLocks noChangeArrowheads="1"/>
          </p:cNvSpPr>
          <p:nvPr/>
        </p:nvSpPr>
        <p:spPr bwMode="auto">
          <a:xfrm>
            <a:off x="319405" y="2990215"/>
            <a:ext cx="9257030" cy="87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5000" b="1" dirty="0" smtClean="0">
                <a:solidFill>
                  <a:srgbClr val="C00000"/>
                </a:solidFill>
                <a:latin typeface="微软雅黑 Light" panose="020B0502040204020203" pitchFamily="34" charset="-122"/>
                <a:ea typeface="微软雅黑 Light" panose="020B0502040204020203" pitchFamily="34" charset="-122"/>
              </a:rPr>
              <a:t>   </a:t>
            </a:r>
            <a:r>
              <a:rPr lang="zh-CN" altLang="en-US" sz="5000" b="1" dirty="0" smtClean="0">
                <a:solidFill>
                  <a:srgbClr val="C00000"/>
                </a:solidFill>
                <a:latin typeface="微软雅黑 Light" panose="020B0502040204020203" pitchFamily="34" charset="-122"/>
                <a:ea typeface="微软雅黑 Light" panose="020B0502040204020203" pitchFamily="34" charset="-122"/>
              </a:rPr>
              <a:t>心肺复苏术及急救知识普及</a:t>
            </a:r>
            <a:endParaRPr lang="zh-CN" altLang="en-US" sz="5000" b="1" dirty="0">
              <a:solidFill>
                <a:srgbClr val="C00000"/>
              </a:solidFill>
              <a:latin typeface="微软雅黑 Light" panose="020B0502040204020203" pitchFamily="34" charset="-122"/>
              <a:ea typeface="微软雅黑 Light" panose="020B0502040204020203" pitchFamily="34" charset="-122"/>
            </a:endParaRPr>
          </a:p>
        </p:txBody>
      </p:sp>
      <p:sp>
        <p:nvSpPr>
          <p:cNvPr id="11" name="文本框 10"/>
          <p:cNvSpPr txBox="1">
            <a:spLocks noChangeArrowheads="1"/>
          </p:cNvSpPr>
          <p:nvPr/>
        </p:nvSpPr>
        <p:spPr bwMode="auto">
          <a:xfrm>
            <a:off x="2446655" y="4496435"/>
            <a:ext cx="4702810" cy="1476375"/>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zh-CN" sz="3000" b="1" dirty="0" smtClean="0">
                <a:solidFill>
                  <a:srgbClr val="C00000"/>
                </a:solidFill>
                <a:latin typeface="+mn-lt"/>
              </a:rPr>
              <a:t>东西湖疾控中心</a:t>
            </a:r>
            <a:r>
              <a:rPr lang="en-US" altLang="zh-CN" sz="3000" b="1" dirty="0" smtClean="0">
                <a:solidFill>
                  <a:srgbClr val="C00000"/>
                </a:solidFill>
                <a:latin typeface="+mn-lt"/>
              </a:rPr>
              <a:t>  </a:t>
            </a:r>
            <a:r>
              <a:rPr lang="zh-CN" altLang="en-US" sz="3000" b="1" dirty="0" smtClean="0">
                <a:solidFill>
                  <a:srgbClr val="C00000"/>
                </a:solidFill>
                <a:latin typeface="+mn-lt"/>
              </a:rPr>
              <a:t>杨莹</a:t>
            </a:r>
            <a:r>
              <a:rPr lang="zh-CN" sz="3000" b="1" dirty="0" smtClean="0">
                <a:solidFill>
                  <a:srgbClr val="C00000"/>
                </a:solidFill>
                <a:latin typeface="+mn-lt"/>
              </a:rPr>
              <a:t>   </a:t>
            </a:r>
            <a:endParaRPr lang="zh-CN" sz="3000" b="1" dirty="0" smtClean="0">
              <a:solidFill>
                <a:srgbClr val="C00000"/>
              </a:solidFill>
              <a:latin typeface="+mn-lt"/>
            </a:endParaRPr>
          </a:p>
          <a:p>
            <a:r>
              <a:rPr lang="zh-CN" sz="3000" b="1" dirty="0" smtClean="0">
                <a:solidFill>
                  <a:srgbClr val="C00000"/>
                </a:solidFill>
                <a:latin typeface="+mn-lt"/>
              </a:rPr>
              <a:t>  </a:t>
            </a:r>
            <a:endParaRPr lang="zh-CN" sz="3000" b="1" dirty="0" smtClean="0">
              <a:solidFill>
                <a:srgbClr val="C00000"/>
              </a:solidFill>
              <a:latin typeface="+mn-lt"/>
            </a:endParaRPr>
          </a:p>
          <a:p>
            <a:endParaRPr lang="zh-CN" sz="3000" b="1" dirty="0">
              <a:solidFill>
                <a:srgbClr val="C00000"/>
              </a:solidFill>
              <a:latin typeface="+mn-lt"/>
            </a:endParaRPr>
          </a:p>
        </p:txBody>
      </p:sp>
      <p:grpSp>
        <p:nvGrpSpPr>
          <p:cNvPr id="18" name="Group 4"/>
          <p:cNvGrpSpPr>
            <a:grpSpLocks noChangeAspect="1"/>
          </p:cNvGrpSpPr>
          <p:nvPr/>
        </p:nvGrpSpPr>
        <p:grpSpPr bwMode="auto">
          <a:xfrm>
            <a:off x="4270012" y="496270"/>
            <a:ext cx="2151063" cy="2152651"/>
            <a:chOff x="1579" y="40"/>
            <a:chExt cx="1355" cy="1356"/>
          </a:xfrm>
        </p:grpSpPr>
        <p:sp>
          <p:nvSpPr>
            <p:cNvPr id="19" name="Freeform 5"/>
            <p:cNvSpPr/>
            <p:nvPr/>
          </p:nvSpPr>
          <p:spPr bwMode="auto">
            <a:xfrm>
              <a:off x="2080" y="541"/>
              <a:ext cx="854" cy="855"/>
            </a:xfrm>
            <a:custGeom>
              <a:avLst/>
              <a:gdLst>
                <a:gd name="T0" fmla="*/ 60 w 290"/>
                <a:gd name="T1" fmla="*/ 290 h 290"/>
                <a:gd name="T2" fmla="*/ 121 w 290"/>
                <a:gd name="T3" fmla="*/ 230 h 290"/>
                <a:gd name="T4" fmla="*/ 121 w 290"/>
                <a:gd name="T5" fmla="*/ 120 h 290"/>
                <a:gd name="T6" fmla="*/ 230 w 290"/>
                <a:gd name="T7" fmla="*/ 120 h 290"/>
                <a:gd name="T8" fmla="*/ 290 w 290"/>
                <a:gd name="T9" fmla="*/ 60 h 290"/>
                <a:gd name="T10" fmla="*/ 230 w 290"/>
                <a:gd name="T11" fmla="*/ 0 h 290"/>
                <a:gd name="T12" fmla="*/ 60 w 290"/>
                <a:gd name="T13" fmla="*/ 0 h 290"/>
                <a:gd name="T14" fmla="*/ 54 w 290"/>
                <a:gd name="T15" fmla="*/ 0 h 290"/>
                <a:gd name="T16" fmla="*/ 0 w 290"/>
                <a:gd name="T17" fmla="*/ 60 h 290"/>
                <a:gd name="T18" fmla="*/ 0 w 290"/>
                <a:gd name="T19" fmla="*/ 230 h 290"/>
                <a:gd name="T20" fmla="*/ 60 w 290"/>
                <a:gd name="T21"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90">
                  <a:moveTo>
                    <a:pt x="60" y="290"/>
                  </a:moveTo>
                  <a:cubicBezTo>
                    <a:pt x="94" y="290"/>
                    <a:pt x="121" y="263"/>
                    <a:pt x="121" y="230"/>
                  </a:cubicBezTo>
                  <a:cubicBezTo>
                    <a:pt x="121" y="120"/>
                    <a:pt x="121" y="120"/>
                    <a:pt x="121" y="120"/>
                  </a:cubicBezTo>
                  <a:cubicBezTo>
                    <a:pt x="230" y="120"/>
                    <a:pt x="230" y="120"/>
                    <a:pt x="230" y="120"/>
                  </a:cubicBezTo>
                  <a:cubicBezTo>
                    <a:pt x="263" y="120"/>
                    <a:pt x="290" y="93"/>
                    <a:pt x="290" y="60"/>
                  </a:cubicBezTo>
                  <a:cubicBezTo>
                    <a:pt x="290" y="27"/>
                    <a:pt x="263" y="0"/>
                    <a:pt x="230" y="0"/>
                  </a:cubicBezTo>
                  <a:cubicBezTo>
                    <a:pt x="60" y="0"/>
                    <a:pt x="60" y="0"/>
                    <a:pt x="60" y="0"/>
                  </a:cubicBezTo>
                  <a:cubicBezTo>
                    <a:pt x="58" y="0"/>
                    <a:pt x="56" y="0"/>
                    <a:pt x="54" y="0"/>
                  </a:cubicBezTo>
                  <a:cubicBezTo>
                    <a:pt x="24" y="3"/>
                    <a:pt x="0" y="29"/>
                    <a:pt x="0" y="60"/>
                  </a:cubicBezTo>
                  <a:cubicBezTo>
                    <a:pt x="0" y="230"/>
                    <a:pt x="0" y="230"/>
                    <a:pt x="0" y="230"/>
                  </a:cubicBezTo>
                  <a:cubicBezTo>
                    <a:pt x="0" y="263"/>
                    <a:pt x="27" y="290"/>
                    <a:pt x="60" y="290"/>
                  </a:cubicBezTo>
                  <a:close/>
                </a:path>
              </a:pathLst>
            </a:custGeom>
            <a:solidFill>
              <a:srgbClr val="8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 name="Freeform 6"/>
            <p:cNvSpPr/>
            <p:nvPr/>
          </p:nvSpPr>
          <p:spPr bwMode="auto">
            <a:xfrm>
              <a:off x="1579" y="40"/>
              <a:ext cx="854" cy="858"/>
            </a:xfrm>
            <a:custGeom>
              <a:avLst/>
              <a:gdLst>
                <a:gd name="T0" fmla="*/ 230 w 290"/>
                <a:gd name="T1" fmla="*/ 0 h 291"/>
                <a:gd name="T2" fmla="*/ 169 w 290"/>
                <a:gd name="T3" fmla="*/ 61 h 291"/>
                <a:gd name="T4" fmla="*/ 169 w 290"/>
                <a:gd name="T5" fmla="*/ 170 h 291"/>
                <a:gd name="T6" fmla="*/ 60 w 290"/>
                <a:gd name="T7" fmla="*/ 170 h 291"/>
                <a:gd name="T8" fmla="*/ 0 w 290"/>
                <a:gd name="T9" fmla="*/ 230 h 291"/>
                <a:gd name="T10" fmla="*/ 60 w 290"/>
                <a:gd name="T11" fmla="*/ 291 h 291"/>
                <a:gd name="T12" fmla="*/ 230 w 290"/>
                <a:gd name="T13" fmla="*/ 291 h 291"/>
                <a:gd name="T14" fmla="*/ 236 w 290"/>
                <a:gd name="T15" fmla="*/ 290 h 291"/>
                <a:gd name="T16" fmla="*/ 290 w 290"/>
                <a:gd name="T17" fmla="*/ 230 h 291"/>
                <a:gd name="T18" fmla="*/ 290 w 290"/>
                <a:gd name="T19" fmla="*/ 61 h 291"/>
                <a:gd name="T20" fmla="*/ 230 w 290"/>
                <a:gd name="T21"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91">
                  <a:moveTo>
                    <a:pt x="230" y="0"/>
                  </a:moveTo>
                  <a:cubicBezTo>
                    <a:pt x="196" y="0"/>
                    <a:pt x="169" y="27"/>
                    <a:pt x="169" y="61"/>
                  </a:cubicBezTo>
                  <a:cubicBezTo>
                    <a:pt x="169" y="170"/>
                    <a:pt x="169" y="170"/>
                    <a:pt x="169" y="170"/>
                  </a:cubicBezTo>
                  <a:cubicBezTo>
                    <a:pt x="60" y="170"/>
                    <a:pt x="60" y="170"/>
                    <a:pt x="60" y="170"/>
                  </a:cubicBezTo>
                  <a:cubicBezTo>
                    <a:pt x="27" y="170"/>
                    <a:pt x="0" y="197"/>
                    <a:pt x="0" y="230"/>
                  </a:cubicBezTo>
                  <a:cubicBezTo>
                    <a:pt x="0" y="264"/>
                    <a:pt x="27" y="291"/>
                    <a:pt x="60" y="291"/>
                  </a:cubicBezTo>
                  <a:cubicBezTo>
                    <a:pt x="230" y="291"/>
                    <a:pt x="230" y="291"/>
                    <a:pt x="230" y="291"/>
                  </a:cubicBezTo>
                  <a:cubicBezTo>
                    <a:pt x="232" y="291"/>
                    <a:pt x="234" y="290"/>
                    <a:pt x="236" y="290"/>
                  </a:cubicBezTo>
                  <a:cubicBezTo>
                    <a:pt x="266" y="287"/>
                    <a:pt x="290" y="262"/>
                    <a:pt x="290" y="230"/>
                  </a:cubicBezTo>
                  <a:cubicBezTo>
                    <a:pt x="290" y="61"/>
                    <a:pt x="290" y="61"/>
                    <a:pt x="290" y="61"/>
                  </a:cubicBezTo>
                  <a:cubicBezTo>
                    <a:pt x="290" y="27"/>
                    <a:pt x="263" y="0"/>
                    <a:pt x="230" y="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Scale>
                                      <p:cBhvr>
                                        <p:cTn id="12"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8"/>
                                        </p:tgtEl>
                                        <p:attrNameLst>
                                          <p:attrName>ppt_x</p:attrName>
                                          <p:attrName>ppt_y</p:attrName>
                                        </p:attrNameLst>
                                      </p:cBhvr>
                                    </p:animMotion>
                                    <p:animEffect transition="in" filter="fade">
                                      <p:cBhvr>
                                        <p:cTn id="14" dur="1000"/>
                                        <p:tgtEl>
                                          <p:spTgt spid="18"/>
                                        </p:tgtEl>
                                      </p:cBhvr>
                                    </p:animEffect>
                                  </p:childTnLst>
                                </p:cTn>
                              </p:par>
                            </p:childTnLst>
                          </p:cTn>
                        </p:par>
                        <p:par>
                          <p:cTn id="15" fill="hold">
                            <p:stCondLst>
                              <p:cond delay="1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by="(-#ppt_w*2)" calcmode="lin" valueType="num">
                                      <p:cBhvr rctx="PPT">
                                        <p:cTn id="18" dur="500" autoRev="1" fill="hold">
                                          <p:stCondLst>
                                            <p:cond delay="0"/>
                                          </p:stCondLst>
                                        </p:cTn>
                                        <p:tgtEl>
                                          <p:spTgt spid="10"/>
                                        </p:tgtEl>
                                        <p:attrNameLst>
                                          <p:attrName>ppt_w</p:attrName>
                                        </p:attrNameLst>
                                      </p:cBhvr>
                                    </p:anim>
                                    <p:anim by="(#ppt_w*0.50)" calcmode="lin" valueType="num">
                                      <p:cBhvr>
                                        <p:cTn id="19" dur="500" decel="50000" autoRev="1" fill="hold">
                                          <p:stCondLst>
                                            <p:cond delay="0"/>
                                          </p:stCondLst>
                                        </p:cTn>
                                        <p:tgtEl>
                                          <p:spTgt spid="10"/>
                                        </p:tgtEl>
                                        <p:attrNameLst>
                                          <p:attrName>ppt_x</p:attrName>
                                        </p:attrNameLst>
                                      </p:cBhvr>
                                    </p:anim>
                                    <p:anim from="(-#ppt_h/2)" to="(#ppt_y)" calcmode="lin" valueType="num">
                                      <p:cBhvr>
                                        <p:cTn id="20" dur="1000" fill="hold">
                                          <p:stCondLst>
                                            <p:cond delay="0"/>
                                          </p:stCondLst>
                                        </p:cTn>
                                        <p:tgtEl>
                                          <p:spTgt spid="10"/>
                                        </p:tgtEl>
                                        <p:attrNameLst>
                                          <p:attrName>ppt_y</p:attrName>
                                        </p:attrNameLst>
                                      </p:cBhvr>
                                    </p:anim>
                                    <p:animRot by="21600000">
                                      <p:cBhvr>
                                        <p:cTn id="21" dur="1000" fill="hold">
                                          <p:stCondLst>
                                            <p:cond delay="0"/>
                                          </p:stCondLst>
                                        </p:cTn>
                                        <p:tgtEl>
                                          <p:spTgt spid="10"/>
                                        </p:tgtEl>
                                        <p:attrNameLst>
                                          <p:attrName>r</p:attrName>
                                        </p:attrNameLst>
                                      </p:cBhvr>
                                    </p:animRot>
                                  </p:childTnLst>
                                </p:cTn>
                              </p:par>
                            </p:childTnLst>
                          </p:cTn>
                        </p:par>
                        <p:par>
                          <p:cTn id="22" fill="hold">
                            <p:stCondLst>
                              <p:cond delay="24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756275" y="3181985"/>
            <a:ext cx="5944870" cy="3554730"/>
          </a:xfrm>
          <a:prstGeom prst="rect">
            <a:avLst/>
          </a:prstGeom>
        </p:spPr>
      </p:pic>
      <p:pic>
        <p:nvPicPr>
          <p:cNvPr id="2" name="图片 1" descr="583e8dd40a8a4670879e325f9d84e943"/>
          <p:cNvPicPr>
            <a:picLocks noChangeAspect="1"/>
          </p:cNvPicPr>
          <p:nvPr/>
        </p:nvPicPr>
        <p:blipFill>
          <a:blip r:embed="rId2"/>
          <a:stretch>
            <a:fillRect/>
          </a:stretch>
        </p:blipFill>
        <p:spPr>
          <a:xfrm>
            <a:off x="734060" y="1383665"/>
            <a:ext cx="4781550" cy="4091305"/>
          </a:xfrm>
          <a:prstGeom prst="rect">
            <a:avLst/>
          </a:prstGeom>
        </p:spPr>
      </p:pic>
      <p:pic>
        <p:nvPicPr>
          <p:cNvPr id="5" name="图片 4"/>
          <p:cNvPicPr>
            <a:picLocks noChangeAspect="1"/>
          </p:cNvPicPr>
          <p:nvPr/>
        </p:nvPicPr>
        <p:blipFill>
          <a:blip r:embed="rId3"/>
          <a:stretch>
            <a:fillRect/>
          </a:stretch>
        </p:blipFill>
        <p:spPr>
          <a:xfrm>
            <a:off x="5697855" y="41910"/>
            <a:ext cx="6003290" cy="3140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4"/>
          <p:cNvGrpSpPr>
            <a:grpSpLocks noChangeAspect="1"/>
          </p:cNvGrpSpPr>
          <p:nvPr/>
        </p:nvGrpSpPr>
        <p:grpSpPr bwMode="auto">
          <a:xfrm>
            <a:off x="4970748" y="849047"/>
            <a:ext cx="2151063" cy="2152651"/>
            <a:chOff x="1579" y="40"/>
            <a:chExt cx="1355" cy="1356"/>
          </a:xfrm>
        </p:grpSpPr>
        <p:sp>
          <p:nvSpPr>
            <p:cNvPr id="12" name="Freeform 5"/>
            <p:cNvSpPr/>
            <p:nvPr/>
          </p:nvSpPr>
          <p:spPr bwMode="auto">
            <a:xfrm>
              <a:off x="2080" y="541"/>
              <a:ext cx="854" cy="855"/>
            </a:xfrm>
            <a:custGeom>
              <a:avLst/>
              <a:gdLst>
                <a:gd name="T0" fmla="*/ 60 w 290"/>
                <a:gd name="T1" fmla="*/ 290 h 290"/>
                <a:gd name="T2" fmla="*/ 121 w 290"/>
                <a:gd name="T3" fmla="*/ 230 h 290"/>
                <a:gd name="T4" fmla="*/ 121 w 290"/>
                <a:gd name="T5" fmla="*/ 120 h 290"/>
                <a:gd name="T6" fmla="*/ 230 w 290"/>
                <a:gd name="T7" fmla="*/ 120 h 290"/>
                <a:gd name="T8" fmla="*/ 290 w 290"/>
                <a:gd name="T9" fmla="*/ 60 h 290"/>
                <a:gd name="T10" fmla="*/ 230 w 290"/>
                <a:gd name="T11" fmla="*/ 0 h 290"/>
                <a:gd name="T12" fmla="*/ 60 w 290"/>
                <a:gd name="T13" fmla="*/ 0 h 290"/>
                <a:gd name="T14" fmla="*/ 54 w 290"/>
                <a:gd name="T15" fmla="*/ 0 h 290"/>
                <a:gd name="T16" fmla="*/ 0 w 290"/>
                <a:gd name="T17" fmla="*/ 60 h 290"/>
                <a:gd name="T18" fmla="*/ 0 w 290"/>
                <a:gd name="T19" fmla="*/ 230 h 290"/>
                <a:gd name="T20" fmla="*/ 60 w 290"/>
                <a:gd name="T21"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90">
                  <a:moveTo>
                    <a:pt x="60" y="290"/>
                  </a:moveTo>
                  <a:cubicBezTo>
                    <a:pt x="94" y="290"/>
                    <a:pt x="121" y="263"/>
                    <a:pt x="121" y="230"/>
                  </a:cubicBezTo>
                  <a:cubicBezTo>
                    <a:pt x="121" y="120"/>
                    <a:pt x="121" y="120"/>
                    <a:pt x="121" y="120"/>
                  </a:cubicBezTo>
                  <a:cubicBezTo>
                    <a:pt x="230" y="120"/>
                    <a:pt x="230" y="120"/>
                    <a:pt x="230" y="120"/>
                  </a:cubicBezTo>
                  <a:cubicBezTo>
                    <a:pt x="263" y="120"/>
                    <a:pt x="290" y="93"/>
                    <a:pt x="290" y="60"/>
                  </a:cubicBezTo>
                  <a:cubicBezTo>
                    <a:pt x="290" y="27"/>
                    <a:pt x="263" y="0"/>
                    <a:pt x="230" y="0"/>
                  </a:cubicBezTo>
                  <a:cubicBezTo>
                    <a:pt x="60" y="0"/>
                    <a:pt x="60" y="0"/>
                    <a:pt x="60" y="0"/>
                  </a:cubicBezTo>
                  <a:cubicBezTo>
                    <a:pt x="58" y="0"/>
                    <a:pt x="56" y="0"/>
                    <a:pt x="54" y="0"/>
                  </a:cubicBezTo>
                  <a:cubicBezTo>
                    <a:pt x="24" y="3"/>
                    <a:pt x="0" y="29"/>
                    <a:pt x="0" y="60"/>
                  </a:cubicBezTo>
                  <a:cubicBezTo>
                    <a:pt x="0" y="230"/>
                    <a:pt x="0" y="230"/>
                    <a:pt x="0" y="230"/>
                  </a:cubicBezTo>
                  <a:cubicBezTo>
                    <a:pt x="0" y="263"/>
                    <a:pt x="27" y="290"/>
                    <a:pt x="60" y="290"/>
                  </a:cubicBezTo>
                  <a:close/>
                </a:path>
              </a:pathLst>
            </a:custGeom>
            <a:solidFill>
              <a:srgbClr val="8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3" name="Freeform 6"/>
            <p:cNvSpPr/>
            <p:nvPr/>
          </p:nvSpPr>
          <p:spPr bwMode="auto">
            <a:xfrm>
              <a:off x="1579" y="40"/>
              <a:ext cx="854" cy="858"/>
            </a:xfrm>
            <a:custGeom>
              <a:avLst/>
              <a:gdLst>
                <a:gd name="T0" fmla="*/ 230 w 290"/>
                <a:gd name="T1" fmla="*/ 0 h 291"/>
                <a:gd name="T2" fmla="*/ 169 w 290"/>
                <a:gd name="T3" fmla="*/ 61 h 291"/>
                <a:gd name="T4" fmla="*/ 169 w 290"/>
                <a:gd name="T5" fmla="*/ 170 h 291"/>
                <a:gd name="T6" fmla="*/ 60 w 290"/>
                <a:gd name="T7" fmla="*/ 170 h 291"/>
                <a:gd name="T8" fmla="*/ 0 w 290"/>
                <a:gd name="T9" fmla="*/ 230 h 291"/>
                <a:gd name="T10" fmla="*/ 60 w 290"/>
                <a:gd name="T11" fmla="*/ 291 h 291"/>
                <a:gd name="T12" fmla="*/ 230 w 290"/>
                <a:gd name="T13" fmla="*/ 291 h 291"/>
                <a:gd name="T14" fmla="*/ 236 w 290"/>
                <a:gd name="T15" fmla="*/ 290 h 291"/>
                <a:gd name="T16" fmla="*/ 290 w 290"/>
                <a:gd name="T17" fmla="*/ 230 h 291"/>
                <a:gd name="T18" fmla="*/ 290 w 290"/>
                <a:gd name="T19" fmla="*/ 61 h 291"/>
                <a:gd name="T20" fmla="*/ 230 w 290"/>
                <a:gd name="T21"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91">
                  <a:moveTo>
                    <a:pt x="230" y="0"/>
                  </a:moveTo>
                  <a:cubicBezTo>
                    <a:pt x="196" y="0"/>
                    <a:pt x="169" y="27"/>
                    <a:pt x="169" y="61"/>
                  </a:cubicBezTo>
                  <a:cubicBezTo>
                    <a:pt x="169" y="170"/>
                    <a:pt x="169" y="170"/>
                    <a:pt x="169" y="170"/>
                  </a:cubicBezTo>
                  <a:cubicBezTo>
                    <a:pt x="60" y="170"/>
                    <a:pt x="60" y="170"/>
                    <a:pt x="60" y="170"/>
                  </a:cubicBezTo>
                  <a:cubicBezTo>
                    <a:pt x="27" y="170"/>
                    <a:pt x="0" y="197"/>
                    <a:pt x="0" y="230"/>
                  </a:cubicBezTo>
                  <a:cubicBezTo>
                    <a:pt x="0" y="264"/>
                    <a:pt x="27" y="291"/>
                    <a:pt x="60" y="291"/>
                  </a:cubicBezTo>
                  <a:cubicBezTo>
                    <a:pt x="230" y="291"/>
                    <a:pt x="230" y="291"/>
                    <a:pt x="230" y="291"/>
                  </a:cubicBezTo>
                  <a:cubicBezTo>
                    <a:pt x="232" y="291"/>
                    <a:pt x="234" y="290"/>
                    <a:pt x="236" y="290"/>
                  </a:cubicBezTo>
                  <a:cubicBezTo>
                    <a:pt x="266" y="287"/>
                    <a:pt x="290" y="262"/>
                    <a:pt x="290" y="230"/>
                  </a:cubicBezTo>
                  <a:cubicBezTo>
                    <a:pt x="290" y="61"/>
                    <a:pt x="290" y="61"/>
                    <a:pt x="290" y="61"/>
                  </a:cubicBezTo>
                  <a:cubicBezTo>
                    <a:pt x="290" y="27"/>
                    <a:pt x="263" y="0"/>
                    <a:pt x="230" y="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sp>
        <p:nvSpPr>
          <p:cNvPr id="27" name="矩形 26"/>
          <p:cNvSpPr/>
          <p:nvPr/>
        </p:nvSpPr>
        <p:spPr>
          <a:xfrm>
            <a:off x="3559810" y="3680460"/>
            <a:ext cx="5508625" cy="706755"/>
          </a:xfrm>
          <a:prstGeom prst="rect">
            <a:avLst/>
          </a:prstGeom>
        </p:spPr>
        <p:txBody>
          <a:bodyPr wrap="square">
            <a:spAutoFit/>
          </a:bodyPr>
          <a:lstStyle/>
          <a:p>
            <a:pPr algn="ctr">
              <a:spcAft>
                <a:spcPts val="600"/>
              </a:spcAft>
              <a:buClr>
                <a:schemeClr val="accent1"/>
              </a:buClr>
            </a:pPr>
            <a:r>
              <a:rPr lang="zh-CN" altLang="en-US" sz="4000" dirty="0" smtClean="0">
                <a:solidFill>
                  <a:srgbClr val="5A6478"/>
                </a:solidFill>
                <a:latin typeface="+mj-ea"/>
                <a:ea typeface="+mj-ea"/>
              </a:rPr>
              <a:t>如何实施心肺复苏术？</a:t>
            </a:r>
            <a:endParaRPr lang="zh-CN" altLang="en-US" sz="4000" dirty="0">
              <a:solidFill>
                <a:srgbClr val="5A6478"/>
              </a:solidFill>
              <a:latin typeface="+mj-ea"/>
              <a:ea typeface="+mj-ea"/>
            </a:endParaRPr>
          </a:p>
        </p:txBody>
      </p:sp>
      <p:sp>
        <p:nvSpPr>
          <p:cNvPr id="28" name="矩形 27"/>
          <p:cNvSpPr/>
          <p:nvPr/>
        </p:nvSpPr>
        <p:spPr>
          <a:xfrm>
            <a:off x="5087496" y="3013850"/>
            <a:ext cx="2017008"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rgbClr val="5A6478"/>
                </a:solidFill>
                <a:latin typeface="+mj-ea"/>
                <a:ea typeface="+mj-ea"/>
              </a:rPr>
              <a:t>PART THREE</a:t>
            </a:r>
            <a:endParaRPr lang="zh-CN" altLang="en-US" dirty="0">
              <a:solidFill>
                <a:srgbClr val="5A6478"/>
              </a:solidFill>
              <a:latin typeface="+mj-ea"/>
              <a:ea typeface="+mj-ea"/>
            </a:endParaRPr>
          </a:p>
        </p:txBody>
      </p:sp>
      <p:sp>
        <p:nvSpPr>
          <p:cNvPr id="35" name="十字形 34"/>
          <p:cNvSpPr/>
          <p:nvPr/>
        </p:nvSpPr>
        <p:spPr>
          <a:xfrm>
            <a:off x="4953974" y="3130468"/>
            <a:ext cx="267043" cy="267043"/>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十字形 35"/>
          <p:cNvSpPr/>
          <p:nvPr/>
        </p:nvSpPr>
        <p:spPr>
          <a:xfrm>
            <a:off x="7548807" y="1704589"/>
            <a:ext cx="152061" cy="152061"/>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356994" y="1560122"/>
            <a:ext cx="1367148" cy="707886"/>
          </a:xfrm>
          <a:prstGeom prst="rect">
            <a:avLst/>
          </a:prstGeom>
        </p:spPr>
        <p:txBody>
          <a:bodyPr wrap="square">
            <a:spAutoFit/>
          </a:bodyPr>
          <a:lstStyle/>
          <a:p>
            <a:pPr algn="ctr">
              <a:spcAft>
                <a:spcPts val="600"/>
              </a:spcAft>
              <a:buClr>
                <a:schemeClr val="accent1"/>
              </a:buClr>
            </a:pPr>
            <a:r>
              <a:rPr lang="en-US" altLang="zh-CN" sz="4000" dirty="0" smtClean="0">
                <a:solidFill>
                  <a:schemeClr val="bg1"/>
                </a:solidFill>
                <a:latin typeface="+mj-ea"/>
                <a:ea typeface="+mj-ea"/>
              </a:rPr>
              <a:t>03</a:t>
            </a:r>
            <a:endParaRPr lang="zh-CN" altLang="en-US" sz="4000" dirty="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2000"/>
                            </p:stCondLst>
                            <p:childTnLst>
                              <p:par>
                                <p:cTn id="21" presetID="2" presetClass="entr" presetSubtype="2" fill="hold" grpId="0" nodeType="afterEffect">
                                  <p:stCondLst>
                                    <p:cond delay="0"/>
                                  </p:stCondLst>
                                  <p:iterate type="lt">
                                    <p:tmPct val="10000"/>
                                  </p:iterate>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750" fill="hold"/>
                                        <p:tgtEl>
                                          <p:spTgt spid="27"/>
                                        </p:tgtEl>
                                        <p:attrNameLst>
                                          <p:attrName>ppt_x</p:attrName>
                                        </p:attrNameLst>
                                      </p:cBhvr>
                                      <p:tavLst>
                                        <p:tav tm="0">
                                          <p:val>
                                            <p:strVal val="1+#ppt_w/2"/>
                                          </p:val>
                                        </p:tav>
                                        <p:tav tm="100000">
                                          <p:val>
                                            <p:strVal val="#ppt_x"/>
                                          </p:val>
                                        </p:tav>
                                      </p:tavLst>
                                    </p:anim>
                                    <p:anim calcmode="lin" valueType="num">
                                      <p:cBhvr additive="base">
                                        <p:cTn id="24" dur="750" fill="hold"/>
                                        <p:tgtEl>
                                          <p:spTgt spid="27"/>
                                        </p:tgtEl>
                                        <p:attrNameLst>
                                          <p:attrName>ppt_y</p:attrName>
                                        </p:attrNameLst>
                                      </p:cBhvr>
                                      <p:tavLst>
                                        <p:tav tm="0">
                                          <p:val>
                                            <p:strVal val="#ppt_y"/>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randombar(horizontal)">
                                      <p:cBhvr>
                                        <p:cTn id="27" dur="1000"/>
                                        <p:tgtEl>
                                          <p:spTgt spid="3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5" grpId="0" animBg="1"/>
      <p:bldP spid="36"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5"/>
          <p:cNvSpPr txBox="1">
            <a:spLocks noChangeArrowheads="1"/>
          </p:cNvSpPr>
          <p:nvPr/>
        </p:nvSpPr>
        <p:spPr bwMode="auto">
          <a:xfrm>
            <a:off x="1316673" y="390843"/>
            <a:ext cx="6472238"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如何实施心肺复苏术？</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mn-cs"/>
              <a:sym typeface="微软雅黑" panose="020B0503020204020204" charset="-122"/>
            </a:endParaRPr>
          </a:p>
        </p:txBody>
      </p:sp>
      <p:sp>
        <p:nvSpPr>
          <p:cNvPr id="14" name="标题 5"/>
          <p:cNvSpPr txBox="1">
            <a:spLocks noChangeArrowheads="1"/>
          </p:cNvSpPr>
          <p:nvPr/>
        </p:nvSpPr>
        <p:spPr bwMode="auto">
          <a:xfrm>
            <a:off x="1154430" y="1833245"/>
            <a:ext cx="5780405" cy="590550"/>
          </a:xfrm>
          <a:prstGeom prst="rect">
            <a:avLst/>
          </a:prstGeom>
          <a:noFill/>
          <a:ln w="9525">
            <a:noFill/>
            <a:miter lim="800000"/>
          </a:ln>
        </p:spPr>
        <p:txBody>
          <a:bodyPr anchor="b"/>
          <a:p>
            <a:pPr marR="0" algn="ctr" defTabSz="914400">
              <a:lnSpc>
                <a:spcPct val="90000"/>
              </a:lnSpc>
              <a:buClrTx/>
              <a:buSzTx/>
              <a:buFont typeface="Arial" panose="020B0604020202020204" pitchFamily="34" charset="0"/>
              <a:buNone/>
              <a:defRPr/>
            </a:pPr>
            <a:r>
              <a:rPr kumimoji="0" lang="zh-CN" altLang="en-US" sz="38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救人之前</a:t>
            </a:r>
            <a:r>
              <a:rPr kumimoji="0" lang="en-US" altLang="zh-CN" sz="38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a:t>
            </a:r>
            <a:r>
              <a:rPr kumimoji="0" lang="zh-CN" altLang="en-US" sz="38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最重要的</a:t>
            </a:r>
            <a:endParaRPr kumimoji="0" lang="zh-CN" altLang="en-US" sz="38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endParaRPr>
          </a:p>
        </p:txBody>
      </p:sp>
      <p:sp>
        <p:nvSpPr>
          <p:cNvPr id="5" name="文本框 4"/>
          <p:cNvSpPr txBox="1"/>
          <p:nvPr/>
        </p:nvSpPr>
        <p:spPr>
          <a:xfrm>
            <a:off x="1518285" y="2767330"/>
            <a:ext cx="5053330" cy="1706880"/>
          </a:xfrm>
          <a:prstGeom prst="rect">
            <a:avLst/>
          </a:prstGeom>
          <a:noFill/>
          <a:ln w="38100">
            <a:solidFill>
              <a:schemeClr val="accent1"/>
            </a:solidFill>
            <a:prstDash val="dashDot"/>
          </a:ln>
        </p:spPr>
        <p:txBody>
          <a:bodyPr wrap="square" rtlCol="0">
            <a:spAutoFit/>
          </a:bodyPr>
          <a:p>
            <a:pPr marL="342900" marR="0" lvl="0" indent="-342900" algn="l" defTabSz="914400" rtl="0" eaLnBrk="1" fontAlgn="base" latinLnBrk="0" hangingPunct="1">
              <a:lnSpc>
                <a:spcPct val="150000"/>
              </a:lnSpc>
              <a:spcBef>
                <a:spcPts val="0"/>
              </a:spcBef>
              <a:spcAft>
                <a:spcPct val="0"/>
              </a:spcAft>
              <a:buClrTx/>
              <a:buSzTx/>
              <a:buFont typeface="Wingdings" panose="05000000000000000000" pitchFamily="2" charset="2"/>
              <a:buChar char="n"/>
              <a:defRPr/>
            </a:pPr>
            <a:r>
              <a:rPr lang="en-US" altLang="zh-CN" sz="3500" b="1" noProof="0" dirty="0">
                <a:ln>
                  <a:noFill/>
                </a:ln>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微软雅黑" panose="020B0503020204020204" charset="-122"/>
              </a:rPr>
              <a:t> </a:t>
            </a:r>
            <a:r>
              <a:rPr lang="zh-CN" altLang="en-US" sz="3500" b="1" noProof="0" dirty="0">
                <a:ln>
                  <a:noFill/>
                </a:ln>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微软雅黑" panose="020B0503020204020204" charset="-122"/>
              </a:rPr>
              <a:t>确认环境安全</a:t>
            </a:r>
            <a:endParaRPr kumimoji="0" lang="en-US" altLang="zh-CN" sz="3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L="342900" marR="0" lvl="0" indent="-342900" algn="l" defTabSz="914400" rtl="0" eaLnBrk="1" fontAlgn="base" latinLnBrk="0" hangingPunct="1">
              <a:lnSpc>
                <a:spcPct val="150000"/>
              </a:lnSpc>
              <a:spcBef>
                <a:spcPts val="0"/>
              </a:spcBef>
              <a:spcAft>
                <a:spcPct val="0"/>
              </a:spcAft>
              <a:buClrTx/>
              <a:buSzTx/>
              <a:buFont typeface="Wingdings" panose="05000000000000000000" pitchFamily="2" charset="2"/>
              <a:buChar char="n"/>
              <a:defRPr/>
            </a:pPr>
            <a:r>
              <a:rPr lang="zh-CN" altLang="en-US" sz="3500" b="1" noProof="0" dirty="0">
                <a:ln>
                  <a:noFill/>
                </a:ln>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微软雅黑" panose="020B0503020204020204" charset="-122"/>
              </a:rPr>
              <a:t> 做好自我保护</a:t>
            </a:r>
            <a:endParaRPr lang="zh-CN" altLang="en-US" sz="350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5"/>
          <p:cNvSpPr txBox="1">
            <a:spLocks noChangeArrowheads="1"/>
          </p:cNvSpPr>
          <p:nvPr/>
        </p:nvSpPr>
        <p:spPr bwMode="auto">
          <a:xfrm>
            <a:off x="1316673" y="390843"/>
            <a:ext cx="6472238"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如何实施心肺复苏术？</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mn-cs"/>
              <a:sym typeface="微软雅黑" panose="020B0503020204020204" charset="-122"/>
            </a:endParaRPr>
          </a:p>
        </p:txBody>
      </p:sp>
      <p:grpSp>
        <p:nvGrpSpPr>
          <p:cNvPr id="30725" name="组合 88"/>
          <p:cNvGrpSpPr/>
          <p:nvPr/>
        </p:nvGrpSpPr>
        <p:grpSpPr>
          <a:xfrm>
            <a:off x="1414145" y="2733675"/>
            <a:ext cx="8739188" cy="1708150"/>
            <a:chOff x="142505" y="2718460"/>
            <a:chExt cx="8740237" cy="1707077"/>
          </a:xfrm>
        </p:grpSpPr>
        <p:sp>
          <p:nvSpPr>
            <p:cNvPr id="11268" name="Rectangle 4"/>
            <p:cNvSpPr>
              <a:spLocks noChangeArrowheads="1"/>
            </p:cNvSpPr>
            <p:nvPr/>
          </p:nvSpPr>
          <p:spPr bwMode="auto">
            <a:xfrm>
              <a:off x="1436473" y="3265804"/>
              <a:ext cx="558867" cy="214177"/>
            </a:xfrm>
            <a:prstGeom prst="rect">
              <a:avLst/>
            </a:prstGeom>
            <a:gradFill rotWithShape="1">
              <a:gsLst>
                <a:gs pos="0">
                  <a:schemeClr val="bg2"/>
                </a:gs>
                <a:gs pos="50000">
                  <a:schemeClr val="bg2">
                    <a:gamma/>
                    <a:tint val="48627"/>
                    <a:invGamma/>
                  </a:schemeClr>
                </a:gs>
                <a:gs pos="100000">
                  <a:schemeClr val="bg2"/>
                </a:gs>
              </a:gsLst>
              <a:lin ang="5400000" scaled="1"/>
            </a:gradFill>
            <a:ln>
              <a:noFill/>
            </a:ln>
            <a:effectLst/>
          </p:spPr>
          <p:txBody>
            <a:bodyPr wrap="none" anchor="ctr"/>
            <a:p>
              <a:pPr marL="0" marR="0" lvl="0" indent="0" algn="l" defTabSz="914400" rtl="0" eaLnBrk="1" fontAlgn="base" latinLnBrk="0" hangingPunct="1">
                <a:lnSpc>
                  <a:spcPct val="80000"/>
                </a:lnSpc>
                <a:spcBef>
                  <a:spcPts val="75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mn-cs"/>
                <a:sym typeface="微软雅黑" panose="020B0503020204020204" charset="-122"/>
              </a:endParaRPr>
            </a:p>
          </p:txBody>
        </p:sp>
        <p:grpSp>
          <p:nvGrpSpPr>
            <p:cNvPr id="30727" name="组合 27"/>
            <p:cNvGrpSpPr/>
            <p:nvPr/>
          </p:nvGrpSpPr>
          <p:grpSpPr>
            <a:xfrm>
              <a:off x="142505" y="2718460"/>
              <a:ext cx="1292060" cy="1639785"/>
              <a:chOff x="1447800" y="3276600"/>
              <a:chExt cx="1838325" cy="2366963"/>
            </a:xfrm>
          </p:grpSpPr>
          <p:sp>
            <p:nvSpPr>
              <p:cNvPr id="30747" name="Oval 10"/>
              <p:cNvSpPr/>
              <p:nvPr/>
            </p:nvSpPr>
            <p:spPr>
              <a:xfrm>
                <a:off x="1447800" y="3276600"/>
                <a:ext cx="1838325" cy="1792287"/>
              </a:xfrm>
              <a:prstGeom prst="ellipse">
                <a:avLst/>
              </a:prstGeom>
              <a:solidFill>
                <a:srgbClr val="00B0F0"/>
              </a:solidFill>
              <a:ln w="9525">
                <a:noFill/>
              </a:ln>
            </p:spPr>
            <p:txBody>
              <a:bodyPr wrap="none" anchor="ctr"/>
              <a:p>
                <a:endParaRPr lang="zh-CN" altLang="en-US" dirty="0">
                  <a:latin typeface="Arial" panose="020B0604020202020204" pitchFamily="34" charset="0"/>
                </a:endParaRPr>
              </a:p>
            </p:txBody>
          </p:sp>
          <p:sp>
            <p:nvSpPr>
              <p:cNvPr id="101384" name="Text Box 12"/>
              <p:cNvSpPr txBox="1">
                <a:spLocks noChangeArrowheads="1"/>
              </p:cNvSpPr>
              <p:nvPr/>
            </p:nvSpPr>
            <p:spPr bwMode="auto">
              <a:xfrm>
                <a:off x="1447800" y="3757511"/>
                <a:ext cx="1800379" cy="845030"/>
              </a:xfrm>
              <a:prstGeom prst="rect">
                <a:avLst/>
              </a:prstGeom>
              <a:noFill/>
              <a:ln w="9525">
                <a:noFill/>
                <a:miter lim="800000"/>
              </a:ln>
              <a:effectLst/>
            </p:spPr>
            <p:txBody>
              <a:bodyPr>
                <a:spAutoFit/>
              </a:bodyPr>
              <a:p>
                <a:pPr marR="0" algn="ctr" defTabSz="914400" eaLnBrk="0" hangingPunct="0">
                  <a:buClrTx/>
                  <a:buSzTx/>
                  <a:buFont typeface="Arial" panose="020B0604020202020204" pitchFamily="34" charset="0"/>
                  <a:buNone/>
                  <a:defRPr/>
                </a:pPr>
                <a:r>
                  <a:rPr kumimoji="0" lang="zh-CN" altLang="en-US" sz="4000" kern="1200" cap="none" spc="0" normalizeH="0" baseline="0" noProof="0" dirty="0">
                    <a:solidFill>
                      <a:srgbClr val="FF0000"/>
                    </a:solidFill>
                    <a:effectLst>
                      <a:outerShdw blurRad="38100" dist="38100" dir="2700000" algn="tl">
                        <a:srgbClr val="000000">
                          <a:alpha val="43137"/>
                        </a:srgbClr>
                      </a:outerShdw>
                    </a:effectLst>
                    <a:latin typeface="+mn-ea"/>
                    <a:ea typeface="+mn-ea"/>
                    <a:cs typeface="+mn-cs"/>
                    <a:sym typeface="微软雅黑" panose="020B0503020204020204" charset="-122"/>
                  </a:rPr>
                  <a:t>叫</a:t>
                </a:r>
                <a:endParaRPr kumimoji="0" lang="zh-CN" altLang="en-US" sz="4000" kern="1200" cap="none" spc="0" normalizeH="0" baseline="0" noProof="0" dirty="0">
                  <a:solidFill>
                    <a:srgbClr val="FF0000"/>
                  </a:solidFill>
                  <a:effectLst>
                    <a:outerShdw blurRad="38100" dist="38100" dir="2700000" algn="tl">
                      <a:srgbClr val="000000">
                        <a:alpha val="43137"/>
                      </a:srgbClr>
                    </a:outerShdw>
                  </a:effectLst>
                  <a:latin typeface="+mn-ea"/>
                  <a:ea typeface="+mn-ea"/>
                  <a:cs typeface="+mn-cs"/>
                  <a:sym typeface="微软雅黑" panose="020B0503020204020204" charset="-122"/>
                </a:endParaRPr>
              </a:p>
            </p:txBody>
          </p:sp>
          <p:sp>
            <p:nvSpPr>
              <p:cNvPr id="30749" name="Oval 17"/>
              <p:cNvSpPr/>
              <p:nvPr/>
            </p:nvSpPr>
            <p:spPr>
              <a:xfrm>
                <a:off x="1524000" y="5181600"/>
                <a:ext cx="1492250" cy="461963"/>
              </a:xfrm>
              <a:prstGeom prst="ellipse">
                <a:avLst/>
              </a:prstGeom>
              <a:gradFill rotWithShape="1">
                <a:gsLst>
                  <a:gs pos="0">
                    <a:srgbClr val="969696"/>
                  </a:gs>
                  <a:gs pos="100000">
                    <a:srgbClr val="FFFFFF"/>
                  </a:gs>
                </a:gsLst>
                <a:path path="shape">
                  <a:fillToRect l="50000" t="50000" r="50000" b="50000"/>
                </a:path>
                <a:tileRect/>
              </a:gradFill>
              <a:ln w="9525">
                <a:noFill/>
              </a:ln>
            </p:spPr>
            <p:txBody>
              <a:bodyPr wrap="none" anchor="ctr"/>
              <a:p>
                <a:endParaRPr lang="zh-CN" altLang="en-US" dirty="0">
                  <a:latin typeface="Verdana" panose="020B0604030504040204" pitchFamily="34" charset="0"/>
                </a:endParaRPr>
              </a:p>
            </p:txBody>
          </p:sp>
        </p:grpSp>
        <p:grpSp>
          <p:nvGrpSpPr>
            <p:cNvPr id="30728" name="组合 65"/>
            <p:cNvGrpSpPr/>
            <p:nvPr/>
          </p:nvGrpSpPr>
          <p:grpSpPr>
            <a:xfrm>
              <a:off x="1993074" y="2775858"/>
              <a:ext cx="1292060" cy="1639785"/>
              <a:chOff x="1447800" y="3276600"/>
              <a:chExt cx="1838325" cy="2366963"/>
            </a:xfrm>
          </p:grpSpPr>
          <p:sp>
            <p:nvSpPr>
              <p:cNvPr id="30744" name="Oval 10"/>
              <p:cNvSpPr/>
              <p:nvPr/>
            </p:nvSpPr>
            <p:spPr>
              <a:xfrm>
                <a:off x="1447800" y="3276600"/>
                <a:ext cx="1838325" cy="1792287"/>
              </a:xfrm>
              <a:prstGeom prst="ellipse">
                <a:avLst/>
              </a:prstGeom>
              <a:solidFill>
                <a:srgbClr val="00B0F0"/>
              </a:solidFill>
              <a:ln w="9525">
                <a:noFill/>
              </a:ln>
            </p:spPr>
            <p:txBody>
              <a:bodyPr wrap="none" anchor="ctr"/>
              <a:p>
                <a:endParaRPr lang="zh-CN" altLang="en-US" dirty="0">
                  <a:latin typeface="Arial" panose="020B0604020202020204" pitchFamily="34" charset="0"/>
                </a:endParaRPr>
              </a:p>
            </p:txBody>
          </p:sp>
          <p:sp>
            <p:nvSpPr>
              <p:cNvPr id="68" name="Text Box 12"/>
              <p:cNvSpPr txBox="1">
                <a:spLocks noChangeArrowheads="1"/>
              </p:cNvSpPr>
              <p:nvPr/>
            </p:nvSpPr>
            <p:spPr bwMode="auto">
              <a:xfrm>
                <a:off x="1448765" y="3757101"/>
                <a:ext cx="1798119" cy="845030"/>
              </a:xfrm>
              <a:prstGeom prst="rect">
                <a:avLst/>
              </a:prstGeom>
              <a:noFill/>
              <a:ln w="9525">
                <a:noFill/>
                <a:miter lim="800000"/>
              </a:ln>
              <a:effectLst/>
            </p:spPr>
            <p:txBody>
              <a:bodyPr>
                <a:spAutoFit/>
              </a:bodyPr>
              <a:p>
                <a:pPr marR="0" algn="ctr" defTabSz="914400" eaLnBrk="0" hangingPunct="0">
                  <a:buClrTx/>
                  <a:buSzTx/>
                  <a:buFont typeface="Arial" panose="020B0604020202020204" pitchFamily="34" charset="0"/>
                  <a:buNone/>
                  <a:defRPr/>
                </a:pPr>
                <a:r>
                  <a:rPr kumimoji="0" lang="zh-CN" altLang="en-US" sz="4000" kern="1200" cap="none" spc="0" normalizeH="0" baseline="0" noProof="0" dirty="0">
                    <a:solidFill>
                      <a:srgbClr val="FF0000"/>
                    </a:solidFill>
                    <a:effectLst>
                      <a:outerShdw blurRad="38100" dist="38100" dir="2700000" algn="tl">
                        <a:srgbClr val="000000">
                          <a:alpha val="43137"/>
                        </a:srgbClr>
                      </a:outerShdw>
                    </a:effectLst>
                    <a:latin typeface="+mn-ea"/>
                    <a:ea typeface="+mn-ea"/>
                    <a:cs typeface="+mn-cs"/>
                    <a:sym typeface="微软雅黑" panose="020B0503020204020204" charset="-122"/>
                  </a:rPr>
                  <a:t>叫</a:t>
                </a:r>
                <a:endParaRPr kumimoji="0" lang="zh-CN" altLang="en-US" sz="4000" kern="1200" cap="none" spc="0" normalizeH="0" baseline="0" noProof="0" dirty="0">
                  <a:solidFill>
                    <a:srgbClr val="FF0000"/>
                  </a:solidFill>
                  <a:effectLst>
                    <a:outerShdw blurRad="38100" dist="38100" dir="2700000" algn="tl">
                      <a:srgbClr val="000000">
                        <a:alpha val="43137"/>
                      </a:srgbClr>
                    </a:outerShdw>
                  </a:effectLst>
                  <a:latin typeface="+mn-ea"/>
                  <a:ea typeface="+mn-ea"/>
                  <a:cs typeface="+mn-cs"/>
                  <a:sym typeface="微软雅黑" panose="020B0503020204020204" charset="-122"/>
                </a:endParaRPr>
              </a:p>
            </p:txBody>
          </p:sp>
          <p:sp>
            <p:nvSpPr>
              <p:cNvPr id="30746" name="Oval 17"/>
              <p:cNvSpPr/>
              <p:nvPr/>
            </p:nvSpPr>
            <p:spPr>
              <a:xfrm>
                <a:off x="1524000" y="5181600"/>
                <a:ext cx="1492250" cy="461963"/>
              </a:xfrm>
              <a:prstGeom prst="ellipse">
                <a:avLst/>
              </a:prstGeom>
              <a:gradFill rotWithShape="1">
                <a:gsLst>
                  <a:gs pos="0">
                    <a:srgbClr val="969696"/>
                  </a:gs>
                  <a:gs pos="100000">
                    <a:srgbClr val="FFFFFF"/>
                  </a:gs>
                </a:gsLst>
                <a:path path="shape">
                  <a:fillToRect l="50000" t="50000" r="50000" b="50000"/>
                </a:path>
                <a:tileRect/>
              </a:gradFill>
              <a:ln w="9525">
                <a:noFill/>
              </a:ln>
            </p:spPr>
            <p:txBody>
              <a:bodyPr wrap="none" anchor="ctr"/>
              <a:p>
                <a:endParaRPr lang="zh-CN" altLang="en-US" dirty="0">
                  <a:latin typeface="Verdana" panose="020B0604030504040204" pitchFamily="34" charset="0"/>
                </a:endParaRPr>
              </a:p>
            </p:txBody>
          </p:sp>
        </p:grpSp>
        <p:grpSp>
          <p:nvGrpSpPr>
            <p:cNvPr id="30729" name="组合 69"/>
            <p:cNvGrpSpPr/>
            <p:nvPr/>
          </p:nvGrpSpPr>
          <p:grpSpPr>
            <a:xfrm>
              <a:off x="3879273" y="2762004"/>
              <a:ext cx="1292060" cy="1639785"/>
              <a:chOff x="1447800" y="3276600"/>
              <a:chExt cx="1838325" cy="2366963"/>
            </a:xfrm>
          </p:grpSpPr>
          <p:sp>
            <p:nvSpPr>
              <p:cNvPr id="30741" name="Oval 10"/>
              <p:cNvSpPr/>
              <p:nvPr/>
            </p:nvSpPr>
            <p:spPr>
              <a:xfrm>
                <a:off x="1447800" y="3276600"/>
                <a:ext cx="1838325" cy="1792287"/>
              </a:xfrm>
              <a:prstGeom prst="ellipse">
                <a:avLst/>
              </a:prstGeom>
              <a:solidFill>
                <a:srgbClr val="00B0F0"/>
              </a:solidFill>
              <a:ln w="9525">
                <a:noFill/>
              </a:ln>
            </p:spPr>
            <p:txBody>
              <a:bodyPr wrap="none" anchor="ctr"/>
              <a:p>
                <a:endParaRPr lang="zh-CN" altLang="en-US" dirty="0">
                  <a:latin typeface="Arial" panose="020B0604020202020204" pitchFamily="34" charset="0"/>
                </a:endParaRPr>
              </a:p>
            </p:txBody>
          </p:sp>
          <p:sp>
            <p:nvSpPr>
              <p:cNvPr id="72" name="Text Box 12"/>
              <p:cNvSpPr txBox="1">
                <a:spLocks noChangeArrowheads="1"/>
              </p:cNvSpPr>
              <p:nvPr/>
            </p:nvSpPr>
            <p:spPr bwMode="auto">
              <a:xfrm>
                <a:off x="1448732" y="3756490"/>
                <a:ext cx="1798119" cy="845028"/>
              </a:xfrm>
              <a:prstGeom prst="rect">
                <a:avLst/>
              </a:prstGeom>
              <a:noFill/>
              <a:ln w="9525">
                <a:noFill/>
                <a:miter lim="800000"/>
              </a:ln>
              <a:effectLst/>
            </p:spPr>
            <p:txBody>
              <a:bodyPr>
                <a:spAutoFit/>
              </a:bodyPr>
              <a:p>
                <a:pPr marR="0" algn="ctr" defTabSz="914400" eaLnBrk="0" hangingPunct="0">
                  <a:buClrTx/>
                  <a:buSzTx/>
                  <a:buFont typeface="Arial" panose="020B0604020202020204" pitchFamily="34" charset="0"/>
                  <a:buNone/>
                  <a:defRPr/>
                </a:pPr>
                <a:r>
                  <a:rPr kumimoji="0" lang="en-US" altLang="zh-CN" sz="4000" kern="1200" cap="none" spc="0" normalizeH="0" baseline="0" noProof="0" dirty="0">
                    <a:solidFill>
                      <a:srgbClr val="FF0000"/>
                    </a:solidFill>
                    <a:effectLst>
                      <a:outerShdw blurRad="38100" dist="38100" dir="2700000" algn="tl">
                        <a:srgbClr val="000000">
                          <a:alpha val="43137"/>
                        </a:srgbClr>
                      </a:outerShdw>
                    </a:effectLst>
                    <a:latin typeface="+mn-ea"/>
                    <a:ea typeface="+mn-ea"/>
                    <a:cs typeface="+mn-cs"/>
                    <a:sym typeface="微软雅黑" panose="020B0503020204020204" charset="-122"/>
                  </a:rPr>
                  <a:t>C</a:t>
                </a:r>
                <a:endParaRPr kumimoji="0" lang="zh-CN" altLang="en-US" sz="4000" kern="1200" cap="none" spc="0" normalizeH="0" baseline="0" noProof="0" dirty="0">
                  <a:solidFill>
                    <a:srgbClr val="FF0000"/>
                  </a:solidFill>
                  <a:effectLst>
                    <a:outerShdw blurRad="38100" dist="38100" dir="2700000" algn="tl">
                      <a:srgbClr val="000000">
                        <a:alpha val="43137"/>
                      </a:srgbClr>
                    </a:outerShdw>
                  </a:effectLst>
                  <a:latin typeface="+mn-ea"/>
                  <a:ea typeface="+mn-ea"/>
                  <a:cs typeface="+mn-cs"/>
                  <a:sym typeface="微软雅黑" panose="020B0503020204020204" charset="-122"/>
                </a:endParaRPr>
              </a:p>
            </p:txBody>
          </p:sp>
          <p:sp>
            <p:nvSpPr>
              <p:cNvPr id="30743" name="Oval 17"/>
              <p:cNvSpPr/>
              <p:nvPr/>
            </p:nvSpPr>
            <p:spPr>
              <a:xfrm>
                <a:off x="1524000" y="5181600"/>
                <a:ext cx="1492250" cy="461963"/>
              </a:xfrm>
              <a:prstGeom prst="ellipse">
                <a:avLst/>
              </a:prstGeom>
              <a:gradFill rotWithShape="1">
                <a:gsLst>
                  <a:gs pos="0">
                    <a:srgbClr val="969696"/>
                  </a:gs>
                  <a:gs pos="100000">
                    <a:srgbClr val="FFFFFF"/>
                  </a:gs>
                </a:gsLst>
                <a:path path="shape">
                  <a:fillToRect l="50000" t="50000" r="50000" b="50000"/>
                </a:path>
                <a:tileRect/>
              </a:gradFill>
              <a:ln w="9525">
                <a:noFill/>
              </a:ln>
            </p:spPr>
            <p:txBody>
              <a:bodyPr wrap="none" anchor="ctr"/>
              <a:p>
                <a:endParaRPr lang="zh-CN" altLang="en-US" dirty="0">
                  <a:latin typeface="Verdana" panose="020B0604030504040204" pitchFamily="34" charset="0"/>
                </a:endParaRPr>
              </a:p>
            </p:txBody>
          </p:sp>
        </p:grpSp>
        <p:grpSp>
          <p:nvGrpSpPr>
            <p:cNvPr id="30730" name="组合 73"/>
            <p:cNvGrpSpPr/>
            <p:nvPr/>
          </p:nvGrpSpPr>
          <p:grpSpPr>
            <a:xfrm>
              <a:off x="5719948" y="2785752"/>
              <a:ext cx="1292060" cy="1639785"/>
              <a:chOff x="1447800" y="3276600"/>
              <a:chExt cx="1838325" cy="2366963"/>
            </a:xfrm>
          </p:grpSpPr>
          <p:sp>
            <p:nvSpPr>
              <p:cNvPr id="30738" name="Oval 10"/>
              <p:cNvSpPr/>
              <p:nvPr/>
            </p:nvSpPr>
            <p:spPr>
              <a:xfrm>
                <a:off x="1447800" y="3276600"/>
                <a:ext cx="1838325" cy="1792287"/>
              </a:xfrm>
              <a:prstGeom prst="ellipse">
                <a:avLst/>
              </a:prstGeom>
              <a:solidFill>
                <a:srgbClr val="00B0F0"/>
              </a:solidFill>
              <a:ln w="9525">
                <a:noFill/>
              </a:ln>
            </p:spPr>
            <p:txBody>
              <a:bodyPr wrap="none" anchor="ctr"/>
              <a:p>
                <a:endParaRPr lang="zh-CN" altLang="en-US" dirty="0">
                  <a:latin typeface="Arial" panose="020B0604020202020204" pitchFamily="34" charset="0"/>
                </a:endParaRPr>
              </a:p>
            </p:txBody>
          </p:sp>
          <p:sp>
            <p:nvSpPr>
              <p:cNvPr id="76" name="Text Box 12"/>
              <p:cNvSpPr txBox="1">
                <a:spLocks noChangeArrowheads="1"/>
              </p:cNvSpPr>
              <p:nvPr/>
            </p:nvSpPr>
            <p:spPr bwMode="auto">
              <a:xfrm>
                <a:off x="1447962" y="3756560"/>
                <a:ext cx="1800378" cy="845030"/>
              </a:xfrm>
              <a:prstGeom prst="rect">
                <a:avLst/>
              </a:prstGeom>
              <a:noFill/>
              <a:ln w="9525">
                <a:noFill/>
                <a:miter lim="800000"/>
              </a:ln>
              <a:effectLst/>
            </p:spPr>
            <p:txBody>
              <a:bodyPr>
                <a:spAutoFit/>
              </a:bodyPr>
              <a:p>
                <a:pPr marR="0" algn="ctr" defTabSz="914400" eaLnBrk="0" hangingPunct="0">
                  <a:buClrTx/>
                  <a:buSzTx/>
                  <a:buFont typeface="Arial" panose="020B0604020202020204" pitchFamily="34" charset="0"/>
                  <a:buNone/>
                  <a:defRPr/>
                </a:pPr>
                <a:r>
                  <a:rPr kumimoji="0" lang="en-US" altLang="zh-CN" sz="4000" kern="1200" cap="none" spc="0" normalizeH="0" baseline="0" noProof="0" dirty="0">
                    <a:solidFill>
                      <a:schemeClr val="tx1"/>
                    </a:solidFill>
                    <a:effectLst>
                      <a:outerShdw blurRad="38100" dist="38100" dir="2700000" algn="tl">
                        <a:srgbClr val="000000">
                          <a:alpha val="43137"/>
                        </a:srgbClr>
                      </a:outerShdw>
                    </a:effectLst>
                    <a:latin typeface="+mn-ea"/>
                    <a:ea typeface="+mn-ea"/>
                    <a:cs typeface="+mn-cs"/>
                    <a:sym typeface="微软雅黑" panose="020B0503020204020204" charset="-122"/>
                  </a:rPr>
                  <a:t>A</a:t>
                </a:r>
                <a:endParaRPr kumimoji="0" lang="zh-CN" altLang="en-US" sz="4000" kern="1200" cap="none" spc="0" normalizeH="0" baseline="0" noProof="0" dirty="0">
                  <a:solidFill>
                    <a:schemeClr val="tx1"/>
                  </a:solidFill>
                  <a:effectLst>
                    <a:outerShdw blurRad="38100" dist="38100" dir="2700000" algn="tl">
                      <a:srgbClr val="000000">
                        <a:alpha val="43137"/>
                      </a:srgbClr>
                    </a:outerShdw>
                  </a:effectLst>
                  <a:latin typeface="+mn-ea"/>
                  <a:ea typeface="+mn-ea"/>
                  <a:cs typeface="+mn-cs"/>
                  <a:sym typeface="微软雅黑" panose="020B0503020204020204" charset="-122"/>
                </a:endParaRPr>
              </a:p>
            </p:txBody>
          </p:sp>
          <p:sp>
            <p:nvSpPr>
              <p:cNvPr id="30740" name="Oval 17"/>
              <p:cNvSpPr/>
              <p:nvPr/>
            </p:nvSpPr>
            <p:spPr>
              <a:xfrm>
                <a:off x="1524000" y="5181600"/>
                <a:ext cx="1492250" cy="461963"/>
              </a:xfrm>
              <a:prstGeom prst="ellipse">
                <a:avLst/>
              </a:prstGeom>
              <a:gradFill rotWithShape="1">
                <a:gsLst>
                  <a:gs pos="0">
                    <a:srgbClr val="969696"/>
                  </a:gs>
                  <a:gs pos="100000">
                    <a:srgbClr val="FFFFFF"/>
                  </a:gs>
                </a:gsLst>
                <a:path path="shape">
                  <a:fillToRect l="50000" t="50000" r="50000" b="50000"/>
                </a:path>
                <a:tileRect/>
              </a:gradFill>
              <a:ln w="9525">
                <a:noFill/>
              </a:ln>
            </p:spPr>
            <p:txBody>
              <a:bodyPr wrap="none" anchor="ctr"/>
              <a:p>
                <a:endParaRPr lang="zh-CN" altLang="en-US" dirty="0">
                  <a:latin typeface="Verdana" panose="020B0604030504040204" pitchFamily="34" charset="0"/>
                </a:endParaRPr>
              </a:p>
            </p:txBody>
          </p:sp>
        </p:grpSp>
        <p:grpSp>
          <p:nvGrpSpPr>
            <p:cNvPr id="30731" name="组合 77"/>
            <p:cNvGrpSpPr/>
            <p:nvPr/>
          </p:nvGrpSpPr>
          <p:grpSpPr>
            <a:xfrm>
              <a:off x="7590682" y="2821379"/>
              <a:ext cx="1292060" cy="1544783"/>
              <a:chOff x="1447800" y="3413732"/>
              <a:chExt cx="1838325" cy="2229831"/>
            </a:xfrm>
          </p:grpSpPr>
          <p:sp>
            <p:nvSpPr>
              <p:cNvPr id="30735" name="Oval 10"/>
              <p:cNvSpPr/>
              <p:nvPr/>
            </p:nvSpPr>
            <p:spPr>
              <a:xfrm>
                <a:off x="1447800" y="3413732"/>
                <a:ext cx="1838325" cy="1792287"/>
              </a:xfrm>
              <a:prstGeom prst="ellipse">
                <a:avLst/>
              </a:prstGeom>
              <a:solidFill>
                <a:srgbClr val="00B0F0"/>
              </a:solidFill>
              <a:ln w="9525">
                <a:noFill/>
              </a:ln>
            </p:spPr>
            <p:txBody>
              <a:bodyPr wrap="none" anchor="ctr"/>
              <a:p>
                <a:endParaRPr lang="zh-CN" altLang="en-US" dirty="0">
                  <a:latin typeface="Arial" panose="020B0604020202020204" pitchFamily="34" charset="0"/>
                </a:endParaRPr>
              </a:p>
            </p:txBody>
          </p:sp>
          <p:sp>
            <p:nvSpPr>
              <p:cNvPr id="80" name="Text Box 12"/>
              <p:cNvSpPr txBox="1">
                <a:spLocks noChangeArrowheads="1"/>
              </p:cNvSpPr>
              <p:nvPr/>
            </p:nvSpPr>
            <p:spPr bwMode="auto">
              <a:xfrm>
                <a:off x="1447345" y="3844556"/>
                <a:ext cx="1800378" cy="845028"/>
              </a:xfrm>
              <a:prstGeom prst="rect">
                <a:avLst/>
              </a:prstGeom>
              <a:noFill/>
              <a:ln w="9525">
                <a:noFill/>
                <a:miter lim="800000"/>
              </a:ln>
              <a:effectLst/>
            </p:spPr>
            <p:txBody>
              <a:bodyPr>
                <a:spAutoFit/>
              </a:bodyPr>
              <a:p>
                <a:pPr marR="0" algn="ctr" defTabSz="914400" eaLnBrk="0" hangingPunct="0">
                  <a:buClrTx/>
                  <a:buSzTx/>
                  <a:buFont typeface="Arial" panose="020B0604020202020204" pitchFamily="34" charset="0"/>
                  <a:buNone/>
                  <a:defRPr/>
                </a:pPr>
                <a:r>
                  <a:rPr kumimoji="0" lang="en-US" altLang="zh-CN" sz="4000" kern="1200" cap="none" spc="0" normalizeH="0" baseline="0" noProof="0" dirty="0">
                    <a:solidFill>
                      <a:schemeClr val="tx1"/>
                    </a:solidFill>
                    <a:effectLst>
                      <a:outerShdw blurRad="38100" dist="38100" dir="2700000" algn="tl">
                        <a:srgbClr val="000000">
                          <a:alpha val="43137"/>
                        </a:srgbClr>
                      </a:outerShdw>
                    </a:effectLst>
                    <a:latin typeface="+mn-ea"/>
                    <a:ea typeface="+mn-ea"/>
                    <a:cs typeface="+mn-cs"/>
                    <a:sym typeface="微软雅黑" panose="020B0503020204020204" charset="-122"/>
                  </a:rPr>
                  <a:t>B</a:t>
                </a:r>
                <a:endParaRPr kumimoji="0" lang="zh-CN" altLang="en-US" sz="4000" kern="1200" cap="none" spc="0" normalizeH="0" baseline="0" noProof="0" dirty="0">
                  <a:solidFill>
                    <a:schemeClr val="tx1"/>
                  </a:solidFill>
                  <a:effectLst>
                    <a:outerShdw blurRad="38100" dist="38100" dir="2700000" algn="tl">
                      <a:srgbClr val="000000">
                        <a:alpha val="43137"/>
                      </a:srgbClr>
                    </a:outerShdw>
                  </a:effectLst>
                  <a:latin typeface="+mn-ea"/>
                  <a:ea typeface="+mn-ea"/>
                  <a:cs typeface="+mn-cs"/>
                  <a:sym typeface="微软雅黑" panose="020B0503020204020204" charset="-122"/>
                </a:endParaRPr>
              </a:p>
            </p:txBody>
          </p:sp>
          <p:sp>
            <p:nvSpPr>
              <p:cNvPr id="30737" name="Oval 17"/>
              <p:cNvSpPr/>
              <p:nvPr/>
            </p:nvSpPr>
            <p:spPr>
              <a:xfrm>
                <a:off x="1524000" y="5181600"/>
                <a:ext cx="1492250" cy="461963"/>
              </a:xfrm>
              <a:prstGeom prst="ellipse">
                <a:avLst/>
              </a:prstGeom>
              <a:gradFill rotWithShape="1">
                <a:gsLst>
                  <a:gs pos="0">
                    <a:srgbClr val="969696"/>
                  </a:gs>
                  <a:gs pos="100000">
                    <a:srgbClr val="FFFFFF"/>
                  </a:gs>
                </a:gsLst>
                <a:path path="shape">
                  <a:fillToRect l="50000" t="50000" r="50000" b="50000"/>
                </a:path>
                <a:tileRect/>
              </a:gradFill>
              <a:ln w="9525">
                <a:noFill/>
              </a:ln>
            </p:spPr>
            <p:txBody>
              <a:bodyPr wrap="none" anchor="ctr"/>
              <a:p>
                <a:endParaRPr lang="zh-CN" altLang="en-US" dirty="0">
                  <a:latin typeface="Verdana" panose="020B0604030504040204" pitchFamily="34" charset="0"/>
                </a:endParaRPr>
              </a:p>
            </p:txBody>
          </p:sp>
        </p:grpSp>
        <p:sp>
          <p:nvSpPr>
            <p:cNvPr id="86" name="Rectangle 4"/>
            <p:cNvSpPr>
              <a:spLocks noChangeArrowheads="1"/>
            </p:cNvSpPr>
            <p:nvPr/>
          </p:nvSpPr>
          <p:spPr bwMode="auto">
            <a:xfrm>
              <a:off x="3298834" y="3264217"/>
              <a:ext cx="558867" cy="212591"/>
            </a:xfrm>
            <a:prstGeom prst="rect">
              <a:avLst/>
            </a:prstGeom>
            <a:gradFill rotWithShape="1">
              <a:gsLst>
                <a:gs pos="0">
                  <a:schemeClr val="bg2"/>
                </a:gs>
                <a:gs pos="50000">
                  <a:schemeClr val="bg2">
                    <a:gamma/>
                    <a:tint val="48627"/>
                    <a:invGamma/>
                  </a:schemeClr>
                </a:gs>
                <a:gs pos="100000">
                  <a:schemeClr val="bg2"/>
                </a:gs>
              </a:gsLst>
              <a:lin ang="5400000" scaled="1"/>
            </a:gradFill>
            <a:ln>
              <a:noFill/>
            </a:ln>
            <a:effectLst/>
          </p:spPr>
          <p:txBody>
            <a:bodyPr wrap="none" anchor="ctr"/>
            <a:p>
              <a:pPr marL="0" marR="0" lvl="0" indent="0" algn="l" defTabSz="914400" rtl="0" eaLnBrk="1" fontAlgn="base" latinLnBrk="0" hangingPunct="1">
                <a:lnSpc>
                  <a:spcPct val="80000"/>
                </a:lnSpc>
                <a:spcBef>
                  <a:spcPts val="75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mn-cs"/>
                <a:sym typeface="微软雅黑" panose="020B0503020204020204" charset="-122"/>
              </a:endParaRPr>
            </a:p>
          </p:txBody>
        </p:sp>
        <p:sp>
          <p:nvSpPr>
            <p:cNvPr id="87" name="Rectangle 4"/>
            <p:cNvSpPr>
              <a:spLocks noChangeArrowheads="1"/>
            </p:cNvSpPr>
            <p:nvPr/>
          </p:nvSpPr>
          <p:spPr bwMode="auto">
            <a:xfrm>
              <a:off x="5173897" y="3284842"/>
              <a:ext cx="557279" cy="214177"/>
            </a:xfrm>
            <a:prstGeom prst="rect">
              <a:avLst/>
            </a:prstGeom>
            <a:gradFill rotWithShape="1">
              <a:gsLst>
                <a:gs pos="0">
                  <a:schemeClr val="bg2"/>
                </a:gs>
                <a:gs pos="50000">
                  <a:schemeClr val="bg2">
                    <a:gamma/>
                    <a:tint val="48627"/>
                    <a:invGamma/>
                  </a:schemeClr>
                </a:gs>
                <a:gs pos="100000">
                  <a:schemeClr val="bg2"/>
                </a:gs>
              </a:gsLst>
              <a:lin ang="5400000" scaled="1"/>
            </a:gradFill>
            <a:ln>
              <a:noFill/>
            </a:ln>
            <a:effectLst/>
          </p:spPr>
          <p:txBody>
            <a:bodyPr wrap="none" anchor="ctr"/>
            <a:p>
              <a:pPr marL="0" marR="0" lvl="0" indent="0" algn="l" defTabSz="914400" rtl="0" eaLnBrk="1" fontAlgn="base" latinLnBrk="0" hangingPunct="1">
                <a:lnSpc>
                  <a:spcPct val="80000"/>
                </a:lnSpc>
                <a:spcBef>
                  <a:spcPts val="75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mn-cs"/>
                <a:sym typeface="微软雅黑" panose="020B0503020204020204" charset="-122"/>
              </a:endParaRPr>
            </a:p>
          </p:txBody>
        </p:sp>
        <p:sp>
          <p:nvSpPr>
            <p:cNvPr id="88" name="Rectangle 4"/>
            <p:cNvSpPr>
              <a:spLocks noChangeArrowheads="1"/>
            </p:cNvSpPr>
            <p:nvPr/>
          </p:nvSpPr>
          <p:spPr bwMode="auto">
            <a:xfrm>
              <a:off x="7012443" y="3330850"/>
              <a:ext cx="558867" cy="214178"/>
            </a:xfrm>
            <a:prstGeom prst="rect">
              <a:avLst/>
            </a:prstGeom>
            <a:gradFill rotWithShape="1">
              <a:gsLst>
                <a:gs pos="0">
                  <a:schemeClr val="bg2"/>
                </a:gs>
                <a:gs pos="50000">
                  <a:schemeClr val="bg2">
                    <a:gamma/>
                    <a:tint val="48627"/>
                    <a:invGamma/>
                  </a:schemeClr>
                </a:gs>
                <a:gs pos="100000">
                  <a:schemeClr val="bg2"/>
                </a:gs>
              </a:gsLst>
              <a:lin ang="5400000" scaled="1"/>
            </a:gradFill>
            <a:ln>
              <a:noFill/>
            </a:ln>
            <a:effectLst/>
          </p:spPr>
          <p:txBody>
            <a:bodyPr wrap="none" anchor="ctr"/>
            <a:p>
              <a:pPr marL="0" marR="0" lvl="0" indent="0" algn="l" defTabSz="914400" rtl="0" eaLnBrk="1" fontAlgn="base" latinLnBrk="0" hangingPunct="1">
                <a:lnSpc>
                  <a:spcPct val="80000"/>
                </a:lnSpc>
                <a:spcBef>
                  <a:spcPts val="750"/>
                </a:spcBef>
                <a:spcAft>
                  <a:spcPct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mn-cs"/>
                <a:sym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5" name="标题 5"/>
          <p:cNvSpPr txBox="1">
            <a:spLocks noChangeArrowheads="1"/>
          </p:cNvSpPr>
          <p:nvPr/>
        </p:nvSpPr>
        <p:spPr bwMode="auto">
          <a:xfrm>
            <a:off x="535940" y="1160145"/>
            <a:ext cx="4867275" cy="590550"/>
          </a:xfrm>
          <a:prstGeom prst="rect">
            <a:avLst/>
          </a:prstGeom>
          <a:noFill/>
          <a:ln w="9525">
            <a:noFill/>
            <a:miter lim="800000"/>
          </a:ln>
        </p:spPr>
        <p:txBody>
          <a:bodyPr anchor="b"/>
          <a:p>
            <a:pPr marR="0" defTabSz="914400">
              <a:lnSpc>
                <a:spcPct val="90000"/>
              </a:lnSpc>
              <a:buClrTx/>
              <a:buSzTx/>
              <a:buFont typeface="Arial" panose="020B0604020202020204" pitchFamily="34" charset="0"/>
              <a:buNone/>
              <a:defRPr/>
            </a:pPr>
            <a:r>
              <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第一个</a:t>
            </a:r>
            <a:r>
              <a:rPr kumimoji="0" lang="en-US" altLang="zh-CN"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&lt;</a:t>
            </a:r>
            <a:r>
              <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叫</a:t>
            </a:r>
            <a:r>
              <a:rPr kumimoji="0" lang="en-US" altLang="zh-CN"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&gt;——</a:t>
            </a:r>
            <a:r>
              <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叫病人</a:t>
            </a:r>
            <a:endPar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endParaRPr>
          </a:p>
        </p:txBody>
      </p:sp>
      <p:sp>
        <p:nvSpPr>
          <p:cNvPr id="9" name="标题 5"/>
          <p:cNvSpPr txBox="1">
            <a:spLocks noChangeArrowheads="1"/>
          </p:cNvSpPr>
          <p:nvPr/>
        </p:nvSpPr>
        <p:spPr bwMode="auto">
          <a:xfrm>
            <a:off x="1228408" y="253683"/>
            <a:ext cx="6472238"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如何实施心肺复苏术？</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mn-cs"/>
              <a:sym typeface="微软雅黑" panose="020B0503020204020204" charset="-122"/>
            </a:endParaRPr>
          </a:p>
        </p:txBody>
      </p:sp>
      <p:sp>
        <p:nvSpPr>
          <p:cNvPr id="5123" name="文本框 1"/>
          <p:cNvSpPr txBox="1">
            <a:spLocks noChangeArrowheads="1"/>
          </p:cNvSpPr>
          <p:nvPr/>
        </p:nvSpPr>
        <p:spPr bwMode="auto">
          <a:xfrm>
            <a:off x="351473" y="1809115"/>
            <a:ext cx="6592888" cy="3630930"/>
          </a:xfrm>
          <a:prstGeom prst="rect">
            <a:avLst/>
          </a:prstGeom>
          <a:noFill/>
          <a:ln w="9525">
            <a:noFill/>
            <a:miter lim="800000"/>
          </a:ln>
        </p:spPr>
        <p:txBody>
          <a:bodyPr wrap="square">
            <a:spAutoFit/>
          </a:bodyPr>
          <a:p>
            <a:pPr marL="342900" marR="0" indent="-342900" defTabSz="914400">
              <a:lnSpc>
                <a:spcPct val="150000"/>
              </a:lnSpc>
              <a:spcBef>
                <a:spcPct val="0"/>
              </a:spcBef>
              <a:buClrTx/>
              <a:buSzTx/>
              <a:buFont typeface="Wingdings" panose="05000000000000000000" pitchFamily="2" charset="2"/>
              <a:buChar char="n"/>
              <a:defRPr/>
            </a:pPr>
            <a:r>
              <a:rPr kumimoji="0" lang="zh-CN" altLang="en-US" sz="3200" kern="1200" cap="none" spc="0" normalizeH="0" baseline="0" noProof="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确认病人的</a:t>
            </a:r>
            <a:r>
              <a:rPr kumimoji="0" lang="zh-CN" altLang="en-US" sz="3200" kern="1200" cap="none" spc="0" normalizeH="0" baseline="0" noProof="0" dirty="0">
                <a:solidFill>
                  <a:srgbClr val="FF0000"/>
                </a:solidFill>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意识</a:t>
            </a:r>
            <a:endParaRPr kumimoji="0" lang="en-US" altLang="zh-CN" sz="3200" kern="1200" cap="none" spc="0" normalizeH="0" baseline="0" noProof="0" dirty="0">
              <a:solidFill>
                <a:srgbClr val="FF0000"/>
              </a:solidFill>
              <a:effectLst>
                <a:outerShdw blurRad="38100" dist="38100" dir="2700000" algn="tl">
                  <a:srgbClr val="C0C0C0"/>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L="342900" marR="0" indent="-342900" defTabSz="914400">
              <a:lnSpc>
                <a:spcPct val="150000"/>
              </a:lnSpc>
              <a:spcBef>
                <a:spcPct val="0"/>
              </a:spcBef>
              <a:buClrTx/>
              <a:buSzTx/>
              <a:buFont typeface="Arial" panose="020B0604020202020204" pitchFamily="34" charset="0"/>
              <a:buNone/>
              <a:defRPr/>
            </a:pPr>
            <a:r>
              <a:rPr kumimoji="0" lang="zh-CN" altLang="en-US" sz="2800" b="1" kern="1200" cap="none" spc="0" normalizeH="0" baseline="0" noProof="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rPr>
              <a:t>→拍打双肩、双耳呼叫</a:t>
            </a:r>
            <a:endParaRPr kumimoji="0" lang="en-US" altLang="zh-CN" sz="2800" b="1" kern="1200" cap="none" spc="0" normalizeH="0" baseline="0" noProof="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endParaRPr>
          </a:p>
          <a:p>
            <a:pPr marL="342900" marR="0" indent="-342900" defTabSz="914400">
              <a:lnSpc>
                <a:spcPct val="150000"/>
              </a:lnSpc>
              <a:spcBef>
                <a:spcPct val="0"/>
              </a:spcBef>
              <a:buClrTx/>
              <a:buSzTx/>
              <a:buFont typeface="Arial" panose="020B0604020202020204" pitchFamily="34" charset="0"/>
              <a:buNone/>
              <a:defRPr/>
            </a:pPr>
            <a:r>
              <a:rPr kumimoji="0" lang="en-US" altLang="zh-CN" sz="2800" b="1" kern="1200" cap="none" spc="0" normalizeH="0" baseline="0" noProof="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rPr>
              <a:t>  </a:t>
            </a:r>
            <a:r>
              <a:rPr kumimoji="0" lang="zh-CN" altLang="en-US" sz="2800" b="1" kern="1200" cap="none" spc="0" normalizeH="0" baseline="0" noProof="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rPr>
              <a:t>（判断有无反应）</a:t>
            </a:r>
            <a:endParaRPr kumimoji="0" lang="en-US" altLang="zh-CN" sz="2800" b="1" kern="1200" cap="none" spc="0" normalizeH="0" baseline="0" noProof="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endParaRPr>
          </a:p>
          <a:p>
            <a:pPr marL="342900" marR="0" indent="-342900" defTabSz="914400" eaLnBrk="0" hangingPunct="0">
              <a:buClrTx/>
              <a:buSzTx/>
              <a:buFont typeface="Arial" panose="020B0604020202020204" pitchFamily="34" charset="0"/>
              <a:buNone/>
              <a:defRPr/>
            </a:pPr>
            <a:r>
              <a:rPr kumimoji="0" lang="zh-CN" altLang="en-US" sz="2800" b="1" kern="1200" cap="none" spc="0" normalizeH="0" baseline="0" noProof="0" dirty="0">
                <a:solidFill>
                  <a:schemeClr val="tx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cs typeface="+mn-cs"/>
                <a:sym typeface="微软雅黑" panose="020B0503020204020204" charset="-122"/>
              </a:rPr>
              <a:t>   （轻拍重喊，边拍边喊）</a:t>
            </a:r>
            <a:endParaRPr kumimoji="0" lang="en-US" altLang="zh-CN" sz="2800" b="1" kern="1200" cap="none" spc="0" normalizeH="0" baseline="0" noProof="0" dirty="0">
              <a:solidFill>
                <a:schemeClr val="tx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cs typeface="+mn-cs"/>
              <a:sym typeface="微软雅黑" panose="020B0503020204020204" charset="-122"/>
            </a:endParaRPr>
          </a:p>
          <a:p>
            <a:pPr marL="342900" marR="0" indent="-342900" defTabSz="914400" eaLnBrk="0" hangingPunct="0">
              <a:buClrTx/>
              <a:buSzTx/>
              <a:buFont typeface="Arial" panose="020B0604020202020204" pitchFamily="34" charset="0"/>
              <a:buNone/>
              <a:defRPr/>
            </a:pPr>
            <a:r>
              <a:rPr kumimoji="0" lang="zh-CN" altLang="en-US" sz="2800" b="1" kern="1200" cap="none" spc="0" normalizeH="0" baseline="0" noProof="0" dirty="0">
                <a:solidFill>
                  <a:schemeClr val="tx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cs typeface="+mn-cs"/>
                <a:sym typeface="微软雅黑" panose="020B0503020204020204" charset="-122"/>
              </a:rPr>
              <a:t>   （喂，你怎么了？喂，你怎么了？）</a:t>
            </a:r>
            <a:endParaRPr kumimoji="0" lang="en-US" altLang="zh-CN" sz="2800" b="1" kern="1200" cap="none" spc="0" normalizeH="0" baseline="0" noProof="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微软雅黑" panose="020B0503020204020204" charset="-122"/>
            </a:endParaRPr>
          </a:p>
          <a:p>
            <a:pPr marL="342900" marR="0" indent="-342900" defTabSz="914400">
              <a:lnSpc>
                <a:spcPct val="150000"/>
              </a:lnSpc>
              <a:spcBef>
                <a:spcPct val="0"/>
              </a:spcBef>
              <a:buClrTx/>
              <a:buSzTx/>
              <a:buFont typeface="Arial" panose="020B0604020202020204" pitchFamily="34" charset="0"/>
              <a:buNone/>
              <a:defRPr/>
            </a:pPr>
            <a:r>
              <a:rPr kumimoji="0" lang="zh-CN" altLang="en-US" sz="2800" b="1" kern="1200" cap="none" spc="0" normalizeH="0" baseline="0" noProof="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微软雅黑" panose="020B0503020204020204" charset="-122"/>
              </a:rPr>
              <a:t>→没有反应，立即进行第二个</a:t>
            </a:r>
            <a:r>
              <a:rPr kumimoji="0" lang="en-US" altLang="zh-CN" sz="2800" b="1" kern="1200" cap="none" spc="0" normalizeH="0" baseline="0" noProof="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微软雅黑" panose="020B0503020204020204" charset="-122"/>
              </a:rPr>
              <a:t>&lt;</a:t>
            </a:r>
            <a:r>
              <a:rPr kumimoji="0" lang="zh-CN" altLang="en-US" sz="2800" b="1" kern="1200" cap="none" spc="0" normalizeH="0" baseline="0" noProof="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微软雅黑" panose="020B0503020204020204" charset="-122"/>
              </a:rPr>
              <a:t>叫</a:t>
            </a:r>
            <a:r>
              <a:rPr kumimoji="0" lang="en-US" altLang="zh-CN" sz="2800" b="1" kern="1200" cap="none" spc="0" normalizeH="0" baseline="0" noProof="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微软雅黑" panose="020B0503020204020204" charset="-122"/>
              </a:rPr>
              <a:t>&gt;</a:t>
            </a:r>
            <a:endParaRPr kumimoji="0" lang="en-US" altLang="zh-CN" sz="2800" b="1" kern="1200" cap="none" spc="0" normalizeH="0" baseline="0" noProof="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微软雅黑" panose="020B0503020204020204" charset="-122"/>
            </a:endParaRPr>
          </a:p>
        </p:txBody>
      </p:sp>
      <p:pic>
        <p:nvPicPr>
          <p:cNvPr id="32770" name="Picture 9" descr="C:\Users\Administrator\Desktop\Img347250593.jpg"/>
          <p:cNvPicPr>
            <a:picLocks noChangeAspect="1"/>
          </p:cNvPicPr>
          <p:nvPr/>
        </p:nvPicPr>
        <p:blipFill>
          <a:blip r:embed="rId1"/>
          <a:stretch>
            <a:fillRect/>
          </a:stretch>
        </p:blipFill>
        <p:spPr>
          <a:xfrm>
            <a:off x="6773545" y="948055"/>
            <a:ext cx="4973955" cy="2757170"/>
          </a:xfrm>
          <a:prstGeom prst="roundRect">
            <a:avLst/>
          </a:prstGeom>
          <a:noFill/>
          <a:ln w="9525">
            <a:noFill/>
          </a:ln>
        </p:spPr>
      </p:pic>
      <p:pic>
        <p:nvPicPr>
          <p:cNvPr id="7" name="图片 6" descr="01"/>
          <p:cNvPicPr>
            <a:picLocks noChangeAspect="1"/>
          </p:cNvPicPr>
          <p:nvPr/>
        </p:nvPicPr>
        <p:blipFill>
          <a:blip r:embed="rId2"/>
          <a:stretch>
            <a:fillRect/>
          </a:stretch>
        </p:blipFill>
        <p:spPr>
          <a:xfrm>
            <a:off x="6773545" y="3808730"/>
            <a:ext cx="5039995" cy="2757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5"/>
          <p:cNvSpPr txBox="1">
            <a:spLocks noChangeArrowheads="1"/>
          </p:cNvSpPr>
          <p:nvPr/>
        </p:nvSpPr>
        <p:spPr bwMode="auto">
          <a:xfrm>
            <a:off x="1228408" y="253683"/>
            <a:ext cx="6472238"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如何实施心肺复苏术？</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mn-cs"/>
              <a:sym typeface="微软雅黑" panose="020B0503020204020204" charset="-122"/>
            </a:endParaRPr>
          </a:p>
        </p:txBody>
      </p:sp>
      <p:sp>
        <p:nvSpPr>
          <p:cNvPr id="5125" name="标题 5"/>
          <p:cNvSpPr txBox="1">
            <a:spLocks noChangeArrowheads="1"/>
          </p:cNvSpPr>
          <p:nvPr/>
        </p:nvSpPr>
        <p:spPr bwMode="auto">
          <a:xfrm>
            <a:off x="880110" y="1191260"/>
            <a:ext cx="6600825" cy="590550"/>
          </a:xfrm>
          <a:prstGeom prst="rect">
            <a:avLst/>
          </a:prstGeom>
          <a:noFill/>
          <a:ln w="9525">
            <a:noFill/>
            <a:miter lim="800000"/>
          </a:ln>
        </p:spPr>
        <p:txBody>
          <a:bodyPr anchor="b"/>
          <a:p>
            <a:pPr marR="0" defTabSz="914400">
              <a:lnSpc>
                <a:spcPct val="90000"/>
              </a:lnSpc>
              <a:buClrTx/>
              <a:buSzTx/>
              <a:buFont typeface="Arial" panose="020B0604020202020204" pitchFamily="34" charset="0"/>
              <a:buNone/>
              <a:defRPr/>
            </a:pPr>
            <a:r>
              <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第二个</a:t>
            </a:r>
            <a:r>
              <a:rPr kumimoji="0" lang="en-US" altLang="zh-CN"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&lt;</a:t>
            </a:r>
            <a:r>
              <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叫</a:t>
            </a:r>
            <a:r>
              <a:rPr kumimoji="0" lang="en-US" altLang="zh-CN"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&gt;——</a:t>
            </a:r>
            <a:r>
              <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叫</a:t>
            </a:r>
            <a:r>
              <a:rPr kumimoji="0" lang="en-US" altLang="zh-CN" sz="36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charset="-122"/>
                <a:cs typeface="Times New Roman" panose="02020603050405020304" pitchFamily="18" charset="0"/>
                <a:sym typeface="微软雅黑" panose="020B0503020204020204" charset="-122"/>
              </a:rPr>
              <a:t>120</a:t>
            </a:r>
            <a:r>
              <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（求救）</a:t>
            </a:r>
            <a:endPar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endParaRPr>
          </a:p>
        </p:txBody>
      </p:sp>
      <p:sp>
        <p:nvSpPr>
          <p:cNvPr id="5123" name="文本框 1"/>
          <p:cNvSpPr txBox="1">
            <a:spLocks noChangeArrowheads="1"/>
          </p:cNvSpPr>
          <p:nvPr/>
        </p:nvSpPr>
        <p:spPr bwMode="auto">
          <a:xfrm>
            <a:off x="880110" y="1675130"/>
            <a:ext cx="6319520" cy="4431030"/>
          </a:xfrm>
          <a:prstGeom prst="rect">
            <a:avLst/>
          </a:prstGeom>
          <a:noFill/>
          <a:ln w="9525">
            <a:noFill/>
            <a:miter lim="800000"/>
          </a:ln>
        </p:spPr>
        <p:txBody>
          <a:bodyPr wrap="square">
            <a:spAutoFit/>
          </a:bodyPr>
          <a:p>
            <a:pPr marR="0" defTabSz="914400">
              <a:lnSpc>
                <a:spcPct val="150000"/>
              </a:lnSpc>
              <a:spcBef>
                <a:spcPts val="0"/>
              </a:spcBef>
              <a:buClrTx/>
              <a:buSzTx/>
              <a:buFont typeface="Arial" panose="020B0604020202020204" pitchFamily="34" charset="0"/>
              <a:buNone/>
              <a:defRPr/>
            </a:pPr>
            <a:endParaRPr kumimoji="0" lang="en-US" altLang="zh-CN" sz="2800" kern="1200" cap="none" spc="0" normalizeH="0" baseline="0" noProof="0"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endParaRPr>
          </a:p>
          <a:p>
            <a:pPr marR="0" algn="ctr" defTabSz="914400">
              <a:lnSpc>
                <a:spcPct val="150000"/>
              </a:lnSpc>
              <a:spcBef>
                <a:spcPts val="0"/>
              </a:spcBef>
              <a:buClrTx/>
              <a:buSzTx/>
              <a:buFont typeface="Arial" panose="020B0604020202020204" pitchFamily="34" charset="0"/>
              <a:buNone/>
              <a:defRPr/>
            </a:pPr>
            <a:r>
              <a:rPr kumimoji="0" lang="zh-CN" altLang="en-US" sz="2800" kern="1200" cap="none" spc="0" normalizeH="0" baseline="0" noProof="0"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rPr>
              <a:t>请清楚的指名道姓</a:t>
            </a:r>
            <a:endParaRPr kumimoji="0" lang="en-US" altLang="zh-CN" sz="2800" kern="1200" cap="none" spc="0" normalizeH="0" baseline="0" noProof="0"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endParaRPr>
          </a:p>
          <a:p>
            <a:pPr marR="0" algn="ctr" defTabSz="914400">
              <a:lnSpc>
                <a:spcPct val="150000"/>
              </a:lnSpc>
              <a:spcBef>
                <a:spcPts val="0"/>
              </a:spcBef>
              <a:buClrTx/>
              <a:buSzTx/>
              <a:buFont typeface="Arial" panose="020B0604020202020204" pitchFamily="34" charset="0"/>
              <a:buNone/>
              <a:defRPr/>
            </a:pPr>
            <a:r>
              <a:rPr kumimoji="0" lang="zh-CN" altLang="en-US" sz="2800" kern="1200" cap="none" spc="0" normalizeH="0" baseline="0" noProof="0"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rPr>
              <a:t>或穿什么颜色衣服的先生</a:t>
            </a:r>
            <a:endParaRPr kumimoji="0" lang="en-US" altLang="zh-CN" sz="2800" kern="1200" cap="none" spc="0" normalizeH="0" baseline="0" noProof="0"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endParaRPr>
          </a:p>
          <a:p>
            <a:pPr marR="0" algn="ctr" defTabSz="914400">
              <a:lnSpc>
                <a:spcPct val="150000"/>
              </a:lnSpc>
              <a:spcBef>
                <a:spcPts val="0"/>
              </a:spcBef>
              <a:buClrTx/>
              <a:buSzTx/>
              <a:buFont typeface="Arial" panose="020B0604020202020204" pitchFamily="34" charset="0"/>
              <a:buNone/>
              <a:defRPr/>
            </a:pPr>
            <a:r>
              <a:rPr kumimoji="0" lang="zh-CN" altLang="en-US" sz="4000" kern="1200" cap="none" spc="0" normalizeH="0" baseline="0" noProof="0" dirty="0" smtClean="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rPr>
              <a:t>↓</a:t>
            </a:r>
            <a:endParaRPr kumimoji="0" lang="en-US" altLang="zh-CN" sz="2800" kern="1200" cap="none" spc="0" normalizeH="0" baseline="0" noProof="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endParaRPr>
          </a:p>
          <a:p>
            <a:pPr marR="0" algn="ctr" defTabSz="914400">
              <a:lnSpc>
                <a:spcPct val="150000"/>
              </a:lnSpc>
              <a:spcBef>
                <a:spcPts val="0"/>
              </a:spcBef>
              <a:buClrTx/>
              <a:buSzTx/>
              <a:buFont typeface="Arial" panose="020B0604020202020204" pitchFamily="34" charset="0"/>
              <a:buNone/>
              <a:defRPr/>
            </a:pPr>
            <a:r>
              <a:rPr kumimoji="0" lang="zh-CN" altLang="en-US" sz="3200" kern="1200" cap="none" spc="0" normalizeH="0" baseline="0" noProof="0"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rPr>
              <a:t>拨打</a:t>
            </a:r>
            <a:r>
              <a:rPr kumimoji="0" lang="en-US" altLang="zh-CN" sz="3200" kern="1200" cap="none" spc="0" normalizeH="0" baseline="0" noProof="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120</a:t>
            </a:r>
            <a:r>
              <a:rPr kumimoji="0" lang="zh-CN" altLang="en-US" sz="3200" kern="1200" cap="none" spc="0" normalizeH="0" baseline="0" noProof="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并给予帮助</a:t>
            </a:r>
            <a:endParaRPr kumimoji="0" lang="en-US" altLang="zh-CN" sz="3200" kern="1200" cap="none" spc="0" normalizeH="0" baseline="0" noProof="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R="0" algn="ctr" defTabSz="914400">
              <a:lnSpc>
                <a:spcPct val="150000"/>
              </a:lnSpc>
              <a:spcBef>
                <a:spcPts val="0"/>
              </a:spcBef>
              <a:buClrTx/>
              <a:buSzTx/>
              <a:buFont typeface="Arial" panose="020B0604020202020204" pitchFamily="34" charset="0"/>
              <a:buNone/>
              <a:defRPr/>
            </a:pPr>
            <a:r>
              <a:rPr kumimoji="0" lang="zh-CN" altLang="en-US" sz="3200" kern="1200" cap="none" spc="0" normalizeH="0" baseline="0" noProof="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不可随意拨打</a:t>
            </a:r>
            <a:r>
              <a:rPr kumimoji="0" lang="en-US" altLang="zh-CN" sz="3200" kern="1200" cap="none" spc="0" normalizeH="0" baseline="0" noProof="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120</a:t>
            </a:r>
            <a:endParaRPr kumimoji="0" lang="en-US" altLang="zh-CN" sz="2800" kern="1200" cap="none" spc="0" normalizeH="0" baseline="0" noProof="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p:txBody>
      </p:sp>
      <p:pic>
        <p:nvPicPr>
          <p:cNvPr id="33798" name="Picture 10" descr="C:\Users\Administrator\Desktop\Img347250592.jpg"/>
          <p:cNvPicPr>
            <a:picLocks noChangeAspect="1"/>
          </p:cNvPicPr>
          <p:nvPr/>
        </p:nvPicPr>
        <p:blipFill>
          <a:blip r:embed="rId1"/>
          <a:stretch>
            <a:fillRect/>
          </a:stretch>
        </p:blipFill>
        <p:spPr>
          <a:xfrm>
            <a:off x="7566978" y="2002473"/>
            <a:ext cx="4073525" cy="3775075"/>
          </a:xfrm>
          <a:prstGeom prst="round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5"/>
          <p:cNvSpPr txBox="1">
            <a:spLocks noChangeArrowheads="1"/>
          </p:cNvSpPr>
          <p:nvPr/>
        </p:nvSpPr>
        <p:spPr bwMode="auto">
          <a:xfrm>
            <a:off x="1228408" y="253683"/>
            <a:ext cx="6472238"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如何实施心肺复苏术？</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mn-cs"/>
              <a:sym typeface="微软雅黑" panose="020B0503020204020204" charset="-122"/>
            </a:endParaRPr>
          </a:p>
        </p:txBody>
      </p:sp>
      <p:sp>
        <p:nvSpPr>
          <p:cNvPr id="5125" name="标题 5"/>
          <p:cNvSpPr txBox="1">
            <a:spLocks noChangeArrowheads="1"/>
          </p:cNvSpPr>
          <p:nvPr/>
        </p:nvSpPr>
        <p:spPr bwMode="auto">
          <a:xfrm>
            <a:off x="539750" y="1011555"/>
            <a:ext cx="6600825" cy="590550"/>
          </a:xfrm>
          <a:prstGeom prst="rect">
            <a:avLst/>
          </a:prstGeom>
          <a:noFill/>
          <a:ln w="9525">
            <a:noFill/>
            <a:miter lim="800000"/>
          </a:ln>
        </p:spPr>
        <p:txBody>
          <a:bodyPr anchor="b"/>
          <a:p>
            <a:pPr marR="0" defTabSz="914400">
              <a:lnSpc>
                <a:spcPct val="90000"/>
              </a:lnSpc>
              <a:buClrTx/>
              <a:buSzTx/>
              <a:buFont typeface="Arial" panose="020B0604020202020204" pitchFamily="34" charset="0"/>
              <a:buNone/>
              <a:defRPr/>
            </a:pPr>
            <a:r>
              <a:rPr kumimoji="0" lang="zh-CN"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判断颈动脉搏动及呼吸</a:t>
            </a:r>
            <a:endPar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endParaRPr>
          </a:p>
        </p:txBody>
      </p:sp>
      <p:sp>
        <p:nvSpPr>
          <p:cNvPr id="5123" name="文本框 1"/>
          <p:cNvSpPr txBox="1">
            <a:spLocks noChangeArrowheads="1"/>
          </p:cNvSpPr>
          <p:nvPr/>
        </p:nvSpPr>
        <p:spPr bwMode="auto">
          <a:xfrm>
            <a:off x="269240" y="1512570"/>
            <a:ext cx="7142480" cy="5262245"/>
          </a:xfrm>
          <a:prstGeom prst="rect">
            <a:avLst/>
          </a:prstGeom>
          <a:noFill/>
          <a:ln w="9525">
            <a:noFill/>
            <a:miter lim="800000"/>
          </a:ln>
        </p:spPr>
        <p:txBody>
          <a:bodyPr wrap="square">
            <a:spAutoFit/>
          </a:bodyPr>
          <a:p>
            <a:pPr marR="0" defTabSz="914400">
              <a:lnSpc>
                <a:spcPct val="150000"/>
              </a:lnSpc>
              <a:spcBef>
                <a:spcPts val="0"/>
              </a:spcBef>
              <a:buClrTx/>
              <a:buSzTx/>
              <a:buFont typeface="Arial" panose="020B0604020202020204" pitchFamily="34" charset="0"/>
              <a:buNone/>
              <a:defRPr/>
            </a:pPr>
            <a:r>
              <a:rPr lang="zh-CN" altLang="en-US" sz="2800" b="1" noProof="0" dirty="0">
                <a:solidFill>
                  <a:schemeClr val="tx1">
                    <a:lumMod val="95000"/>
                    <a:lumOff val="5000"/>
                  </a:schemeClr>
                </a:solidFill>
                <a:effectLst>
                  <a:outerShdw blurRad="38100" dist="19050" dir="2700000" algn="tl" rotWithShape="0">
                    <a:schemeClr val="dk1">
                      <a:alpha val="40000"/>
                    </a:schemeClr>
                  </a:outerShdw>
                </a:effectLst>
                <a:latin typeface="宋体" panose="02010600030101010101" pitchFamily="2" charset="-122"/>
                <a:sym typeface="微软雅黑" panose="020B0503020204020204" charset="-122"/>
              </a:rPr>
              <a:t>→</a:t>
            </a:r>
            <a:r>
              <a:rPr lang="en-US" altLang="zh-CN" sz="2800" b="1" noProof="0" dirty="0">
                <a:solidFill>
                  <a:schemeClr val="tx1">
                    <a:lumMod val="95000"/>
                    <a:lumOff val="5000"/>
                  </a:schemeClr>
                </a:solidFill>
                <a:effectLst>
                  <a:outerShdw blurRad="38100" dist="19050" dir="2700000" algn="tl" rotWithShape="0">
                    <a:schemeClr val="dk1">
                      <a:alpha val="40000"/>
                    </a:schemeClr>
                  </a:outerShdw>
                </a:effectLst>
                <a:latin typeface="宋体" panose="02010600030101010101" pitchFamily="2" charset="-122"/>
                <a:sym typeface="微软雅黑" panose="020B0503020204020204" charset="-122"/>
              </a:rPr>
              <a:t>将食指和中指并拢，置于患者气管正中部位，可先触及喉结然后向一旁滑移约2-3厘米，至凹陷处</a:t>
            </a:r>
            <a:endParaRPr kumimoji="0" lang="en-US" altLang="zh-CN" sz="2800" kern="1200" cap="none" spc="0" normalizeH="0" baseline="0" noProof="0" dirty="0">
              <a:solidFill>
                <a:schemeClr val="tx1">
                  <a:lumMod val="95000"/>
                  <a:lumOff val="5000"/>
                </a:schemeClr>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endParaRPr>
          </a:p>
          <a:p>
            <a:pPr marL="342900" marR="0" indent="-342900" defTabSz="914400">
              <a:lnSpc>
                <a:spcPct val="150000"/>
              </a:lnSpc>
              <a:spcBef>
                <a:spcPct val="0"/>
              </a:spcBef>
              <a:buClrTx/>
              <a:buSzTx/>
              <a:buFont typeface="Arial" panose="020B0604020202020204" pitchFamily="34" charset="0"/>
              <a:buNone/>
              <a:defRPr/>
            </a:pPr>
            <a:r>
              <a:rPr lang="zh-CN" altLang="en-US" sz="2800" b="1" noProof="0" dirty="0">
                <a:solidFill>
                  <a:schemeClr val="tx1">
                    <a:lumMod val="95000"/>
                    <a:lumOff val="5000"/>
                  </a:schemeClr>
                </a:solidFill>
                <a:effectLst>
                  <a:outerShdw blurRad="38100" dist="19050" dir="2700000" algn="tl" rotWithShape="0">
                    <a:schemeClr val="dk1">
                      <a:alpha val="40000"/>
                    </a:schemeClr>
                  </a:outerShdw>
                </a:effectLst>
                <a:latin typeface="宋体" panose="02010600030101010101" pitchFamily="2" charset="-122"/>
                <a:sym typeface="微软雅黑" panose="020B0503020204020204" charset="-122"/>
              </a:rPr>
              <a:t>→同时看胸廓有无起伏，</a:t>
            </a:r>
            <a:r>
              <a:rPr lang="en-US" altLang="zh-CN" sz="2800" noProof="0" dirty="0">
                <a:solidFill>
                  <a:schemeClr val="tx1">
                    <a:lumMod val="95000"/>
                    <a:lumOff val="5000"/>
                  </a:schemeClr>
                </a:solidFill>
                <a:effectLst>
                  <a:outerShdw blurRad="38100" dist="19050" dir="2700000" algn="tl" rotWithShape="0">
                    <a:schemeClr val="dk1">
                      <a:alpha val="40000"/>
                    </a:schemeClr>
                  </a:outerShdw>
                </a:effectLst>
                <a:latin typeface="宋体" panose="02010600030101010101" pitchFamily="2" charset="-122"/>
                <a:cs typeface="Times New Roman" panose="02020603050405020304" pitchFamily="18" charset="0"/>
                <a:sym typeface="微软雅黑" panose="020B0503020204020204" charset="-122"/>
              </a:rPr>
              <a:t>时间为5-10秒之间</a:t>
            </a:r>
            <a:endParaRPr kumimoji="0" lang="en-US" altLang="zh-CN" sz="2800" b="1" kern="1200" cap="none" spc="0" normalizeH="0" baseline="0" noProof="0" dirty="0">
              <a:solidFill>
                <a:schemeClr val="tx1">
                  <a:lumMod val="95000"/>
                  <a:lumOff val="5000"/>
                </a:schemeClr>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微软雅黑" panose="020B0503020204020204" charset="-122"/>
            </a:endParaRPr>
          </a:p>
          <a:p>
            <a:pPr marL="342900" marR="0" indent="-342900" defTabSz="914400">
              <a:lnSpc>
                <a:spcPct val="150000"/>
              </a:lnSpc>
              <a:spcBef>
                <a:spcPct val="0"/>
              </a:spcBef>
              <a:buClrTx/>
              <a:buSzTx/>
              <a:buFont typeface="Arial" panose="020B0604020202020204" pitchFamily="34" charset="0"/>
              <a:buNone/>
              <a:defRPr/>
            </a:pPr>
            <a:r>
              <a:rPr lang="en-US" altLang="zh-CN" sz="2800" b="1" noProof="0" dirty="0">
                <a:solidFill>
                  <a:schemeClr val="tx1">
                    <a:lumMod val="95000"/>
                    <a:lumOff val="5000"/>
                  </a:schemeClr>
                </a:solidFill>
                <a:effectLst>
                  <a:outerShdw blurRad="38100" dist="19050" dir="2700000" algn="tl" rotWithShape="0">
                    <a:schemeClr val="dk1">
                      <a:alpha val="40000"/>
                    </a:schemeClr>
                  </a:outerShdw>
                </a:effectLst>
                <a:latin typeface="宋体" panose="02010600030101010101" pitchFamily="2" charset="-122"/>
                <a:sym typeface="微软雅黑" panose="020B0503020204020204" charset="-122"/>
              </a:rPr>
              <a:t>  </a:t>
            </a:r>
            <a:r>
              <a:rPr lang="zh-CN" altLang="en-US" sz="2800" b="1" noProof="0" dirty="0">
                <a:solidFill>
                  <a:schemeClr val="tx1">
                    <a:lumMod val="95000"/>
                    <a:lumOff val="5000"/>
                  </a:schemeClr>
                </a:solidFill>
                <a:effectLst>
                  <a:outerShdw blurRad="38100" dist="19050" dir="2700000" algn="tl" rotWithShape="0">
                    <a:schemeClr val="dk1">
                      <a:alpha val="40000"/>
                    </a:schemeClr>
                  </a:outerShdw>
                </a:effectLst>
                <a:latin typeface="宋体" panose="02010600030101010101" pitchFamily="2" charset="-122"/>
                <a:sym typeface="微软雅黑" panose="020B0503020204020204" charset="-122"/>
              </a:rPr>
              <a:t>（判断有无呼吸或濒死喘息样呼吸）</a:t>
            </a:r>
            <a:endParaRPr kumimoji="0" lang="en-US" altLang="zh-CN" sz="2800" b="1" kern="1200" cap="none" spc="0" normalizeH="0" baseline="0" noProof="0" dirty="0">
              <a:solidFill>
                <a:schemeClr val="tx1">
                  <a:lumMod val="95000"/>
                  <a:lumOff val="5000"/>
                </a:schemeClr>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微软雅黑" panose="020B0503020204020204" charset="-122"/>
            </a:endParaRPr>
          </a:p>
          <a:p>
            <a:pPr marL="342900" marR="0" indent="-342900" defTabSz="914400">
              <a:lnSpc>
                <a:spcPct val="150000"/>
              </a:lnSpc>
              <a:spcBef>
                <a:spcPct val="0"/>
              </a:spcBef>
              <a:buClrTx/>
              <a:buSzTx/>
              <a:buFont typeface="Arial" panose="020B0604020202020204" pitchFamily="34" charset="0"/>
              <a:buNone/>
              <a:defRPr/>
            </a:pPr>
            <a:r>
              <a:rPr lang="zh-CN" altLang="en-US" sz="2800" b="1" noProof="0" dirty="0">
                <a:solidFill>
                  <a:schemeClr val="tx1">
                    <a:lumMod val="95000"/>
                    <a:lumOff val="5000"/>
                  </a:schemeClr>
                </a:solidFill>
                <a:effectLst>
                  <a:outerShdw blurRad="38100" dist="19050" dir="2700000" algn="tl" rotWithShape="0">
                    <a:schemeClr val="dk1">
                      <a:alpha val="40000"/>
                    </a:schemeClr>
                  </a:outerShdw>
                </a:effectLst>
                <a:latin typeface="宋体" panose="02010600030101010101" pitchFamily="2" charset="-122"/>
                <a:sym typeface="微软雅黑" panose="020B0503020204020204" charset="-122"/>
              </a:rPr>
              <a:t>→没有反应，立即将患者翻转成平卧位，置于硬板床或地上，头、颈、身体保持一条直线，松解衣领腰带。</a:t>
            </a:r>
            <a:endParaRPr lang="en-US" altLang="zh-CN" sz="2800" b="1" noProof="0" dirty="0">
              <a:solidFill>
                <a:schemeClr val="tx1">
                  <a:lumMod val="95000"/>
                  <a:lumOff val="5000"/>
                </a:schemeClr>
              </a:solidFill>
              <a:effectLst>
                <a:outerShdw blurRad="38100" dist="19050" dir="2700000" algn="tl" rotWithShape="0">
                  <a:schemeClr val="dk1">
                    <a:alpha val="40000"/>
                  </a:schemeClr>
                </a:outerShdw>
              </a:effectLst>
              <a:latin typeface="宋体" panose="02010600030101010101" pitchFamily="2" charset="-122"/>
              <a:sym typeface="微软雅黑" panose="020B0503020204020204" charset="-122"/>
            </a:endParaRPr>
          </a:p>
        </p:txBody>
      </p:sp>
      <p:pic>
        <p:nvPicPr>
          <p:cNvPr id="8" name="图片 7" descr="03"/>
          <p:cNvPicPr>
            <a:picLocks noChangeAspect="1"/>
          </p:cNvPicPr>
          <p:nvPr/>
        </p:nvPicPr>
        <p:blipFill>
          <a:blip r:embed="rId1"/>
          <a:stretch>
            <a:fillRect/>
          </a:stretch>
        </p:blipFill>
        <p:spPr>
          <a:xfrm>
            <a:off x="7411720" y="721360"/>
            <a:ext cx="4551680" cy="2985770"/>
          </a:xfrm>
          <a:prstGeom prst="rect">
            <a:avLst/>
          </a:prstGeom>
        </p:spPr>
      </p:pic>
      <p:pic>
        <p:nvPicPr>
          <p:cNvPr id="2" name="图片 1"/>
          <p:cNvPicPr>
            <a:picLocks noChangeAspect="1"/>
          </p:cNvPicPr>
          <p:nvPr/>
        </p:nvPicPr>
        <p:blipFill>
          <a:blip r:embed="rId2"/>
          <a:stretch>
            <a:fillRect/>
          </a:stretch>
        </p:blipFill>
        <p:spPr>
          <a:xfrm>
            <a:off x="7411720" y="3799840"/>
            <a:ext cx="4552315" cy="2974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5"/>
          <p:cNvSpPr txBox="1">
            <a:spLocks noChangeArrowheads="1"/>
          </p:cNvSpPr>
          <p:nvPr/>
        </p:nvSpPr>
        <p:spPr bwMode="auto">
          <a:xfrm>
            <a:off x="1228408" y="253683"/>
            <a:ext cx="6472238"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如何实施心肺复苏术？</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mn-cs"/>
              <a:sym typeface="微软雅黑" panose="020B0503020204020204" charset="-122"/>
            </a:endParaRPr>
          </a:p>
        </p:txBody>
      </p:sp>
      <p:sp>
        <p:nvSpPr>
          <p:cNvPr id="5125" name="标题 5"/>
          <p:cNvSpPr txBox="1">
            <a:spLocks noChangeArrowheads="1"/>
          </p:cNvSpPr>
          <p:nvPr/>
        </p:nvSpPr>
        <p:spPr bwMode="auto">
          <a:xfrm>
            <a:off x="1024890" y="1102995"/>
            <a:ext cx="6600825" cy="590550"/>
          </a:xfrm>
          <a:prstGeom prst="rect">
            <a:avLst/>
          </a:prstGeom>
          <a:noFill/>
          <a:ln w="9525">
            <a:noFill/>
            <a:miter lim="800000"/>
          </a:ln>
        </p:spPr>
        <p:txBody>
          <a:bodyPr anchor="b"/>
          <a:p>
            <a:pPr marR="0" defTabSz="914400">
              <a:lnSpc>
                <a:spcPct val="90000"/>
              </a:lnSpc>
              <a:buClrTx/>
              <a:buSzTx/>
              <a:buFont typeface="Arial" panose="020B0604020202020204" pitchFamily="34" charset="0"/>
              <a:buNone/>
              <a:defRPr/>
            </a:pPr>
            <a:r>
              <a:rPr kumimoji="0" lang="en-US" altLang="zh-CN" sz="40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charset="-122"/>
                <a:cs typeface="Times New Roman" panose="02020603050405020304" pitchFamily="18" charset="0"/>
                <a:sym typeface="微软雅黑" panose="020B0503020204020204" charset="-122"/>
              </a:rPr>
              <a:t>C</a:t>
            </a:r>
            <a:r>
              <a:rPr kumimoji="0" lang="en-US" altLang="zh-CN"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a:t>
            </a:r>
            <a:r>
              <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胸外心脏按压</a:t>
            </a:r>
            <a:endPar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endParaRPr>
          </a:p>
        </p:txBody>
      </p:sp>
      <p:sp>
        <p:nvSpPr>
          <p:cNvPr id="5123" name="文本框 1"/>
          <p:cNvSpPr txBox="1">
            <a:spLocks noChangeArrowheads="1"/>
          </p:cNvSpPr>
          <p:nvPr/>
        </p:nvSpPr>
        <p:spPr bwMode="auto">
          <a:xfrm>
            <a:off x="930910" y="2096770"/>
            <a:ext cx="5376863" cy="3046095"/>
          </a:xfrm>
          <a:prstGeom prst="rect">
            <a:avLst/>
          </a:prstGeom>
          <a:noFill/>
          <a:ln w="9525">
            <a:noFill/>
            <a:miter lim="800000"/>
          </a:ln>
        </p:spPr>
        <p:txBody>
          <a:bodyPr>
            <a:spAutoFit/>
          </a:bodyPr>
          <a:p>
            <a:pPr marR="0" algn="ctr" defTabSz="914400">
              <a:lnSpc>
                <a:spcPct val="150000"/>
              </a:lnSpc>
              <a:spcBef>
                <a:spcPts val="0"/>
              </a:spcBef>
              <a:buClrTx/>
              <a:buSzTx/>
              <a:buFont typeface="Arial" panose="020B0604020202020204" pitchFamily="34" charset="0"/>
              <a:buNone/>
              <a:defRPr/>
            </a:pPr>
            <a:endParaRPr kumimoji="0" lang="en-US" altLang="zh-CN" sz="2800" kern="1200" cap="none" spc="0" normalizeH="0" baseline="0" noProof="0"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endParaRPr>
          </a:p>
          <a:p>
            <a:pPr marR="0" algn="ctr" defTabSz="914400">
              <a:lnSpc>
                <a:spcPct val="150000"/>
              </a:lnSpc>
              <a:spcBef>
                <a:spcPts val="0"/>
              </a:spcBef>
              <a:buClrTx/>
              <a:buSzTx/>
              <a:buFont typeface="Arial" panose="020B0604020202020204" pitchFamily="34" charset="0"/>
              <a:buNone/>
              <a:defRPr/>
            </a:pPr>
            <a:r>
              <a:rPr kumimoji="0" lang="zh-CN" altLang="en-US" sz="2800" kern="1200" cap="none" spc="0" normalizeH="0" baseline="0" noProof="0"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rPr>
              <a:t>没有反应，没有呼吸或喘息</a:t>
            </a:r>
            <a:endParaRPr kumimoji="0" lang="en-US" altLang="zh-CN" sz="2800" kern="1200" cap="none" spc="0" normalizeH="0" baseline="0" noProof="0"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endParaRPr>
          </a:p>
          <a:p>
            <a:pPr marR="0" algn="ctr" defTabSz="914400">
              <a:lnSpc>
                <a:spcPct val="150000"/>
              </a:lnSpc>
              <a:spcBef>
                <a:spcPts val="0"/>
              </a:spcBef>
              <a:buClrTx/>
              <a:buSzTx/>
              <a:buFont typeface="Arial" panose="020B0604020202020204" pitchFamily="34" charset="0"/>
              <a:buNone/>
              <a:defRPr/>
            </a:pPr>
            <a:r>
              <a:rPr kumimoji="0" lang="zh-CN" altLang="en-US" sz="4000" kern="1200" cap="none" spc="0" normalizeH="0" baseline="0" noProof="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rPr>
              <a:t>↓</a:t>
            </a:r>
            <a:endParaRPr kumimoji="0" lang="en-US" altLang="zh-CN" sz="4000" kern="1200" cap="none" spc="0" normalizeH="0" baseline="0" noProof="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endParaRPr>
          </a:p>
          <a:p>
            <a:pPr marR="0" algn="ctr" defTabSz="914400">
              <a:lnSpc>
                <a:spcPct val="150000"/>
              </a:lnSpc>
              <a:spcBef>
                <a:spcPts val="0"/>
              </a:spcBef>
              <a:buClrTx/>
              <a:buSzTx/>
              <a:buFont typeface="Arial" panose="020B0604020202020204" pitchFamily="34" charset="0"/>
              <a:buNone/>
              <a:defRPr/>
            </a:pPr>
            <a:r>
              <a:rPr kumimoji="0" lang="zh-CN" altLang="en-US" sz="3200" kern="1200" cap="none" spc="0" normalizeH="0" baseline="0" noProof="0"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rPr>
              <a:t>立即胸外心脏按压（</a:t>
            </a:r>
            <a:r>
              <a:rPr kumimoji="0" lang="zh-CN" altLang="en-US" sz="3200" kern="1200" cap="none" spc="0" normalizeH="0" baseline="0" noProof="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rPr>
              <a:t>压胸</a:t>
            </a:r>
            <a:r>
              <a:rPr kumimoji="0" lang="zh-CN" altLang="en-US" sz="3200" kern="1200" cap="none" spc="0" normalizeH="0" baseline="0" noProof="0"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rPr>
              <a:t>）</a:t>
            </a:r>
            <a:endParaRPr kumimoji="0" lang="en-US" altLang="zh-CN" sz="3200" kern="1200" cap="none" spc="0" normalizeH="0" baseline="0" noProof="0"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sym typeface="微软雅黑" panose="020B0503020204020204" charset="-122"/>
            </a:endParaRPr>
          </a:p>
        </p:txBody>
      </p:sp>
      <p:pic>
        <p:nvPicPr>
          <p:cNvPr id="2" name="图片 1" descr="12333"/>
          <p:cNvPicPr>
            <a:picLocks noChangeAspect="1"/>
          </p:cNvPicPr>
          <p:nvPr/>
        </p:nvPicPr>
        <p:blipFill>
          <a:blip r:embed="rId1"/>
          <a:stretch>
            <a:fillRect/>
          </a:stretch>
        </p:blipFill>
        <p:spPr>
          <a:xfrm>
            <a:off x="6543040" y="4000500"/>
            <a:ext cx="5081270" cy="2578735"/>
          </a:xfrm>
          <a:prstGeom prst="rect">
            <a:avLst/>
          </a:prstGeom>
        </p:spPr>
      </p:pic>
      <p:sp>
        <p:nvSpPr>
          <p:cNvPr id="5" name=" 5"/>
          <p:cNvSpPr/>
          <p:nvPr/>
        </p:nvSpPr>
        <p:spPr bwMode="auto">
          <a:xfrm>
            <a:off x="8678545" y="5415915"/>
            <a:ext cx="810895" cy="1018540"/>
          </a:xfrm>
          <a:custGeom>
            <a:avLst/>
            <a:gdLst/>
            <a:ahLst/>
            <a:cxnLst/>
            <a:rect l="0" t="0" r="r" b="b"/>
            <a:pathLst>
              <a:path w="1646238" h="2433638">
                <a:moveTo>
                  <a:pt x="577732" y="161925"/>
                </a:moveTo>
                <a:lnTo>
                  <a:pt x="586070" y="162719"/>
                </a:lnTo>
                <a:lnTo>
                  <a:pt x="593614" y="163910"/>
                </a:lnTo>
                <a:lnTo>
                  <a:pt x="597585" y="164703"/>
                </a:lnTo>
                <a:lnTo>
                  <a:pt x="601953" y="165894"/>
                </a:lnTo>
                <a:lnTo>
                  <a:pt x="605526" y="167482"/>
                </a:lnTo>
                <a:lnTo>
                  <a:pt x="609100" y="169069"/>
                </a:lnTo>
                <a:lnTo>
                  <a:pt x="612674" y="171053"/>
                </a:lnTo>
                <a:lnTo>
                  <a:pt x="616247" y="173435"/>
                </a:lnTo>
                <a:lnTo>
                  <a:pt x="619821" y="176610"/>
                </a:lnTo>
                <a:lnTo>
                  <a:pt x="623394" y="179388"/>
                </a:lnTo>
                <a:lnTo>
                  <a:pt x="626968" y="182563"/>
                </a:lnTo>
                <a:lnTo>
                  <a:pt x="630145" y="186135"/>
                </a:lnTo>
                <a:lnTo>
                  <a:pt x="633321" y="190103"/>
                </a:lnTo>
                <a:lnTo>
                  <a:pt x="636498" y="194469"/>
                </a:lnTo>
                <a:lnTo>
                  <a:pt x="639674" y="199232"/>
                </a:lnTo>
                <a:lnTo>
                  <a:pt x="642454" y="204788"/>
                </a:lnTo>
                <a:lnTo>
                  <a:pt x="645233" y="210344"/>
                </a:lnTo>
                <a:lnTo>
                  <a:pt x="648013" y="216297"/>
                </a:lnTo>
                <a:lnTo>
                  <a:pt x="650792" y="222647"/>
                </a:lnTo>
                <a:lnTo>
                  <a:pt x="653969" y="229394"/>
                </a:lnTo>
                <a:lnTo>
                  <a:pt x="656351" y="237332"/>
                </a:lnTo>
                <a:lnTo>
                  <a:pt x="658733" y="245269"/>
                </a:lnTo>
                <a:lnTo>
                  <a:pt x="838208" y="927100"/>
                </a:lnTo>
                <a:lnTo>
                  <a:pt x="840193" y="928291"/>
                </a:lnTo>
                <a:lnTo>
                  <a:pt x="841781" y="933450"/>
                </a:lnTo>
                <a:lnTo>
                  <a:pt x="899356" y="921941"/>
                </a:lnTo>
                <a:lnTo>
                  <a:pt x="911665" y="922338"/>
                </a:lnTo>
                <a:lnTo>
                  <a:pt x="923180" y="923529"/>
                </a:lnTo>
                <a:lnTo>
                  <a:pt x="935489" y="924719"/>
                </a:lnTo>
                <a:lnTo>
                  <a:pt x="946607" y="926704"/>
                </a:lnTo>
                <a:lnTo>
                  <a:pt x="957725" y="929482"/>
                </a:lnTo>
                <a:lnTo>
                  <a:pt x="969240" y="932657"/>
                </a:lnTo>
                <a:lnTo>
                  <a:pt x="979960" y="936229"/>
                </a:lnTo>
                <a:lnTo>
                  <a:pt x="991078" y="939800"/>
                </a:lnTo>
                <a:lnTo>
                  <a:pt x="1001402" y="944166"/>
                </a:lnTo>
                <a:lnTo>
                  <a:pt x="1011726" y="948929"/>
                </a:lnTo>
                <a:lnTo>
                  <a:pt x="1022049" y="954485"/>
                </a:lnTo>
                <a:lnTo>
                  <a:pt x="1031976" y="960438"/>
                </a:lnTo>
                <a:lnTo>
                  <a:pt x="1041506" y="966788"/>
                </a:lnTo>
                <a:lnTo>
                  <a:pt x="1051432" y="973535"/>
                </a:lnTo>
                <a:lnTo>
                  <a:pt x="1060565" y="980679"/>
                </a:lnTo>
                <a:lnTo>
                  <a:pt x="1069697" y="988616"/>
                </a:lnTo>
                <a:lnTo>
                  <a:pt x="1076050" y="994172"/>
                </a:lnTo>
                <a:lnTo>
                  <a:pt x="1081212" y="999729"/>
                </a:lnTo>
                <a:lnTo>
                  <a:pt x="1086374" y="1005682"/>
                </a:lnTo>
                <a:lnTo>
                  <a:pt x="1090345" y="1012032"/>
                </a:lnTo>
                <a:lnTo>
                  <a:pt x="1126478" y="1071960"/>
                </a:lnTo>
                <a:lnTo>
                  <a:pt x="1183258" y="1074341"/>
                </a:lnTo>
                <a:lnTo>
                  <a:pt x="1184847" y="1075532"/>
                </a:lnTo>
                <a:lnTo>
                  <a:pt x="1199538" y="1077913"/>
                </a:lnTo>
                <a:lnTo>
                  <a:pt x="1214230" y="1081088"/>
                </a:lnTo>
                <a:lnTo>
                  <a:pt x="1228524" y="1085057"/>
                </a:lnTo>
                <a:lnTo>
                  <a:pt x="1242818" y="1089422"/>
                </a:lnTo>
                <a:lnTo>
                  <a:pt x="1256716" y="1094582"/>
                </a:lnTo>
                <a:lnTo>
                  <a:pt x="1271010" y="1100932"/>
                </a:lnTo>
                <a:lnTo>
                  <a:pt x="1284510" y="1106885"/>
                </a:lnTo>
                <a:lnTo>
                  <a:pt x="1298011" y="1114029"/>
                </a:lnTo>
                <a:lnTo>
                  <a:pt x="1310717" y="1121172"/>
                </a:lnTo>
                <a:lnTo>
                  <a:pt x="1323820" y="1129507"/>
                </a:lnTo>
                <a:lnTo>
                  <a:pt x="1336129" y="1137444"/>
                </a:lnTo>
                <a:lnTo>
                  <a:pt x="1348041" y="1146175"/>
                </a:lnTo>
                <a:lnTo>
                  <a:pt x="1359953" y="1155700"/>
                </a:lnTo>
                <a:lnTo>
                  <a:pt x="1371071" y="1165225"/>
                </a:lnTo>
                <a:lnTo>
                  <a:pt x="1381792" y="1175147"/>
                </a:lnTo>
                <a:lnTo>
                  <a:pt x="1392115" y="1185863"/>
                </a:lnTo>
                <a:lnTo>
                  <a:pt x="1408792" y="1204119"/>
                </a:lnTo>
                <a:lnTo>
                  <a:pt x="1424278" y="1223566"/>
                </a:lnTo>
                <a:lnTo>
                  <a:pt x="1439763" y="1243410"/>
                </a:lnTo>
                <a:lnTo>
                  <a:pt x="1454058" y="1263254"/>
                </a:lnTo>
                <a:lnTo>
                  <a:pt x="1467955" y="1283891"/>
                </a:lnTo>
                <a:lnTo>
                  <a:pt x="1480264" y="1305322"/>
                </a:lnTo>
                <a:lnTo>
                  <a:pt x="1492970" y="1327150"/>
                </a:lnTo>
                <a:lnTo>
                  <a:pt x="1504088" y="1348582"/>
                </a:lnTo>
                <a:lnTo>
                  <a:pt x="1505279" y="1351360"/>
                </a:lnTo>
                <a:lnTo>
                  <a:pt x="1506471" y="1352154"/>
                </a:lnTo>
                <a:lnTo>
                  <a:pt x="1508059" y="1352550"/>
                </a:lnTo>
                <a:lnTo>
                  <a:pt x="1518780" y="1353344"/>
                </a:lnTo>
                <a:lnTo>
                  <a:pt x="1528309" y="1355329"/>
                </a:lnTo>
                <a:lnTo>
                  <a:pt x="1537839" y="1357710"/>
                </a:lnTo>
                <a:lnTo>
                  <a:pt x="1546971" y="1360885"/>
                </a:lnTo>
                <a:lnTo>
                  <a:pt x="1555707" y="1364457"/>
                </a:lnTo>
                <a:lnTo>
                  <a:pt x="1563648" y="1368822"/>
                </a:lnTo>
                <a:lnTo>
                  <a:pt x="1571590" y="1373982"/>
                </a:lnTo>
                <a:lnTo>
                  <a:pt x="1578737" y="1379935"/>
                </a:lnTo>
                <a:lnTo>
                  <a:pt x="1585487" y="1385888"/>
                </a:lnTo>
                <a:lnTo>
                  <a:pt x="1591840" y="1392238"/>
                </a:lnTo>
                <a:lnTo>
                  <a:pt x="1597796" y="1398985"/>
                </a:lnTo>
                <a:lnTo>
                  <a:pt x="1603752" y="1406525"/>
                </a:lnTo>
                <a:lnTo>
                  <a:pt x="1608914" y="1413669"/>
                </a:lnTo>
                <a:lnTo>
                  <a:pt x="1613678" y="1421607"/>
                </a:lnTo>
                <a:lnTo>
                  <a:pt x="1618046" y="1429544"/>
                </a:lnTo>
                <a:lnTo>
                  <a:pt x="1622017" y="1437879"/>
                </a:lnTo>
                <a:lnTo>
                  <a:pt x="1625988" y="1446213"/>
                </a:lnTo>
                <a:lnTo>
                  <a:pt x="1629561" y="1454547"/>
                </a:lnTo>
                <a:lnTo>
                  <a:pt x="1632738" y="1463279"/>
                </a:lnTo>
                <a:lnTo>
                  <a:pt x="1635517" y="1471613"/>
                </a:lnTo>
                <a:lnTo>
                  <a:pt x="1637900" y="1479947"/>
                </a:lnTo>
                <a:lnTo>
                  <a:pt x="1639885" y="1488282"/>
                </a:lnTo>
                <a:lnTo>
                  <a:pt x="1641473" y="1497013"/>
                </a:lnTo>
                <a:lnTo>
                  <a:pt x="1643062" y="1504950"/>
                </a:lnTo>
                <a:lnTo>
                  <a:pt x="1644253" y="1512491"/>
                </a:lnTo>
                <a:lnTo>
                  <a:pt x="1645047" y="1520429"/>
                </a:lnTo>
                <a:lnTo>
                  <a:pt x="1645841" y="1527969"/>
                </a:lnTo>
                <a:lnTo>
                  <a:pt x="1646238" y="1534716"/>
                </a:lnTo>
                <a:lnTo>
                  <a:pt x="1646238" y="1541463"/>
                </a:lnTo>
                <a:lnTo>
                  <a:pt x="1646238" y="1548210"/>
                </a:lnTo>
                <a:lnTo>
                  <a:pt x="1645841" y="1553766"/>
                </a:lnTo>
                <a:lnTo>
                  <a:pt x="1645444" y="1558925"/>
                </a:lnTo>
                <a:lnTo>
                  <a:pt x="1643458" y="1570832"/>
                </a:lnTo>
                <a:lnTo>
                  <a:pt x="1642267" y="1583532"/>
                </a:lnTo>
                <a:lnTo>
                  <a:pt x="1641473" y="1595835"/>
                </a:lnTo>
                <a:lnTo>
                  <a:pt x="1640679" y="1608535"/>
                </a:lnTo>
                <a:lnTo>
                  <a:pt x="1634723" y="1749029"/>
                </a:lnTo>
                <a:lnTo>
                  <a:pt x="1628370" y="1889126"/>
                </a:lnTo>
                <a:lnTo>
                  <a:pt x="1627973" y="1902222"/>
                </a:lnTo>
                <a:lnTo>
                  <a:pt x="1626385" y="1915716"/>
                </a:lnTo>
                <a:lnTo>
                  <a:pt x="1625194" y="1928416"/>
                </a:lnTo>
                <a:lnTo>
                  <a:pt x="1623208" y="1941910"/>
                </a:lnTo>
                <a:lnTo>
                  <a:pt x="1621223" y="1954610"/>
                </a:lnTo>
                <a:lnTo>
                  <a:pt x="1618840" y="1968104"/>
                </a:lnTo>
                <a:lnTo>
                  <a:pt x="1616061" y="1980804"/>
                </a:lnTo>
                <a:lnTo>
                  <a:pt x="1612884" y="1993504"/>
                </a:lnTo>
                <a:lnTo>
                  <a:pt x="1604546" y="2026444"/>
                </a:lnTo>
                <a:lnTo>
                  <a:pt x="1595414" y="2058988"/>
                </a:lnTo>
                <a:lnTo>
                  <a:pt x="1586281" y="2091532"/>
                </a:lnTo>
                <a:lnTo>
                  <a:pt x="1577148" y="2123679"/>
                </a:lnTo>
                <a:lnTo>
                  <a:pt x="1579134" y="2125663"/>
                </a:lnTo>
                <a:lnTo>
                  <a:pt x="1617252" y="2294732"/>
                </a:lnTo>
                <a:lnTo>
                  <a:pt x="1571590" y="2303463"/>
                </a:lnTo>
                <a:lnTo>
                  <a:pt x="1487411" y="2318147"/>
                </a:lnTo>
                <a:lnTo>
                  <a:pt x="1251951" y="2359026"/>
                </a:lnTo>
                <a:lnTo>
                  <a:pt x="1000608" y="2402285"/>
                </a:lnTo>
                <a:lnTo>
                  <a:pt x="897370" y="2420541"/>
                </a:lnTo>
                <a:lnTo>
                  <a:pt x="824310" y="2433638"/>
                </a:lnTo>
                <a:lnTo>
                  <a:pt x="785398" y="2236391"/>
                </a:lnTo>
                <a:lnTo>
                  <a:pt x="781030" y="2228851"/>
                </a:lnTo>
                <a:lnTo>
                  <a:pt x="776662" y="2221707"/>
                </a:lnTo>
                <a:lnTo>
                  <a:pt x="771897" y="2214563"/>
                </a:lnTo>
                <a:lnTo>
                  <a:pt x="767133" y="2207816"/>
                </a:lnTo>
                <a:lnTo>
                  <a:pt x="761574" y="2201069"/>
                </a:lnTo>
                <a:lnTo>
                  <a:pt x="756015" y="2194719"/>
                </a:lnTo>
                <a:lnTo>
                  <a:pt x="750456" y="2188369"/>
                </a:lnTo>
                <a:lnTo>
                  <a:pt x="744897" y="2182416"/>
                </a:lnTo>
                <a:lnTo>
                  <a:pt x="738544" y="2176463"/>
                </a:lnTo>
                <a:lnTo>
                  <a:pt x="732191" y="2170907"/>
                </a:lnTo>
                <a:lnTo>
                  <a:pt x="725441" y="2165351"/>
                </a:lnTo>
                <a:lnTo>
                  <a:pt x="719088" y="2159794"/>
                </a:lnTo>
                <a:lnTo>
                  <a:pt x="711940" y="2155032"/>
                </a:lnTo>
                <a:lnTo>
                  <a:pt x="704396" y="2149873"/>
                </a:lnTo>
                <a:lnTo>
                  <a:pt x="697249" y="2145507"/>
                </a:lnTo>
                <a:lnTo>
                  <a:pt x="689705" y="2141141"/>
                </a:lnTo>
                <a:lnTo>
                  <a:pt x="678984" y="2135585"/>
                </a:lnTo>
                <a:lnTo>
                  <a:pt x="668660" y="2130029"/>
                </a:lnTo>
                <a:lnTo>
                  <a:pt x="648807" y="2118519"/>
                </a:lnTo>
                <a:lnTo>
                  <a:pt x="630145" y="2106216"/>
                </a:lnTo>
                <a:lnTo>
                  <a:pt x="611482" y="2093119"/>
                </a:lnTo>
                <a:lnTo>
                  <a:pt x="593217" y="2080022"/>
                </a:lnTo>
                <a:lnTo>
                  <a:pt x="576144" y="2065735"/>
                </a:lnTo>
                <a:lnTo>
                  <a:pt x="559070" y="2051447"/>
                </a:lnTo>
                <a:lnTo>
                  <a:pt x="543187" y="2035969"/>
                </a:lnTo>
                <a:lnTo>
                  <a:pt x="526907" y="2020491"/>
                </a:lnTo>
                <a:lnTo>
                  <a:pt x="511422" y="2004616"/>
                </a:lnTo>
                <a:lnTo>
                  <a:pt x="496333" y="1988344"/>
                </a:lnTo>
                <a:lnTo>
                  <a:pt x="481245" y="1971676"/>
                </a:lnTo>
                <a:lnTo>
                  <a:pt x="466951" y="1954610"/>
                </a:lnTo>
                <a:lnTo>
                  <a:pt x="452259" y="1937147"/>
                </a:lnTo>
                <a:lnTo>
                  <a:pt x="424067" y="1902222"/>
                </a:lnTo>
                <a:lnTo>
                  <a:pt x="418111" y="1894285"/>
                </a:lnTo>
                <a:lnTo>
                  <a:pt x="412552" y="1886744"/>
                </a:lnTo>
                <a:lnTo>
                  <a:pt x="401435" y="1870472"/>
                </a:lnTo>
                <a:lnTo>
                  <a:pt x="391508" y="1853804"/>
                </a:lnTo>
                <a:lnTo>
                  <a:pt x="381978" y="1837532"/>
                </a:lnTo>
                <a:lnTo>
                  <a:pt x="372846" y="1820069"/>
                </a:lnTo>
                <a:lnTo>
                  <a:pt x="364110" y="1803401"/>
                </a:lnTo>
                <a:lnTo>
                  <a:pt x="356169" y="1785541"/>
                </a:lnTo>
                <a:lnTo>
                  <a:pt x="348228" y="1768079"/>
                </a:lnTo>
                <a:lnTo>
                  <a:pt x="332345" y="1733551"/>
                </a:lnTo>
                <a:lnTo>
                  <a:pt x="324404" y="1716485"/>
                </a:lnTo>
                <a:lnTo>
                  <a:pt x="316065" y="1699022"/>
                </a:lnTo>
                <a:lnTo>
                  <a:pt x="307727" y="1682354"/>
                </a:lnTo>
                <a:lnTo>
                  <a:pt x="298991" y="1666082"/>
                </a:lnTo>
                <a:lnTo>
                  <a:pt x="289462" y="1649413"/>
                </a:lnTo>
                <a:lnTo>
                  <a:pt x="279535" y="1633935"/>
                </a:lnTo>
                <a:lnTo>
                  <a:pt x="275962" y="1624410"/>
                </a:lnTo>
                <a:lnTo>
                  <a:pt x="271594" y="1614885"/>
                </a:lnTo>
                <a:lnTo>
                  <a:pt x="266829" y="1605360"/>
                </a:lnTo>
                <a:lnTo>
                  <a:pt x="261667" y="1595835"/>
                </a:lnTo>
                <a:lnTo>
                  <a:pt x="256505" y="1586310"/>
                </a:lnTo>
                <a:lnTo>
                  <a:pt x="250946" y="1577182"/>
                </a:lnTo>
                <a:lnTo>
                  <a:pt x="239431" y="1558132"/>
                </a:lnTo>
                <a:lnTo>
                  <a:pt x="227122" y="1539479"/>
                </a:lnTo>
                <a:lnTo>
                  <a:pt x="214813" y="1521619"/>
                </a:lnTo>
                <a:lnTo>
                  <a:pt x="190592" y="1486694"/>
                </a:lnTo>
                <a:lnTo>
                  <a:pt x="185827" y="1479154"/>
                </a:lnTo>
                <a:lnTo>
                  <a:pt x="181063" y="1470422"/>
                </a:lnTo>
                <a:lnTo>
                  <a:pt x="170342" y="1450579"/>
                </a:lnTo>
                <a:lnTo>
                  <a:pt x="164783" y="1441054"/>
                </a:lnTo>
                <a:lnTo>
                  <a:pt x="159224" y="1431132"/>
                </a:lnTo>
                <a:lnTo>
                  <a:pt x="156444" y="1427163"/>
                </a:lnTo>
                <a:lnTo>
                  <a:pt x="153268" y="1423194"/>
                </a:lnTo>
                <a:lnTo>
                  <a:pt x="149694" y="1419622"/>
                </a:lnTo>
                <a:lnTo>
                  <a:pt x="146518" y="1416447"/>
                </a:lnTo>
                <a:lnTo>
                  <a:pt x="143738" y="1413272"/>
                </a:lnTo>
                <a:lnTo>
                  <a:pt x="140959" y="1409304"/>
                </a:lnTo>
                <a:lnTo>
                  <a:pt x="138576" y="1404541"/>
                </a:lnTo>
                <a:lnTo>
                  <a:pt x="136591" y="1398985"/>
                </a:lnTo>
                <a:lnTo>
                  <a:pt x="134209" y="1393429"/>
                </a:lnTo>
                <a:lnTo>
                  <a:pt x="132620" y="1387475"/>
                </a:lnTo>
                <a:lnTo>
                  <a:pt x="129047" y="1373982"/>
                </a:lnTo>
                <a:lnTo>
                  <a:pt x="125870" y="1360488"/>
                </a:lnTo>
                <a:lnTo>
                  <a:pt x="122694" y="1346994"/>
                </a:lnTo>
                <a:lnTo>
                  <a:pt x="120311" y="1335485"/>
                </a:lnTo>
                <a:lnTo>
                  <a:pt x="117532" y="1325563"/>
                </a:lnTo>
                <a:lnTo>
                  <a:pt x="109194" y="1300560"/>
                </a:lnTo>
                <a:lnTo>
                  <a:pt x="100458" y="1276350"/>
                </a:lnTo>
                <a:lnTo>
                  <a:pt x="95296" y="1264047"/>
                </a:lnTo>
                <a:lnTo>
                  <a:pt x="90531" y="1252538"/>
                </a:lnTo>
                <a:lnTo>
                  <a:pt x="85767" y="1241425"/>
                </a:lnTo>
                <a:lnTo>
                  <a:pt x="80208" y="1229916"/>
                </a:lnTo>
                <a:lnTo>
                  <a:pt x="77031" y="1223566"/>
                </a:lnTo>
                <a:lnTo>
                  <a:pt x="73458" y="1217216"/>
                </a:lnTo>
                <a:lnTo>
                  <a:pt x="65119" y="1203722"/>
                </a:lnTo>
                <a:lnTo>
                  <a:pt x="55987" y="1190625"/>
                </a:lnTo>
                <a:lnTo>
                  <a:pt x="46457" y="1177132"/>
                </a:lnTo>
                <a:lnTo>
                  <a:pt x="26207" y="1150938"/>
                </a:lnTo>
                <a:lnTo>
                  <a:pt x="6353" y="1125538"/>
                </a:lnTo>
                <a:lnTo>
                  <a:pt x="3574" y="1121172"/>
                </a:lnTo>
                <a:lnTo>
                  <a:pt x="1589" y="1116410"/>
                </a:lnTo>
                <a:lnTo>
                  <a:pt x="397" y="1111250"/>
                </a:lnTo>
                <a:lnTo>
                  <a:pt x="0" y="1106091"/>
                </a:lnTo>
                <a:lnTo>
                  <a:pt x="0" y="1100535"/>
                </a:lnTo>
                <a:lnTo>
                  <a:pt x="794" y="1094582"/>
                </a:lnTo>
                <a:lnTo>
                  <a:pt x="1986" y="1088629"/>
                </a:lnTo>
                <a:lnTo>
                  <a:pt x="3574" y="1083072"/>
                </a:lnTo>
                <a:lnTo>
                  <a:pt x="5559" y="1077516"/>
                </a:lnTo>
                <a:lnTo>
                  <a:pt x="8339" y="1071960"/>
                </a:lnTo>
                <a:lnTo>
                  <a:pt x="11118" y="1066404"/>
                </a:lnTo>
                <a:lnTo>
                  <a:pt x="14295" y="1061641"/>
                </a:lnTo>
                <a:lnTo>
                  <a:pt x="17868" y="1056879"/>
                </a:lnTo>
                <a:lnTo>
                  <a:pt x="21045" y="1052910"/>
                </a:lnTo>
                <a:lnTo>
                  <a:pt x="24618" y="1048941"/>
                </a:lnTo>
                <a:lnTo>
                  <a:pt x="28192" y="1045766"/>
                </a:lnTo>
                <a:lnTo>
                  <a:pt x="33751" y="1041400"/>
                </a:lnTo>
                <a:lnTo>
                  <a:pt x="39310" y="1037432"/>
                </a:lnTo>
                <a:lnTo>
                  <a:pt x="45663" y="1034257"/>
                </a:lnTo>
                <a:lnTo>
                  <a:pt x="52016" y="1031479"/>
                </a:lnTo>
                <a:lnTo>
                  <a:pt x="58369" y="1029097"/>
                </a:lnTo>
                <a:lnTo>
                  <a:pt x="64722" y="1027113"/>
                </a:lnTo>
                <a:lnTo>
                  <a:pt x="71869" y="1025922"/>
                </a:lnTo>
                <a:lnTo>
                  <a:pt x="78619" y="1024732"/>
                </a:lnTo>
                <a:lnTo>
                  <a:pt x="85767" y="1023938"/>
                </a:lnTo>
                <a:lnTo>
                  <a:pt x="92517" y="1023541"/>
                </a:lnTo>
                <a:lnTo>
                  <a:pt x="100061" y="1023938"/>
                </a:lnTo>
                <a:lnTo>
                  <a:pt x="107208" y="1024335"/>
                </a:lnTo>
                <a:lnTo>
                  <a:pt x="114355" y="1024732"/>
                </a:lnTo>
                <a:lnTo>
                  <a:pt x="121503" y="1025922"/>
                </a:lnTo>
                <a:lnTo>
                  <a:pt x="129047" y="1027510"/>
                </a:lnTo>
                <a:lnTo>
                  <a:pt x="136194" y="1029097"/>
                </a:lnTo>
                <a:lnTo>
                  <a:pt x="143341" y="1031082"/>
                </a:lnTo>
                <a:lnTo>
                  <a:pt x="150488" y="1033066"/>
                </a:lnTo>
                <a:lnTo>
                  <a:pt x="157636" y="1035844"/>
                </a:lnTo>
                <a:lnTo>
                  <a:pt x="164783" y="1038622"/>
                </a:lnTo>
                <a:lnTo>
                  <a:pt x="171533" y="1041400"/>
                </a:lnTo>
                <a:lnTo>
                  <a:pt x="177886" y="1044972"/>
                </a:lnTo>
                <a:lnTo>
                  <a:pt x="185033" y="1048544"/>
                </a:lnTo>
                <a:lnTo>
                  <a:pt x="191386" y="1052116"/>
                </a:lnTo>
                <a:lnTo>
                  <a:pt x="197739" y="1055688"/>
                </a:lnTo>
                <a:lnTo>
                  <a:pt x="203695" y="1059657"/>
                </a:lnTo>
                <a:lnTo>
                  <a:pt x="209651" y="1064022"/>
                </a:lnTo>
                <a:lnTo>
                  <a:pt x="215210" y="1067991"/>
                </a:lnTo>
                <a:lnTo>
                  <a:pt x="220769" y="1072754"/>
                </a:lnTo>
                <a:lnTo>
                  <a:pt x="225534" y="1077516"/>
                </a:lnTo>
                <a:lnTo>
                  <a:pt x="230299" y="1081882"/>
                </a:lnTo>
                <a:lnTo>
                  <a:pt x="235064" y="1086644"/>
                </a:lnTo>
                <a:lnTo>
                  <a:pt x="239828" y="1092200"/>
                </a:lnTo>
                <a:lnTo>
                  <a:pt x="244593" y="1097757"/>
                </a:lnTo>
                <a:lnTo>
                  <a:pt x="252932" y="1109663"/>
                </a:lnTo>
                <a:lnTo>
                  <a:pt x="260873" y="1121966"/>
                </a:lnTo>
                <a:lnTo>
                  <a:pt x="268814" y="1135063"/>
                </a:lnTo>
                <a:lnTo>
                  <a:pt x="283903" y="1160463"/>
                </a:lnTo>
                <a:lnTo>
                  <a:pt x="291447" y="1173163"/>
                </a:lnTo>
                <a:lnTo>
                  <a:pt x="299388" y="1185069"/>
                </a:lnTo>
                <a:lnTo>
                  <a:pt x="306139" y="1195785"/>
                </a:lnTo>
                <a:lnTo>
                  <a:pt x="312889" y="1206897"/>
                </a:lnTo>
                <a:lnTo>
                  <a:pt x="327580" y="1230710"/>
                </a:lnTo>
                <a:lnTo>
                  <a:pt x="342272" y="1255713"/>
                </a:lnTo>
                <a:lnTo>
                  <a:pt x="357757" y="1281113"/>
                </a:lnTo>
                <a:lnTo>
                  <a:pt x="365699" y="1293416"/>
                </a:lnTo>
                <a:lnTo>
                  <a:pt x="373640" y="1305719"/>
                </a:lnTo>
                <a:lnTo>
                  <a:pt x="382375" y="1317229"/>
                </a:lnTo>
                <a:lnTo>
                  <a:pt x="390714" y="1328738"/>
                </a:lnTo>
                <a:lnTo>
                  <a:pt x="399846" y="1339454"/>
                </a:lnTo>
                <a:lnTo>
                  <a:pt x="409376" y="1348979"/>
                </a:lnTo>
                <a:lnTo>
                  <a:pt x="418905" y="1358504"/>
                </a:lnTo>
                <a:lnTo>
                  <a:pt x="423670" y="1362472"/>
                </a:lnTo>
                <a:lnTo>
                  <a:pt x="428832" y="1366441"/>
                </a:lnTo>
                <a:lnTo>
                  <a:pt x="437171" y="1372791"/>
                </a:lnTo>
                <a:lnTo>
                  <a:pt x="445112" y="1378744"/>
                </a:lnTo>
                <a:lnTo>
                  <a:pt x="453450" y="1383904"/>
                </a:lnTo>
                <a:lnTo>
                  <a:pt x="462186" y="1388666"/>
                </a:lnTo>
                <a:lnTo>
                  <a:pt x="470921" y="1392635"/>
                </a:lnTo>
                <a:lnTo>
                  <a:pt x="479260" y="1396207"/>
                </a:lnTo>
                <a:lnTo>
                  <a:pt x="488789" y="1399382"/>
                </a:lnTo>
                <a:lnTo>
                  <a:pt x="497525" y="1402160"/>
                </a:lnTo>
                <a:lnTo>
                  <a:pt x="506657" y="1404144"/>
                </a:lnTo>
                <a:lnTo>
                  <a:pt x="516187" y="1405732"/>
                </a:lnTo>
                <a:lnTo>
                  <a:pt x="525716" y="1407319"/>
                </a:lnTo>
                <a:lnTo>
                  <a:pt x="535246" y="1408113"/>
                </a:lnTo>
                <a:lnTo>
                  <a:pt x="545172" y="1408113"/>
                </a:lnTo>
                <a:lnTo>
                  <a:pt x="555099" y="1407716"/>
                </a:lnTo>
                <a:lnTo>
                  <a:pt x="565423" y="1406922"/>
                </a:lnTo>
                <a:lnTo>
                  <a:pt x="575746" y="1404938"/>
                </a:lnTo>
                <a:lnTo>
                  <a:pt x="578923" y="1404541"/>
                </a:lnTo>
                <a:lnTo>
                  <a:pt x="582497" y="1402954"/>
                </a:lnTo>
                <a:lnTo>
                  <a:pt x="586467" y="1401366"/>
                </a:lnTo>
                <a:lnTo>
                  <a:pt x="590041" y="1398985"/>
                </a:lnTo>
                <a:lnTo>
                  <a:pt x="594012" y="1395810"/>
                </a:lnTo>
                <a:lnTo>
                  <a:pt x="597585" y="1392635"/>
                </a:lnTo>
                <a:lnTo>
                  <a:pt x="601556" y="1389460"/>
                </a:lnTo>
                <a:lnTo>
                  <a:pt x="604335" y="1385491"/>
                </a:lnTo>
                <a:lnTo>
                  <a:pt x="609894" y="1379141"/>
                </a:lnTo>
                <a:lnTo>
                  <a:pt x="614659" y="1372394"/>
                </a:lnTo>
                <a:lnTo>
                  <a:pt x="619424" y="1365647"/>
                </a:lnTo>
                <a:lnTo>
                  <a:pt x="623394" y="1358900"/>
                </a:lnTo>
                <a:lnTo>
                  <a:pt x="627762" y="1352154"/>
                </a:lnTo>
                <a:lnTo>
                  <a:pt x="631336" y="1344613"/>
                </a:lnTo>
                <a:lnTo>
                  <a:pt x="634512" y="1337469"/>
                </a:lnTo>
                <a:lnTo>
                  <a:pt x="637292" y="1330325"/>
                </a:lnTo>
                <a:lnTo>
                  <a:pt x="640071" y="1323182"/>
                </a:lnTo>
                <a:lnTo>
                  <a:pt x="642057" y="1315244"/>
                </a:lnTo>
                <a:lnTo>
                  <a:pt x="644042" y="1307704"/>
                </a:lnTo>
                <a:lnTo>
                  <a:pt x="645233" y="1299766"/>
                </a:lnTo>
                <a:lnTo>
                  <a:pt x="646424" y="1291829"/>
                </a:lnTo>
                <a:lnTo>
                  <a:pt x="647218" y="1283891"/>
                </a:lnTo>
                <a:lnTo>
                  <a:pt x="647616" y="1275557"/>
                </a:lnTo>
                <a:lnTo>
                  <a:pt x="648013" y="1267619"/>
                </a:lnTo>
                <a:lnTo>
                  <a:pt x="647616" y="1259682"/>
                </a:lnTo>
                <a:lnTo>
                  <a:pt x="647218" y="1252538"/>
                </a:lnTo>
                <a:lnTo>
                  <a:pt x="646424" y="1245394"/>
                </a:lnTo>
                <a:lnTo>
                  <a:pt x="645233" y="1237457"/>
                </a:lnTo>
                <a:lnTo>
                  <a:pt x="466951" y="280988"/>
                </a:lnTo>
                <a:lnTo>
                  <a:pt x="465362" y="271463"/>
                </a:lnTo>
                <a:lnTo>
                  <a:pt x="464568" y="263128"/>
                </a:lnTo>
                <a:lnTo>
                  <a:pt x="464568" y="254397"/>
                </a:lnTo>
                <a:lnTo>
                  <a:pt x="464965" y="246857"/>
                </a:lnTo>
                <a:lnTo>
                  <a:pt x="465759" y="239316"/>
                </a:lnTo>
                <a:lnTo>
                  <a:pt x="467348" y="232569"/>
                </a:lnTo>
                <a:lnTo>
                  <a:pt x="468936" y="225822"/>
                </a:lnTo>
                <a:lnTo>
                  <a:pt x="471318" y="219869"/>
                </a:lnTo>
                <a:lnTo>
                  <a:pt x="473701" y="214313"/>
                </a:lnTo>
                <a:lnTo>
                  <a:pt x="476480" y="209153"/>
                </a:lnTo>
                <a:lnTo>
                  <a:pt x="479657" y="204391"/>
                </a:lnTo>
                <a:lnTo>
                  <a:pt x="482833" y="199628"/>
                </a:lnTo>
                <a:lnTo>
                  <a:pt x="486407" y="195263"/>
                </a:lnTo>
                <a:lnTo>
                  <a:pt x="490775" y="191691"/>
                </a:lnTo>
                <a:lnTo>
                  <a:pt x="494348" y="188119"/>
                </a:lnTo>
                <a:lnTo>
                  <a:pt x="498319" y="184944"/>
                </a:lnTo>
                <a:lnTo>
                  <a:pt x="502289" y="182166"/>
                </a:lnTo>
                <a:lnTo>
                  <a:pt x="506657" y="179785"/>
                </a:lnTo>
                <a:lnTo>
                  <a:pt x="514201" y="175419"/>
                </a:lnTo>
                <a:lnTo>
                  <a:pt x="522143" y="171450"/>
                </a:lnTo>
                <a:lnTo>
                  <a:pt x="528893" y="169069"/>
                </a:lnTo>
                <a:lnTo>
                  <a:pt x="534849" y="167482"/>
                </a:lnTo>
                <a:lnTo>
                  <a:pt x="539614" y="166291"/>
                </a:lnTo>
                <a:lnTo>
                  <a:pt x="543981" y="165497"/>
                </a:lnTo>
                <a:lnTo>
                  <a:pt x="552320" y="163910"/>
                </a:lnTo>
                <a:lnTo>
                  <a:pt x="561055" y="162719"/>
                </a:lnTo>
                <a:lnTo>
                  <a:pt x="569393" y="162322"/>
                </a:lnTo>
                <a:lnTo>
                  <a:pt x="577732" y="161925"/>
                </a:lnTo>
                <a:close/>
                <a:moveTo>
                  <a:pt x="576263" y="0"/>
                </a:moveTo>
                <a:lnTo>
                  <a:pt x="594539" y="397"/>
                </a:lnTo>
                <a:lnTo>
                  <a:pt x="612419" y="1589"/>
                </a:lnTo>
                <a:lnTo>
                  <a:pt x="630298" y="3973"/>
                </a:lnTo>
                <a:lnTo>
                  <a:pt x="647780" y="7151"/>
                </a:lnTo>
                <a:lnTo>
                  <a:pt x="664864" y="10727"/>
                </a:lnTo>
                <a:lnTo>
                  <a:pt x="681551" y="15098"/>
                </a:lnTo>
                <a:lnTo>
                  <a:pt x="697841" y="20263"/>
                </a:lnTo>
                <a:lnTo>
                  <a:pt x="714131" y="26620"/>
                </a:lnTo>
                <a:lnTo>
                  <a:pt x="729626" y="33374"/>
                </a:lnTo>
                <a:lnTo>
                  <a:pt x="745122" y="41321"/>
                </a:lnTo>
                <a:lnTo>
                  <a:pt x="759822" y="50062"/>
                </a:lnTo>
                <a:lnTo>
                  <a:pt x="774920" y="59200"/>
                </a:lnTo>
                <a:lnTo>
                  <a:pt x="788826" y="69530"/>
                </a:lnTo>
                <a:lnTo>
                  <a:pt x="803130" y="80655"/>
                </a:lnTo>
                <a:lnTo>
                  <a:pt x="816638" y="92575"/>
                </a:lnTo>
                <a:lnTo>
                  <a:pt x="830147" y="105289"/>
                </a:lnTo>
                <a:lnTo>
                  <a:pt x="842464" y="118798"/>
                </a:lnTo>
                <a:lnTo>
                  <a:pt x="854780" y="132307"/>
                </a:lnTo>
                <a:lnTo>
                  <a:pt x="865508" y="146610"/>
                </a:lnTo>
                <a:lnTo>
                  <a:pt x="876235" y="160516"/>
                </a:lnTo>
                <a:lnTo>
                  <a:pt x="885374" y="175615"/>
                </a:lnTo>
                <a:lnTo>
                  <a:pt x="894115" y="190315"/>
                </a:lnTo>
                <a:lnTo>
                  <a:pt x="901664" y="205811"/>
                </a:lnTo>
                <a:lnTo>
                  <a:pt x="908815" y="221306"/>
                </a:lnTo>
                <a:lnTo>
                  <a:pt x="915172" y="237596"/>
                </a:lnTo>
                <a:lnTo>
                  <a:pt x="920337" y="253886"/>
                </a:lnTo>
                <a:lnTo>
                  <a:pt x="924708" y="270574"/>
                </a:lnTo>
                <a:lnTo>
                  <a:pt x="928284" y="287658"/>
                </a:lnTo>
                <a:lnTo>
                  <a:pt x="931462" y="304743"/>
                </a:lnTo>
                <a:lnTo>
                  <a:pt x="933449" y="322622"/>
                </a:lnTo>
                <a:lnTo>
                  <a:pt x="934641" y="340502"/>
                </a:lnTo>
                <a:lnTo>
                  <a:pt x="935038" y="359175"/>
                </a:lnTo>
                <a:lnTo>
                  <a:pt x="934641" y="377452"/>
                </a:lnTo>
                <a:lnTo>
                  <a:pt x="933449" y="395331"/>
                </a:lnTo>
                <a:lnTo>
                  <a:pt x="931462" y="413211"/>
                </a:lnTo>
                <a:lnTo>
                  <a:pt x="928284" y="430693"/>
                </a:lnTo>
                <a:lnTo>
                  <a:pt x="924708" y="447777"/>
                </a:lnTo>
                <a:lnTo>
                  <a:pt x="920337" y="464465"/>
                </a:lnTo>
                <a:lnTo>
                  <a:pt x="915172" y="480755"/>
                </a:lnTo>
                <a:lnTo>
                  <a:pt x="908815" y="496647"/>
                </a:lnTo>
                <a:lnTo>
                  <a:pt x="901664" y="512540"/>
                </a:lnTo>
                <a:lnTo>
                  <a:pt x="894115" y="527638"/>
                </a:lnTo>
                <a:lnTo>
                  <a:pt x="885374" y="543134"/>
                </a:lnTo>
                <a:lnTo>
                  <a:pt x="876235" y="557437"/>
                </a:lnTo>
                <a:lnTo>
                  <a:pt x="865508" y="572138"/>
                </a:lnTo>
                <a:lnTo>
                  <a:pt x="854780" y="585647"/>
                </a:lnTo>
                <a:lnTo>
                  <a:pt x="842464" y="599553"/>
                </a:lnTo>
                <a:lnTo>
                  <a:pt x="830147" y="612664"/>
                </a:lnTo>
                <a:lnTo>
                  <a:pt x="830147" y="613061"/>
                </a:lnTo>
                <a:lnTo>
                  <a:pt x="822201" y="620611"/>
                </a:lnTo>
                <a:lnTo>
                  <a:pt x="813857" y="628160"/>
                </a:lnTo>
                <a:lnTo>
                  <a:pt x="805911" y="634914"/>
                </a:lnTo>
                <a:lnTo>
                  <a:pt x="797964" y="641668"/>
                </a:lnTo>
                <a:lnTo>
                  <a:pt x="791607" y="619419"/>
                </a:lnTo>
                <a:lnTo>
                  <a:pt x="785250" y="597963"/>
                </a:lnTo>
                <a:lnTo>
                  <a:pt x="778496" y="576111"/>
                </a:lnTo>
                <a:lnTo>
                  <a:pt x="771344" y="553861"/>
                </a:lnTo>
                <a:lnTo>
                  <a:pt x="780880" y="543928"/>
                </a:lnTo>
                <a:lnTo>
                  <a:pt x="790018" y="533201"/>
                </a:lnTo>
                <a:lnTo>
                  <a:pt x="798759" y="522473"/>
                </a:lnTo>
                <a:lnTo>
                  <a:pt x="806705" y="511745"/>
                </a:lnTo>
                <a:lnTo>
                  <a:pt x="813857" y="500223"/>
                </a:lnTo>
                <a:lnTo>
                  <a:pt x="820611" y="488701"/>
                </a:lnTo>
                <a:lnTo>
                  <a:pt x="826571" y="476782"/>
                </a:lnTo>
                <a:lnTo>
                  <a:pt x="831736" y="464862"/>
                </a:lnTo>
                <a:lnTo>
                  <a:pt x="836504" y="452545"/>
                </a:lnTo>
                <a:lnTo>
                  <a:pt x="840477" y="439831"/>
                </a:lnTo>
                <a:lnTo>
                  <a:pt x="844053" y="427117"/>
                </a:lnTo>
                <a:lnTo>
                  <a:pt x="846834" y="414005"/>
                </a:lnTo>
                <a:lnTo>
                  <a:pt x="849218" y="400894"/>
                </a:lnTo>
                <a:lnTo>
                  <a:pt x="850807" y="386988"/>
                </a:lnTo>
                <a:lnTo>
                  <a:pt x="851602" y="373479"/>
                </a:lnTo>
                <a:lnTo>
                  <a:pt x="851999" y="359175"/>
                </a:lnTo>
                <a:lnTo>
                  <a:pt x="851602" y="344872"/>
                </a:lnTo>
                <a:lnTo>
                  <a:pt x="850807" y="330966"/>
                </a:lnTo>
                <a:lnTo>
                  <a:pt x="849218" y="317457"/>
                </a:lnTo>
                <a:lnTo>
                  <a:pt x="846834" y="303948"/>
                </a:lnTo>
                <a:lnTo>
                  <a:pt x="844053" y="291234"/>
                </a:lnTo>
                <a:lnTo>
                  <a:pt x="840477" y="278123"/>
                </a:lnTo>
                <a:lnTo>
                  <a:pt x="836504" y="265806"/>
                </a:lnTo>
                <a:lnTo>
                  <a:pt x="831736" y="253092"/>
                </a:lnTo>
                <a:lnTo>
                  <a:pt x="826571" y="241172"/>
                </a:lnTo>
                <a:lnTo>
                  <a:pt x="820611" y="229253"/>
                </a:lnTo>
                <a:lnTo>
                  <a:pt x="813460" y="217730"/>
                </a:lnTo>
                <a:lnTo>
                  <a:pt x="806308" y="206605"/>
                </a:lnTo>
                <a:lnTo>
                  <a:pt x="798759" y="195481"/>
                </a:lnTo>
                <a:lnTo>
                  <a:pt x="789621" y="185150"/>
                </a:lnTo>
                <a:lnTo>
                  <a:pt x="780880" y="174820"/>
                </a:lnTo>
                <a:lnTo>
                  <a:pt x="770947" y="164092"/>
                </a:lnTo>
                <a:lnTo>
                  <a:pt x="760617" y="154556"/>
                </a:lnTo>
                <a:lnTo>
                  <a:pt x="750287" y="145021"/>
                </a:lnTo>
                <a:lnTo>
                  <a:pt x="739559" y="136677"/>
                </a:lnTo>
                <a:lnTo>
                  <a:pt x="728434" y="129128"/>
                </a:lnTo>
                <a:lnTo>
                  <a:pt x="717310" y="121976"/>
                </a:lnTo>
                <a:lnTo>
                  <a:pt x="705788" y="114825"/>
                </a:lnTo>
                <a:lnTo>
                  <a:pt x="693868" y="108865"/>
                </a:lnTo>
                <a:lnTo>
                  <a:pt x="682346" y="103700"/>
                </a:lnTo>
                <a:lnTo>
                  <a:pt x="669632" y="98932"/>
                </a:lnTo>
                <a:lnTo>
                  <a:pt x="657315" y="94959"/>
                </a:lnTo>
                <a:lnTo>
                  <a:pt x="644204" y="91383"/>
                </a:lnTo>
                <a:lnTo>
                  <a:pt x="631490" y="88204"/>
                </a:lnTo>
                <a:lnTo>
                  <a:pt x="617584" y="86218"/>
                </a:lnTo>
                <a:lnTo>
                  <a:pt x="604472" y="84628"/>
                </a:lnTo>
                <a:lnTo>
                  <a:pt x="590169" y="83436"/>
                </a:lnTo>
                <a:lnTo>
                  <a:pt x="576263" y="83436"/>
                </a:lnTo>
                <a:lnTo>
                  <a:pt x="561960" y="83436"/>
                </a:lnTo>
                <a:lnTo>
                  <a:pt x="548451" y="84628"/>
                </a:lnTo>
                <a:lnTo>
                  <a:pt x="534545" y="86218"/>
                </a:lnTo>
                <a:lnTo>
                  <a:pt x="521434" y="88204"/>
                </a:lnTo>
                <a:lnTo>
                  <a:pt x="507925" y="91383"/>
                </a:lnTo>
                <a:lnTo>
                  <a:pt x="495211" y="94959"/>
                </a:lnTo>
                <a:lnTo>
                  <a:pt x="482497" y="98932"/>
                </a:lnTo>
                <a:lnTo>
                  <a:pt x="470578" y="103700"/>
                </a:lnTo>
                <a:lnTo>
                  <a:pt x="458658" y="108865"/>
                </a:lnTo>
                <a:lnTo>
                  <a:pt x="446341" y="114825"/>
                </a:lnTo>
                <a:lnTo>
                  <a:pt x="435217" y="121976"/>
                </a:lnTo>
                <a:lnTo>
                  <a:pt x="423694" y="129128"/>
                </a:lnTo>
                <a:lnTo>
                  <a:pt x="412967" y="136677"/>
                </a:lnTo>
                <a:lnTo>
                  <a:pt x="401842" y="145021"/>
                </a:lnTo>
                <a:lnTo>
                  <a:pt x="391512" y="154556"/>
                </a:lnTo>
                <a:lnTo>
                  <a:pt x="381579" y="164092"/>
                </a:lnTo>
                <a:lnTo>
                  <a:pt x="381182" y="164092"/>
                </a:lnTo>
                <a:lnTo>
                  <a:pt x="371249" y="174820"/>
                </a:lnTo>
                <a:lnTo>
                  <a:pt x="362111" y="185150"/>
                </a:lnTo>
                <a:lnTo>
                  <a:pt x="353767" y="195481"/>
                </a:lnTo>
                <a:lnTo>
                  <a:pt x="345821" y="207003"/>
                </a:lnTo>
                <a:lnTo>
                  <a:pt x="338669" y="218128"/>
                </a:lnTo>
                <a:lnTo>
                  <a:pt x="331915" y="229253"/>
                </a:lnTo>
                <a:lnTo>
                  <a:pt x="325955" y="241172"/>
                </a:lnTo>
                <a:lnTo>
                  <a:pt x="320790" y="253092"/>
                </a:lnTo>
                <a:lnTo>
                  <a:pt x="315625" y="265806"/>
                </a:lnTo>
                <a:lnTo>
                  <a:pt x="311652" y="278123"/>
                </a:lnTo>
                <a:lnTo>
                  <a:pt x="308473" y="291234"/>
                </a:lnTo>
                <a:lnTo>
                  <a:pt x="305692" y="303948"/>
                </a:lnTo>
                <a:lnTo>
                  <a:pt x="303308" y="317457"/>
                </a:lnTo>
                <a:lnTo>
                  <a:pt x="301719" y="330966"/>
                </a:lnTo>
                <a:lnTo>
                  <a:pt x="300924" y="345269"/>
                </a:lnTo>
                <a:lnTo>
                  <a:pt x="300527" y="359175"/>
                </a:lnTo>
                <a:lnTo>
                  <a:pt x="300924" y="373479"/>
                </a:lnTo>
                <a:lnTo>
                  <a:pt x="301719" y="386988"/>
                </a:lnTo>
                <a:lnTo>
                  <a:pt x="303308" y="400894"/>
                </a:lnTo>
                <a:lnTo>
                  <a:pt x="305692" y="414005"/>
                </a:lnTo>
                <a:lnTo>
                  <a:pt x="308473" y="427514"/>
                </a:lnTo>
                <a:lnTo>
                  <a:pt x="311652" y="440228"/>
                </a:lnTo>
                <a:lnTo>
                  <a:pt x="315625" y="452545"/>
                </a:lnTo>
                <a:lnTo>
                  <a:pt x="320790" y="464862"/>
                </a:lnTo>
                <a:lnTo>
                  <a:pt x="325955" y="476782"/>
                </a:lnTo>
                <a:lnTo>
                  <a:pt x="331915" y="489098"/>
                </a:lnTo>
                <a:lnTo>
                  <a:pt x="338669" y="500223"/>
                </a:lnTo>
                <a:lnTo>
                  <a:pt x="345821" y="511745"/>
                </a:lnTo>
                <a:lnTo>
                  <a:pt x="353767" y="522870"/>
                </a:lnTo>
                <a:lnTo>
                  <a:pt x="362111" y="533201"/>
                </a:lnTo>
                <a:lnTo>
                  <a:pt x="371249" y="543928"/>
                </a:lnTo>
                <a:lnTo>
                  <a:pt x="381182" y="554258"/>
                </a:lnTo>
                <a:lnTo>
                  <a:pt x="387539" y="560218"/>
                </a:lnTo>
                <a:lnTo>
                  <a:pt x="393896" y="566575"/>
                </a:lnTo>
                <a:lnTo>
                  <a:pt x="400650" y="572138"/>
                </a:lnTo>
                <a:lnTo>
                  <a:pt x="407405" y="577700"/>
                </a:lnTo>
                <a:lnTo>
                  <a:pt x="414159" y="582468"/>
                </a:lnTo>
                <a:lnTo>
                  <a:pt x="420913" y="587633"/>
                </a:lnTo>
                <a:lnTo>
                  <a:pt x="428065" y="592401"/>
                </a:lnTo>
                <a:lnTo>
                  <a:pt x="435614" y="597169"/>
                </a:lnTo>
                <a:lnTo>
                  <a:pt x="442368" y="601142"/>
                </a:lnTo>
                <a:lnTo>
                  <a:pt x="449917" y="605115"/>
                </a:lnTo>
                <a:lnTo>
                  <a:pt x="457069" y="608691"/>
                </a:lnTo>
                <a:lnTo>
                  <a:pt x="465015" y="612267"/>
                </a:lnTo>
                <a:lnTo>
                  <a:pt x="472564" y="615445"/>
                </a:lnTo>
                <a:lnTo>
                  <a:pt x="480113" y="618227"/>
                </a:lnTo>
                <a:lnTo>
                  <a:pt x="488457" y="621008"/>
                </a:lnTo>
                <a:lnTo>
                  <a:pt x="496403" y="623789"/>
                </a:lnTo>
                <a:lnTo>
                  <a:pt x="498787" y="634914"/>
                </a:lnTo>
                <a:lnTo>
                  <a:pt x="501171" y="645642"/>
                </a:lnTo>
                <a:lnTo>
                  <a:pt x="505541" y="667891"/>
                </a:lnTo>
                <a:lnTo>
                  <a:pt x="508720" y="690141"/>
                </a:lnTo>
                <a:lnTo>
                  <a:pt x="511501" y="712788"/>
                </a:lnTo>
                <a:lnTo>
                  <a:pt x="498390" y="710404"/>
                </a:lnTo>
                <a:lnTo>
                  <a:pt x="484881" y="707226"/>
                </a:lnTo>
                <a:lnTo>
                  <a:pt x="472167" y="703253"/>
                </a:lnTo>
                <a:lnTo>
                  <a:pt x="459453" y="699279"/>
                </a:lnTo>
                <a:lnTo>
                  <a:pt x="446739" y="694909"/>
                </a:lnTo>
                <a:lnTo>
                  <a:pt x="434819" y="690141"/>
                </a:lnTo>
                <a:lnTo>
                  <a:pt x="422503" y="684579"/>
                </a:lnTo>
                <a:lnTo>
                  <a:pt x="410583" y="678619"/>
                </a:lnTo>
                <a:lnTo>
                  <a:pt x="398664" y="671864"/>
                </a:lnTo>
                <a:lnTo>
                  <a:pt x="387142" y="665110"/>
                </a:lnTo>
                <a:lnTo>
                  <a:pt x="376017" y="657561"/>
                </a:lnTo>
                <a:lnTo>
                  <a:pt x="364892" y="649615"/>
                </a:lnTo>
                <a:lnTo>
                  <a:pt x="354164" y="641271"/>
                </a:lnTo>
                <a:lnTo>
                  <a:pt x="343040" y="632133"/>
                </a:lnTo>
                <a:lnTo>
                  <a:pt x="332709" y="622994"/>
                </a:lnTo>
                <a:lnTo>
                  <a:pt x="322379" y="612664"/>
                </a:lnTo>
                <a:lnTo>
                  <a:pt x="309665" y="599553"/>
                </a:lnTo>
                <a:lnTo>
                  <a:pt x="297746" y="585647"/>
                </a:lnTo>
                <a:lnTo>
                  <a:pt x="286621" y="572138"/>
                </a:lnTo>
                <a:lnTo>
                  <a:pt x="276291" y="557437"/>
                </a:lnTo>
                <a:lnTo>
                  <a:pt x="267153" y="543134"/>
                </a:lnTo>
                <a:lnTo>
                  <a:pt x="258412" y="527638"/>
                </a:lnTo>
                <a:lnTo>
                  <a:pt x="250465" y="512540"/>
                </a:lnTo>
                <a:lnTo>
                  <a:pt x="243711" y="496647"/>
                </a:lnTo>
                <a:lnTo>
                  <a:pt x="237751" y="480755"/>
                </a:lnTo>
                <a:lnTo>
                  <a:pt x="231792" y="464465"/>
                </a:lnTo>
                <a:lnTo>
                  <a:pt x="227421" y="447777"/>
                </a:lnTo>
                <a:lnTo>
                  <a:pt x="223845" y="430693"/>
                </a:lnTo>
                <a:lnTo>
                  <a:pt x="221064" y="413211"/>
                </a:lnTo>
                <a:lnTo>
                  <a:pt x="219078" y="395331"/>
                </a:lnTo>
                <a:lnTo>
                  <a:pt x="217886" y="377452"/>
                </a:lnTo>
                <a:lnTo>
                  <a:pt x="217488" y="359175"/>
                </a:lnTo>
                <a:lnTo>
                  <a:pt x="217886" y="340502"/>
                </a:lnTo>
                <a:lnTo>
                  <a:pt x="219078" y="322622"/>
                </a:lnTo>
                <a:lnTo>
                  <a:pt x="221064" y="304743"/>
                </a:lnTo>
                <a:lnTo>
                  <a:pt x="223845" y="287658"/>
                </a:lnTo>
                <a:lnTo>
                  <a:pt x="227421" y="270574"/>
                </a:lnTo>
                <a:lnTo>
                  <a:pt x="231792" y="253886"/>
                </a:lnTo>
                <a:lnTo>
                  <a:pt x="237751" y="237596"/>
                </a:lnTo>
                <a:lnTo>
                  <a:pt x="243711" y="221306"/>
                </a:lnTo>
                <a:lnTo>
                  <a:pt x="250465" y="205811"/>
                </a:lnTo>
                <a:lnTo>
                  <a:pt x="258412" y="190315"/>
                </a:lnTo>
                <a:lnTo>
                  <a:pt x="267153" y="175615"/>
                </a:lnTo>
                <a:lnTo>
                  <a:pt x="276291" y="160516"/>
                </a:lnTo>
                <a:lnTo>
                  <a:pt x="286621" y="146610"/>
                </a:lnTo>
                <a:lnTo>
                  <a:pt x="297746" y="132307"/>
                </a:lnTo>
                <a:lnTo>
                  <a:pt x="309665" y="118798"/>
                </a:lnTo>
                <a:lnTo>
                  <a:pt x="322379" y="105289"/>
                </a:lnTo>
                <a:lnTo>
                  <a:pt x="335491" y="92575"/>
                </a:lnTo>
                <a:lnTo>
                  <a:pt x="349397" y="80655"/>
                </a:lnTo>
                <a:lnTo>
                  <a:pt x="363303" y="69530"/>
                </a:lnTo>
                <a:lnTo>
                  <a:pt x="378003" y="59200"/>
                </a:lnTo>
                <a:lnTo>
                  <a:pt x="392307" y="50062"/>
                </a:lnTo>
                <a:lnTo>
                  <a:pt x="407405" y="41321"/>
                </a:lnTo>
                <a:lnTo>
                  <a:pt x="422900" y="33374"/>
                </a:lnTo>
                <a:lnTo>
                  <a:pt x="438395" y="26620"/>
                </a:lnTo>
                <a:lnTo>
                  <a:pt x="454288" y="20263"/>
                </a:lnTo>
                <a:lnTo>
                  <a:pt x="470975" y="15098"/>
                </a:lnTo>
                <a:lnTo>
                  <a:pt x="487662" y="10727"/>
                </a:lnTo>
                <a:lnTo>
                  <a:pt x="504747" y="7151"/>
                </a:lnTo>
                <a:lnTo>
                  <a:pt x="522228" y="3973"/>
                </a:lnTo>
                <a:lnTo>
                  <a:pt x="539710" y="1589"/>
                </a:lnTo>
                <a:lnTo>
                  <a:pt x="557589" y="397"/>
                </a:lnTo>
                <a:lnTo>
                  <a:pt x="576263"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6" name="文本框 5"/>
          <p:cNvSpPr txBox="1"/>
          <p:nvPr/>
        </p:nvSpPr>
        <p:spPr>
          <a:xfrm>
            <a:off x="8622030" y="4461510"/>
            <a:ext cx="1175385" cy="860425"/>
          </a:xfrm>
          <a:prstGeom prst="rect">
            <a:avLst/>
          </a:prstGeom>
          <a:noFill/>
        </p:spPr>
        <p:txBody>
          <a:bodyPr wrap="square" rtlCol="0">
            <a:spAutoFit/>
          </a:bodyPr>
          <a:p>
            <a:r>
              <a:rPr lang="zh-CN" altLang="en-US" sz="2500" b="1">
                <a:solidFill>
                  <a:srgbClr val="00B0F0"/>
                </a:solidFill>
              </a:rPr>
              <a:t>按压</a:t>
            </a:r>
            <a:endParaRPr lang="zh-CN" altLang="en-US" sz="2500" b="1">
              <a:solidFill>
                <a:srgbClr val="00B0F0"/>
              </a:solidFill>
            </a:endParaRPr>
          </a:p>
          <a:p>
            <a:r>
              <a:rPr lang="zh-CN" altLang="en-US" sz="2500" b="1">
                <a:solidFill>
                  <a:srgbClr val="00B0F0"/>
                </a:solidFill>
              </a:rPr>
              <a:t>位置</a:t>
            </a:r>
            <a:endParaRPr lang="zh-CN" altLang="en-US" sz="2500" b="1">
              <a:solidFill>
                <a:srgbClr val="00B0F0"/>
              </a:solidFill>
            </a:endParaRPr>
          </a:p>
        </p:txBody>
      </p:sp>
      <p:pic>
        <p:nvPicPr>
          <p:cNvPr id="4" name="图片 3" descr="c63d774242674f66ad9061470d1c0d22"/>
          <p:cNvPicPr>
            <a:picLocks noChangeAspect="1"/>
          </p:cNvPicPr>
          <p:nvPr/>
        </p:nvPicPr>
        <p:blipFill>
          <a:blip r:embed="rId2"/>
          <a:stretch>
            <a:fillRect/>
          </a:stretch>
        </p:blipFill>
        <p:spPr>
          <a:xfrm>
            <a:off x="6543040" y="897890"/>
            <a:ext cx="5081270" cy="29457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5"/>
          <p:cNvSpPr txBox="1">
            <a:spLocks noChangeArrowheads="1"/>
          </p:cNvSpPr>
          <p:nvPr/>
        </p:nvSpPr>
        <p:spPr bwMode="auto">
          <a:xfrm>
            <a:off x="1228408" y="253683"/>
            <a:ext cx="6472238"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如何实施心肺复苏术？</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mn-cs"/>
              <a:sym typeface="微软雅黑" panose="020B0503020204020204" charset="-122"/>
            </a:endParaRPr>
          </a:p>
        </p:txBody>
      </p:sp>
      <p:sp>
        <p:nvSpPr>
          <p:cNvPr id="5125" name="标题 5"/>
          <p:cNvSpPr txBox="1">
            <a:spLocks noChangeArrowheads="1"/>
          </p:cNvSpPr>
          <p:nvPr/>
        </p:nvSpPr>
        <p:spPr bwMode="auto">
          <a:xfrm>
            <a:off x="2084070" y="1007110"/>
            <a:ext cx="4951413" cy="590550"/>
          </a:xfrm>
          <a:prstGeom prst="rect">
            <a:avLst/>
          </a:prstGeom>
          <a:noFill/>
          <a:ln w="9525">
            <a:noFill/>
            <a:miter lim="800000"/>
          </a:ln>
        </p:spPr>
        <p:txBody>
          <a:bodyPr anchor="b"/>
          <a:p>
            <a:pPr marR="0" defTabSz="914400">
              <a:lnSpc>
                <a:spcPct val="90000"/>
              </a:lnSpc>
              <a:buClrTx/>
              <a:buSzTx/>
              <a:buFont typeface="Arial" panose="020B0604020202020204" pitchFamily="34" charset="0"/>
              <a:buNone/>
              <a:defRPr/>
            </a:pPr>
            <a:r>
              <a:rPr kumimoji="0" lang="en-US" altLang="zh-CN" sz="40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charset="-122"/>
                <a:cs typeface="Times New Roman" panose="02020603050405020304" pitchFamily="18" charset="0"/>
                <a:sym typeface="微软雅黑" panose="020B0503020204020204" charset="-122"/>
              </a:rPr>
              <a:t>C</a:t>
            </a:r>
            <a:r>
              <a:rPr kumimoji="0" lang="en-US" altLang="zh-CN"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a:t>
            </a:r>
            <a:r>
              <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胸外心脏按压</a:t>
            </a:r>
            <a:endPar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endParaRPr>
          </a:p>
        </p:txBody>
      </p:sp>
      <p:sp>
        <p:nvSpPr>
          <p:cNvPr id="5123" name="文本框 1"/>
          <p:cNvSpPr txBox="1">
            <a:spLocks noChangeArrowheads="1"/>
          </p:cNvSpPr>
          <p:nvPr/>
        </p:nvSpPr>
        <p:spPr bwMode="auto">
          <a:xfrm>
            <a:off x="305435" y="1137285"/>
            <a:ext cx="6806565" cy="5631180"/>
          </a:xfrm>
          <a:prstGeom prst="rect">
            <a:avLst/>
          </a:prstGeom>
          <a:noFill/>
          <a:ln w="9525">
            <a:noFill/>
            <a:miter lim="800000"/>
          </a:ln>
        </p:spPr>
        <p:txBody>
          <a:bodyPr wrap="square">
            <a:spAutoFit/>
          </a:bodyPr>
          <a:p>
            <a:pPr marL="342900" marR="0" indent="-342900" defTabSz="914400">
              <a:lnSpc>
                <a:spcPct val="150000"/>
              </a:lnSpc>
              <a:spcBef>
                <a:spcPts val="0"/>
              </a:spcBef>
              <a:buClrTx/>
              <a:buSzTx/>
              <a:buFont typeface="Arial" panose="020B0604020202020204" pitchFamily="34" charset="0"/>
              <a:buNone/>
              <a:defRPr/>
            </a:pPr>
            <a:r>
              <a:rPr kumimoji="0" lang="zh-CN" altLang="en-US" sz="24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注意事项</a:t>
            </a:r>
            <a:endParaRPr kumimoji="0" lang="en-US" altLang="zh-CN" sz="2400" kern="1200" cap="none" spc="0" normalizeH="0" baseline="0" noProof="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L="342900" marR="0" indent="-342900" defTabSz="914400">
              <a:lnSpc>
                <a:spcPct val="150000"/>
              </a:lnSpc>
              <a:spcBef>
                <a:spcPts val="0"/>
              </a:spcBef>
              <a:buClrTx/>
              <a:buSzTx/>
              <a:buFont typeface="Wingdings" panose="05000000000000000000" pitchFamily="2" charset="2"/>
              <a:buChar char="u"/>
              <a:defRPr/>
            </a:pPr>
            <a:r>
              <a:rPr kumimoji="0" lang="zh-CN" altLang="en-US" sz="2400" kern="1200" cap="none" spc="0" normalizeH="0" baseline="0" noProof="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按压部位：</a:t>
            </a:r>
            <a:r>
              <a:rPr kumimoji="0" lang="zh-CN" altLang="en-US" sz="24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两乳头连线的中点</a:t>
            </a:r>
            <a:endParaRPr kumimoji="0" lang="en-US" altLang="zh-CN" sz="24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L="342900" marR="0" indent="-342900" defTabSz="914400">
              <a:lnSpc>
                <a:spcPct val="150000"/>
              </a:lnSpc>
              <a:spcBef>
                <a:spcPts val="0"/>
              </a:spcBef>
              <a:buClrTx/>
              <a:buSzTx/>
              <a:buFont typeface="Wingdings" panose="05000000000000000000" pitchFamily="2" charset="2"/>
              <a:buChar char="u"/>
              <a:defRPr/>
            </a:pPr>
            <a:r>
              <a:rPr kumimoji="0" lang="zh-CN" altLang="en-US" sz="2400" kern="1200" cap="none" spc="0" normalizeH="0" baseline="0" noProof="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按压频率：</a:t>
            </a:r>
            <a:r>
              <a:rPr kumimoji="0" lang="en-US" altLang="zh-CN" sz="24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100-120</a:t>
            </a:r>
            <a:r>
              <a:rPr kumimoji="0" lang="zh-CN" altLang="en-US" sz="24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次</a:t>
            </a:r>
            <a:r>
              <a:rPr kumimoji="0" lang="en-US" altLang="zh-CN" sz="24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a:t>
            </a:r>
            <a:r>
              <a:rPr kumimoji="0" lang="zh-CN" altLang="en-US" sz="24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分</a:t>
            </a:r>
            <a:endParaRPr kumimoji="0" lang="en-US" altLang="zh-CN" sz="24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L="342900" marR="0" indent="-342900" defTabSz="914400">
              <a:lnSpc>
                <a:spcPct val="150000"/>
              </a:lnSpc>
              <a:spcBef>
                <a:spcPts val="0"/>
              </a:spcBef>
              <a:buClrTx/>
              <a:buSzTx/>
              <a:buFont typeface="Wingdings" panose="05000000000000000000" pitchFamily="2" charset="2"/>
              <a:buChar char="u"/>
              <a:defRPr/>
            </a:pPr>
            <a:r>
              <a:rPr kumimoji="0" lang="zh-CN" altLang="en-US" sz="2400" kern="1200" cap="none" spc="0" normalizeH="0" baseline="0" noProof="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按压深度：</a:t>
            </a:r>
            <a:r>
              <a:rPr kumimoji="0" lang="en-US" altLang="zh-CN" sz="24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5-6cm</a:t>
            </a:r>
            <a:r>
              <a:rPr kumimoji="0" lang="zh-CN" altLang="en-US" sz="24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（儿童：胸廓</a:t>
            </a:r>
            <a:r>
              <a:rPr kumimoji="0" lang="en-US" altLang="zh-CN" sz="24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1/3</a:t>
            </a:r>
            <a:r>
              <a:rPr kumimoji="0" lang="zh-CN" altLang="en-US" sz="24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a:t>
            </a:r>
            <a:endParaRPr kumimoji="0" lang="en-US" altLang="zh-CN" sz="24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L="342900" marR="0" indent="-342900" defTabSz="914400">
              <a:lnSpc>
                <a:spcPct val="150000"/>
              </a:lnSpc>
              <a:spcBef>
                <a:spcPts val="0"/>
              </a:spcBef>
              <a:buClrTx/>
              <a:buSzTx/>
              <a:buFont typeface="Wingdings" panose="05000000000000000000" pitchFamily="2" charset="2"/>
              <a:buChar char="u"/>
              <a:defRPr/>
            </a:pPr>
            <a:r>
              <a:rPr kumimoji="0" lang="zh-CN" altLang="en-US" sz="2400" kern="1200" cap="none" spc="0" normalizeH="0" baseline="0" noProof="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按压姿势</a:t>
            </a:r>
            <a:r>
              <a:rPr kumimoji="0" lang="zh-CN" altLang="en-US" sz="2400" b="0" kern="1200" cap="none" spc="0" normalizeH="0" baseline="0" noProof="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a:t>
            </a:r>
            <a:endParaRPr kumimoji="0" lang="en-US" altLang="zh-CN" sz="2400" b="0" kern="1200" cap="none" spc="0" normalizeH="0" baseline="0" noProof="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R="0" defTabSz="914400">
              <a:lnSpc>
                <a:spcPct val="150000"/>
              </a:lnSpc>
              <a:spcBef>
                <a:spcPts val="0"/>
              </a:spcBef>
              <a:buClrTx/>
              <a:buSzTx/>
              <a:buFont typeface="Arial" panose="020B0604020202020204" pitchFamily="34" charset="0"/>
              <a:buNone/>
              <a:defRPr/>
            </a:pPr>
            <a:r>
              <a:rPr kumimoji="0" lang="en-US" altLang="zh-CN" sz="2400" kern="1200" cap="none" spc="0" normalizeH="0" baseline="0" noProof="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   </a:t>
            </a:r>
            <a:r>
              <a:rPr kumimoji="0" lang="en-US" altLang="zh-CN" sz="2400" kern="1200" cap="none" spc="0" normalizeH="0" baseline="0" noProof="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1.</a:t>
            </a:r>
            <a:r>
              <a:rPr kumimoji="0" lang="zh-CN" altLang="en-US" sz="2400" kern="1200" cap="none" spc="0" normalizeH="0" baseline="0" noProof="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双手掌根重叠，双手指交叉紧扣抬起，身体上半身前倾。</a:t>
            </a:r>
            <a:endParaRPr kumimoji="0" lang="en-US" altLang="zh-CN" sz="2400" kern="1200" cap="none" spc="0" normalizeH="0" baseline="0" noProof="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R="0" defTabSz="914400">
              <a:lnSpc>
                <a:spcPct val="150000"/>
              </a:lnSpc>
              <a:spcBef>
                <a:spcPts val="0"/>
              </a:spcBef>
              <a:buClrTx/>
              <a:buSzTx/>
              <a:buFont typeface="Arial" panose="020B0604020202020204" pitchFamily="34" charset="0"/>
              <a:buNone/>
              <a:defRPr/>
            </a:pPr>
            <a:r>
              <a:rPr kumimoji="0" lang="en-US" altLang="zh-CN" sz="2400" kern="1200" cap="none" spc="0" normalizeH="0" baseline="0" noProof="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   </a:t>
            </a:r>
            <a:r>
              <a:rPr kumimoji="0" lang="en-US" altLang="zh-CN" sz="2400" kern="1200" cap="none" spc="0" normalizeH="0" baseline="0" noProof="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2.</a:t>
            </a:r>
            <a:r>
              <a:rPr kumimoji="0" lang="zh-CN" altLang="en-US" sz="2400" kern="1200" cap="none" spc="0" normalizeH="0" baseline="0" noProof="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手腕、手肘、肩部成一条直线垂直于病人胸部</a:t>
            </a:r>
            <a:endParaRPr kumimoji="0" lang="en-US" altLang="zh-CN" sz="2400" kern="1200" cap="none" spc="0" normalizeH="0" baseline="0" noProof="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L="342900" marR="0" indent="-342900" defTabSz="914400">
              <a:lnSpc>
                <a:spcPct val="150000"/>
              </a:lnSpc>
              <a:spcBef>
                <a:spcPts val="0"/>
              </a:spcBef>
              <a:buClrTx/>
              <a:buSzTx/>
              <a:buFont typeface="Wingdings" panose="05000000000000000000" pitchFamily="2" charset="2"/>
              <a:buChar char="u"/>
              <a:defRPr/>
            </a:pPr>
            <a:r>
              <a:rPr kumimoji="0" lang="zh-CN" altLang="en-US" sz="2400" kern="1200" cap="none" spc="0" normalizeH="0" baseline="0" noProof="0" dirty="0">
                <a:solidFill>
                  <a:schemeClr val="tx1"/>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每次按压胸廓</a:t>
            </a:r>
            <a:r>
              <a:rPr kumimoji="0" lang="zh-CN" altLang="en-US" sz="24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充分</a:t>
            </a:r>
            <a:r>
              <a:rPr kumimoji="0" lang="zh-CN" altLang="en-US" sz="2400" kern="1200" cap="none" spc="0" normalizeH="0" baseline="0" noProof="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回弹 、</a:t>
            </a:r>
            <a:r>
              <a:rPr kumimoji="0" lang="zh-CN" altLang="en-US" sz="2400" kern="1200" cap="none" spc="0" normalizeH="0" baseline="0" noProof="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尽量</a:t>
            </a:r>
            <a:r>
              <a:rPr kumimoji="0" lang="zh-CN" altLang="en-US" sz="24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避免按压</a:t>
            </a:r>
            <a:r>
              <a:rPr kumimoji="0" lang="zh-CN" altLang="en-US" sz="2400" kern="1200" cap="none" spc="0" normalizeH="0" baseline="0" noProof="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停顿</a:t>
            </a:r>
            <a:endParaRPr kumimoji="0" lang="en-US" altLang="zh-CN" sz="2400" kern="1200" cap="none" spc="0" normalizeH="0" baseline="0" noProof="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L="342900" marR="0" indent="-342900" defTabSz="914400">
              <a:lnSpc>
                <a:spcPct val="150000"/>
              </a:lnSpc>
              <a:spcBef>
                <a:spcPts val="0"/>
              </a:spcBef>
              <a:buClrTx/>
              <a:buSzTx/>
              <a:buFont typeface="Wingdings" panose="05000000000000000000" pitchFamily="2" charset="2"/>
              <a:buChar char="u"/>
              <a:defRPr/>
            </a:pPr>
            <a:r>
              <a:rPr kumimoji="0" lang="zh-CN" altLang="en-US" sz="24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不可</a:t>
            </a:r>
            <a:r>
              <a:rPr kumimoji="0" lang="zh-CN" altLang="en-US" sz="2400" kern="1200" cap="none" spc="0" normalizeH="0" baseline="0" noProof="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在正常人身</a:t>
            </a:r>
            <a:r>
              <a:rPr kumimoji="0" lang="zh-CN" altLang="en-US" sz="2400" kern="1200" cap="none" spc="0" normalizeH="0" baseline="0"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上</a:t>
            </a:r>
            <a:r>
              <a:rPr kumimoji="0" lang="zh-CN" altLang="en-US" sz="2400" kern="1200" cap="none" spc="0" normalizeH="0" baseline="0" noProof="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练习</a:t>
            </a:r>
            <a:endParaRPr kumimoji="0" lang="zh-CN" altLang="en-US" sz="2400" kern="1200" cap="none" spc="0" normalizeH="0" baseline="0" noProof="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p:txBody>
      </p:sp>
      <p:pic>
        <p:nvPicPr>
          <p:cNvPr id="35842" name="Picture 9"/>
          <p:cNvPicPr>
            <a:picLocks noChangeAspect="1"/>
          </p:cNvPicPr>
          <p:nvPr/>
        </p:nvPicPr>
        <p:blipFill>
          <a:blip r:embed="rId1"/>
          <a:stretch>
            <a:fillRect/>
          </a:stretch>
        </p:blipFill>
        <p:spPr>
          <a:xfrm>
            <a:off x="7328218" y="1007110"/>
            <a:ext cx="4017962" cy="3897313"/>
          </a:xfrm>
          <a:prstGeom prst="round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5"/>
          <p:cNvSpPr txBox="1">
            <a:spLocks noChangeArrowheads="1"/>
          </p:cNvSpPr>
          <p:nvPr/>
        </p:nvSpPr>
        <p:spPr bwMode="auto">
          <a:xfrm>
            <a:off x="1228408" y="253683"/>
            <a:ext cx="6472238"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如何实施心肺复苏术？</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mn-cs"/>
              <a:sym typeface="微软雅黑" panose="020B0503020204020204" charset="-122"/>
            </a:endParaRPr>
          </a:p>
        </p:txBody>
      </p:sp>
      <p:sp>
        <p:nvSpPr>
          <p:cNvPr id="5125" name="标题 5"/>
          <p:cNvSpPr txBox="1">
            <a:spLocks noChangeArrowheads="1"/>
          </p:cNvSpPr>
          <p:nvPr/>
        </p:nvSpPr>
        <p:spPr bwMode="auto">
          <a:xfrm>
            <a:off x="531495" y="1425575"/>
            <a:ext cx="6600825" cy="590550"/>
          </a:xfrm>
          <a:prstGeom prst="rect">
            <a:avLst/>
          </a:prstGeom>
          <a:noFill/>
          <a:ln w="9525">
            <a:noFill/>
            <a:miter lim="800000"/>
          </a:ln>
        </p:spPr>
        <p:txBody>
          <a:bodyPr anchor="b"/>
          <a:p>
            <a:pPr marR="0" defTabSz="914400">
              <a:lnSpc>
                <a:spcPct val="90000"/>
              </a:lnSpc>
              <a:buClrTx/>
              <a:buSzTx/>
              <a:buFont typeface="Arial" panose="020B0604020202020204" pitchFamily="34" charset="0"/>
              <a:buNone/>
              <a:defRPr/>
            </a:pPr>
            <a:r>
              <a:rPr kumimoji="0" lang="zh-CN"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清理口腔分泌物</a:t>
            </a:r>
            <a:endPar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endParaRPr>
          </a:p>
        </p:txBody>
      </p:sp>
      <p:sp>
        <p:nvSpPr>
          <p:cNvPr id="5123" name="文本框 1"/>
          <p:cNvSpPr txBox="1">
            <a:spLocks noChangeArrowheads="1"/>
          </p:cNvSpPr>
          <p:nvPr/>
        </p:nvSpPr>
        <p:spPr bwMode="auto">
          <a:xfrm>
            <a:off x="471805" y="2259330"/>
            <a:ext cx="6178550" cy="2030095"/>
          </a:xfrm>
          <a:prstGeom prst="rect">
            <a:avLst/>
          </a:prstGeom>
          <a:noFill/>
          <a:ln w="9525">
            <a:noFill/>
            <a:miter lim="800000"/>
          </a:ln>
        </p:spPr>
        <p:txBody>
          <a:bodyPr wrap="square">
            <a:spAutoFit/>
          </a:bodyPr>
          <a:p>
            <a:pPr marR="0" defTabSz="914400">
              <a:lnSpc>
                <a:spcPct val="150000"/>
              </a:lnSpc>
              <a:spcBef>
                <a:spcPts val="0"/>
              </a:spcBef>
              <a:buClrTx/>
              <a:buSzTx/>
              <a:buFont typeface="Arial" panose="020B0604020202020204" pitchFamily="34" charset="0"/>
              <a:buNone/>
              <a:defRPr/>
            </a:pPr>
            <a:r>
              <a:rPr lang="en-US" altLang="zh-CN" sz="2800" b="1" noProof="0" dirty="0">
                <a:solidFill>
                  <a:schemeClr val="tx1">
                    <a:lumMod val="95000"/>
                    <a:lumOff val="5000"/>
                  </a:schemeClr>
                </a:solidFill>
                <a:effectLst>
                  <a:outerShdw blurRad="38100" dist="19050" dir="2700000" algn="tl" rotWithShape="0">
                    <a:schemeClr val="dk1">
                      <a:alpha val="40000"/>
                    </a:schemeClr>
                  </a:outerShdw>
                </a:effectLst>
                <a:latin typeface="宋体" panose="02010600030101010101" pitchFamily="2" charset="-122"/>
                <a:sym typeface="微软雅黑" panose="020B0503020204020204" charset="-122"/>
              </a:rPr>
              <a:t>检查口中有无分泌物或假牙，如有应先将头部偏向一侧，</a:t>
            </a:r>
            <a:r>
              <a:rPr lang="zh-CN" altLang="en-US" sz="2800" b="1" noProof="0" dirty="0">
                <a:solidFill>
                  <a:schemeClr val="tx1">
                    <a:lumMod val="95000"/>
                    <a:lumOff val="5000"/>
                  </a:schemeClr>
                </a:solidFill>
                <a:effectLst>
                  <a:outerShdw blurRad="38100" dist="19050" dir="2700000" algn="tl" rotWithShape="0">
                    <a:schemeClr val="dk1">
                      <a:alpha val="40000"/>
                    </a:schemeClr>
                  </a:outerShdw>
                </a:effectLst>
                <a:latin typeface="宋体" panose="02010600030101010101" pitchFamily="2" charset="-122"/>
                <a:sym typeface="微软雅黑" panose="020B0503020204020204" charset="-122"/>
              </a:rPr>
              <a:t>紧急情况下</a:t>
            </a:r>
            <a:r>
              <a:rPr lang="en-US" altLang="zh-CN" sz="2800" b="1" noProof="0" dirty="0">
                <a:solidFill>
                  <a:schemeClr val="tx1">
                    <a:lumMod val="95000"/>
                    <a:lumOff val="5000"/>
                  </a:schemeClr>
                </a:solidFill>
                <a:effectLst>
                  <a:outerShdw blurRad="38100" dist="19050" dir="2700000" algn="tl" rotWithShape="0">
                    <a:schemeClr val="dk1">
                      <a:alpha val="40000"/>
                    </a:schemeClr>
                  </a:outerShdw>
                </a:effectLst>
                <a:latin typeface="宋体" panose="02010600030101010101" pitchFamily="2" charset="-122"/>
                <a:sym typeface="微软雅黑" panose="020B0503020204020204" charset="-122"/>
              </a:rPr>
              <a:t>用手指清除。</a:t>
            </a:r>
            <a:endParaRPr lang="en-US" altLang="zh-CN" sz="2800" b="1" noProof="0" dirty="0">
              <a:solidFill>
                <a:schemeClr val="tx1">
                  <a:lumMod val="95000"/>
                  <a:lumOff val="5000"/>
                </a:schemeClr>
              </a:solidFill>
              <a:effectLst>
                <a:outerShdw blurRad="38100" dist="19050" dir="2700000" algn="tl" rotWithShape="0">
                  <a:schemeClr val="dk1">
                    <a:alpha val="40000"/>
                  </a:schemeClr>
                </a:outerShdw>
              </a:effectLst>
              <a:latin typeface="宋体" panose="02010600030101010101" pitchFamily="2" charset="-122"/>
              <a:sym typeface="微软雅黑" panose="020B0503020204020204" charset="-122"/>
            </a:endParaRPr>
          </a:p>
        </p:txBody>
      </p:sp>
      <p:pic>
        <p:nvPicPr>
          <p:cNvPr id="2" name="图片 1"/>
          <p:cNvPicPr>
            <a:picLocks noChangeAspect="1"/>
          </p:cNvPicPr>
          <p:nvPr/>
        </p:nvPicPr>
        <p:blipFill>
          <a:blip r:embed="rId1"/>
          <a:stretch>
            <a:fillRect/>
          </a:stretch>
        </p:blipFill>
        <p:spPr>
          <a:xfrm>
            <a:off x="6650355" y="1652270"/>
            <a:ext cx="5009515" cy="3733165"/>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Freeform 88"/>
          <p:cNvSpPr/>
          <p:nvPr>
            <p:custDataLst>
              <p:tags r:id="rId1"/>
            </p:custDataLst>
          </p:nvPr>
        </p:nvSpPr>
        <p:spPr bwMode="auto">
          <a:xfrm>
            <a:off x="5980624" y="1188000"/>
            <a:ext cx="170861" cy="4482000"/>
          </a:xfrm>
          <a:custGeom>
            <a:avLst/>
            <a:gdLst>
              <a:gd name="T0" fmla="*/ 0 w 53"/>
              <a:gd name="T1" fmla="*/ 905 h 908"/>
              <a:gd name="T2" fmla="*/ 28 w 53"/>
              <a:gd name="T3" fmla="*/ 908 h 908"/>
              <a:gd name="T4" fmla="*/ 53 w 53"/>
              <a:gd name="T5" fmla="*/ 905 h 908"/>
              <a:gd name="T6" fmla="*/ 53 w 53"/>
              <a:gd name="T7" fmla="*/ 6 h 908"/>
              <a:gd name="T8" fmla="*/ 25 w 53"/>
              <a:gd name="T9" fmla="*/ 0 h 908"/>
              <a:gd name="T10" fmla="*/ 0 w 53"/>
              <a:gd name="T11" fmla="*/ 6 h 908"/>
              <a:gd name="T12" fmla="*/ 0 w 53"/>
              <a:gd name="T13" fmla="*/ 905 h 908"/>
            </a:gdLst>
            <a:ahLst/>
            <a:cxnLst>
              <a:cxn ang="0">
                <a:pos x="T0" y="T1"/>
              </a:cxn>
              <a:cxn ang="0">
                <a:pos x="T2" y="T3"/>
              </a:cxn>
              <a:cxn ang="0">
                <a:pos x="T4" y="T5"/>
              </a:cxn>
              <a:cxn ang="0">
                <a:pos x="T6" y="T7"/>
              </a:cxn>
              <a:cxn ang="0">
                <a:pos x="T8" y="T9"/>
              </a:cxn>
              <a:cxn ang="0">
                <a:pos x="T10" y="T11"/>
              </a:cxn>
              <a:cxn ang="0">
                <a:pos x="T12" y="T13"/>
              </a:cxn>
            </a:cxnLst>
            <a:rect l="0" t="0" r="r" b="b"/>
            <a:pathLst>
              <a:path w="53" h="908">
                <a:moveTo>
                  <a:pt x="0" y="905"/>
                </a:moveTo>
                <a:cubicBezTo>
                  <a:pt x="0" y="905"/>
                  <a:pt x="12" y="908"/>
                  <a:pt x="28" y="908"/>
                </a:cubicBezTo>
                <a:cubicBezTo>
                  <a:pt x="43" y="908"/>
                  <a:pt x="53" y="905"/>
                  <a:pt x="53" y="905"/>
                </a:cubicBezTo>
                <a:cubicBezTo>
                  <a:pt x="53" y="6"/>
                  <a:pt x="53" y="6"/>
                  <a:pt x="53" y="6"/>
                </a:cubicBezTo>
                <a:cubicBezTo>
                  <a:pt x="53" y="6"/>
                  <a:pt x="42" y="0"/>
                  <a:pt x="25" y="0"/>
                </a:cubicBezTo>
                <a:cubicBezTo>
                  <a:pt x="9" y="0"/>
                  <a:pt x="0" y="6"/>
                  <a:pt x="0" y="6"/>
                </a:cubicBezTo>
                <a:lnTo>
                  <a:pt x="0" y="905"/>
                </a:lnTo>
                <a:close/>
              </a:path>
            </a:pathLst>
          </a:custGeom>
          <a:solidFill>
            <a:srgbClr val="4472C4">
              <a:lumMod val="90000"/>
              <a:lumOff val="10000"/>
            </a:srgbClr>
          </a:solidFill>
          <a:ln>
            <a:noFill/>
          </a:ln>
        </p:spPr>
        <p:txBody>
          <a:bodyPr vert="horz" wrap="square" lIns="68580" tIns="34290" rIns="68580" bIns="34290" numCol="1" anchor="t" anchorCtr="0" compatLnSpc="1"/>
          <a:lstStyle/>
          <a:p>
            <a:endParaRPr lang="id-ID" sz="1350">
              <a:solidFill>
                <a:srgbClr val="000000"/>
              </a:solidFill>
            </a:endParaRPr>
          </a:p>
        </p:txBody>
      </p:sp>
      <p:sp>
        <p:nvSpPr>
          <p:cNvPr id="4" name="TextBox 3"/>
          <p:cNvSpPr txBox="1"/>
          <p:nvPr>
            <p:custDataLst>
              <p:tags r:id="rId2"/>
            </p:custDataLst>
          </p:nvPr>
        </p:nvSpPr>
        <p:spPr>
          <a:xfrm>
            <a:off x="7965440" y="1235075"/>
            <a:ext cx="847090" cy="368300"/>
          </a:xfrm>
          <a:prstGeom prst="rect">
            <a:avLst/>
          </a:prstGeom>
          <a:noFill/>
        </p:spPr>
        <p:txBody>
          <a:bodyPr wrap="square" rtlCol="0">
            <a:spAutoFit/>
          </a:bodyPr>
          <a:lstStyle/>
          <a:p>
            <a:r>
              <a:rPr lang="zh-CN" altLang="id-ID" sz="1800" b="1" dirty="0">
                <a:latin typeface="Arial" panose="020B0604020202020204" pitchFamily="34" charset="0"/>
                <a:cs typeface="+mn-ea"/>
              </a:rPr>
              <a:t>美国</a:t>
            </a:r>
            <a:endParaRPr lang="zh-CN" altLang="id-ID" sz="1800" b="1" dirty="0">
              <a:latin typeface="Arial" panose="020B0604020202020204" pitchFamily="34" charset="0"/>
              <a:cs typeface="+mn-ea"/>
            </a:endParaRPr>
          </a:p>
        </p:txBody>
      </p:sp>
      <p:sp>
        <p:nvSpPr>
          <p:cNvPr id="5" name="Rectangle 4"/>
          <p:cNvSpPr/>
          <p:nvPr>
            <p:custDataLst>
              <p:tags r:id="rId3"/>
            </p:custDataLst>
          </p:nvPr>
        </p:nvSpPr>
        <p:spPr>
          <a:xfrm>
            <a:off x="7900035" y="1633220"/>
            <a:ext cx="2416810" cy="1168400"/>
          </a:xfrm>
          <a:prstGeom prst="rect">
            <a:avLst/>
          </a:prstGeom>
        </p:spPr>
        <p:txBody>
          <a:bodyPr wrap="square">
            <a:spAutoFit/>
          </a:bodyPr>
          <a:lstStyle/>
          <a:p>
            <a:r>
              <a:rPr lang="zh-CN" altLang="en-US" sz="1400" b="1" dirty="0">
                <a:solidFill>
                  <a:schemeClr val="accent4"/>
                </a:solidFill>
                <a:latin typeface="宋体" panose="02010600030101010101" pitchFamily="2" charset="-122"/>
                <a:sym typeface="Arial" panose="020B0604020202020204" pitchFamily="34" charset="0"/>
              </a:rPr>
              <a:t>迄今已有</a:t>
            </a:r>
            <a:r>
              <a:rPr lang="en-US" altLang="x-none" sz="1400" b="1" dirty="0">
                <a:solidFill>
                  <a:srgbClr val="FF0000"/>
                </a:solidFill>
                <a:latin typeface="宋体" panose="02010600030101010101" pitchFamily="2" charset="-122"/>
                <a:sym typeface="Arial" panose="020B0604020202020204" pitchFamily="34" charset="0"/>
              </a:rPr>
              <a:t>5000</a:t>
            </a:r>
            <a:r>
              <a:rPr lang="zh-CN" altLang="en-US" sz="1400" b="1" dirty="0">
                <a:solidFill>
                  <a:srgbClr val="FF0000"/>
                </a:solidFill>
                <a:latin typeface="宋体" panose="02010600030101010101" pitchFamily="2" charset="-122"/>
                <a:sym typeface="Arial" panose="020B0604020202020204" pitchFamily="34" charset="0"/>
              </a:rPr>
              <a:t>万</a:t>
            </a:r>
            <a:r>
              <a:rPr lang="zh-CN" altLang="en-US" sz="1400" b="1" dirty="0">
                <a:solidFill>
                  <a:schemeClr val="accent4"/>
                </a:solidFill>
                <a:latin typeface="宋体" panose="02010600030101010101" pitchFamily="2" charset="-122"/>
                <a:sym typeface="Arial" panose="020B0604020202020204" pitchFamily="34" charset="0"/>
              </a:rPr>
              <a:t>人（占全国</a:t>
            </a:r>
            <a:r>
              <a:rPr lang="en-US" altLang="x-none" sz="1400" b="1" dirty="0">
                <a:solidFill>
                  <a:schemeClr val="accent4"/>
                </a:solidFill>
                <a:latin typeface="宋体" panose="02010600030101010101" pitchFamily="2" charset="-122"/>
                <a:sym typeface="Arial" panose="020B0604020202020204" pitchFamily="34" charset="0"/>
              </a:rPr>
              <a:t>1/4</a:t>
            </a:r>
            <a:r>
              <a:rPr lang="zh-CN" altLang="en-US" sz="1400" b="1" dirty="0">
                <a:solidFill>
                  <a:schemeClr val="accent4"/>
                </a:solidFill>
                <a:latin typeface="宋体" panose="02010600030101010101" pitchFamily="2" charset="-122"/>
                <a:sym typeface="Arial" panose="020B0604020202020204" pitchFamily="34" charset="0"/>
              </a:rPr>
              <a:t>的人口）接受这一救生术，每年平均</a:t>
            </a:r>
            <a:r>
              <a:rPr lang="en-US" altLang="x-none" sz="1400" b="1" dirty="0">
                <a:solidFill>
                  <a:srgbClr val="FF0000"/>
                </a:solidFill>
                <a:latin typeface="宋体" panose="02010600030101010101" pitchFamily="2" charset="-122"/>
                <a:sym typeface="Arial" panose="020B0604020202020204" pitchFamily="34" charset="0"/>
              </a:rPr>
              <a:t>20</a:t>
            </a:r>
            <a:r>
              <a:rPr lang="zh-CN" altLang="en-US" sz="1400" b="1" dirty="0">
                <a:solidFill>
                  <a:srgbClr val="FF0000"/>
                </a:solidFill>
                <a:latin typeface="宋体" panose="02010600030101010101" pitchFamily="2" charset="-122"/>
                <a:sym typeface="Arial" panose="020B0604020202020204" pitchFamily="34" charset="0"/>
              </a:rPr>
              <a:t>万</a:t>
            </a:r>
            <a:r>
              <a:rPr lang="zh-CN" altLang="en-US" sz="1400" b="1" dirty="0">
                <a:solidFill>
                  <a:schemeClr val="accent4"/>
                </a:solidFill>
                <a:latin typeface="宋体" panose="02010600030101010101" pitchFamily="2" charset="-122"/>
                <a:sym typeface="Arial" panose="020B0604020202020204" pitchFamily="34" charset="0"/>
              </a:rPr>
              <a:t>猝死者接受现场心肺复苏初级技术，其中</a:t>
            </a:r>
            <a:r>
              <a:rPr lang="en-US" altLang="x-none" sz="1400" b="1" dirty="0">
                <a:solidFill>
                  <a:srgbClr val="FF0000"/>
                </a:solidFill>
                <a:latin typeface="宋体" panose="02010600030101010101" pitchFamily="2" charset="-122"/>
                <a:sym typeface="Arial" panose="020B0604020202020204" pitchFamily="34" charset="0"/>
              </a:rPr>
              <a:t>7</a:t>
            </a:r>
            <a:r>
              <a:rPr lang="zh-CN" altLang="en-US" sz="1400" b="1" dirty="0">
                <a:solidFill>
                  <a:srgbClr val="FF0000"/>
                </a:solidFill>
                <a:latin typeface="宋体" panose="02010600030101010101" pitchFamily="2" charset="-122"/>
                <a:sym typeface="Arial" panose="020B0604020202020204" pitchFamily="34" charset="0"/>
              </a:rPr>
              <a:t>万人获救</a:t>
            </a:r>
            <a:r>
              <a:rPr lang="zh-CN" altLang="en-US" sz="1400" b="1" dirty="0">
                <a:solidFill>
                  <a:schemeClr val="accent4"/>
                </a:solidFill>
                <a:latin typeface="宋体" panose="02010600030101010101" pitchFamily="2" charset="-122"/>
                <a:sym typeface="Arial" panose="020B0604020202020204" pitchFamily="34" charset="0"/>
              </a:rPr>
              <a:t>。</a:t>
            </a:r>
            <a:endParaRPr lang="zh-CN" altLang="en-US" sz="1400" b="1" dirty="0">
              <a:solidFill>
                <a:schemeClr val="accent4"/>
              </a:solidFill>
              <a:latin typeface="宋体" panose="02010600030101010101" pitchFamily="2" charset="-122"/>
              <a:sym typeface="Arial" panose="020B0604020202020204" pitchFamily="34" charset="0"/>
            </a:endParaRPr>
          </a:p>
        </p:txBody>
      </p:sp>
      <p:sp>
        <p:nvSpPr>
          <p:cNvPr id="6" name="TextBox 5"/>
          <p:cNvSpPr txBox="1"/>
          <p:nvPr>
            <p:custDataLst>
              <p:tags r:id="rId4"/>
            </p:custDataLst>
          </p:nvPr>
        </p:nvSpPr>
        <p:spPr>
          <a:xfrm>
            <a:off x="8058150" y="2799715"/>
            <a:ext cx="683260" cy="368300"/>
          </a:xfrm>
          <a:prstGeom prst="rect">
            <a:avLst/>
          </a:prstGeom>
          <a:noFill/>
        </p:spPr>
        <p:txBody>
          <a:bodyPr wrap="square" rtlCol="0">
            <a:spAutoFit/>
          </a:bodyPr>
          <a:lstStyle/>
          <a:p>
            <a:pPr algn="l"/>
            <a:r>
              <a:rPr lang="zh-CN" altLang="en-US" sz="1800" b="1" dirty="0">
                <a:solidFill>
                  <a:schemeClr val="tx1"/>
                </a:solidFill>
                <a:latin typeface="宋体" panose="02010600030101010101" pitchFamily="2" charset="-122"/>
                <a:sym typeface="Arial" panose="020B0604020202020204" pitchFamily="34" charset="0"/>
              </a:rPr>
              <a:t>日本</a:t>
            </a:r>
            <a:endParaRPr lang="zh-CN" altLang="en-US" sz="1800" b="1" dirty="0">
              <a:solidFill>
                <a:schemeClr val="tx1"/>
              </a:solidFill>
              <a:latin typeface="宋体" panose="02010600030101010101" pitchFamily="2" charset="-122"/>
              <a:ea typeface="+mn-ea"/>
              <a:cs typeface="+mn-ea"/>
              <a:sym typeface="Arial" panose="020B0604020202020204" pitchFamily="34" charset="0"/>
            </a:endParaRPr>
          </a:p>
        </p:txBody>
      </p:sp>
      <p:sp>
        <p:nvSpPr>
          <p:cNvPr id="7" name="Rectangle 6"/>
          <p:cNvSpPr/>
          <p:nvPr>
            <p:custDataLst>
              <p:tags r:id="rId5"/>
            </p:custDataLst>
          </p:nvPr>
        </p:nvSpPr>
        <p:spPr>
          <a:xfrm>
            <a:off x="7900035" y="3333115"/>
            <a:ext cx="2453005" cy="737235"/>
          </a:xfrm>
          <a:prstGeom prst="rect">
            <a:avLst/>
          </a:prstGeom>
        </p:spPr>
        <p:txBody>
          <a:bodyPr wrap="square">
            <a:spAutoFit/>
          </a:bodyPr>
          <a:lstStyle/>
          <a:p>
            <a:pPr marL="635" indent="0" fontAlgn="base">
              <a:buNone/>
            </a:pPr>
            <a:r>
              <a:rPr lang="zh-CN" altLang="en-US" sz="1400" b="1" dirty="0">
                <a:solidFill>
                  <a:schemeClr val="accent4"/>
                </a:solidFill>
                <a:latin typeface="宋体" panose="02010600030101010101" pitchFamily="2" charset="-122"/>
                <a:sym typeface="Arial" panose="020B0604020202020204" pitchFamily="34" charset="0"/>
              </a:rPr>
              <a:t>消防厅每年印发急救手册、举办急救知识讲座等方式进行教育，</a:t>
            </a:r>
            <a:r>
              <a:rPr lang="zh-CN" altLang="en-US" sz="1400" b="1" dirty="0">
                <a:solidFill>
                  <a:srgbClr val="FF0000"/>
                </a:solidFill>
                <a:latin typeface="宋体" panose="02010600030101010101" pitchFamily="2" charset="-122"/>
                <a:sym typeface="Arial" panose="020B0604020202020204" pitchFamily="34" charset="0"/>
              </a:rPr>
              <a:t>听众每年达</a:t>
            </a:r>
            <a:r>
              <a:rPr lang="en-US" altLang="x-none" sz="1400" b="1" dirty="0">
                <a:solidFill>
                  <a:srgbClr val="FF0000"/>
                </a:solidFill>
                <a:latin typeface="宋体" panose="02010600030101010101" pitchFamily="2" charset="-122"/>
                <a:sym typeface="Arial" panose="020B0604020202020204" pitchFamily="34" charset="0"/>
              </a:rPr>
              <a:t>15</a:t>
            </a:r>
            <a:r>
              <a:rPr lang="zh-CN" altLang="en-US" sz="1400" b="1" dirty="0">
                <a:solidFill>
                  <a:srgbClr val="FF0000"/>
                </a:solidFill>
                <a:latin typeface="宋体" panose="02010600030101010101" pitchFamily="2" charset="-122"/>
                <a:sym typeface="Arial" panose="020B0604020202020204" pitchFamily="34" charset="0"/>
              </a:rPr>
              <a:t>万人</a:t>
            </a:r>
            <a:r>
              <a:rPr lang="zh-CN" altLang="en-US" sz="1400" b="1" dirty="0">
                <a:solidFill>
                  <a:schemeClr val="accent4"/>
                </a:solidFill>
                <a:latin typeface="宋体" panose="02010600030101010101" pitchFamily="2" charset="-122"/>
                <a:sym typeface="Arial" panose="020B0604020202020204" pitchFamily="34" charset="0"/>
              </a:rPr>
              <a:t>。</a:t>
            </a:r>
            <a:endParaRPr lang="zh-CN" altLang="en-US" sz="1400" b="1" dirty="0">
              <a:solidFill>
                <a:schemeClr val="accent4"/>
              </a:solidFill>
              <a:latin typeface="宋体" panose="02010600030101010101" pitchFamily="2" charset="-122"/>
              <a:sym typeface="Arial" panose="020B0604020202020204" pitchFamily="34" charset="0"/>
            </a:endParaRPr>
          </a:p>
        </p:txBody>
      </p:sp>
      <p:sp>
        <p:nvSpPr>
          <p:cNvPr id="8" name="TextBox 7"/>
          <p:cNvSpPr txBox="1"/>
          <p:nvPr>
            <p:custDataLst>
              <p:tags r:id="rId6"/>
            </p:custDataLst>
          </p:nvPr>
        </p:nvSpPr>
        <p:spPr>
          <a:xfrm>
            <a:off x="2660878" y="1639427"/>
            <a:ext cx="1392555" cy="368300"/>
          </a:xfrm>
          <a:prstGeom prst="rect">
            <a:avLst/>
          </a:prstGeom>
          <a:noFill/>
        </p:spPr>
        <p:txBody>
          <a:bodyPr wrap="square" rtlCol="0">
            <a:spAutoFit/>
          </a:bodyPr>
          <a:lstStyle/>
          <a:p>
            <a:pPr algn="ctr"/>
            <a:r>
              <a:rPr lang="zh-CN" altLang="en-US" sz="1800" b="1" dirty="0">
                <a:solidFill>
                  <a:schemeClr val="tx1"/>
                </a:solidFill>
                <a:latin typeface="宋体" panose="02010600030101010101" pitchFamily="2" charset="-122"/>
                <a:sym typeface="Arial" panose="020B0604020202020204" pitchFamily="34" charset="0"/>
              </a:rPr>
              <a:t>挪威</a:t>
            </a:r>
            <a:endParaRPr lang="zh-CN" altLang="en-US" sz="1800" b="1" dirty="0">
              <a:solidFill>
                <a:schemeClr val="tx1"/>
              </a:solidFill>
              <a:latin typeface="宋体" panose="02010600030101010101" pitchFamily="2" charset="-122"/>
              <a:ea typeface="+mn-ea"/>
              <a:cs typeface="+mn-ea"/>
              <a:sym typeface="Arial" panose="020B0604020202020204" pitchFamily="34" charset="0"/>
            </a:endParaRPr>
          </a:p>
        </p:txBody>
      </p:sp>
      <p:sp>
        <p:nvSpPr>
          <p:cNvPr id="9" name="Rectangle 8"/>
          <p:cNvSpPr/>
          <p:nvPr>
            <p:custDataLst>
              <p:tags r:id="rId7"/>
            </p:custDataLst>
          </p:nvPr>
        </p:nvSpPr>
        <p:spPr>
          <a:xfrm>
            <a:off x="2173605" y="2199005"/>
            <a:ext cx="2505075" cy="1168400"/>
          </a:xfrm>
          <a:prstGeom prst="rect">
            <a:avLst/>
          </a:prstGeom>
        </p:spPr>
        <p:txBody>
          <a:bodyPr wrap="square">
            <a:spAutoFit/>
          </a:bodyPr>
          <a:lstStyle/>
          <a:p>
            <a:pPr marL="635" indent="0" fontAlgn="base">
              <a:buNone/>
            </a:pPr>
            <a:r>
              <a:rPr lang="zh-CN" altLang="en-US" sz="1400" b="1" dirty="0">
                <a:solidFill>
                  <a:schemeClr val="accent4"/>
                </a:solidFill>
                <a:latin typeface="宋体" panose="02010600030101010101" pitchFamily="2" charset="-122"/>
                <a:sym typeface="Arial" panose="020B0604020202020204" pitchFamily="34" charset="0"/>
              </a:rPr>
              <a:t>在</a:t>
            </a:r>
            <a:r>
              <a:rPr lang="en-US" altLang="x-none" sz="1400" b="1" dirty="0">
                <a:solidFill>
                  <a:schemeClr val="accent4"/>
                </a:solidFill>
                <a:latin typeface="宋体" panose="02010600030101010101" pitchFamily="2" charset="-122"/>
                <a:sym typeface="Arial" panose="020B0604020202020204" pitchFamily="34" charset="0"/>
              </a:rPr>
              <a:t>1965</a:t>
            </a:r>
            <a:r>
              <a:rPr lang="zh-CN" altLang="en-US" sz="1400" b="1" dirty="0">
                <a:solidFill>
                  <a:schemeClr val="accent4"/>
                </a:solidFill>
                <a:latin typeface="宋体" panose="02010600030101010101" pitchFamily="2" charset="-122"/>
                <a:sym typeface="Arial" panose="020B0604020202020204" pitchFamily="34" charset="0"/>
              </a:rPr>
              <a:t>年就把心肺复苏初级技术放入学校课程中，全国</a:t>
            </a:r>
            <a:r>
              <a:rPr lang="en-US" altLang="x-none" sz="1400" b="1" dirty="0">
                <a:solidFill>
                  <a:schemeClr val="accent4"/>
                </a:solidFill>
                <a:latin typeface="宋体" panose="02010600030101010101" pitchFamily="2" charset="-122"/>
                <a:sym typeface="Arial" panose="020B0604020202020204" pitchFamily="34" charset="0"/>
              </a:rPr>
              <a:t>200</a:t>
            </a:r>
            <a:r>
              <a:rPr lang="zh-CN" altLang="en-US" sz="1400" b="1" dirty="0">
                <a:solidFill>
                  <a:schemeClr val="accent4"/>
                </a:solidFill>
                <a:latin typeface="宋体" panose="02010600030101010101" pitchFamily="2" charset="-122"/>
                <a:sym typeface="Arial" panose="020B0604020202020204" pitchFamily="34" charset="0"/>
              </a:rPr>
              <a:t>人口中有</a:t>
            </a:r>
            <a:r>
              <a:rPr lang="en-US" altLang="x-none" sz="1400" b="1" dirty="0">
                <a:solidFill>
                  <a:srgbClr val="FF0000"/>
                </a:solidFill>
                <a:latin typeface="宋体" panose="02010600030101010101" pitchFamily="2" charset="-122"/>
                <a:sym typeface="Arial" panose="020B0604020202020204" pitchFamily="34" charset="0"/>
              </a:rPr>
              <a:t>40</a:t>
            </a:r>
            <a:r>
              <a:rPr lang="zh-CN" altLang="en-US" sz="1400" b="1" dirty="0">
                <a:solidFill>
                  <a:srgbClr val="FF0000"/>
                </a:solidFill>
                <a:latin typeface="宋体" panose="02010600030101010101" pitchFamily="2" charset="-122"/>
                <a:sym typeface="Arial" panose="020B0604020202020204" pitchFamily="34" charset="0"/>
              </a:rPr>
              <a:t>万人</a:t>
            </a:r>
            <a:r>
              <a:rPr lang="zh-CN" altLang="en-US" sz="1400" b="1" dirty="0">
                <a:solidFill>
                  <a:schemeClr val="accent4"/>
                </a:solidFill>
                <a:latin typeface="宋体" panose="02010600030101010101" pitchFamily="2" charset="-122"/>
                <a:sym typeface="Arial" panose="020B0604020202020204" pitchFamily="34" charset="0"/>
              </a:rPr>
              <a:t>受训，在</a:t>
            </a:r>
            <a:r>
              <a:rPr lang="en-US" altLang="x-none" sz="1400" b="1" dirty="0">
                <a:solidFill>
                  <a:schemeClr val="accent4"/>
                </a:solidFill>
                <a:latin typeface="宋体" panose="02010600030101010101" pitchFamily="2" charset="-122"/>
                <a:sym typeface="Arial" panose="020B0604020202020204" pitchFamily="34" charset="0"/>
              </a:rPr>
              <a:t>15</a:t>
            </a:r>
            <a:r>
              <a:rPr lang="zh-CN" altLang="en-US" sz="1400" b="1" dirty="0">
                <a:solidFill>
                  <a:schemeClr val="accent4"/>
                </a:solidFill>
                <a:latin typeface="宋体" panose="02010600030101010101" pitchFamily="2" charset="-122"/>
                <a:sym typeface="Arial" panose="020B0604020202020204" pitchFamily="34" charset="0"/>
              </a:rPr>
              <a:t>年中就有</a:t>
            </a:r>
            <a:r>
              <a:rPr lang="en-US" altLang="x-none" sz="1400" b="1" dirty="0">
                <a:solidFill>
                  <a:srgbClr val="FF0000"/>
                </a:solidFill>
                <a:latin typeface="宋体" panose="02010600030101010101" pitchFamily="2" charset="-122"/>
                <a:sym typeface="Arial" panose="020B0604020202020204" pitchFamily="34" charset="0"/>
              </a:rPr>
              <a:t>1000</a:t>
            </a:r>
            <a:r>
              <a:rPr lang="zh-CN" altLang="en-US" sz="1400" b="1" dirty="0">
                <a:solidFill>
                  <a:srgbClr val="FF0000"/>
                </a:solidFill>
                <a:latin typeface="宋体" panose="02010600030101010101" pitchFamily="2" charset="-122"/>
                <a:sym typeface="Arial" panose="020B0604020202020204" pitchFamily="34" charset="0"/>
              </a:rPr>
              <a:t>名</a:t>
            </a:r>
            <a:r>
              <a:rPr lang="zh-CN" altLang="en-US" sz="1400" b="1" dirty="0">
                <a:solidFill>
                  <a:schemeClr val="accent4"/>
                </a:solidFill>
                <a:latin typeface="宋体" panose="02010600030101010101" pitchFamily="2" charset="-122"/>
                <a:sym typeface="Arial" panose="020B0604020202020204" pitchFamily="34" charset="0"/>
              </a:rPr>
              <a:t>溺水者经现场心肺复苏后获救</a:t>
            </a:r>
            <a:endParaRPr lang="zh-CN" altLang="en-US" sz="1400" b="1" dirty="0">
              <a:solidFill>
                <a:schemeClr val="accent4"/>
              </a:solidFill>
              <a:latin typeface="宋体" panose="02010600030101010101" pitchFamily="2" charset="-122"/>
              <a:sym typeface="Arial" panose="020B0604020202020204" pitchFamily="34" charset="0"/>
            </a:endParaRPr>
          </a:p>
        </p:txBody>
      </p:sp>
      <p:sp>
        <p:nvSpPr>
          <p:cNvPr id="10" name="TextBox 9"/>
          <p:cNvSpPr txBox="1"/>
          <p:nvPr>
            <p:custDataLst>
              <p:tags r:id="rId8"/>
            </p:custDataLst>
          </p:nvPr>
        </p:nvSpPr>
        <p:spPr>
          <a:xfrm>
            <a:off x="3045367" y="3578390"/>
            <a:ext cx="642620" cy="368300"/>
          </a:xfrm>
          <a:prstGeom prst="rect">
            <a:avLst/>
          </a:prstGeom>
          <a:noFill/>
        </p:spPr>
        <p:txBody>
          <a:bodyPr wrap="square" rtlCol="0">
            <a:spAutoFit/>
          </a:bodyPr>
          <a:lstStyle/>
          <a:p>
            <a:pPr algn="r"/>
            <a:r>
              <a:rPr lang="zh-CN" altLang="en-US" sz="1800" b="1" dirty="0">
                <a:solidFill>
                  <a:schemeClr val="tx1"/>
                </a:solidFill>
                <a:latin typeface="宋体" panose="02010600030101010101" pitchFamily="2" charset="-122"/>
                <a:sym typeface="Arial" panose="020B0604020202020204" pitchFamily="34" charset="0"/>
              </a:rPr>
              <a:t>德国</a:t>
            </a:r>
            <a:endParaRPr lang="zh-CN" altLang="en-US" sz="1800" b="1" dirty="0">
              <a:solidFill>
                <a:schemeClr val="tx1"/>
              </a:solidFill>
              <a:latin typeface="宋体" panose="02010600030101010101" pitchFamily="2" charset="-122"/>
              <a:ea typeface="+mn-ea"/>
              <a:cs typeface="+mn-ea"/>
              <a:sym typeface="Arial" panose="020B0604020202020204" pitchFamily="34" charset="0"/>
            </a:endParaRPr>
          </a:p>
        </p:txBody>
      </p:sp>
      <p:sp>
        <p:nvSpPr>
          <p:cNvPr id="11" name="Rectangle 10"/>
          <p:cNvSpPr/>
          <p:nvPr>
            <p:custDataLst>
              <p:tags r:id="rId9"/>
            </p:custDataLst>
          </p:nvPr>
        </p:nvSpPr>
        <p:spPr>
          <a:xfrm>
            <a:off x="2373800" y="4083492"/>
            <a:ext cx="2139687" cy="737235"/>
          </a:xfrm>
          <a:prstGeom prst="rect">
            <a:avLst/>
          </a:prstGeom>
        </p:spPr>
        <p:txBody>
          <a:bodyPr wrap="square">
            <a:spAutoFit/>
          </a:bodyPr>
          <a:lstStyle/>
          <a:p>
            <a:pPr marL="635" indent="0" fontAlgn="base">
              <a:buNone/>
            </a:pPr>
            <a:r>
              <a:rPr lang="zh-CN" altLang="en-US" sz="1400" b="1" dirty="0">
                <a:solidFill>
                  <a:schemeClr val="accent4"/>
                </a:solidFill>
                <a:latin typeface="宋体" panose="02010600030101010101" pitchFamily="2" charset="-122"/>
                <a:sym typeface="Arial" panose="020B0604020202020204" pitchFamily="34" charset="0"/>
              </a:rPr>
              <a:t>把是否掌握心肺复苏初级救生术作为驾驶员获得驾驶执照的依据之一。</a:t>
            </a:r>
            <a:endParaRPr lang="zh-CN" altLang="en-US" sz="1400" b="1" dirty="0">
              <a:solidFill>
                <a:schemeClr val="accent4"/>
              </a:solidFill>
              <a:latin typeface="宋体" panose="02010600030101010101" pitchFamily="2" charset="-122"/>
              <a:sym typeface="Arial" panose="020B0604020202020204" pitchFamily="34" charset="0"/>
            </a:endParaRPr>
          </a:p>
        </p:txBody>
      </p:sp>
      <p:grpSp>
        <p:nvGrpSpPr>
          <p:cNvPr id="12" name="Group 11"/>
          <p:cNvGrpSpPr/>
          <p:nvPr>
            <p:custDataLst>
              <p:tags r:id="rId10"/>
            </p:custDataLst>
          </p:nvPr>
        </p:nvGrpSpPr>
        <p:grpSpPr>
          <a:xfrm>
            <a:off x="5952147" y="1404166"/>
            <a:ext cx="1699547" cy="552709"/>
            <a:chOff x="5944780" y="2227020"/>
            <a:chExt cx="2266062" cy="736945"/>
          </a:xfrm>
        </p:grpSpPr>
        <p:sp>
          <p:nvSpPr>
            <p:cNvPr id="13" name="Freeform 89"/>
            <p:cNvSpPr/>
            <p:nvPr>
              <p:custDataLst>
                <p:tags r:id="rId11"/>
              </p:custDataLst>
            </p:nvPr>
          </p:nvSpPr>
          <p:spPr bwMode="auto">
            <a:xfrm>
              <a:off x="5944780" y="2259812"/>
              <a:ext cx="317559" cy="605779"/>
            </a:xfrm>
            <a:custGeom>
              <a:avLst/>
              <a:gdLst>
                <a:gd name="T0" fmla="*/ 0 w 68"/>
                <a:gd name="T1" fmla="*/ 128 h 130"/>
                <a:gd name="T2" fmla="*/ 36 w 68"/>
                <a:gd name="T3" fmla="*/ 130 h 130"/>
                <a:gd name="T4" fmla="*/ 68 w 68"/>
                <a:gd name="T5" fmla="*/ 128 h 130"/>
                <a:gd name="T6" fmla="*/ 68 w 68"/>
                <a:gd name="T7" fmla="*/ 5 h 130"/>
                <a:gd name="T8" fmla="*/ 33 w 68"/>
                <a:gd name="T9" fmla="*/ 0 h 130"/>
                <a:gd name="T10" fmla="*/ 0 w 68"/>
                <a:gd name="T11" fmla="*/ 5 h 130"/>
                <a:gd name="T12" fmla="*/ 0 w 68"/>
                <a:gd name="T13" fmla="*/ 128 h 130"/>
              </a:gdLst>
              <a:ahLst/>
              <a:cxnLst>
                <a:cxn ang="0">
                  <a:pos x="T0" y="T1"/>
                </a:cxn>
                <a:cxn ang="0">
                  <a:pos x="T2" y="T3"/>
                </a:cxn>
                <a:cxn ang="0">
                  <a:pos x="T4" y="T5"/>
                </a:cxn>
                <a:cxn ang="0">
                  <a:pos x="T6" y="T7"/>
                </a:cxn>
                <a:cxn ang="0">
                  <a:pos x="T8" y="T9"/>
                </a:cxn>
                <a:cxn ang="0">
                  <a:pos x="T10" y="T11"/>
                </a:cxn>
                <a:cxn ang="0">
                  <a:pos x="T12" y="T13"/>
                </a:cxn>
              </a:cxnLst>
              <a:rect l="0" t="0" r="r" b="b"/>
              <a:pathLst>
                <a:path w="68" h="130">
                  <a:moveTo>
                    <a:pt x="0" y="128"/>
                  </a:moveTo>
                  <a:cubicBezTo>
                    <a:pt x="0" y="128"/>
                    <a:pt x="16" y="130"/>
                    <a:pt x="36" y="130"/>
                  </a:cubicBezTo>
                  <a:cubicBezTo>
                    <a:pt x="55" y="130"/>
                    <a:pt x="68" y="128"/>
                    <a:pt x="68" y="128"/>
                  </a:cubicBezTo>
                  <a:cubicBezTo>
                    <a:pt x="68" y="5"/>
                    <a:pt x="68" y="5"/>
                    <a:pt x="68" y="5"/>
                  </a:cubicBezTo>
                  <a:cubicBezTo>
                    <a:pt x="68" y="5"/>
                    <a:pt x="54" y="0"/>
                    <a:pt x="33" y="0"/>
                  </a:cubicBezTo>
                  <a:cubicBezTo>
                    <a:pt x="12" y="0"/>
                    <a:pt x="0" y="5"/>
                    <a:pt x="0" y="5"/>
                  </a:cubicBezTo>
                  <a:lnTo>
                    <a:pt x="0" y="128"/>
                  </a:lnTo>
                  <a:close/>
                </a:path>
              </a:pathLst>
            </a:custGeom>
            <a:solidFill>
              <a:srgbClr val="5E5E5E"/>
            </a:solidFill>
            <a:ln>
              <a:noFill/>
            </a:ln>
          </p:spPr>
          <p:txBody>
            <a:bodyPr vert="horz" wrap="square" lIns="68580" tIns="34290" rIns="68580" bIns="34290" numCol="1" anchor="t" anchorCtr="0" compatLnSpc="1"/>
            <a:lstStyle/>
            <a:p>
              <a:endParaRPr lang="id-ID" sz="1200">
                <a:solidFill>
                  <a:srgbClr val="000000"/>
                </a:solidFill>
              </a:endParaRPr>
            </a:p>
          </p:txBody>
        </p:sp>
        <p:sp>
          <p:nvSpPr>
            <p:cNvPr id="14" name="Freeform 92"/>
            <p:cNvSpPr/>
            <p:nvPr>
              <p:custDataLst>
                <p:tags r:id="rId12"/>
              </p:custDataLst>
            </p:nvPr>
          </p:nvSpPr>
          <p:spPr bwMode="auto">
            <a:xfrm>
              <a:off x="6210563" y="2259812"/>
              <a:ext cx="2000279" cy="704153"/>
            </a:xfrm>
            <a:custGeom>
              <a:avLst/>
              <a:gdLst>
                <a:gd name="T0" fmla="*/ 913 w 1159"/>
                <a:gd name="T1" fmla="*/ 0 h 408"/>
                <a:gd name="T2" fmla="*/ 0 w 1159"/>
                <a:gd name="T3" fmla="*/ 70 h 408"/>
                <a:gd name="T4" fmla="*/ 0 w 1159"/>
                <a:gd name="T5" fmla="*/ 324 h 408"/>
                <a:gd name="T6" fmla="*/ 913 w 1159"/>
                <a:gd name="T7" fmla="*/ 408 h 408"/>
                <a:gd name="T8" fmla="*/ 1159 w 1159"/>
                <a:gd name="T9" fmla="*/ 216 h 408"/>
                <a:gd name="T10" fmla="*/ 1159 w 1159"/>
                <a:gd name="T11" fmla="*/ 195 h 408"/>
                <a:gd name="T12" fmla="*/ 913 w 1159"/>
                <a:gd name="T13" fmla="*/ 0 h 408"/>
              </a:gdLst>
              <a:ahLst/>
              <a:cxnLst>
                <a:cxn ang="0">
                  <a:pos x="T0" y="T1"/>
                </a:cxn>
                <a:cxn ang="0">
                  <a:pos x="T2" y="T3"/>
                </a:cxn>
                <a:cxn ang="0">
                  <a:pos x="T4" y="T5"/>
                </a:cxn>
                <a:cxn ang="0">
                  <a:pos x="T6" y="T7"/>
                </a:cxn>
                <a:cxn ang="0">
                  <a:pos x="T8" y="T9"/>
                </a:cxn>
                <a:cxn ang="0">
                  <a:pos x="T10" y="T11"/>
                </a:cxn>
                <a:cxn ang="0">
                  <a:pos x="T12" y="T13"/>
                </a:cxn>
              </a:cxnLst>
              <a:rect l="0" t="0" r="r" b="b"/>
              <a:pathLst>
                <a:path w="1159" h="408">
                  <a:moveTo>
                    <a:pt x="913" y="0"/>
                  </a:moveTo>
                  <a:lnTo>
                    <a:pt x="0" y="70"/>
                  </a:lnTo>
                  <a:lnTo>
                    <a:pt x="0" y="324"/>
                  </a:lnTo>
                  <a:lnTo>
                    <a:pt x="913" y="408"/>
                  </a:lnTo>
                  <a:lnTo>
                    <a:pt x="1159" y="216"/>
                  </a:lnTo>
                  <a:lnTo>
                    <a:pt x="1159" y="195"/>
                  </a:lnTo>
                  <a:lnTo>
                    <a:pt x="913" y="0"/>
                  </a:lnTo>
                  <a:close/>
                </a:path>
              </a:pathLst>
            </a:custGeom>
            <a:solidFill>
              <a:srgbClr val="7C7C7C">
                <a:lumMod val="75000"/>
              </a:srgbClr>
            </a:solidFill>
            <a:ln>
              <a:noFill/>
            </a:ln>
          </p:spPr>
          <p:txBody>
            <a:bodyPr vert="horz" wrap="square" lIns="68580" tIns="34290" rIns="68580" bIns="34290" numCol="1" anchor="t" anchorCtr="0" compatLnSpc="1"/>
            <a:lstStyle/>
            <a:p>
              <a:endParaRPr lang="id-ID" sz="1200">
                <a:solidFill>
                  <a:srgbClr val="000000"/>
                </a:solidFill>
              </a:endParaRPr>
            </a:p>
          </p:txBody>
        </p:sp>
        <p:sp>
          <p:nvSpPr>
            <p:cNvPr id="15" name="Freeform 93"/>
            <p:cNvSpPr/>
            <p:nvPr>
              <p:custDataLst>
                <p:tags r:id="rId13"/>
              </p:custDataLst>
            </p:nvPr>
          </p:nvSpPr>
          <p:spPr bwMode="auto">
            <a:xfrm>
              <a:off x="6210563" y="2227020"/>
              <a:ext cx="2000279" cy="704153"/>
            </a:xfrm>
            <a:custGeom>
              <a:avLst/>
              <a:gdLst>
                <a:gd name="T0" fmla="*/ 905 w 1159"/>
                <a:gd name="T1" fmla="*/ 0 h 408"/>
                <a:gd name="T2" fmla="*/ 0 w 1159"/>
                <a:gd name="T3" fmla="*/ 68 h 408"/>
                <a:gd name="T4" fmla="*/ 0 w 1159"/>
                <a:gd name="T5" fmla="*/ 324 h 408"/>
                <a:gd name="T6" fmla="*/ 905 w 1159"/>
                <a:gd name="T7" fmla="*/ 408 h 408"/>
                <a:gd name="T8" fmla="*/ 1159 w 1159"/>
                <a:gd name="T9" fmla="*/ 214 h 408"/>
                <a:gd name="T10" fmla="*/ 905 w 1159"/>
                <a:gd name="T11" fmla="*/ 0 h 408"/>
              </a:gdLst>
              <a:ahLst/>
              <a:cxnLst>
                <a:cxn ang="0">
                  <a:pos x="T0" y="T1"/>
                </a:cxn>
                <a:cxn ang="0">
                  <a:pos x="T2" y="T3"/>
                </a:cxn>
                <a:cxn ang="0">
                  <a:pos x="T4" y="T5"/>
                </a:cxn>
                <a:cxn ang="0">
                  <a:pos x="T6" y="T7"/>
                </a:cxn>
                <a:cxn ang="0">
                  <a:pos x="T8" y="T9"/>
                </a:cxn>
                <a:cxn ang="0">
                  <a:pos x="T10" y="T11"/>
                </a:cxn>
              </a:cxnLst>
              <a:rect l="0" t="0" r="r" b="b"/>
              <a:pathLst>
                <a:path w="1159" h="408">
                  <a:moveTo>
                    <a:pt x="905" y="0"/>
                  </a:moveTo>
                  <a:lnTo>
                    <a:pt x="0" y="68"/>
                  </a:lnTo>
                  <a:lnTo>
                    <a:pt x="0" y="324"/>
                  </a:lnTo>
                  <a:lnTo>
                    <a:pt x="905" y="408"/>
                  </a:lnTo>
                  <a:lnTo>
                    <a:pt x="1159" y="214"/>
                  </a:lnTo>
                  <a:lnTo>
                    <a:pt x="905" y="0"/>
                  </a:lnTo>
                  <a:close/>
                </a:path>
              </a:pathLst>
            </a:custGeom>
            <a:solidFill>
              <a:srgbClr val="7C7C7C"/>
            </a:solidFill>
            <a:ln>
              <a:noFill/>
            </a:ln>
          </p:spPr>
          <p:txBody>
            <a:bodyPr vert="horz" wrap="square" lIns="68580" tIns="34290" rIns="68580" bIns="34290" numCol="1" anchor="t" anchorCtr="0" compatLnSpc="1"/>
            <a:lstStyle/>
            <a:p>
              <a:endParaRPr lang="id-ID" sz="1200">
                <a:solidFill>
                  <a:srgbClr val="000000"/>
                </a:solidFill>
              </a:endParaRPr>
            </a:p>
          </p:txBody>
        </p:sp>
        <p:sp>
          <p:nvSpPr>
            <p:cNvPr id="16" name="TextBox 15"/>
            <p:cNvSpPr txBox="1"/>
            <p:nvPr>
              <p:custDataLst>
                <p:tags r:id="rId14"/>
              </p:custDataLst>
            </p:nvPr>
          </p:nvSpPr>
          <p:spPr>
            <a:xfrm>
              <a:off x="6318085" y="2400091"/>
              <a:ext cx="1162473" cy="336973"/>
            </a:xfrm>
            <a:prstGeom prst="rect">
              <a:avLst/>
            </a:prstGeom>
            <a:noFill/>
          </p:spPr>
          <p:txBody>
            <a:bodyPr wrap="square" rtlCol="0">
              <a:spAutoFit/>
            </a:bodyPr>
            <a:lstStyle/>
            <a:p>
              <a:r>
                <a:rPr lang="id-ID" sz="1050" b="1" dirty="0">
                  <a:solidFill>
                    <a:srgbClr val="FFFFFF"/>
                  </a:solidFill>
                </a:rPr>
                <a:t>Content 01</a:t>
              </a:r>
              <a:endParaRPr lang="id-ID" sz="1050" b="1" dirty="0">
                <a:solidFill>
                  <a:srgbClr val="FFFFFF"/>
                </a:solidFill>
              </a:endParaRPr>
            </a:p>
          </p:txBody>
        </p:sp>
        <p:grpSp>
          <p:nvGrpSpPr>
            <p:cNvPr id="17" name="Group 16"/>
            <p:cNvGrpSpPr/>
            <p:nvPr/>
          </p:nvGrpSpPr>
          <p:grpSpPr>
            <a:xfrm>
              <a:off x="7571287" y="2406968"/>
              <a:ext cx="354017" cy="354017"/>
              <a:chOff x="6350" y="3175"/>
              <a:chExt cx="492125" cy="492125"/>
            </a:xfrm>
            <a:solidFill>
              <a:srgbClr val="FFFFFF"/>
            </a:solidFill>
          </p:grpSpPr>
          <p:sp>
            <p:nvSpPr>
              <p:cNvPr id="18" name="Freeform 10"/>
              <p:cNvSpPr>
                <a:spLocks noEditPoints="1"/>
              </p:cNvSpPr>
              <p:nvPr>
                <p:custDataLst>
                  <p:tags r:id="rId15"/>
                </p:custDataLst>
              </p:nvPr>
            </p:nvSpPr>
            <p:spPr bwMode="auto">
              <a:xfrm>
                <a:off x="6350" y="3175"/>
                <a:ext cx="492125" cy="492125"/>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200">
                  <a:solidFill>
                    <a:srgbClr val="000000"/>
                  </a:solidFill>
                </a:endParaRPr>
              </a:p>
            </p:txBody>
          </p:sp>
          <p:sp>
            <p:nvSpPr>
              <p:cNvPr id="19" name="Freeform 11"/>
              <p:cNvSpPr>
                <a:spLocks noEditPoints="1"/>
              </p:cNvSpPr>
              <p:nvPr>
                <p:custDataLst>
                  <p:tags r:id="rId16"/>
                </p:custDataLst>
              </p:nvPr>
            </p:nvSpPr>
            <p:spPr bwMode="auto">
              <a:xfrm>
                <a:off x="146050" y="142875"/>
                <a:ext cx="214313" cy="214313"/>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200">
                  <a:solidFill>
                    <a:srgbClr val="000000"/>
                  </a:solidFill>
                </a:endParaRPr>
              </a:p>
            </p:txBody>
          </p:sp>
          <p:sp>
            <p:nvSpPr>
              <p:cNvPr id="20" name="Freeform 12"/>
              <p:cNvSpPr>
                <a:spLocks noEditPoints="1"/>
              </p:cNvSpPr>
              <p:nvPr>
                <p:custDataLst>
                  <p:tags r:id="rId17"/>
                </p:custDataLst>
              </p:nvPr>
            </p:nvSpPr>
            <p:spPr bwMode="auto">
              <a:xfrm>
                <a:off x="192088" y="188913"/>
                <a:ext cx="122238" cy="12223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200">
                  <a:solidFill>
                    <a:srgbClr val="000000"/>
                  </a:solidFill>
                </a:endParaRPr>
              </a:p>
            </p:txBody>
          </p:sp>
        </p:grpSp>
      </p:grpSp>
      <p:grpSp>
        <p:nvGrpSpPr>
          <p:cNvPr id="21" name="Group 20"/>
          <p:cNvGrpSpPr/>
          <p:nvPr>
            <p:custDataLst>
              <p:tags r:id="rId18"/>
            </p:custDataLst>
          </p:nvPr>
        </p:nvGrpSpPr>
        <p:grpSpPr>
          <a:xfrm>
            <a:off x="4494150" y="2234105"/>
            <a:ext cx="1693074" cy="552708"/>
            <a:chOff x="4004907" y="2977772"/>
            <a:chExt cx="2257432" cy="736944"/>
          </a:xfrm>
        </p:grpSpPr>
        <p:sp>
          <p:nvSpPr>
            <p:cNvPr id="22" name="Freeform 90"/>
            <p:cNvSpPr/>
            <p:nvPr>
              <p:custDataLst>
                <p:tags r:id="rId19"/>
              </p:custDataLst>
            </p:nvPr>
          </p:nvSpPr>
          <p:spPr bwMode="auto">
            <a:xfrm>
              <a:off x="5944780" y="3029548"/>
              <a:ext cx="317559" cy="605779"/>
            </a:xfrm>
            <a:custGeom>
              <a:avLst/>
              <a:gdLst>
                <a:gd name="T0" fmla="*/ 0 w 68"/>
                <a:gd name="T1" fmla="*/ 128 h 130"/>
                <a:gd name="T2" fmla="*/ 36 w 68"/>
                <a:gd name="T3" fmla="*/ 130 h 130"/>
                <a:gd name="T4" fmla="*/ 68 w 68"/>
                <a:gd name="T5" fmla="*/ 128 h 130"/>
                <a:gd name="T6" fmla="*/ 68 w 68"/>
                <a:gd name="T7" fmla="*/ 5 h 130"/>
                <a:gd name="T8" fmla="*/ 33 w 68"/>
                <a:gd name="T9" fmla="*/ 0 h 130"/>
                <a:gd name="T10" fmla="*/ 0 w 68"/>
                <a:gd name="T11" fmla="*/ 5 h 130"/>
                <a:gd name="T12" fmla="*/ 0 w 68"/>
                <a:gd name="T13" fmla="*/ 128 h 130"/>
              </a:gdLst>
              <a:ahLst/>
              <a:cxnLst>
                <a:cxn ang="0">
                  <a:pos x="T0" y="T1"/>
                </a:cxn>
                <a:cxn ang="0">
                  <a:pos x="T2" y="T3"/>
                </a:cxn>
                <a:cxn ang="0">
                  <a:pos x="T4" y="T5"/>
                </a:cxn>
                <a:cxn ang="0">
                  <a:pos x="T6" y="T7"/>
                </a:cxn>
                <a:cxn ang="0">
                  <a:pos x="T8" y="T9"/>
                </a:cxn>
                <a:cxn ang="0">
                  <a:pos x="T10" y="T11"/>
                </a:cxn>
                <a:cxn ang="0">
                  <a:pos x="T12" y="T13"/>
                </a:cxn>
              </a:cxnLst>
              <a:rect l="0" t="0" r="r" b="b"/>
              <a:pathLst>
                <a:path w="68" h="130">
                  <a:moveTo>
                    <a:pt x="0" y="128"/>
                  </a:moveTo>
                  <a:cubicBezTo>
                    <a:pt x="0" y="128"/>
                    <a:pt x="16" y="130"/>
                    <a:pt x="36" y="130"/>
                  </a:cubicBezTo>
                  <a:cubicBezTo>
                    <a:pt x="55" y="130"/>
                    <a:pt x="68" y="128"/>
                    <a:pt x="68" y="128"/>
                  </a:cubicBezTo>
                  <a:cubicBezTo>
                    <a:pt x="68" y="5"/>
                    <a:pt x="68" y="5"/>
                    <a:pt x="68" y="5"/>
                  </a:cubicBezTo>
                  <a:cubicBezTo>
                    <a:pt x="68" y="5"/>
                    <a:pt x="54" y="0"/>
                    <a:pt x="33" y="0"/>
                  </a:cubicBezTo>
                  <a:cubicBezTo>
                    <a:pt x="12" y="0"/>
                    <a:pt x="0" y="5"/>
                    <a:pt x="0" y="5"/>
                  </a:cubicBezTo>
                  <a:lnTo>
                    <a:pt x="0" y="128"/>
                  </a:lnTo>
                  <a:close/>
                </a:path>
              </a:pathLst>
            </a:custGeom>
            <a:solidFill>
              <a:srgbClr val="5E5E5E"/>
            </a:solidFill>
            <a:ln>
              <a:noFill/>
            </a:ln>
          </p:spPr>
          <p:txBody>
            <a:bodyPr vert="horz" wrap="square" lIns="68580" tIns="34290" rIns="68580" bIns="34290" numCol="1" anchor="t" anchorCtr="0" compatLnSpc="1"/>
            <a:lstStyle/>
            <a:p>
              <a:endParaRPr lang="id-ID" sz="1200">
                <a:solidFill>
                  <a:srgbClr val="000000"/>
                </a:solidFill>
              </a:endParaRPr>
            </a:p>
          </p:txBody>
        </p:sp>
        <p:sp>
          <p:nvSpPr>
            <p:cNvPr id="23" name="Freeform 96"/>
            <p:cNvSpPr/>
            <p:nvPr>
              <p:custDataLst>
                <p:tags r:id="rId20"/>
              </p:custDataLst>
            </p:nvPr>
          </p:nvSpPr>
          <p:spPr bwMode="auto">
            <a:xfrm>
              <a:off x="4004907" y="3010563"/>
              <a:ext cx="2000279" cy="704153"/>
            </a:xfrm>
            <a:custGeom>
              <a:avLst/>
              <a:gdLst>
                <a:gd name="T0" fmla="*/ 246 w 1159"/>
                <a:gd name="T1" fmla="*/ 0 h 408"/>
                <a:gd name="T2" fmla="*/ 1159 w 1159"/>
                <a:gd name="T3" fmla="*/ 70 h 408"/>
                <a:gd name="T4" fmla="*/ 1159 w 1159"/>
                <a:gd name="T5" fmla="*/ 324 h 408"/>
                <a:gd name="T6" fmla="*/ 246 w 1159"/>
                <a:gd name="T7" fmla="*/ 408 h 408"/>
                <a:gd name="T8" fmla="*/ 0 w 1159"/>
                <a:gd name="T9" fmla="*/ 216 h 408"/>
                <a:gd name="T10" fmla="*/ 0 w 1159"/>
                <a:gd name="T11" fmla="*/ 197 h 408"/>
                <a:gd name="T12" fmla="*/ 246 w 1159"/>
                <a:gd name="T13" fmla="*/ 0 h 408"/>
              </a:gdLst>
              <a:ahLst/>
              <a:cxnLst>
                <a:cxn ang="0">
                  <a:pos x="T0" y="T1"/>
                </a:cxn>
                <a:cxn ang="0">
                  <a:pos x="T2" y="T3"/>
                </a:cxn>
                <a:cxn ang="0">
                  <a:pos x="T4" y="T5"/>
                </a:cxn>
                <a:cxn ang="0">
                  <a:pos x="T6" y="T7"/>
                </a:cxn>
                <a:cxn ang="0">
                  <a:pos x="T8" y="T9"/>
                </a:cxn>
                <a:cxn ang="0">
                  <a:pos x="T10" y="T11"/>
                </a:cxn>
                <a:cxn ang="0">
                  <a:pos x="T12" y="T13"/>
                </a:cxn>
              </a:cxnLst>
              <a:rect l="0" t="0" r="r" b="b"/>
              <a:pathLst>
                <a:path w="1159" h="408">
                  <a:moveTo>
                    <a:pt x="246" y="0"/>
                  </a:moveTo>
                  <a:lnTo>
                    <a:pt x="1159" y="70"/>
                  </a:lnTo>
                  <a:lnTo>
                    <a:pt x="1159" y="324"/>
                  </a:lnTo>
                  <a:lnTo>
                    <a:pt x="246" y="408"/>
                  </a:lnTo>
                  <a:lnTo>
                    <a:pt x="0" y="216"/>
                  </a:lnTo>
                  <a:lnTo>
                    <a:pt x="0" y="197"/>
                  </a:lnTo>
                  <a:lnTo>
                    <a:pt x="246" y="0"/>
                  </a:lnTo>
                  <a:close/>
                </a:path>
              </a:pathLst>
            </a:custGeom>
            <a:solidFill>
              <a:srgbClr val="BF9000">
                <a:lumMod val="75000"/>
              </a:srgbClr>
            </a:solidFill>
            <a:ln>
              <a:noFill/>
            </a:ln>
          </p:spPr>
          <p:txBody>
            <a:bodyPr vert="horz" wrap="square" lIns="68580" tIns="34290" rIns="68580" bIns="34290" numCol="1" anchor="t" anchorCtr="0" compatLnSpc="1"/>
            <a:lstStyle/>
            <a:p>
              <a:endParaRPr lang="id-ID" sz="1200">
                <a:solidFill>
                  <a:srgbClr val="000000"/>
                </a:solidFill>
              </a:endParaRPr>
            </a:p>
          </p:txBody>
        </p:sp>
        <p:sp>
          <p:nvSpPr>
            <p:cNvPr id="24" name="Freeform 97"/>
            <p:cNvSpPr/>
            <p:nvPr>
              <p:custDataLst>
                <p:tags r:id="rId21"/>
              </p:custDataLst>
            </p:nvPr>
          </p:nvSpPr>
          <p:spPr bwMode="auto">
            <a:xfrm>
              <a:off x="4004907" y="2977772"/>
              <a:ext cx="2000279" cy="704153"/>
            </a:xfrm>
            <a:custGeom>
              <a:avLst/>
              <a:gdLst>
                <a:gd name="T0" fmla="*/ 251 w 1159"/>
                <a:gd name="T1" fmla="*/ 0 h 408"/>
                <a:gd name="T2" fmla="*/ 1159 w 1159"/>
                <a:gd name="T3" fmla="*/ 70 h 408"/>
                <a:gd name="T4" fmla="*/ 1159 w 1159"/>
                <a:gd name="T5" fmla="*/ 324 h 408"/>
                <a:gd name="T6" fmla="*/ 251 w 1159"/>
                <a:gd name="T7" fmla="*/ 408 h 408"/>
                <a:gd name="T8" fmla="*/ 0 w 1159"/>
                <a:gd name="T9" fmla="*/ 216 h 408"/>
                <a:gd name="T10" fmla="*/ 251 w 1159"/>
                <a:gd name="T11" fmla="*/ 0 h 408"/>
              </a:gdLst>
              <a:ahLst/>
              <a:cxnLst>
                <a:cxn ang="0">
                  <a:pos x="T0" y="T1"/>
                </a:cxn>
                <a:cxn ang="0">
                  <a:pos x="T2" y="T3"/>
                </a:cxn>
                <a:cxn ang="0">
                  <a:pos x="T4" y="T5"/>
                </a:cxn>
                <a:cxn ang="0">
                  <a:pos x="T6" y="T7"/>
                </a:cxn>
                <a:cxn ang="0">
                  <a:pos x="T8" y="T9"/>
                </a:cxn>
                <a:cxn ang="0">
                  <a:pos x="T10" y="T11"/>
                </a:cxn>
              </a:cxnLst>
              <a:rect l="0" t="0" r="r" b="b"/>
              <a:pathLst>
                <a:path w="1159" h="408">
                  <a:moveTo>
                    <a:pt x="251" y="0"/>
                  </a:moveTo>
                  <a:lnTo>
                    <a:pt x="1159" y="70"/>
                  </a:lnTo>
                  <a:lnTo>
                    <a:pt x="1159" y="324"/>
                  </a:lnTo>
                  <a:lnTo>
                    <a:pt x="251" y="408"/>
                  </a:lnTo>
                  <a:lnTo>
                    <a:pt x="0" y="216"/>
                  </a:lnTo>
                  <a:lnTo>
                    <a:pt x="251" y="0"/>
                  </a:lnTo>
                  <a:close/>
                </a:path>
              </a:pathLst>
            </a:custGeom>
            <a:solidFill>
              <a:srgbClr val="BF9000"/>
            </a:solidFill>
            <a:ln>
              <a:noFill/>
            </a:ln>
          </p:spPr>
          <p:txBody>
            <a:bodyPr vert="horz" wrap="square" lIns="68580" tIns="34290" rIns="68580" bIns="34290" numCol="1" anchor="t" anchorCtr="0" compatLnSpc="1"/>
            <a:lstStyle/>
            <a:p>
              <a:endParaRPr lang="id-ID" sz="1200">
                <a:solidFill>
                  <a:srgbClr val="000000"/>
                </a:solidFill>
              </a:endParaRPr>
            </a:p>
          </p:txBody>
        </p:sp>
        <p:sp>
          <p:nvSpPr>
            <p:cNvPr id="25" name="TextBox 24"/>
            <p:cNvSpPr txBox="1"/>
            <p:nvPr>
              <p:custDataLst>
                <p:tags r:id="rId22"/>
              </p:custDataLst>
            </p:nvPr>
          </p:nvSpPr>
          <p:spPr>
            <a:xfrm>
              <a:off x="4663539" y="3156143"/>
              <a:ext cx="1162473" cy="336973"/>
            </a:xfrm>
            <a:prstGeom prst="rect">
              <a:avLst/>
            </a:prstGeom>
            <a:noFill/>
          </p:spPr>
          <p:txBody>
            <a:bodyPr wrap="square" rtlCol="0">
              <a:spAutoFit/>
            </a:bodyPr>
            <a:lstStyle/>
            <a:p>
              <a:pPr algn="r"/>
              <a:r>
                <a:rPr lang="id-ID" sz="1050" b="1" dirty="0">
                  <a:solidFill>
                    <a:srgbClr val="FFFFFF"/>
                  </a:solidFill>
                </a:rPr>
                <a:t>Content 03</a:t>
              </a:r>
              <a:endParaRPr lang="id-ID" sz="1050" b="1" dirty="0">
                <a:solidFill>
                  <a:srgbClr val="FFFFFF"/>
                </a:solidFill>
              </a:endParaRPr>
            </a:p>
          </p:txBody>
        </p:sp>
        <p:grpSp>
          <p:nvGrpSpPr>
            <p:cNvPr id="26" name="Group 25"/>
            <p:cNvGrpSpPr/>
            <p:nvPr/>
          </p:nvGrpSpPr>
          <p:grpSpPr>
            <a:xfrm>
              <a:off x="4251179" y="3165871"/>
              <a:ext cx="348281" cy="348282"/>
              <a:chOff x="5653088" y="-98425"/>
              <a:chExt cx="630237" cy="630238"/>
            </a:xfrm>
            <a:solidFill>
              <a:srgbClr val="FFFFFF"/>
            </a:solidFill>
          </p:grpSpPr>
          <p:sp>
            <p:nvSpPr>
              <p:cNvPr id="27" name="Freeform 5"/>
              <p:cNvSpPr/>
              <p:nvPr>
                <p:custDataLst>
                  <p:tags r:id="rId23"/>
                </p:custDataLst>
              </p:nvPr>
            </p:nvSpPr>
            <p:spPr bwMode="auto">
              <a:xfrm>
                <a:off x="5751513" y="-28575"/>
                <a:ext cx="69850" cy="68263"/>
              </a:xfrm>
              <a:custGeom>
                <a:avLst/>
                <a:gdLst>
                  <a:gd name="T0" fmla="*/ 6 w 7"/>
                  <a:gd name="T1" fmla="*/ 4 h 7"/>
                  <a:gd name="T2" fmla="*/ 4 w 7"/>
                  <a:gd name="T3" fmla="*/ 1 h 7"/>
                  <a:gd name="T4" fmla="*/ 1 w 7"/>
                  <a:gd name="T5" fmla="*/ 1 h 7"/>
                  <a:gd name="T6" fmla="*/ 1 w 7"/>
                  <a:gd name="T7" fmla="*/ 4 h 7"/>
                  <a:gd name="T8" fmla="*/ 4 w 7"/>
                  <a:gd name="T9" fmla="*/ 7 h 7"/>
                  <a:gd name="T10" fmla="*/ 6 w 7"/>
                  <a:gd name="T11" fmla="*/ 7 h 7"/>
                  <a:gd name="T12" fmla="*/ 6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4"/>
                    </a:moveTo>
                    <a:cubicBezTo>
                      <a:pt x="4" y="1"/>
                      <a:pt x="4" y="1"/>
                      <a:pt x="4" y="1"/>
                    </a:cubicBezTo>
                    <a:cubicBezTo>
                      <a:pt x="3" y="0"/>
                      <a:pt x="2" y="0"/>
                      <a:pt x="1" y="1"/>
                    </a:cubicBezTo>
                    <a:cubicBezTo>
                      <a:pt x="0" y="2"/>
                      <a:pt x="0" y="3"/>
                      <a:pt x="1" y="4"/>
                    </a:cubicBezTo>
                    <a:cubicBezTo>
                      <a:pt x="4" y="7"/>
                      <a:pt x="4" y="7"/>
                      <a:pt x="4" y="7"/>
                    </a:cubicBezTo>
                    <a:cubicBezTo>
                      <a:pt x="4" y="7"/>
                      <a:pt x="6" y="7"/>
                      <a:pt x="6" y="7"/>
                    </a:cubicBezTo>
                    <a:cubicBezTo>
                      <a:pt x="7" y="6"/>
                      <a:pt x="7" y="5"/>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200">
                  <a:solidFill>
                    <a:srgbClr val="000000"/>
                  </a:solidFill>
                </a:endParaRPr>
              </a:p>
            </p:txBody>
          </p:sp>
          <p:sp>
            <p:nvSpPr>
              <p:cNvPr id="28" name="Freeform 6"/>
              <p:cNvSpPr/>
              <p:nvPr>
                <p:custDataLst>
                  <p:tags r:id="rId24"/>
                </p:custDataLst>
              </p:nvPr>
            </p:nvSpPr>
            <p:spPr bwMode="auto">
              <a:xfrm>
                <a:off x="5653088" y="177800"/>
                <a:ext cx="79375" cy="39688"/>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200">
                  <a:solidFill>
                    <a:srgbClr val="000000"/>
                  </a:solidFill>
                </a:endParaRPr>
              </a:p>
            </p:txBody>
          </p:sp>
          <p:sp>
            <p:nvSpPr>
              <p:cNvPr id="29" name="Freeform 7"/>
              <p:cNvSpPr/>
              <p:nvPr>
                <p:custDataLst>
                  <p:tags r:id="rId25"/>
                </p:custDataLst>
              </p:nvPr>
            </p:nvSpPr>
            <p:spPr bwMode="auto">
              <a:xfrm>
                <a:off x="6205538" y="217488"/>
                <a:ext cx="77787" cy="38100"/>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200">
                  <a:solidFill>
                    <a:srgbClr val="000000"/>
                  </a:solidFill>
                </a:endParaRPr>
              </a:p>
            </p:txBody>
          </p:sp>
          <p:sp>
            <p:nvSpPr>
              <p:cNvPr id="30" name="Freeform 8"/>
              <p:cNvSpPr/>
              <p:nvPr>
                <p:custDataLst>
                  <p:tags r:id="rId26"/>
                </p:custDataLst>
              </p:nvPr>
            </p:nvSpPr>
            <p:spPr bwMode="auto">
              <a:xfrm>
                <a:off x="6145213" y="0"/>
                <a:ext cx="69850" cy="69850"/>
              </a:xfrm>
              <a:custGeom>
                <a:avLst/>
                <a:gdLst>
                  <a:gd name="T0" fmla="*/ 6 w 7"/>
                  <a:gd name="T1" fmla="*/ 1 h 7"/>
                  <a:gd name="T2" fmla="*/ 3 w 7"/>
                  <a:gd name="T3" fmla="*/ 1 h 7"/>
                  <a:gd name="T4" fmla="*/ 0 w 7"/>
                  <a:gd name="T5" fmla="*/ 4 h 7"/>
                  <a:gd name="T6" fmla="*/ 0 w 7"/>
                  <a:gd name="T7" fmla="*/ 6 h 7"/>
                  <a:gd name="T8" fmla="*/ 3 w 7"/>
                  <a:gd name="T9" fmla="*/ 6 h 7"/>
                  <a:gd name="T10" fmla="*/ 6 w 7"/>
                  <a:gd name="T11" fmla="*/ 4 h 7"/>
                  <a:gd name="T12" fmla="*/ 6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1"/>
                    </a:moveTo>
                    <a:cubicBezTo>
                      <a:pt x="5" y="0"/>
                      <a:pt x="4" y="0"/>
                      <a:pt x="3" y="1"/>
                    </a:cubicBezTo>
                    <a:cubicBezTo>
                      <a:pt x="0" y="4"/>
                      <a:pt x="0" y="4"/>
                      <a:pt x="0" y="4"/>
                    </a:cubicBezTo>
                    <a:cubicBezTo>
                      <a:pt x="0" y="4"/>
                      <a:pt x="0" y="6"/>
                      <a:pt x="0" y="6"/>
                    </a:cubicBezTo>
                    <a:cubicBezTo>
                      <a:pt x="1" y="7"/>
                      <a:pt x="2" y="7"/>
                      <a:pt x="3" y="6"/>
                    </a:cubicBezTo>
                    <a:cubicBezTo>
                      <a:pt x="6" y="4"/>
                      <a:pt x="6" y="4"/>
                      <a:pt x="6" y="4"/>
                    </a:cubicBezTo>
                    <a:cubicBezTo>
                      <a:pt x="7" y="3"/>
                      <a:pt x="7" y="2"/>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200">
                  <a:solidFill>
                    <a:srgbClr val="000000"/>
                  </a:solidFill>
                </a:endParaRPr>
              </a:p>
            </p:txBody>
          </p:sp>
          <p:sp>
            <p:nvSpPr>
              <p:cNvPr id="31" name="Freeform 9"/>
              <p:cNvSpPr/>
              <p:nvPr>
                <p:custDataLst>
                  <p:tags r:id="rId27"/>
                </p:custDataLst>
              </p:nvPr>
            </p:nvSpPr>
            <p:spPr bwMode="auto">
              <a:xfrm>
                <a:off x="5969000" y="-98425"/>
                <a:ext cx="38100" cy="79375"/>
              </a:xfrm>
              <a:custGeom>
                <a:avLst/>
                <a:gdLst>
                  <a:gd name="T0" fmla="*/ 2 w 4"/>
                  <a:gd name="T1" fmla="*/ 8 h 8"/>
                  <a:gd name="T2" fmla="*/ 3 w 4"/>
                  <a:gd name="T3" fmla="*/ 7 h 8"/>
                  <a:gd name="T4" fmla="*/ 4 w 4"/>
                  <a:gd name="T5" fmla="*/ 6 h 8"/>
                  <a:gd name="T6" fmla="*/ 4 w 4"/>
                  <a:gd name="T7" fmla="*/ 2 h 8"/>
                  <a:gd name="T8" fmla="*/ 2 w 4"/>
                  <a:gd name="T9" fmla="*/ 0 h 8"/>
                  <a:gd name="T10" fmla="*/ 0 w 4"/>
                  <a:gd name="T11" fmla="*/ 1 h 8"/>
                  <a:gd name="T12" fmla="*/ 0 w 4"/>
                  <a:gd name="T13" fmla="*/ 2 h 8"/>
                  <a:gd name="T14" fmla="*/ 0 w 4"/>
                  <a:gd name="T15" fmla="*/ 6 h 8"/>
                  <a:gd name="T16" fmla="*/ 2 w 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8"/>
                    </a:moveTo>
                    <a:cubicBezTo>
                      <a:pt x="3" y="8"/>
                      <a:pt x="3" y="8"/>
                      <a:pt x="3" y="7"/>
                    </a:cubicBezTo>
                    <a:cubicBezTo>
                      <a:pt x="4" y="7"/>
                      <a:pt x="4" y="7"/>
                      <a:pt x="4" y="6"/>
                    </a:cubicBezTo>
                    <a:cubicBezTo>
                      <a:pt x="4" y="2"/>
                      <a:pt x="4" y="2"/>
                      <a:pt x="4" y="2"/>
                    </a:cubicBezTo>
                    <a:cubicBezTo>
                      <a:pt x="4" y="1"/>
                      <a:pt x="3" y="0"/>
                      <a:pt x="2" y="0"/>
                    </a:cubicBezTo>
                    <a:cubicBezTo>
                      <a:pt x="1" y="0"/>
                      <a:pt x="0" y="1"/>
                      <a:pt x="0" y="1"/>
                    </a:cubicBezTo>
                    <a:cubicBezTo>
                      <a:pt x="0" y="2"/>
                      <a:pt x="0" y="2"/>
                      <a:pt x="0" y="2"/>
                    </a:cubicBezTo>
                    <a:cubicBezTo>
                      <a:pt x="0" y="6"/>
                      <a:pt x="0" y="6"/>
                      <a:pt x="0" y="6"/>
                    </a:cubicBezTo>
                    <a:cubicBezTo>
                      <a:pt x="0" y="7"/>
                      <a:pt x="1" y="8"/>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200">
                  <a:solidFill>
                    <a:srgbClr val="000000"/>
                  </a:solidFill>
                </a:endParaRPr>
              </a:p>
            </p:txBody>
          </p:sp>
          <p:sp>
            <p:nvSpPr>
              <p:cNvPr id="32" name="Freeform 10"/>
              <p:cNvSpPr>
                <a:spLocks noEditPoints="1"/>
              </p:cNvSpPr>
              <p:nvPr>
                <p:custDataLst>
                  <p:tags r:id="rId28"/>
                </p:custDataLst>
              </p:nvPr>
            </p:nvSpPr>
            <p:spPr bwMode="auto">
              <a:xfrm>
                <a:off x="5810250" y="58738"/>
                <a:ext cx="315912" cy="354013"/>
              </a:xfrm>
              <a:custGeom>
                <a:avLst/>
                <a:gdLst>
                  <a:gd name="T0" fmla="*/ 16 w 32"/>
                  <a:gd name="T1" fmla="*/ 0 h 36"/>
                  <a:gd name="T2" fmla="*/ 0 w 32"/>
                  <a:gd name="T3" fmla="*/ 16 h 36"/>
                  <a:gd name="T4" fmla="*/ 8 w 32"/>
                  <a:gd name="T5" fmla="*/ 30 h 36"/>
                  <a:gd name="T6" fmla="*/ 8 w 32"/>
                  <a:gd name="T7" fmla="*/ 36 h 36"/>
                  <a:gd name="T8" fmla="*/ 24 w 32"/>
                  <a:gd name="T9" fmla="*/ 36 h 36"/>
                  <a:gd name="T10" fmla="*/ 24 w 32"/>
                  <a:gd name="T11" fmla="*/ 30 h 36"/>
                  <a:gd name="T12" fmla="*/ 32 w 32"/>
                  <a:gd name="T13" fmla="*/ 16 h 36"/>
                  <a:gd name="T14" fmla="*/ 16 w 32"/>
                  <a:gd name="T15" fmla="*/ 0 h 36"/>
                  <a:gd name="T16" fmla="*/ 22 w 32"/>
                  <a:gd name="T17" fmla="*/ 26 h 36"/>
                  <a:gd name="T18" fmla="*/ 20 w 32"/>
                  <a:gd name="T19" fmla="*/ 27 h 36"/>
                  <a:gd name="T20" fmla="*/ 20 w 32"/>
                  <a:gd name="T21" fmla="*/ 30 h 36"/>
                  <a:gd name="T22" fmla="*/ 20 w 32"/>
                  <a:gd name="T23" fmla="*/ 32 h 36"/>
                  <a:gd name="T24" fmla="*/ 12 w 32"/>
                  <a:gd name="T25" fmla="*/ 32 h 36"/>
                  <a:gd name="T26" fmla="*/ 12 w 32"/>
                  <a:gd name="T27" fmla="*/ 30 h 36"/>
                  <a:gd name="T28" fmla="*/ 12 w 32"/>
                  <a:gd name="T29" fmla="*/ 27 h 36"/>
                  <a:gd name="T30" fmla="*/ 10 w 32"/>
                  <a:gd name="T31" fmla="*/ 26 h 36"/>
                  <a:gd name="T32" fmla="*/ 4 w 32"/>
                  <a:gd name="T33" fmla="*/ 16 h 36"/>
                  <a:gd name="T34" fmla="*/ 16 w 32"/>
                  <a:gd name="T35" fmla="*/ 4 h 36"/>
                  <a:gd name="T36" fmla="*/ 28 w 32"/>
                  <a:gd name="T37" fmla="*/ 16 h 36"/>
                  <a:gd name="T38" fmla="*/ 22 w 32"/>
                  <a:gd name="T3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6">
                    <a:moveTo>
                      <a:pt x="16" y="0"/>
                    </a:moveTo>
                    <a:cubicBezTo>
                      <a:pt x="7" y="0"/>
                      <a:pt x="0" y="7"/>
                      <a:pt x="0" y="16"/>
                    </a:cubicBezTo>
                    <a:cubicBezTo>
                      <a:pt x="0" y="22"/>
                      <a:pt x="3" y="27"/>
                      <a:pt x="8" y="30"/>
                    </a:cubicBezTo>
                    <a:cubicBezTo>
                      <a:pt x="8" y="36"/>
                      <a:pt x="8" y="36"/>
                      <a:pt x="8" y="36"/>
                    </a:cubicBezTo>
                    <a:cubicBezTo>
                      <a:pt x="24" y="36"/>
                      <a:pt x="24" y="36"/>
                      <a:pt x="24" y="36"/>
                    </a:cubicBezTo>
                    <a:cubicBezTo>
                      <a:pt x="24" y="30"/>
                      <a:pt x="24" y="30"/>
                      <a:pt x="24" y="30"/>
                    </a:cubicBezTo>
                    <a:cubicBezTo>
                      <a:pt x="29" y="27"/>
                      <a:pt x="32" y="22"/>
                      <a:pt x="32" y="16"/>
                    </a:cubicBezTo>
                    <a:cubicBezTo>
                      <a:pt x="32" y="7"/>
                      <a:pt x="25" y="0"/>
                      <a:pt x="16" y="0"/>
                    </a:cubicBezTo>
                    <a:close/>
                    <a:moveTo>
                      <a:pt x="22" y="26"/>
                    </a:moveTo>
                    <a:cubicBezTo>
                      <a:pt x="20" y="27"/>
                      <a:pt x="20" y="27"/>
                      <a:pt x="20" y="27"/>
                    </a:cubicBezTo>
                    <a:cubicBezTo>
                      <a:pt x="20" y="30"/>
                      <a:pt x="20" y="30"/>
                      <a:pt x="20" y="30"/>
                    </a:cubicBezTo>
                    <a:cubicBezTo>
                      <a:pt x="20" y="32"/>
                      <a:pt x="20" y="32"/>
                      <a:pt x="20" y="32"/>
                    </a:cubicBezTo>
                    <a:cubicBezTo>
                      <a:pt x="12" y="32"/>
                      <a:pt x="12" y="32"/>
                      <a:pt x="12" y="32"/>
                    </a:cubicBezTo>
                    <a:cubicBezTo>
                      <a:pt x="12" y="30"/>
                      <a:pt x="12" y="30"/>
                      <a:pt x="12" y="30"/>
                    </a:cubicBezTo>
                    <a:cubicBezTo>
                      <a:pt x="12" y="27"/>
                      <a:pt x="12" y="27"/>
                      <a:pt x="12" y="27"/>
                    </a:cubicBezTo>
                    <a:cubicBezTo>
                      <a:pt x="10" y="26"/>
                      <a:pt x="10" y="26"/>
                      <a:pt x="10" y="26"/>
                    </a:cubicBezTo>
                    <a:cubicBezTo>
                      <a:pt x="6" y="24"/>
                      <a:pt x="4" y="20"/>
                      <a:pt x="4" y="16"/>
                    </a:cubicBezTo>
                    <a:cubicBezTo>
                      <a:pt x="4" y="9"/>
                      <a:pt x="9" y="4"/>
                      <a:pt x="16" y="4"/>
                    </a:cubicBezTo>
                    <a:cubicBezTo>
                      <a:pt x="23" y="4"/>
                      <a:pt x="28" y="9"/>
                      <a:pt x="28" y="16"/>
                    </a:cubicBezTo>
                    <a:cubicBezTo>
                      <a:pt x="28" y="20"/>
                      <a:pt x="26" y="24"/>
                      <a:pt x="2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200">
                  <a:solidFill>
                    <a:srgbClr val="000000"/>
                  </a:solidFill>
                </a:endParaRPr>
              </a:p>
            </p:txBody>
          </p:sp>
          <p:sp>
            <p:nvSpPr>
              <p:cNvPr id="33" name="Freeform 11"/>
              <p:cNvSpPr/>
              <p:nvPr>
                <p:custDataLst>
                  <p:tags r:id="rId29"/>
                </p:custDataLst>
              </p:nvPr>
            </p:nvSpPr>
            <p:spPr bwMode="auto">
              <a:xfrm>
                <a:off x="5889625" y="452438"/>
                <a:ext cx="157162" cy="79375"/>
              </a:xfrm>
              <a:custGeom>
                <a:avLst/>
                <a:gdLst>
                  <a:gd name="T0" fmla="*/ 0 w 16"/>
                  <a:gd name="T1" fmla="*/ 4 h 8"/>
                  <a:gd name="T2" fmla="*/ 4 w 16"/>
                  <a:gd name="T3" fmla="*/ 4 h 8"/>
                  <a:gd name="T4" fmla="*/ 4 w 16"/>
                  <a:gd name="T5" fmla="*/ 4 h 8"/>
                  <a:gd name="T6" fmla="*/ 8 w 16"/>
                  <a:gd name="T7" fmla="*/ 8 h 8"/>
                  <a:gd name="T8" fmla="*/ 12 w 16"/>
                  <a:gd name="T9" fmla="*/ 4 h 8"/>
                  <a:gd name="T10" fmla="*/ 12 w 16"/>
                  <a:gd name="T11" fmla="*/ 4 h 8"/>
                  <a:gd name="T12" fmla="*/ 16 w 16"/>
                  <a:gd name="T13" fmla="*/ 4 h 8"/>
                  <a:gd name="T14" fmla="*/ 16 w 16"/>
                  <a:gd name="T15" fmla="*/ 0 h 8"/>
                  <a:gd name="T16" fmla="*/ 0 w 16"/>
                  <a:gd name="T17" fmla="*/ 0 h 8"/>
                  <a:gd name="T18" fmla="*/ 0 w 16"/>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8">
                    <a:moveTo>
                      <a:pt x="0" y="4"/>
                    </a:moveTo>
                    <a:cubicBezTo>
                      <a:pt x="4" y="4"/>
                      <a:pt x="4" y="4"/>
                      <a:pt x="4" y="4"/>
                    </a:cubicBezTo>
                    <a:cubicBezTo>
                      <a:pt x="4" y="4"/>
                      <a:pt x="4" y="4"/>
                      <a:pt x="4" y="4"/>
                    </a:cubicBezTo>
                    <a:cubicBezTo>
                      <a:pt x="4" y="6"/>
                      <a:pt x="6" y="8"/>
                      <a:pt x="8" y="8"/>
                    </a:cubicBezTo>
                    <a:cubicBezTo>
                      <a:pt x="10" y="8"/>
                      <a:pt x="12" y="6"/>
                      <a:pt x="12" y="4"/>
                    </a:cubicBezTo>
                    <a:cubicBezTo>
                      <a:pt x="12" y="4"/>
                      <a:pt x="12" y="4"/>
                      <a:pt x="12" y="4"/>
                    </a:cubicBezTo>
                    <a:cubicBezTo>
                      <a:pt x="16" y="4"/>
                      <a:pt x="16" y="4"/>
                      <a:pt x="16" y="4"/>
                    </a:cubicBezTo>
                    <a:cubicBezTo>
                      <a:pt x="16" y="0"/>
                      <a:pt x="16" y="0"/>
                      <a:pt x="16" y="0"/>
                    </a:cubicBezTo>
                    <a:cubicBezTo>
                      <a:pt x="0" y="0"/>
                      <a:pt x="0" y="0"/>
                      <a:pt x="0" y="0"/>
                    </a:cubicBez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200">
                  <a:solidFill>
                    <a:srgbClr val="000000"/>
                  </a:solidFill>
                </a:endParaRPr>
              </a:p>
            </p:txBody>
          </p:sp>
        </p:grpSp>
      </p:grpSp>
      <p:grpSp>
        <p:nvGrpSpPr>
          <p:cNvPr id="34" name="Group 33"/>
          <p:cNvGrpSpPr/>
          <p:nvPr>
            <p:custDataLst>
              <p:tags r:id="rId30"/>
            </p:custDataLst>
          </p:nvPr>
        </p:nvGrpSpPr>
        <p:grpSpPr>
          <a:xfrm>
            <a:off x="5949055" y="3098918"/>
            <a:ext cx="1699547" cy="551415"/>
            <a:chOff x="5944780" y="3794106"/>
            <a:chExt cx="2266062" cy="735220"/>
          </a:xfrm>
        </p:grpSpPr>
        <p:sp>
          <p:nvSpPr>
            <p:cNvPr id="35" name="Freeform 91"/>
            <p:cNvSpPr/>
            <p:nvPr>
              <p:custDataLst>
                <p:tags r:id="rId31"/>
              </p:custDataLst>
            </p:nvPr>
          </p:nvSpPr>
          <p:spPr bwMode="auto">
            <a:xfrm>
              <a:off x="5944780" y="3807913"/>
              <a:ext cx="317559" cy="605779"/>
            </a:xfrm>
            <a:custGeom>
              <a:avLst/>
              <a:gdLst>
                <a:gd name="T0" fmla="*/ 0 w 68"/>
                <a:gd name="T1" fmla="*/ 128 h 130"/>
                <a:gd name="T2" fmla="*/ 36 w 68"/>
                <a:gd name="T3" fmla="*/ 130 h 130"/>
                <a:gd name="T4" fmla="*/ 68 w 68"/>
                <a:gd name="T5" fmla="*/ 128 h 130"/>
                <a:gd name="T6" fmla="*/ 68 w 68"/>
                <a:gd name="T7" fmla="*/ 4 h 130"/>
                <a:gd name="T8" fmla="*/ 33 w 68"/>
                <a:gd name="T9" fmla="*/ 0 h 130"/>
                <a:gd name="T10" fmla="*/ 0 w 68"/>
                <a:gd name="T11" fmla="*/ 4 h 130"/>
                <a:gd name="T12" fmla="*/ 0 w 68"/>
                <a:gd name="T13" fmla="*/ 128 h 130"/>
              </a:gdLst>
              <a:ahLst/>
              <a:cxnLst>
                <a:cxn ang="0">
                  <a:pos x="T0" y="T1"/>
                </a:cxn>
                <a:cxn ang="0">
                  <a:pos x="T2" y="T3"/>
                </a:cxn>
                <a:cxn ang="0">
                  <a:pos x="T4" y="T5"/>
                </a:cxn>
                <a:cxn ang="0">
                  <a:pos x="T6" y="T7"/>
                </a:cxn>
                <a:cxn ang="0">
                  <a:pos x="T8" y="T9"/>
                </a:cxn>
                <a:cxn ang="0">
                  <a:pos x="T10" y="T11"/>
                </a:cxn>
                <a:cxn ang="0">
                  <a:pos x="T12" y="T13"/>
                </a:cxn>
              </a:cxnLst>
              <a:rect l="0" t="0" r="r" b="b"/>
              <a:pathLst>
                <a:path w="68" h="130">
                  <a:moveTo>
                    <a:pt x="0" y="128"/>
                  </a:moveTo>
                  <a:cubicBezTo>
                    <a:pt x="0" y="128"/>
                    <a:pt x="16" y="130"/>
                    <a:pt x="36" y="130"/>
                  </a:cubicBezTo>
                  <a:cubicBezTo>
                    <a:pt x="55" y="130"/>
                    <a:pt x="68" y="128"/>
                    <a:pt x="68" y="128"/>
                  </a:cubicBezTo>
                  <a:cubicBezTo>
                    <a:pt x="68" y="4"/>
                    <a:pt x="68" y="4"/>
                    <a:pt x="68" y="4"/>
                  </a:cubicBezTo>
                  <a:cubicBezTo>
                    <a:pt x="68" y="4"/>
                    <a:pt x="54" y="0"/>
                    <a:pt x="33" y="0"/>
                  </a:cubicBezTo>
                  <a:cubicBezTo>
                    <a:pt x="12" y="0"/>
                    <a:pt x="0" y="4"/>
                    <a:pt x="0" y="4"/>
                  </a:cubicBezTo>
                  <a:lnTo>
                    <a:pt x="0" y="128"/>
                  </a:lnTo>
                  <a:close/>
                </a:path>
              </a:pathLst>
            </a:custGeom>
            <a:solidFill>
              <a:srgbClr val="5E5E5E"/>
            </a:solidFill>
            <a:ln>
              <a:noFill/>
            </a:ln>
          </p:spPr>
          <p:txBody>
            <a:bodyPr vert="horz" wrap="square" lIns="68580" tIns="34290" rIns="68580" bIns="34290" numCol="1" anchor="t" anchorCtr="0" compatLnSpc="1"/>
            <a:lstStyle/>
            <a:p>
              <a:endParaRPr lang="id-ID" sz="1200">
                <a:solidFill>
                  <a:srgbClr val="000000"/>
                </a:solidFill>
              </a:endParaRPr>
            </a:p>
          </p:txBody>
        </p:sp>
        <p:sp>
          <p:nvSpPr>
            <p:cNvPr id="36" name="Freeform 94"/>
            <p:cNvSpPr/>
            <p:nvPr>
              <p:custDataLst>
                <p:tags r:id="rId32"/>
              </p:custDataLst>
            </p:nvPr>
          </p:nvSpPr>
          <p:spPr bwMode="auto">
            <a:xfrm>
              <a:off x="6210563" y="3826898"/>
              <a:ext cx="2000279" cy="702428"/>
            </a:xfrm>
            <a:custGeom>
              <a:avLst/>
              <a:gdLst>
                <a:gd name="T0" fmla="*/ 913 w 1159"/>
                <a:gd name="T1" fmla="*/ 0 h 407"/>
                <a:gd name="T2" fmla="*/ 0 w 1159"/>
                <a:gd name="T3" fmla="*/ 70 h 407"/>
                <a:gd name="T4" fmla="*/ 0 w 1159"/>
                <a:gd name="T5" fmla="*/ 324 h 407"/>
                <a:gd name="T6" fmla="*/ 913 w 1159"/>
                <a:gd name="T7" fmla="*/ 407 h 407"/>
                <a:gd name="T8" fmla="*/ 1159 w 1159"/>
                <a:gd name="T9" fmla="*/ 216 h 407"/>
                <a:gd name="T10" fmla="*/ 1159 w 1159"/>
                <a:gd name="T11" fmla="*/ 194 h 407"/>
                <a:gd name="T12" fmla="*/ 913 w 1159"/>
                <a:gd name="T13" fmla="*/ 0 h 407"/>
              </a:gdLst>
              <a:ahLst/>
              <a:cxnLst>
                <a:cxn ang="0">
                  <a:pos x="T0" y="T1"/>
                </a:cxn>
                <a:cxn ang="0">
                  <a:pos x="T2" y="T3"/>
                </a:cxn>
                <a:cxn ang="0">
                  <a:pos x="T4" y="T5"/>
                </a:cxn>
                <a:cxn ang="0">
                  <a:pos x="T6" y="T7"/>
                </a:cxn>
                <a:cxn ang="0">
                  <a:pos x="T8" y="T9"/>
                </a:cxn>
                <a:cxn ang="0">
                  <a:pos x="T10" y="T11"/>
                </a:cxn>
                <a:cxn ang="0">
                  <a:pos x="T12" y="T13"/>
                </a:cxn>
              </a:cxnLst>
              <a:rect l="0" t="0" r="r" b="b"/>
              <a:pathLst>
                <a:path w="1159" h="407">
                  <a:moveTo>
                    <a:pt x="913" y="0"/>
                  </a:moveTo>
                  <a:lnTo>
                    <a:pt x="0" y="70"/>
                  </a:lnTo>
                  <a:lnTo>
                    <a:pt x="0" y="324"/>
                  </a:lnTo>
                  <a:lnTo>
                    <a:pt x="913" y="407"/>
                  </a:lnTo>
                  <a:lnTo>
                    <a:pt x="1159" y="216"/>
                  </a:lnTo>
                  <a:lnTo>
                    <a:pt x="1159" y="194"/>
                  </a:lnTo>
                  <a:lnTo>
                    <a:pt x="913" y="0"/>
                  </a:lnTo>
                  <a:close/>
                </a:path>
              </a:pathLst>
            </a:custGeom>
            <a:solidFill>
              <a:srgbClr val="C55A11">
                <a:lumMod val="75000"/>
              </a:srgbClr>
            </a:solidFill>
            <a:ln>
              <a:noFill/>
            </a:ln>
          </p:spPr>
          <p:txBody>
            <a:bodyPr vert="horz" wrap="square" lIns="68580" tIns="34290" rIns="68580" bIns="34290" numCol="1" anchor="t" anchorCtr="0" compatLnSpc="1"/>
            <a:lstStyle/>
            <a:p>
              <a:endParaRPr lang="id-ID" sz="1200">
                <a:solidFill>
                  <a:srgbClr val="000000"/>
                </a:solidFill>
              </a:endParaRPr>
            </a:p>
          </p:txBody>
        </p:sp>
        <p:sp>
          <p:nvSpPr>
            <p:cNvPr id="37" name="Freeform 95"/>
            <p:cNvSpPr/>
            <p:nvPr>
              <p:custDataLst>
                <p:tags r:id="rId33"/>
              </p:custDataLst>
            </p:nvPr>
          </p:nvSpPr>
          <p:spPr bwMode="auto">
            <a:xfrm>
              <a:off x="6210563" y="3794106"/>
              <a:ext cx="2000279" cy="702428"/>
            </a:xfrm>
            <a:custGeom>
              <a:avLst/>
              <a:gdLst>
                <a:gd name="T0" fmla="*/ 905 w 1159"/>
                <a:gd name="T1" fmla="*/ 0 h 407"/>
                <a:gd name="T2" fmla="*/ 0 w 1159"/>
                <a:gd name="T3" fmla="*/ 67 h 407"/>
                <a:gd name="T4" fmla="*/ 0 w 1159"/>
                <a:gd name="T5" fmla="*/ 324 h 407"/>
                <a:gd name="T6" fmla="*/ 905 w 1159"/>
                <a:gd name="T7" fmla="*/ 407 h 407"/>
                <a:gd name="T8" fmla="*/ 1159 w 1159"/>
                <a:gd name="T9" fmla="*/ 213 h 407"/>
                <a:gd name="T10" fmla="*/ 905 w 1159"/>
                <a:gd name="T11" fmla="*/ 0 h 407"/>
              </a:gdLst>
              <a:ahLst/>
              <a:cxnLst>
                <a:cxn ang="0">
                  <a:pos x="T0" y="T1"/>
                </a:cxn>
                <a:cxn ang="0">
                  <a:pos x="T2" y="T3"/>
                </a:cxn>
                <a:cxn ang="0">
                  <a:pos x="T4" y="T5"/>
                </a:cxn>
                <a:cxn ang="0">
                  <a:pos x="T6" y="T7"/>
                </a:cxn>
                <a:cxn ang="0">
                  <a:pos x="T8" y="T9"/>
                </a:cxn>
                <a:cxn ang="0">
                  <a:pos x="T10" y="T11"/>
                </a:cxn>
              </a:cxnLst>
              <a:rect l="0" t="0" r="r" b="b"/>
              <a:pathLst>
                <a:path w="1159" h="407">
                  <a:moveTo>
                    <a:pt x="905" y="0"/>
                  </a:moveTo>
                  <a:lnTo>
                    <a:pt x="0" y="67"/>
                  </a:lnTo>
                  <a:lnTo>
                    <a:pt x="0" y="324"/>
                  </a:lnTo>
                  <a:lnTo>
                    <a:pt x="905" y="407"/>
                  </a:lnTo>
                  <a:lnTo>
                    <a:pt x="1159" y="213"/>
                  </a:lnTo>
                  <a:lnTo>
                    <a:pt x="905" y="0"/>
                  </a:lnTo>
                  <a:close/>
                </a:path>
              </a:pathLst>
            </a:custGeom>
            <a:solidFill>
              <a:srgbClr val="C55A11"/>
            </a:solidFill>
            <a:ln>
              <a:noFill/>
            </a:ln>
          </p:spPr>
          <p:txBody>
            <a:bodyPr vert="horz" wrap="square" lIns="68580" tIns="34290" rIns="68580" bIns="34290" numCol="1" anchor="t" anchorCtr="0" compatLnSpc="1"/>
            <a:lstStyle/>
            <a:p>
              <a:endParaRPr lang="id-ID" sz="1200">
                <a:solidFill>
                  <a:srgbClr val="000000"/>
                </a:solidFill>
              </a:endParaRPr>
            </a:p>
          </p:txBody>
        </p:sp>
        <p:sp>
          <p:nvSpPr>
            <p:cNvPr id="38" name="TextBox 37"/>
            <p:cNvSpPr txBox="1"/>
            <p:nvPr>
              <p:custDataLst>
                <p:tags r:id="rId34"/>
              </p:custDataLst>
            </p:nvPr>
          </p:nvSpPr>
          <p:spPr>
            <a:xfrm>
              <a:off x="6337541" y="3960981"/>
              <a:ext cx="1162473" cy="336973"/>
            </a:xfrm>
            <a:prstGeom prst="rect">
              <a:avLst/>
            </a:prstGeom>
            <a:noFill/>
          </p:spPr>
          <p:txBody>
            <a:bodyPr wrap="square" rtlCol="0">
              <a:spAutoFit/>
            </a:bodyPr>
            <a:lstStyle/>
            <a:p>
              <a:r>
                <a:rPr lang="id-ID" sz="1050" b="1" dirty="0">
                  <a:solidFill>
                    <a:srgbClr val="FFFFFF"/>
                  </a:solidFill>
                </a:rPr>
                <a:t>Content 02</a:t>
              </a:r>
              <a:endParaRPr lang="id-ID" sz="1050" b="1" dirty="0">
                <a:solidFill>
                  <a:srgbClr val="FFFFFF"/>
                </a:solidFill>
              </a:endParaRPr>
            </a:p>
          </p:txBody>
        </p:sp>
        <p:grpSp>
          <p:nvGrpSpPr>
            <p:cNvPr id="39" name="Group 38"/>
            <p:cNvGrpSpPr/>
            <p:nvPr/>
          </p:nvGrpSpPr>
          <p:grpSpPr>
            <a:xfrm>
              <a:off x="7638710" y="3970629"/>
              <a:ext cx="243454" cy="282548"/>
              <a:chOff x="6940550" y="4567238"/>
              <a:chExt cx="217488" cy="252413"/>
            </a:xfrm>
            <a:solidFill>
              <a:srgbClr val="FFFFFF"/>
            </a:solidFill>
          </p:grpSpPr>
          <p:sp>
            <p:nvSpPr>
              <p:cNvPr id="40" name="Freeform 20"/>
              <p:cNvSpPr/>
              <p:nvPr>
                <p:custDataLst>
                  <p:tags r:id="rId35"/>
                </p:custDataLst>
              </p:nvPr>
            </p:nvSpPr>
            <p:spPr bwMode="auto">
              <a:xfrm>
                <a:off x="6948488" y="4567238"/>
                <a:ext cx="209550" cy="196850"/>
              </a:xfrm>
              <a:custGeom>
                <a:avLst/>
                <a:gdLst>
                  <a:gd name="T0" fmla="*/ 49 w 53"/>
                  <a:gd name="T1" fmla="*/ 8 h 50"/>
                  <a:gd name="T2" fmla="*/ 53 w 53"/>
                  <a:gd name="T3" fmla="*/ 4 h 50"/>
                  <a:gd name="T4" fmla="*/ 49 w 53"/>
                  <a:gd name="T5" fmla="*/ 0 h 50"/>
                  <a:gd name="T6" fmla="*/ 45 w 53"/>
                  <a:gd name="T7" fmla="*/ 4 h 50"/>
                  <a:gd name="T8" fmla="*/ 45 w 53"/>
                  <a:gd name="T9" fmla="*/ 6 h 50"/>
                  <a:gd name="T10" fmla="*/ 25 w 53"/>
                  <a:gd name="T11" fmla="*/ 20 h 50"/>
                  <a:gd name="T12" fmla="*/ 7 w 53"/>
                  <a:gd name="T13" fmla="*/ 2 h 50"/>
                  <a:gd name="T14" fmla="*/ 3 w 53"/>
                  <a:gd name="T15" fmla="*/ 1 h 50"/>
                  <a:gd name="T16" fmla="*/ 0 w 53"/>
                  <a:gd name="T17" fmla="*/ 4 h 50"/>
                  <a:gd name="T18" fmla="*/ 14 w 53"/>
                  <a:gd name="T19" fmla="*/ 37 h 50"/>
                  <a:gd name="T20" fmla="*/ 46 w 53"/>
                  <a:gd name="T21" fmla="*/ 50 h 50"/>
                  <a:gd name="T22" fmla="*/ 50 w 53"/>
                  <a:gd name="T23" fmla="*/ 48 h 50"/>
                  <a:gd name="T24" fmla="*/ 49 w 53"/>
                  <a:gd name="T25" fmla="*/ 43 h 50"/>
                  <a:gd name="T26" fmla="*/ 33 w 53"/>
                  <a:gd name="T27" fmla="*/ 27 h 50"/>
                  <a:gd name="T28" fmla="*/ 46 w 53"/>
                  <a:gd name="T29" fmla="*/ 7 h 50"/>
                  <a:gd name="T30" fmla="*/ 49 w 53"/>
                  <a:gd name="T31"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0">
                    <a:moveTo>
                      <a:pt x="49" y="8"/>
                    </a:moveTo>
                    <a:cubicBezTo>
                      <a:pt x="51" y="8"/>
                      <a:pt x="53" y="6"/>
                      <a:pt x="53" y="4"/>
                    </a:cubicBezTo>
                    <a:cubicBezTo>
                      <a:pt x="53" y="2"/>
                      <a:pt x="51" y="0"/>
                      <a:pt x="49" y="0"/>
                    </a:cubicBezTo>
                    <a:cubicBezTo>
                      <a:pt x="46" y="0"/>
                      <a:pt x="45" y="2"/>
                      <a:pt x="45" y="4"/>
                    </a:cubicBezTo>
                    <a:cubicBezTo>
                      <a:pt x="45" y="5"/>
                      <a:pt x="45" y="6"/>
                      <a:pt x="45" y="6"/>
                    </a:cubicBezTo>
                    <a:cubicBezTo>
                      <a:pt x="25" y="20"/>
                      <a:pt x="25" y="20"/>
                      <a:pt x="25" y="20"/>
                    </a:cubicBezTo>
                    <a:cubicBezTo>
                      <a:pt x="7" y="2"/>
                      <a:pt x="7" y="2"/>
                      <a:pt x="7" y="2"/>
                    </a:cubicBezTo>
                    <a:cubicBezTo>
                      <a:pt x="6" y="0"/>
                      <a:pt x="4" y="0"/>
                      <a:pt x="3" y="1"/>
                    </a:cubicBezTo>
                    <a:cubicBezTo>
                      <a:pt x="1" y="1"/>
                      <a:pt x="0" y="3"/>
                      <a:pt x="0" y="4"/>
                    </a:cubicBezTo>
                    <a:cubicBezTo>
                      <a:pt x="0" y="16"/>
                      <a:pt x="5" y="28"/>
                      <a:pt x="14" y="37"/>
                    </a:cubicBezTo>
                    <a:cubicBezTo>
                      <a:pt x="22" y="46"/>
                      <a:pt x="34" y="50"/>
                      <a:pt x="46" y="50"/>
                    </a:cubicBezTo>
                    <a:cubicBezTo>
                      <a:pt x="48" y="50"/>
                      <a:pt x="49" y="49"/>
                      <a:pt x="50" y="48"/>
                    </a:cubicBezTo>
                    <a:cubicBezTo>
                      <a:pt x="51" y="46"/>
                      <a:pt x="50" y="44"/>
                      <a:pt x="49" y="43"/>
                    </a:cubicBezTo>
                    <a:cubicBezTo>
                      <a:pt x="33" y="27"/>
                      <a:pt x="33" y="27"/>
                      <a:pt x="33" y="27"/>
                    </a:cubicBezTo>
                    <a:cubicBezTo>
                      <a:pt x="46" y="7"/>
                      <a:pt x="46" y="7"/>
                      <a:pt x="46" y="7"/>
                    </a:cubicBezTo>
                    <a:cubicBezTo>
                      <a:pt x="47" y="8"/>
                      <a:pt x="48" y="8"/>
                      <a:pt x="4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200">
                  <a:solidFill>
                    <a:srgbClr val="000000"/>
                  </a:solidFill>
                </a:endParaRPr>
              </a:p>
            </p:txBody>
          </p:sp>
          <p:sp>
            <p:nvSpPr>
              <p:cNvPr id="41" name="Freeform 21"/>
              <p:cNvSpPr/>
              <p:nvPr>
                <p:custDataLst>
                  <p:tags r:id="rId36"/>
                </p:custDataLst>
              </p:nvPr>
            </p:nvSpPr>
            <p:spPr bwMode="auto">
              <a:xfrm>
                <a:off x="6940550" y="4729163"/>
                <a:ext cx="103188" cy="90488"/>
              </a:xfrm>
              <a:custGeom>
                <a:avLst/>
                <a:gdLst>
                  <a:gd name="T0" fmla="*/ 23 w 26"/>
                  <a:gd name="T1" fmla="*/ 9 h 23"/>
                  <a:gd name="T2" fmla="*/ 22 w 26"/>
                  <a:gd name="T3" fmla="*/ 8 h 23"/>
                  <a:gd name="T4" fmla="*/ 12 w 26"/>
                  <a:gd name="T5" fmla="*/ 0 h 23"/>
                  <a:gd name="T6" fmla="*/ 11 w 26"/>
                  <a:gd name="T7" fmla="*/ 0 h 23"/>
                  <a:gd name="T8" fmla="*/ 11 w 26"/>
                  <a:gd name="T9" fmla="*/ 0 h 23"/>
                  <a:gd name="T10" fmla="*/ 0 w 26"/>
                  <a:gd name="T11" fmla="*/ 20 h 23"/>
                  <a:gd name="T12" fmla="*/ 0 w 26"/>
                  <a:gd name="T13" fmla="*/ 22 h 23"/>
                  <a:gd name="T14" fmla="*/ 2 w 26"/>
                  <a:gd name="T15" fmla="*/ 23 h 23"/>
                  <a:gd name="T16" fmla="*/ 24 w 26"/>
                  <a:gd name="T17" fmla="*/ 23 h 23"/>
                  <a:gd name="T18" fmla="*/ 26 w 26"/>
                  <a:gd name="T19" fmla="*/ 22 h 23"/>
                  <a:gd name="T20" fmla="*/ 26 w 26"/>
                  <a:gd name="T21" fmla="*/ 20 h 23"/>
                  <a:gd name="T22" fmla="*/ 23 w 26"/>
                  <a:gd name="T2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3">
                    <a:moveTo>
                      <a:pt x="23" y="9"/>
                    </a:moveTo>
                    <a:cubicBezTo>
                      <a:pt x="22" y="8"/>
                      <a:pt x="22" y="8"/>
                      <a:pt x="22" y="8"/>
                    </a:cubicBezTo>
                    <a:cubicBezTo>
                      <a:pt x="18" y="6"/>
                      <a:pt x="15" y="3"/>
                      <a:pt x="12" y="0"/>
                    </a:cubicBezTo>
                    <a:cubicBezTo>
                      <a:pt x="11" y="0"/>
                      <a:pt x="11" y="0"/>
                      <a:pt x="11" y="0"/>
                    </a:cubicBezTo>
                    <a:cubicBezTo>
                      <a:pt x="11" y="0"/>
                      <a:pt x="11" y="0"/>
                      <a:pt x="11" y="0"/>
                    </a:cubicBezTo>
                    <a:cubicBezTo>
                      <a:pt x="0" y="20"/>
                      <a:pt x="0" y="20"/>
                      <a:pt x="0" y="20"/>
                    </a:cubicBezTo>
                    <a:cubicBezTo>
                      <a:pt x="0" y="21"/>
                      <a:pt x="0" y="21"/>
                      <a:pt x="0" y="22"/>
                    </a:cubicBezTo>
                    <a:cubicBezTo>
                      <a:pt x="1" y="23"/>
                      <a:pt x="1" y="23"/>
                      <a:pt x="2" y="23"/>
                    </a:cubicBezTo>
                    <a:cubicBezTo>
                      <a:pt x="24" y="23"/>
                      <a:pt x="24" y="23"/>
                      <a:pt x="24" y="23"/>
                    </a:cubicBezTo>
                    <a:cubicBezTo>
                      <a:pt x="25" y="23"/>
                      <a:pt x="25" y="23"/>
                      <a:pt x="26" y="22"/>
                    </a:cubicBezTo>
                    <a:cubicBezTo>
                      <a:pt x="26" y="22"/>
                      <a:pt x="26" y="21"/>
                      <a:pt x="26" y="20"/>
                    </a:cubicBezTo>
                    <a:lnTo>
                      <a:pt x="23"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200">
                  <a:solidFill>
                    <a:srgbClr val="000000"/>
                  </a:solidFill>
                </a:endParaRPr>
              </a:p>
            </p:txBody>
          </p:sp>
        </p:grpSp>
      </p:grpSp>
      <p:grpSp>
        <p:nvGrpSpPr>
          <p:cNvPr id="42" name="Group 41"/>
          <p:cNvGrpSpPr/>
          <p:nvPr>
            <p:custDataLst>
              <p:tags r:id="rId37"/>
            </p:custDataLst>
          </p:nvPr>
        </p:nvGrpSpPr>
        <p:grpSpPr>
          <a:xfrm>
            <a:off x="4513386" y="3876998"/>
            <a:ext cx="1693074" cy="552707"/>
            <a:chOff x="4004907" y="4562117"/>
            <a:chExt cx="2257432" cy="736943"/>
          </a:xfrm>
        </p:grpSpPr>
        <p:sp>
          <p:nvSpPr>
            <p:cNvPr id="43" name="Freeform 98"/>
            <p:cNvSpPr/>
            <p:nvPr>
              <p:custDataLst>
                <p:tags r:id="rId38"/>
              </p:custDataLst>
            </p:nvPr>
          </p:nvSpPr>
          <p:spPr bwMode="auto">
            <a:xfrm>
              <a:off x="5944780" y="4613893"/>
              <a:ext cx="317559" cy="605779"/>
            </a:xfrm>
            <a:custGeom>
              <a:avLst/>
              <a:gdLst>
                <a:gd name="T0" fmla="*/ 0 w 68"/>
                <a:gd name="T1" fmla="*/ 128 h 130"/>
                <a:gd name="T2" fmla="*/ 36 w 68"/>
                <a:gd name="T3" fmla="*/ 130 h 130"/>
                <a:gd name="T4" fmla="*/ 68 w 68"/>
                <a:gd name="T5" fmla="*/ 128 h 130"/>
                <a:gd name="T6" fmla="*/ 68 w 68"/>
                <a:gd name="T7" fmla="*/ 5 h 130"/>
                <a:gd name="T8" fmla="*/ 33 w 68"/>
                <a:gd name="T9" fmla="*/ 0 h 130"/>
                <a:gd name="T10" fmla="*/ 0 w 68"/>
                <a:gd name="T11" fmla="*/ 5 h 130"/>
                <a:gd name="T12" fmla="*/ 0 w 68"/>
                <a:gd name="T13" fmla="*/ 128 h 130"/>
              </a:gdLst>
              <a:ahLst/>
              <a:cxnLst>
                <a:cxn ang="0">
                  <a:pos x="T0" y="T1"/>
                </a:cxn>
                <a:cxn ang="0">
                  <a:pos x="T2" y="T3"/>
                </a:cxn>
                <a:cxn ang="0">
                  <a:pos x="T4" y="T5"/>
                </a:cxn>
                <a:cxn ang="0">
                  <a:pos x="T6" y="T7"/>
                </a:cxn>
                <a:cxn ang="0">
                  <a:pos x="T8" y="T9"/>
                </a:cxn>
                <a:cxn ang="0">
                  <a:pos x="T10" y="T11"/>
                </a:cxn>
                <a:cxn ang="0">
                  <a:pos x="T12" y="T13"/>
                </a:cxn>
              </a:cxnLst>
              <a:rect l="0" t="0" r="r" b="b"/>
              <a:pathLst>
                <a:path w="68" h="130">
                  <a:moveTo>
                    <a:pt x="0" y="128"/>
                  </a:moveTo>
                  <a:cubicBezTo>
                    <a:pt x="0" y="128"/>
                    <a:pt x="16" y="130"/>
                    <a:pt x="36" y="130"/>
                  </a:cubicBezTo>
                  <a:cubicBezTo>
                    <a:pt x="55" y="130"/>
                    <a:pt x="68" y="128"/>
                    <a:pt x="68" y="128"/>
                  </a:cubicBezTo>
                  <a:cubicBezTo>
                    <a:pt x="68" y="5"/>
                    <a:pt x="68" y="5"/>
                    <a:pt x="68" y="5"/>
                  </a:cubicBezTo>
                  <a:cubicBezTo>
                    <a:pt x="68" y="5"/>
                    <a:pt x="54" y="0"/>
                    <a:pt x="33" y="0"/>
                  </a:cubicBezTo>
                  <a:cubicBezTo>
                    <a:pt x="12" y="0"/>
                    <a:pt x="0" y="5"/>
                    <a:pt x="0" y="5"/>
                  </a:cubicBezTo>
                  <a:lnTo>
                    <a:pt x="0" y="128"/>
                  </a:lnTo>
                  <a:close/>
                </a:path>
              </a:pathLst>
            </a:custGeom>
            <a:solidFill>
              <a:srgbClr val="5E5E5E"/>
            </a:solidFill>
            <a:ln>
              <a:noFill/>
            </a:ln>
          </p:spPr>
          <p:txBody>
            <a:bodyPr vert="horz" wrap="square" lIns="68580" tIns="34290" rIns="68580" bIns="34290" numCol="1" anchor="t" anchorCtr="0" compatLnSpc="1"/>
            <a:lstStyle/>
            <a:p>
              <a:endParaRPr lang="id-ID" sz="1200">
                <a:solidFill>
                  <a:srgbClr val="000000"/>
                </a:solidFill>
              </a:endParaRPr>
            </a:p>
          </p:txBody>
        </p:sp>
        <p:sp>
          <p:nvSpPr>
            <p:cNvPr id="44" name="Freeform 99"/>
            <p:cNvSpPr/>
            <p:nvPr>
              <p:custDataLst>
                <p:tags r:id="rId39"/>
              </p:custDataLst>
            </p:nvPr>
          </p:nvSpPr>
          <p:spPr bwMode="auto">
            <a:xfrm>
              <a:off x="4004907" y="4594907"/>
              <a:ext cx="2000279" cy="704153"/>
            </a:xfrm>
            <a:custGeom>
              <a:avLst/>
              <a:gdLst>
                <a:gd name="T0" fmla="*/ 246 w 1159"/>
                <a:gd name="T1" fmla="*/ 0 h 408"/>
                <a:gd name="T2" fmla="*/ 1159 w 1159"/>
                <a:gd name="T3" fmla="*/ 70 h 408"/>
                <a:gd name="T4" fmla="*/ 1159 w 1159"/>
                <a:gd name="T5" fmla="*/ 324 h 408"/>
                <a:gd name="T6" fmla="*/ 246 w 1159"/>
                <a:gd name="T7" fmla="*/ 408 h 408"/>
                <a:gd name="T8" fmla="*/ 0 w 1159"/>
                <a:gd name="T9" fmla="*/ 216 h 408"/>
                <a:gd name="T10" fmla="*/ 0 w 1159"/>
                <a:gd name="T11" fmla="*/ 197 h 408"/>
                <a:gd name="T12" fmla="*/ 246 w 1159"/>
                <a:gd name="T13" fmla="*/ 0 h 408"/>
              </a:gdLst>
              <a:ahLst/>
              <a:cxnLst>
                <a:cxn ang="0">
                  <a:pos x="T0" y="T1"/>
                </a:cxn>
                <a:cxn ang="0">
                  <a:pos x="T2" y="T3"/>
                </a:cxn>
                <a:cxn ang="0">
                  <a:pos x="T4" y="T5"/>
                </a:cxn>
                <a:cxn ang="0">
                  <a:pos x="T6" y="T7"/>
                </a:cxn>
                <a:cxn ang="0">
                  <a:pos x="T8" y="T9"/>
                </a:cxn>
                <a:cxn ang="0">
                  <a:pos x="T10" y="T11"/>
                </a:cxn>
                <a:cxn ang="0">
                  <a:pos x="T12" y="T13"/>
                </a:cxn>
              </a:cxnLst>
              <a:rect l="0" t="0" r="r" b="b"/>
              <a:pathLst>
                <a:path w="1159" h="408">
                  <a:moveTo>
                    <a:pt x="246" y="0"/>
                  </a:moveTo>
                  <a:lnTo>
                    <a:pt x="1159" y="70"/>
                  </a:lnTo>
                  <a:lnTo>
                    <a:pt x="1159" y="324"/>
                  </a:lnTo>
                  <a:lnTo>
                    <a:pt x="246" y="408"/>
                  </a:lnTo>
                  <a:lnTo>
                    <a:pt x="0" y="216"/>
                  </a:lnTo>
                  <a:lnTo>
                    <a:pt x="0" y="197"/>
                  </a:lnTo>
                  <a:lnTo>
                    <a:pt x="246" y="0"/>
                  </a:lnTo>
                  <a:close/>
                </a:path>
              </a:pathLst>
            </a:custGeom>
            <a:solidFill>
              <a:srgbClr val="BF9000"/>
            </a:solidFill>
            <a:ln>
              <a:noFill/>
            </a:ln>
          </p:spPr>
          <p:txBody>
            <a:bodyPr vert="horz" wrap="square" lIns="68580" tIns="34290" rIns="68580" bIns="34290" numCol="1" anchor="t" anchorCtr="0" compatLnSpc="1"/>
            <a:lstStyle/>
            <a:p>
              <a:endParaRPr lang="id-ID" sz="1200">
                <a:solidFill>
                  <a:srgbClr val="000000"/>
                </a:solidFill>
              </a:endParaRPr>
            </a:p>
          </p:txBody>
        </p:sp>
        <p:sp>
          <p:nvSpPr>
            <p:cNvPr id="45" name="Freeform 100"/>
            <p:cNvSpPr/>
            <p:nvPr>
              <p:custDataLst>
                <p:tags r:id="rId40"/>
              </p:custDataLst>
            </p:nvPr>
          </p:nvSpPr>
          <p:spPr bwMode="auto">
            <a:xfrm>
              <a:off x="4004907" y="4562117"/>
              <a:ext cx="2000279" cy="704153"/>
            </a:xfrm>
            <a:custGeom>
              <a:avLst/>
              <a:gdLst>
                <a:gd name="T0" fmla="*/ 251 w 1159"/>
                <a:gd name="T1" fmla="*/ 0 h 408"/>
                <a:gd name="T2" fmla="*/ 1159 w 1159"/>
                <a:gd name="T3" fmla="*/ 70 h 408"/>
                <a:gd name="T4" fmla="*/ 1159 w 1159"/>
                <a:gd name="T5" fmla="*/ 324 h 408"/>
                <a:gd name="T6" fmla="*/ 251 w 1159"/>
                <a:gd name="T7" fmla="*/ 408 h 408"/>
                <a:gd name="T8" fmla="*/ 0 w 1159"/>
                <a:gd name="T9" fmla="*/ 216 h 408"/>
                <a:gd name="T10" fmla="*/ 251 w 1159"/>
                <a:gd name="T11" fmla="*/ 0 h 408"/>
              </a:gdLst>
              <a:ahLst/>
              <a:cxnLst>
                <a:cxn ang="0">
                  <a:pos x="T0" y="T1"/>
                </a:cxn>
                <a:cxn ang="0">
                  <a:pos x="T2" y="T3"/>
                </a:cxn>
                <a:cxn ang="0">
                  <a:pos x="T4" y="T5"/>
                </a:cxn>
                <a:cxn ang="0">
                  <a:pos x="T6" y="T7"/>
                </a:cxn>
                <a:cxn ang="0">
                  <a:pos x="T8" y="T9"/>
                </a:cxn>
                <a:cxn ang="0">
                  <a:pos x="T10" y="T11"/>
                </a:cxn>
              </a:cxnLst>
              <a:rect l="0" t="0" r="r" b="b"/>
              <a:pathLst>
                <a:path w="1159" h="408">
                  <a:moveTo>
                    <a:pt x="251" y="0"/>
                  </a:moveTo>
                  <a:lnTo>
                    <a:pt x="1159" y="70"/>
                  </a:lnTo>
                  <a:lnTo>
                    <a:pt x="1159" y="324"/>
                  </a:lnTo>
                  <a:lnTo>
                    <a:pt x="251" y="408"/>
                  </a:lnTo>
                  <a:lnTo>
                    <a:pt x="0" y="216"/>
                  </a:lnTo>
                  <a:lnTo>
                    <a:pt x="251" y="0"/>
                  </a:lnTo>
                  <a:close/>
                </a:path>
              </a:pathLst>
            </a:custGeom>
            <a:solidFill>
              <a:srgbClr val="FFC000"/>
            </a:solidFill>
            <a:ln>
              <a:noFill/>
            </a:ln>
          </p:spPr>
          <p:txBody>
            <a:bodyPr vert="horz" wrap="square" lIns="68580" tIns="34290" rIns="68580" bIns="34290" numCol="1" anchor="t" anchorCtr="0" compatLnSpc="1"/>
            <a:lstStyle/>
            <a:p>
              <a:endParaRPr lang="id-ID" sz="1200">
                <a:solidFill>
                  <a:srgbClr val="000000"/>
                </a:solidFill>
              </a:endParaRPr>
            </a:p>
          </p:txBody>
        </p:sp>
        <p:sp>
          <p:nvSpPr>
            <p:cNvPr id="46" name="TextBox 45"/>
            <p:cNvSpPr txBox="1"/>
            <p:nvPr>
              <p:custDataLst>
                <p:tags r:id="rId41"/>
              </p:custDataLst>
            </p:nvPr>
          </p:nvSpPr>
          <p:spPr>
            <a:xfrm>
              <a:off x="4682995" y="4717033"/>
              <a:ext cx="1162473" cy="336973"/>
            </a:xfrm>
            <a:prstGeom prst="rect">
              <a:avLst/>
            </a:prstGeom>
            <a:noFill/>
          </p:spPr>
          <p:txBody>
            <a:bodyPr wrap="square" rtlCol="0">
              <a:spAutoFit/>
            </a:bodyPr>
            <a:lstStyle/>
            <a:p>
              <a:pPr algn="r"/>
              <a:r>
                <a:rPr lang="id-ID" sz="1050" b="1" dirty="0">
                  <a:solidFill>
                    <a:srgbClr val="FFFFFF"/>
                  </a:solidFill>
                </a:rPr>
                <a:t>Content 04</a:t>
              </a:r>
              <a:endParaRPr lang="id-ID" sz="1050" b="1" dirty="0">
                <a:solidFill>
                  <a:srgbClr val="FFFFFF"/>
                </a:solidFill>
              </a:endParaRPr>
            </a:p>
          </p:txBody>
        </p:sp>
        <p:grpSp>
          <p:nvGrpSpPr>
            <p:cNvPr id="47" name="Group 46"/>
            <p:cNvGrpSpPr/>
            <p:nvPr/>
          </p:nvGrpSpPr>
          <p:grpSpPr>
            <a:xfrm>
              <a:off x="4289279" y="4759618"/>
              <a:ext cx="311644" cy="323528"/>
              <a:chOff x="5719763" y="3041650"/>
              <a:chExt cx="749300" cy="777875"/>
            </a:xfrm>
            <a:solidFill>
              <a:srgbClr val="FFFFFF"/>
            </a:solidFill>
          </p:grpSpPr>
          <p:sp>
            <p:nvSpPr>
              <p:cNvPr id="48" name="Oval 5"/>
              <p:cNvSpPr>
                <a:spLocks noChangeArrowheads="1"/>
              </p:cNvSpPr>
              <p:nvPr>
                <p:custDataLst>
                  <p:tags r:id="rId42"/>
                </p:custDataLst>
              </p:nvPr>
            </p:nvSpPr>
            <p:spPr bwMode="auto">
              <a:xfrm>
                <a:off x="6035675" y="3368675"/>
                <a:ext cx="120650" cy="1206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200">
                  <a:solidFill>
                    <a:srgbClr val="000000"/>
                  </a:solidFill>
                </a:endParaRPr>
              </a:p>
            </p:txBody>
          </p:sp>
          <p:sp>
            <p:nvSpPr>
              <p:cNvPr id="49" name="Oval 6"/>
              <p:cNvSpPr>
                <a:spLocks noChangeArrowheads="1"/>
              </p:cNvSpPr>
              <p:nvPr>
                <p:custDataLst>
                  <p:tags r:id="rId43"/>
                </p:custDataLst>
              </p:nvPr>
            </p:nvSpPr>
            <p:spPr bwMode="auto">
              <a:xfrm>
                <a:off x="6281738" y="3186113"/>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200">
                  <a:solidFill>
                    <a:srgbClr val="000000"/>
                  </a:solidFill>
                </a:endParaRPr>
              </a:p>
            </p:txBody>
          </p:sp>
          <p:sp>
            <p:nvSpPr>
              <p:cNvPr id="50" name="Oval 7"/>
              <p:cNvSpPr>
                <a:spLocks noChangeArrowheads="1"/>
              </p:cNvSpPr>
              <p:nvPr>
                <p:custDataLst>
                  <p:tags r:id="rId44"/>
                </p:custDataLst>
              </p:nvPr>
            </p:nvSpPr>
            <p:spPr bwMode="auto">
              <a:xfrm>
                <a:off x="5730875" y="3319463"/>
                <a:ext cx="84138"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200">
                  <a:solidFill>
                    <a:srgbClr val="000000"/>
                  </a:solidFill>
                </a:endParaRPr>
              </a:p>
            </p:txBody>
          </p:sp>
          <p:sp>
            <p:nvSpPr>
              <p:cNvPr id="51" name="Freeform 8"/>
              <p:cNvSpPr>
                <a:spLocks noEditPoints="1"/>
              </p:cNvSpPr>
              <p:nvPr>
                <p:custDataLst>
                  <p:tags r:id="rId45"/>
                </p:custDataLst>
              </p:nvPr>
            </p:nvSpPr>
            <p:spPr bwMode="auto">
              <a:xfrm>
                <a:off x="5719763" y="3041650"/>
                <a:ext cx="749300" cy="777875"/>
              </a:xfrm>
              <a:custGeom>
                <a:avLst/>
                <a:gdLst>
                  <a:gd name="T0" fmla="*/ 176 w 197"/>
                  <a:gd name="T1" fmla="*/ 101 h 205"/>
                  <a:gd name="T2" fmla="*/ 174 w 197"/>
                  <a:gd name="T3" fmla="*/ 46 h 205"/>
                  <a:gd name="T4" fmla="*/ 172 w 197"/>
                  <a:gd name="T5" fmla="*/ 56 h 205"/>
                  <a:gd name="T6" fmla="*/ 169 w 197"/>
                  <a:gd name="T7" fmla="*/ 94 h 205"/>
                  <a:gd name="T8" fmla="*/ 140 w 197"/>
                  <a:gd name="T9" fmla="*/ 76 h 205"/>
                  <a:gd name="T10" fmla="*/ 146 w 197"/>
                  <a:gd name="T11" fmla="*/ 54 h 205"/>
                  <a:gd name="T12" fmla="*/ 145 w 197"/>
                  <a:gd name="T13" fmla="*/ 44 h 205"/>
                  <a:gd name="T14" fmla="*/ 130 w 197"/>
                  <a:gd name="T15" fmla="*/ 31 h 205"/>
                  <a:gd name="T16" fmla="*/ 67 w 197"/>
                  <a:gd name="T17" fmla="*/ 31 h 205"/>
                  <a:gd name="T18" fmla="*/ 41 w 197"/>
                  <a:gd name="T19" fmla="*/ 44 h 205"/>
                  <a:gd name="T20" fmla="*/ 4 w 197"/>
                  <a:gd name="T21" fmla="*/ 73 h 205"/>
                  <a:gd name="T22" fmla="*/ 15 w 197"/>
                  <a:gd name="T23" fmla="*/ 63 h 205"/>
                  <a:gd name="T24" fmla="*/ 61 w 197"/>
                  <a:gd name="T25" fmla="*/ 56 h 205"/>
                  <a:gd name="T26" fmla="*/ 30 w 197"/>
                  <a:gd name="T27" fmla="*/ 95 h 205"/>
                  <a:gd name="T28" fmla="*/ 27 w 197"/>
                  <a:gd name="T29" fmla="*/ 92 h 205"/>
                  <a:gd name="T30" fmla="*/ 21 w 197"/>
                  <a:gd name="T31" fmla="*/ 101 h 205"/>
                  <a:gd name="T32" fmla="*/ 21 w 197"/>
                  <a:gd name="T33" fmla="*/ 104 h 205"/>
                  <a:gd name="T34" fmla="*/ 41 w 197"/>
                  <a:gd name="T35" fmla="*/ 161 h 205"/>
                  <a:gd name="T36" fmla="*/ 67 w 197"/>
                  <a:gd name="T37" fmla="*/ 173 h 205"/>
                  <a:gd name="T38" fmla="*/ 118 w 197"/>
                  <a:gd name="T39" fmla="*/ 194 h 205"/>
                  <a:gd name="T40" fmla="*/ 99 w 197"/>
                  <a:gd name="T41" fmla="*/ 195 h 205"/>
                  <a:gd name="T42" fmla="*/ 99 w 197"/>
                  <a:gd name="T43" fmla="*/ 148 h 205"/>
                  <a:gd name="T44" fmla="*/ 122 w 197"/>
                  <a:gd name="T45" fmla="*/ 165 h 205"/>
                  <a:gd name="T46" fmla="*/ 135 w 197"/>
                  <a:gd name="T47" fmla="*/ 158 h 205"/>
                  <a:gd name="T48" fmla="*/ 157 w 197"/>
                  <a:gd name="T49" fmla="*/ 161 h 205"/>
                  <a:gd name="T50" fmla="*/ 176 w 197"/>
                  <a:gd name="T51" fmla="*/ 104 h 205"/>
                  <a:gd name="T52" fmla="*/ 56 w 197"/>
                  <a:gd name="T53" fmla="*/ 88 h 205"/>
                  <a:gd name="T54" fmla="*/ 56 w 197"/>
                  <a:gd name="T55" fmla="*/ 116 h 205"/>
                  <a:gd name="T56" fmla="*/ 56 w 197"/>
                  <a:gd name="T57" fmla="*/ 88 h 205"/>
                  <a:gd name="T58" fmla="*/ 15 w 197"/>
                  <a:gd name="T59" fmla="*/ 141 h 205"/>
                  <a:gd name="T60" fmla="*/ 57 w 197"/>
                  <a:gd name="T61" fmla="*/ 129 h 205"/>
                  <a:gd name="T62" fmla="*/ 41 w 197"/>
                  <a:gd name="T63" fmla="*/ 151 h 205"/>
                  <a:gd name="T64" fmla="*/ 117 w 197"/>
                  <a:gd name="T65" fmla="*/ 63 h 205"/>
                  <a:gd name="T66" fmla="*/ 127 w 197"/>
                  <a:gd name="T67" fmla="*/ 58 h 205"/>
                  <a:gd name="T68" fmla="*/ 99 w 197"/>
                  <a:gd name="T69" fmla="*/ 10 h 205"/>
                  <a:gd name="T70" fmla="*/ 99 w 197"/>
                  <a:gd name="T71" fmla="*/ 56 h 205"/>
                  <a:gd name="T72" fmla="*/ 99 w 197"/>
                  <a:gd name="T73" fmla="*/ 10 h 205"/>
                  <a:gd name="T74" fmla="*/ 85 w 197"/>
                  <a:gd name="T75" fmla="*/ 62 h 205"/>
                  <a:gd name="T76" fmla="*/ 68 w 197"/>
                  <a:gd name="T77" fmla="*/ 70 h 205"/>
                  <a:gd name="T78" fmla="*/ 70 w 197"/>
                  <a:gd name="T79" fmla="*/ 147 h 205"/>
                  <a:gd name="T80" fmla="*/ 81 w 197"/>
                  <a:gd name="T81" fmla="*/ 141 h 205"/>
                  <a:gd name="T82" fmla="*/ 70 w 197"/>
                  <a:gd name="T83" fmla="*/ 147 h 205"/>
                  <a:gd name="T84" fmla="*/ 113 w 197"/>
                  <a:gd name="T85" fmla="*/ 143 h 205"/>
                  <a:gd name="T86" fmla="*/ 129 w 197"/>
                  <a:gd name="T87" fmla="*/ 135 h 205"/>
                  <a:gd name="T88" fmla="*/ 131 w 197"/>
                  <a:gd name="T89" fmla="*/ 123 h 205"/>
                  <a:gd name="T90" fmla="*/ 99 w 197"/>
                  <a:gd name="T91" fmla="*/ 138 h 205"/>
                  <a:gd name="T92" fmla="*/ 67 w 197"/>
                  <a:gd name="T93" fmla="*/ 123 h 205"/>
                  <a:gd name="T94" fmla="*/ 67 w 197"/>
                  <a:gd name="T95" fmla="*/ 82 h 205"/>
                  <a:gd name="T96" fmla="*/ 99 w 197"/>
                  <a:gd name="T97" fmla="*/ 67 h 205"/>
                  <a:gd name="T98" fmla="*/ 131 w 197"/>
                  <a:gd name="T99" fmla="*/ 82 h 205"/>
                  <a:gd name="T100" fmla="*/ 131 w 197"/>
                  <a:gd name="T101" fmla="*/ 123 h 205"/>
                  <a:gd name="T102" fmla="*/ 160 w 197"/>
                  <a:gd name="T103" fmla="*/ 102 h 205"/>
                  <a:gd name="T104" fmla="*/ 141 w 197"/>
                  <a:gd name="T105" fmla="*/ 102 h 205"/>
                  <a:gd name="T106" fmla="*/ 183 w 197"/>
                  <a:gd name="T107" fmla="*/ 141 h 205"/>
                  <a:gd name="T108" fmla="*/ 157 w 197"/>
                  <a:gd name="T109" fmla="*/ 151 h 205"/>
                  <a:gd name="T110" fmla="*/ 140 w 197"/>
                  <a:gd name="T111" fmla="*/ 129 h 205"/>
                  <a:gd name="T112" fmla="*/ 183 w 197"/>
                  <a:gd name="T113" fmla="*/ 14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05">
                    <a:moveTo>
                      <a:pt x="175" y="102"/>
                    </a:moveTo>
                    <a:cubicBezTo>
                      <a:pt x="175" y="102"/>
                      <a:pt x="176" y="101"/>
                      <a:pt x="176" y="101"/>
                    </a:cubicBezTo>
                    <a:cubicBezTo>
                      <a:pt x="192" y="85"/>
                      <a:pt x="197" y="70"/>
                      <a:pt x="192" y="59"/>
                    </a:cubicBezTo>
                    <a:cubicBezTo>
                      <a:pt x="190" y="54"/>
                      <a:pt x="185" y="49"/>
                      <a:pt x="174" y="46"/>
                    </a:cubicBezTo>
                    <a:cubicBezTo>
                      <a:pt x="174" y="47"/>
                      <a:pt x="174" y="48"/>
                      <a:pt x="174" y="49"/>
                    </a:cubicBezTo>
                    <a:cubicBezTo>
                      <a:pt x="174" y="51"/>
                      <a:pt x="173" y="54"/>
                      <a:pt x="172" y="56"/>
                    </a:cubicBezTo>
                    <a:cubicBezTo>
                      <a:pt x="178" y="57"/>
                      <a:pt x="181" y="60"/>
                      <a:pt x="183" y="63"/>
                    </a:cubicBezTo>
                    <a:cubicBezTo>
                      <a:pt x="186" y="70"/>
                      <a:pt x="181" y="82"/>
                      <a:pt x="169" y="94"/>
                    </a:cubicBezTo>
                    <a:cubicBezTo>
                      <a:pt x="169" y="94"/>
                      <a:pt x="168" y="95"/>
                      <a:pt x="168" y="95"/>
                    </a:cubicBezTo>
                    <a:cubicBezTo>
                      <a:pt x="160" y="89"/>
                      <a:pt x="150" y="82"/>
                      <a:pt x="140" y="76"/>
                    </a:cubicBezTo>
                    <a:cubicBezTo>
                      <a:pt x="139" y="69"/>
                      <a:pt x="138" y="62"/>
                      <a:pt x="137" y="56"/>
                    </a:cubicBezTo>
                    <a:cubicBezTo>
                      <a:pt x="140" y="55"/>
                      <a:pt x="143" y="55"/>
                      <a:pt x="146" y="54"/>
                    </a:cubicBezTo>
                    <a:cubicBezTo>
                      <a:pt x="145" y="53"/>
                      <a:pt x="145" y="51"/>
                      <a:pt x="145" y="49"/>
                    </a:cubicBezTo>
                    <a:cubicBezTo>
                      <a:pt x="145" y="47"/>
                      <a:pt x="145" y="46"/>
                      <a:pt x="145" y="44"/>
                    </a:cubicBezTo>
                    <a:cubicBezTo>
                      <a:pt x="142" y="45"/>
                      <a:pt x="138" y="45"/>
                      <a:pt x="135" y="46"/>
                    </a:cubicBezTo>
                    <a:cubicBezTo>
                      <a:pt x="133" y="41"/>
                      <a:pt x="132" y="36"/>
                      <a:pt x="130" y="31"/>
                    </a:cubicBezTo>
                    <a:cubicBezTo>
                      <a:pt x="122" y="11"/>
                      <a:pt x="111" y="0"/>
                      <a:pt x="99" y="0"/>
                    </a:cubicBezTo>
                    <a:cubicBezTo>
                      <a:pt x="86" y="0"/>
                      <a:pt x="75" y="11"/>
                      <a:pt x="67" y="31"/>
                    </a:cubicBezTo>
                    <a:cubicBezTo>
                      <a:pt x="66" y="36"/>
                      <a:pt x="64" y="41"/>
                      <a:pt x="63" y="46"/>
                    </a:cubicBezTo>
                    <a:cubicBezTo>
                      <a:pt x="55" y="45"/>
                      <a:pt x="48" y="44"/>
                      <a:pt x="41" y="44"/>
                    </a:cubicBezTo>
                    <a:cubicBezTo>
                      <a:pt x="18" y="44"/>
                      <a:pt x="9" y="52"/>
                      <a:pt x="6" y="59"/>
                    </a:cubicBezTo>
                    <a:cubicBezTo>
                      <a:pt x="4" y="63"/>
                      <a:pt x="3" y="68"/>
                      <a:pt x="4" y="73"/>
                    </a:cubicBezTo>
                    <a:cubicBezTo>
                      <a:pt x="7" y="71"/>
                      <a:pt x="10" y="69"/>
                      <a:pt x="14" y="69"/>
                    </a:cubicBezTo>
                    <a:cubicBezTo>
                      <a:pt x="14" y="67"/>
                      <a:pt x="14" y="65"/>
                      <a:pt x="15" y="63"/>
                    </a:cubicBezTo>
                    <a:cubicBezTo>
                      <a:pt x="17" y="57"/>
                      <a:pt x="27" y="54"/>
                      <a:pt x="41" y="54"/>
                    </a:cubicBezTo>
                    <a:cubicBezTo>
                      <a:pt x="47" y="54"/>
                      <a:pt x="53" y="54"/>
                      <a:pt x="61" y="56"/>
                    </a:cubicBezTo>
                    <a:cubicBezTo>
                      <a:pt x="59" y="62"/>
                      <a:pt x="58" y="69"/>
                      <a:pt x="57" y="76"/>
                    </a:cubicBezTo>
                    <a:cubicBezTo>
                      <a:pt x="47" y="82"/>
                      <a:pt x="38" y="89"/>
                      <a:pt x="30" y="95"/>
                    </a:cubicBezTo>
                    <a:cubicBezTo>
                      <a:pt x="29" y="95"/>
                      <a:pt x="29" y="94"/>
                      <a:pt x="29" y="94"/>
                    </a:cubicBezTo>
                    <a:cubicBezTo>
                      <a:pt x="28" y="93"/>
                      <a:pt x="27" y="93"/>
                      <a:pt x="27" y="92"/>
                    </a:cubicBezTo>
                    <a:cubicBezTo>
                      <a:pt x="25" y="95"/>
                      <a:pt x="22" y="97"/>
                      <a:pt x="19" y="98"/>
                    </a:cubicBezTo>
                    <a:cubicBezTo>
                      <a:pt x="19" y="99"/>
                      <a:pt x="20" y="100"/>
                      <a:pt x="21" y="101"/>
                    </a:cubicBezTo>
                    <a:cubicBezTo>
                      <a:pt x="22" y="101"/>
                      <a:pt x="22" y="102"/>
                      <a:pt x="23" y="102"/>
                    </a:cubicBezTo>
                    <a:cubicBezTo>
                      <a:pt x="22" y="103"/>
                      <a:pt x="22" y="103"/>
                      <a:pt x="21" y="104"/>
                    </a:cubicBezTo>
                    <a:cubicBezTo>
                      <a:pt x="6" y="119"/>
                      <a:pt x="0" y="134"/>
                      <a:pt x="6" y="145"/>
                    </a:cubicBezTo>
                    <a:cubicBezTo>
                      <a:pt x="9" y="152"/>
                      <a:pt x="18" y="161"/>
                      <a:pt x="41" y="161"/>
                    </a:cubicBezTo>
                    <a:cubicBezTo>
                      <a:pt x="48" y="161"/>
                      <a:pt x="55" y="160"/>
                      <a:pt x="63" y="158"/>
                    </a:cubicBezTo>
                    <a:cubicBezTo>
                      <a:pt x="64" y="164"/>
                      <a:pt x="66" y="169"/>
                      <a:pt x="67" y="173"/>
                    </a:cubicBezTo>
                    <a:cubicBezTo>
                      <a:pt x="75" y="194"/>
                      <a:pt x="86" y="205"/>
                      <a:pt x="99" y="205"/>
                    </a:cubicBezTo>
                    <a:cubicBezTo>
                      <a:pt x="106" y="205"/>
                      <a:pt x="112" y="201"/>
                      <a:pt x="118" y="194"/>
                    </a:cubicBezTo>
                    <a:cubicBezTo>
                      <a:pt x="115" y="193"/>
                      <a:pt x="112" y="191"/>
                      <a:pt x="110" y="188"/>
                    </a:cubicBezTo>
                    <a:cubicBezTo>
                      <a:pt x="106" y="193"/>
                      <a:pt x="103" y="195"/>
                      <a:pt x="99" y="195"/>
                    </a:cubicBezTo>
                    <a:cubicBezTo>
                      <a:pt x="89" y="195"/>
                      <a:pt x="79" y="180"/>
                      <a:pt x="73" y="156"/>
                    </a:cubicBezTo>
                    <a:cubicBezTo>
                      <a:pt x="81" y="154"/>
                      <a:pt x="90" y="152"/>
                      <a:pt x="99" y="148"/>
                    </a:cubicBezTo>
                    <a:cubicBezTo>
                      <a:pt x="108" y="152"/>
                      <a:pt x="116" y="154"/>
                      <a:pt x="125" y="156"/>
                    </a:cubicBezTo>
                    <a:cubicBezTo>
                      <a:pt x="124" y="160"/>
                      <a:pt x="123" y="162"/>
                      <a:pt x="122" y="165"/>
                    </a:cubicBezTo>
                    <a:cubicBezTo>
                      <a:pt x="126" y="165"/>
                      <a:pt x="129" y="167"/>
                      <a:pt x="132" y="169"/>
                    </a:cubicBezTo>
                    <a:cubicBezTo>
                      <a:pt x="133" y="165"/>
                      <a:pt x="134" y="162"/>
                      <a:pt x="135" y="158"/>
                    </a:cubicBezTo>
                    <a:cubicBezTo>
                      <a:pt x="143" y="160"/>
                      <a:pt x="150" y="161"/>
                      <a:pt x="157" y="161"/>
                    </a:cubicBezTo>
                    <a:cubicBezTo>
                      <a:pt x="157" y="161"/>
                      <a:pt x="157" y="161"/>
                      <a:pt x="157" y="161"/>
                    </a:cubicBezTo>
                    <a:cubicBezTo>
                      <a:pt x="180" y="161"/>
                      <a:pt x="189" y="152"/>
                      <a:pt x="192" y="145"/>
                    </a:cubicBezTo>
                    <a:cubicBezTo>
                      <a:pt x="197" y="134"/>
                      <a:pt x="192" y="119"/>
                      <a:pt x="176" y="104"/>
                    </a:cubicBezTo>
                    <a:cubicBezTo>
                      <a:pt x="176" y="103"/>
                      <a:pt x="175" y="103"/>
                      <a:pt x="175" y="102"/>
                    </a:cubicBezTo>
                    <a:close/>
                    <a:moveTo>
                      <a:pt x="56" y="88"/>
                    </a:moveTo>
                    <a:cubicBezTo>
                      <a:pt x="56" y="93"/>
                      <a:pt x="56" y="97"/>
                      <a:pt x="56" y="102"/>
                    </a:cubicBezTo>
                    <a:cubicBezTo>
                      <a:pt x="56" y="107"/>
                      <a:pt x="56" y="112"/>
                      <a:pt x="56" y="116"/>
                    </a:cubicBezTo>
                    <a:cubicBezTo>
                      <a:pt x="49" y="112"/>
                      <a:pt x="43" y="107"/>
                      <a:pt x="37" y="102"/>
                    </a:cubicBezTo>
                    <a:cubicBezTo>
                      <a:pt x="43" y="98"/>
                      <a:pt x="49" y="93"/>
                      <a:pt x="56" y="88"/>
                    </a:cubicBezTo>
                    <a:close/>
                    <a:moveTo>
                      <a:pt x="41" y="151"/>
                    </a:moveTo>
                    <a:cubicBezTo>
                      <a:pt x="27" y="151"/>
                      <a:pt x="17" y="147"/>
                      <a:pt x="15" y="141"/>
                    </a:cubicBezTo>
                    <a:cubicBezTo>
                      <a:pt x="11" y="134"/>
                      <a:pt x="17" y="122"/>
                      <a:pt x="30" y="109"/>
                    </a:cubicBezTo>
                    <a:cubicBezTo>
                      <a:pt x="38" y="116"/>
                      <a:pt x="47" y="122"/>
                      <a:pt x="57" y="129"/>
                    </a:cubicBezTo>
                    <a:cubicBezTo>
                      <a:pt x="58" y="136"/>
                      <a:pt x="59" y="142"/>
                      <a:pt x="61" y="149"/>
                    </a:cubicBezTo>
                    <a:cubicBezTo>
                      <a:pt x="53" y="150"/>
                      <a:pt x="47" y="151"/>
                      <a:pt x="41" y="151"/>
                    </a:cubicBezTo>
                    <a:close/>
                    <a:moveTo>
                      <a:pt x="129" y="70"/>
                    </a:moveTo>
                    <a:cubicBezTo>
                      <a:pt x="125" y="68"/>
                      <a:pt x="121" y="65"/>
                      <a:pt x="117" y="63"/>
                    </a:cubicBezTo>
                    <a:cubicBezTo>
                      <a:pt x="115" y="63"/>
                      <a:pt x="114" y="62"/>
                      <a:pt x="113" y="62"/>
                    </a:cubicBezTo>
                    <a:cubicBezTo>
                      <a:pt x="118" y="60"/>
                      <a:pt x="123" y="59"/>
                      <a:pt x="127" y="58"/>
                    </a:cubicBezTo>
                    <a:cubicBezTo>
                      <a:pt x="128" y="62"/>
                      <a:pt x="129" y="66"/>
                      <a:pt x="129" y="70"/>
                    </a:cubicBezTo>
                    <a:close/>
                    <a:moveTo>
                      <a:pt x="99" y="10"/>
                    </a:moveTo>
                    <a:cubicBezTo>
                      <a:pt x="108" y="10"/>
                      <a:pt x="119" y="24"/>
                      <a:pt x="125" y="48"/>
                    </a:cubicBezTo>
                    <a:cubicBezTo>
                      <a:pt x="116" y="50"/>
                      <a:pt x="108" y="53"/>
                      <a:pt x="99" y="56"/>
                    </a:cubicBezTo>
                    <a:cubicBezTo>
                      <a:pt x="90" y="53"/>
                      <a:pt x="81" y="50"/>
                      <a:pt x="73" y="48"/>
                    </a:cubicBezTo>
                    <a:cubicBezTo>
                      <a:pt x="79" y="24"/>
                      <a:pt x="89" y="10"/>
                      <a:pt x="99" y="10"/>
                    </a:cubicBezTo>
                    <a:close/>
                    <a:moveTo>
                      <a:pt x="70" y="58"/>
                    </a:moveTo>
                    <a:cubicBezTo>
                      <a:pt x="75" y="59"/>
                      <a:pt x="80" y="60"/>
                      <a:pt x="85" y="62"/>
                    </a:cubicBezTo>
                    <a:cubicBezTo>
                      <a:pt x="83" y="62"/>
                      <a:pt x="82" y="63"/>
                      <a:pt x="81" y="63"/>
                    </a:cubicBezTo>
                    <a:cubicBezTo>
                      <a:pt x="77" y="65"/>
                      <a:pt x="72" y="68"/>
                      <a:pt x="68" y="70"/>
                    </a:cubicBezTo>
                    <a:cubicBezTo>
                      <a:pt x="69" y="66"/>
                      <a:pt x="70" y="62"/>
                      <a:pt x="70" y="58"/>
                    </a:cubicBezTo>
                    <a:close/>
                    <a:moveTo>
                      <a:pt x="70" y="147"/>
                    </a:moveTo>
                    <a:cubicBezTo>
                      <a:pt x="70" y="143"/>
                      <a:pt x="69" y="139"/>
                      <a:pt x="68" y="135"/>
                    </a:cubicBezTo>
                    <a:cubicBezTo>
                      <a:pt x="72" y="137"/>
                      <a:pt x="77" y="139"/>
                      <a:pt x="81" y="141"/>
                    </a:cubicBezTo>
                    <a:cubicBezTo>
                      <a:pt x="82" y="142"/>
                      <a:pt x="83" y="142"/>
                      <a:pt x="85" y="143"/>
                    </a:cubicBezTo>
                    <a:cubicBezTo>
                      <a:pt x="80" y="144"/>
                      <a:pt x="75" y="146"/>
                      <a:pt x="70" y="147"/>
                    </a:cubicBezTo>
                    <a:close/>
                    <a:moveTo>
                      <a:pt x="127" y="147"/>
                    </a:moveTo>
                    <a:cubicBezTo>
                      <a:pt x="123" y="146"/>
                      <a:pt x="118" y="144"/>
                      <a:pt x="113" y="143"/>
                    </a:cubicBezTo>
                    <a:cubicBezTo>
                      <a:pt x="114" y="142"/>
                      <a:pt x="115" y="142"/>
                      <a:pt x="117" y="141"/>
                    </a:cubicBezTo>
                    <a:cubicBezTo>
                      <a:pt x="121" y="139"/>
                      <a:pt x="125" y="137"/>
                      <a:pt x="129" y="135"/>
                    </a:cubicBezTo>
                    <a:cubicBezTo>
                      <a:pt x="129" y="139"/>
                      <a:pt x="128" y="143"/>
                      <a:pt x="127" y="147"/>
                    </a:cubicBezTo>
                    <a:close/>
                    <a:moveTo>
                      <a:pt x="131" y="123"/>
                    </a:moveTo>
                    <a:cubicBezTo>
                      <a:pt x="125" y="126"/>
                      <a:pt x="119" y="129"/>
                      <a:pt x="113" y="132"/>
                    </a:cubicBezTo>
                    <a:cubicBezTo>
                      <a:pt x="108" y="134"/>
                      <a:pt x="103" y="136"/>
                      <a:pt x="99" y="138"/>
                    </a:cubicBezTo>
                    <a:cubicBezTo>
                      <a:pt x="94" y="136"/>
                      <a:pt x="90" y="134"/>
                      <a:pt x="85" y="132"/>
                    </a:cubicBezTo>
                    <a:cubicBezTo>
                      <a:pt x="79" y="129"/>
                      <a:pt x="73" y="126"/>
                      <a:pt x="67" y="123"/>
                    </a:cubicBezTo>
                    <a:cubicBezTo>
                      <a:pt x="66" y="116"/>
                      <a:pt x="66" y="109"/>
                      <a:pt x="66" y="102"/>
                    </a:cubicBezTo>
                    <a:cubicBezTo>
                      <a:pt x="66" y="95"/>
                      <a:pt x="66" y="88"/>
                      <a:pt x="67" y="82"/>
                    </a:cubicBezTo>
                    <a:cubicBezTo>
                      <a:pt x="73" y="79"/>
                      <a:pt x="79" y="76"/>
                      <a:pt x="85" y="73"/>
                    </a:cubicBezTo>
                    <a:cubicBezTo>
                      <a:pt x="90" y="70"/>
                      <a:pt x="94" y="68"/>
                      <a:pt x="99" y="67"/>
                    </a:cubicBezTo>
                    <a:cubicBezTo>
                      <a:pt x="103" y="68"/>
                      <a:pt x="108" y="70"/>
                      <a:pt x="113" y="73"/>
                    </a:cubicBezTo>
                    <a:cubicBezTo>
                      <a:pt x="119" y="76"/>
                      <a:pt x="125" y="79"/>
                      <a:pt x="131" y="82"/>
                    </a:cubicBezTo>
                    <a:cubicBezTo>
                      <a:pt x="131" y="88"/>
                      <a:pt x="131" y="95"/>
                      <a:pt x="131" y="102"/>
                    </a:cubicBezTo>
                    <a:cubicBezTo>
                      <a:pt x="131" y="109"/>
                      <a:pt x="131" y="116"/>
                      <a:pt x="131" y="123"/>
                    </a:cubicBezTo>
                    <a:close/>
                    <a:moveTo>
                      <a:pt x="141" y="88"/>
                    </a:moveTo>
                    <a:cubicBezTo>
                      <a:pt x="148" y="93"/>
                      <a:pt x="155" y="98"/>
                      <a:pt x="160" y="102"/>
                    </a:cubicBezTo>
                    <a:cubicBezTo>
                      <a:pt x="154" y="107"/>
                      <a:pt x="148" y="112"/>
                      <a:pt x="141" y="116"/>
                    </a:cubicBezTo>
                    <a:cubicBezTo>
                      <a:pt x="141" y="112"/>
                      <a:pt x="141" y="107"/>
                      <a:pt x="141" y="102"/>
                    </a:cubicBezTo>
                    <a:cubicBezTo>
                      <a:pt x="141" y="97"/>
                      <a:pt x="141" y="93"/>
                      <a:pt x="141" y="88"/>
                    </a:cubicBezTo>
                    <a:close/>
                    <a:moveTo>
                      <a:pt x="183" y="141"/>
                    </a:moveTo>
                    <a:cubicBezTo>
                      <a:pt x="180" y="147"/>
                      <a:pt x="171" y="151"/>
                      <a:pt x="157" y="151"/>
                    </a:cubicBezTo>
                    <a:cubicBezTo>
                      <a:pt x="157" y="151"/>
                      <a:pt x="157" y="151"/>
                      <a:pt x="157" y="151"/>
                    </a:cubicBezTo>
                    <a:cubicBezTo>
                      <a:pt x="151" y="151"/>
                      <a:pt x="144" y="150"/>
                      <a:pt x="137" y="149"/>
                    </a:cubicBezTo>
                    <a:cubicBezTo>
                      <a:pt x="138" y="142"/>
                      <a:pt x="139" y="136"/>
                      <a:pt x="140" y="129"/>
                    </a:cubicBezTo>
                    <a:cubicBezTo>
                      <a:pt x="150" y="122"/>
                      <a:pt x="160" y="116"/>
                      <a:pt x="168" y="109"/>
                    </a:cubicBezTo>
                    <a:cubicBezTo>
                      <a:pt x="181" y="122"/>
                      <a:pt x="186" y="134"/>
                      <a:pt x="183" y="1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200">
                  <a:solidFill>
                    <a:srgbClr val="000000"/>
                  </a:solidFill>
                </a:endParaRPr>
              </a:p>
            </p:txBody>
          </p:sp>
          <p:sp>
            <p:nvSpPr>
              <p:cNvPr id="52" name="Oval 9"/>
              <p:cNvSpPr>
                <a:spLocks noChangeArrowheads="1"/>
              </p:cNvSpPr>
              <p:nvPr>
                <p:custDataLst>
                  <p:tags r:id="rId46"/>
                </p:custDataLst>
              </p:nvPr>
            </p:nvSpPr>
            <p:spPr bwMode="auto">
              <a:xfrm>
                <a:off x="6142038" y="3683000"/>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200">
                  <a:solidFill>
                    <a:srgbClr val="000000"/>
                  </a:solidFill>
                </a:endParaRPr>
              </a:p>
            </p:txBody>
          </p:sp>
        </p:grpSp>
      </p:grpSp>
      <p:sp>
        <p:nvSpPr>
          <p:cNvPr id="84" name="TextBox 3"/>
          <p:cNvSpPr txBox="1"/>
          <p:nvPr>
            <p:custDataLst>
              <p:tags r:id="rId47"/>
            </p:custDataLst>
          </p:nvPr>
        </p:nvSpPr>
        <p:spPr>
          <a:xfrm>
            <a:off x="7965666" y="4267869"/>
            <a:ext cx="642620" cy="368300"/>
          </a:xfrm>
          <a:prstGeom prst="rect">
            <a:avLst/>
          </a:prstGeom>
          <a:noFill/>
        </p:spPr>
        <p:txBody>
          <a:bodyPr wrap="square" rtlCol="0">
            <a:spAutoFit/>
          </a:bodyPr>
          <a:lstStyle/>
          <a:p>
            <a:pPr algn="l"/>
            <a:r>
              <a:rPr lang="zh-CN" altLang="en-US" sz="1800" b="1" dirty="0">
                <a:solidFill>
                  <a:schemeClr val="tx1"/>
                </a:solidFill>
                <a:latin typeface="宋体" panose="02010600030101010101" pitchFamily="2" charset="-122"/>
                <a:sym typeface="Arial" panose="020B0604020202020204" pitchFamily="34" charset="0"/>
              </a:rPr>
              <a:t>中国</a:t>
            </a:r>
            <a:endParaRPr lang="zh-CN" altLang="en-US" sz="1800" b="1" dirty="0">
              <a:solidFill>
                <a:schemeClr val="tx1"/>
              </a:solidFill>
              <a:latin typeface="宋体" panose="02010600030101010101" pitchFamily="2" charset="-122"/>
              <a:ea typeface="+mn-ea"/>
              <a:cs typeface="+mn-ea"/>
              <a:sym typeface="Arial" panose="020B0604020202020204" pitchFamily="34" charset="0"/>
            </a:endParaRPr>
          </a:p>
        </p:txBody>
      </p:sp>
      <p:sp>
        <p:nvSpPr>
          <p:cNvPr id="85" name="Rectangle 4"/>
          <p:cNvSpPr/>
          <p:nvPr>
            <p:custDataLst>
              <p:tags r:id="rId48"/>
            </p:custDataLst>
          </p:nvPr>
        </p:nvSpPr>
        <p:spPr>
          <a:xfrm>
            <a:off x="7864067" y="4735505"/>
            <a:ext cx="2139687" cy="737235"/>
          </a:xfrm>
          <a:prstGeom prst="rect">
            <a:avLst/>
          </a:prstGeom>
        </p:spPr>
        <p:txBody>
          <a:bodyPr wrap="square">
            <a:spAutoFit/>
          </a:bodyPr>
          <a:lstStyle/>
          <a:p>
            <a:r>
              <a:rPr lang="zh-CN" altLang="en-US" sz="1400" b="1" dirty="0">
                <a:solidFill>
                  <a:srgbClr val="FF0000"/>
                </a:solidFill>
                <a:latin typeface="宋体" panose="02010600030101010101" pitchFamily="2" charset="-122"/>
                <a:sym typeface="Arial" panose="020B0604020202020204" pitchFamily="34" charset="0"/>
              </a:rPr>
              <a:t>心肺复苏的普及率不到</a:t>
            </a:r>
            <a:r>
              <a:rPr lang="en-US" altLang="x-none" sz="1400" b="1" dirty="0">
                <a:solidFill>
                  <a:srgbClr val="FF0000"/>
                </a:solidFill>
                <a:latin typeface="宋体" panose="02010600030101010101" pitchFamily="2" charset="-122"/>
                <a:sym typeface="Arial" panose="020B0604020202020204" pitchFamily="34" charset="0"/>
              </a:rPr>
              <a:t>1%</a:t>
            </a:r>
            <a:r>
              <a:rPr lang="zh-CN" altLang="en-US" sz="1400" b="1" dirty="0">
                <a:solidFill>
                  <a:srgbClr val="FF0000"/>
                </a:solidFill>
                <a:latin typeface="宋体" panose="02010600030101010101" pitchFamily="2" charset="-122"/>
                <a:sym typeface="Arial" panose="020B0604020202020204" pitchFamily="34" charset="0"/>
              </a:rPr>
              <a:t>，我国猝死抢救成功率还不到万分之一。</a:t>
            </a:r>
            <a:endParaRPr lang="zh-CN" altLang="en-US" sz="1400" b="1" dirty="0">
              <a:solidFill>
                <a:srgbClr val="FF0000"/>
              </a:solidFill>
              <a:latin typeface="宋体" panose="02010600030101010101" pitchFamily="2" charset="-122"/>
              <a:sym typeface="Arial" panose="020B0604020202020204" pitchFamily="34" charset="0"/>
            </a:endParaRPr>
          </a:p>
        </p:txBody>
      </p:sp>
      <p:grpSp>
        <p:nvGrpSpPr>
          <p:cNvPr id="90" name="组合 89"/>
          <p:cNvGrpSpPr/>
          <p:nvPr>
            <p:custDataLst>
              <p:tags r:id="rId49"/>
            </p:custDataLst>
          </p:nvPr>
        </p:nvGrpSpPr>
        <p:grpSpPr>
          <a:xfrm>
            <a:off x="5949055" y="4767783"/>
            <a:ext cx="1699547" cy="552709"/>
            <a:chOff x="5989365" y="4414549"/>
            <a:chExt cx="2266062" cy="736945"/>
          </a:xfrm>
        </p:grpSpPr>
        <p:sp>
          <p:nvSpPr>
            <p:cNvPr id="91" name="Freeform 89"/>
            <p:cNvSpPr/>
            <p:nvPr>
              <p:custDataLst>
                <p:tags r:id="rId50"/>
              </p:custDataLst>
            </p:nvPr>
          </p:nvSpPr>
          <p:spPr bwMode="auto">
            <a:xfrm>
              <a:off x="5989365" y="4447341"/>
              <a:ext cx="317559" cy="605779"/>
            </a:xfrm>
            <a:custGeom>
              <a:avLst/>
              <a:gdLst>
                <a:gd name="T0" fmla="*/ 0 w 68"/>
                <a:gd name="T1" fmla="*/ 128 h 130"/>
                <a:gd name="T2" fmla="*/ 36 w 68"/>
                <a:gd name="T3" fmla="*/ 130 h 130"/>
                <a:gd name="T4" fmla="*/ 68 w 68"/>
                <a:gd name="T5" fmla="*/ 128 h 130"/>
                <a:gd name="T6" fmla="*/ 68 w 68"/>
                <a:gd name="T7" fmla="*/ 5 h 130"/>
                <a:gd name="T8" fmla="*/ 33 w 68"/>
                <a:gd name="T9" fmla="*/ 0 h 130"/>
                <a:gd name="T10" fmla="*/ 0 w 68"/>
                <a:gd name="T11" fmla="*/ 5 h 130"/>
                <a:gd name="T12" fmla="*/ 0 w 68"/>
                <a:gd name="T13" fmla="*/ 128 h 130"/>
              </a:gdLst>
              <a:ahLst/>
              <a:cxnLst>
                <a:cxn ang="0">
                  <a:pos x="T0" y="T1"/>
                </a:cxn>
                <a:cxn ang="0">
                  <a:pos x="T2" y="T3"/>
                </a:cxn>
                <a:cxn ang="0">
                  <a:pos x="T4" y="T5"/>
                </a:cxn>
                <a:cxn ang="0">
                  <a:pos x="T6" y="T7"/>
                </a:cxn>
                <a:cxn ang="0">
                  <a:pos x="T8" y="T9"/>
                </a:cxn>
                <a:cxn ang="0">
                  <a:pos x="T10" y="T11"/>
                </a:cxn>
                <a:cxn ang="0">
                  <a:pos x="T12" y="T13"/>
                </a:cxn>
              </a:cxnLst>
              <a:rect l="0" t="0" r="r" b="b"/>
              <a:pathLst>
                <a:path w="68" h="130">
                  <a:moveTo>
                    <a:pt x="0" y="128"/>
                  </a:moveTo>
                  <a:cubicBezTo>
                    <a:pt x="0" y="128"/>
                    <a:pt x="16" y="130"/>
                    <a:pt x="36" y="130"/>
                  </a:cubicBezTo>
                  <a:cubicBezTo>
                    <a:pt x="55" y="130"/>
                    <a:pt x="68" y="128"/>
                    <a:pt x="68" y="128"/>
                  </a:cubicBezTo>
                  <a:cubicBezTo>
                    <a:pt x="68" y="5"/>
                    <a:pt x="68" y="5"/>
                    <a:pt x="68" y="5"/>
                  </a:cubicBezTo>
                  <a:cubicBezTo>
                    <a:pt x="68" y="5"/>
                    <a:pt x="54" y="0"/>
                    <a:pt x="33" y="0"/>
                  </a:cubicBezTo>
                  <a:cubicBezTo>
                    <a:pt x="12" y="0"/>
                    <a:pt x="0" y="5"/>
                    <a:pt x="0" y="5"/>
                  </a:cubicBezTo>
                  <a:lnTo>
                    <a:pt x="0" y="128"/>
                  </a:lnTo>
                  <a:close/>
                </a:path>
              </a:pathLst>
            </a:custGeom>
            <a:solidFill>
              <a:srgbClr val="5E5E5E"/>
            </a:solidFill>
            <a:ln>
              <a:noFill/>
            </a:ln>
          </p:spPr>
          <p:txBody>
            <a:bodyPr vert="horz" wrap="square" lIns="68580" tIns="34290" rIns="68580" bIns="34290" numCol="1" anchor="t" anchorCtr="0" compatLnSpc="1"/>
            <a:lstStyle/>
            <a:p>
              <a:endParaRPr lang="id-ID" sz="1200">
                <a:solidFill>
                  <a:srgbClr val="000000"/>
                </a:solidFill>
              </a:endParaRPr>
            </a:p>
          </p:txBody>
        </p:sp>
        <p:sp>
          <p:nvSpPr>
            <p:cNvPr id="92" name="Freeform 92"/>
            <p:cNvSpPr/>
            <p:nvPr>
              <p:custDataLst>
                <p:tags r:id="rId51"/>
              </p:custDataLst>
            </p:nvPr>
          </p:nvSpPr>
          <p:spPr bwMode="auto">
            <a:xfrm>
              <a:off x="6255148" y="4447341"/>
              <a:ext cx="2000279" cy="704153"/>
            </a:xfrm>
            <a:custGeom>
              <a:avLst/>
              <a:gdLst>
                <a:gd name="T0" fmla="*/ 913 w 1159"/>
                <a:gd name="T1" fmla="*/ 0 h 408"/>
                <a:gd name="T2" fmla="*/ 0 w 1159"/>
                <a:gd name="T3" fmla="*/ 70 h 408"/>
                <a:gd name="T4" fmla="*/ 0 w 1159"/>
                <a:gd name="T5" fmla="*/ 324 h 408"/>
                <a:gd name="T6" fmla="*/ 913 w 1159"/>
                <a:gd name="T7" fmla="*/ 408 h 408"/>
                <a:gd name="T8" fmla="*/ 1159 w 1159"/>
                <a:gd name="T9" fmla="*/ 216 h 408"/>
                <a:gd name="T10" fmla="*/ 1159 w 1159"/>
                <a:gd name="T11" fmla="*/ 195 h 408"/>
                <a:gd name="T12" fmla="*/ 913 w 1159"/>
                <a:gd name="T13" fmla="*/ 0 h 408"/>
              </a:gdLst>
              <a:ahLst/>
              <a:cxnLst>
                <a:cxn ang="0">
                  <a:pos x="T0" y="T1"/>
                </a:cxn>
                <a:cxn ang="0">
                  <a:pos x="T2" y="T3"/>
                </a:cxn>
                <a:cxn ang="0">
                  <a:pos x="T4" y="T5"/>
                </a:cxn>
                <a:cxn ang="0">
                  <a:pos x="T6" y="T7"/>
                </a:cxn>
                <a:cxn ang="0">
                  <a:pos x="T8" y="T9"/>
                </a:cxn>
                <a:cxn ang="0">
                  <a:pos x="T10" y="T11"/>
                </a:cxn>
                <a:cxn ang="0">
                  <a:pos x="T12" y="T13"/>
                </a:cxn>
              </a:cxnLst>
              <a:rect l="0" t="0" r="r" b="b"/>
              <a:pathLst>
                <a:path w="1159" h="408">
                  <a:moveTo>
                    <a:pt x="913" y="0"/>
                  </a:moveTo>
                  <a:lnTo>
                    <a:pt x="0" y="70"/>
                  </a:lnTo>
                  <a:lnTo>
                    <a:pt x="0" y="324"/>
                  </a:lnTo>
                  <a:lnTo>
                    <a:pt x="913" y="408"/>
                  </a:lnTo>
                  <a:lnTo>
                    <a:pt x="1159" y="216"/>
                  </a:lnTo>
                  <a:lnTo>
                    <a:pt x="1159" y="195"/>
                  </a:lnTo>
                  <a:lnTo>
                    <a:pt x="913" y="0"/>
                  </a:lnTo>
                  <a:close/>
                </a:path>
              </a:pathLst>
            </a:custGeom>
            <a:solidFill>
              <a:srgbClr val="7C7C7C">
                <a:lumMod val="75000"/>
              </a:srgbClr>
            </a:solidFill>
            <a:ln>
              <a:noFill/>
            </a:ln>
          </p:spPr>
          <p:txBody>
            <a:bodyPr vert="horz" wrap="square" lIns="68580" tIns="34290" rIns="68580" bIns="34290" numCol="1" anchor="t" anchorCtr="0" compatLnSpc="1"/>
            <a:lstStyle/>
            <a:p>
              <a:endParaRPr lang="id-ID" sz="1200">
                <a:solidFill>
                  <a:srgbClr val="000000"/>
                </a:solidFill>
              </a:endParaRPr>
            </a:p>
          </p:txBody>
        </p:sp>
        <p:sp>
          <p:nvSpPr>
            <p:cNvPr id="93" name="Freeform 93"/>
            <p:cNvSpPr/>
            <p:nvPr>
              <p:custDataLst>
                <p:tags r:id="rId52"/>
              </p:custDataLst>
            </p:nvPr>
          </p:nvSpPr>
          <p:spPr bwMode="auto">
            <a:xfrm>
              <a:off x="6255148" y="4414549"/>
              <a:ext cx="2000279" cy="704153"/>
            </a:xfrm>
            <a:custGeom>
              <a:avLst/>
              <a:gdLst>
                <a:gd name="T0" fmla="*/ 905 w 1159"/>
                <a:gd name="T1" fmla="*/ 0 h 408"/>
                <a:gd name="T2" fmla="*/ 0 w 1159"/>
                <a:gd name="T3" fmla="*/ 68 h 408"/>
                <a:gd name="T4" fmla="*/ 0 w 1159"/>
                <a:gd name="T5" fmla="*/ 324 h 408"/>
                <a:gd name="T6" fmla="*/ 905 w 1159"/>
                <a:gd name="T7" fmla="*/ 408 h 408"/>
                <a:gd name="T8" fmla="*/ 1159 w 1159"/>
                <a:gd name="T9" fmla="*/ 214 h 408"/>
                <a:gd name="T10" fmla="*/ 905 w 1159"/>
                <a:gd name="T11" fmla="*/ 0 h 408"/>
              </a:gdLst>
              <a:ahLst/>
              <a:cxnLst>
                <a:cxn ang="0">
                  <a:pos x="T0" y="T1"/>
                </a:cxn>
                <a:cxn ang="0">
                  <a:pos x="T2" y="T3"/>
                </a:cxn>
                <a:cxn ang="0">
                  <a:pos x="T4" y="T5"/>
                </a:cxn>
                <a:cxn ang="0">
                  <a:pos x="T6" y="T7"/>
                </a:cxn>
                <a:cxn ang="0">
                  <a:pos x="T8" y="T9"/>
                </a:cxn>
                <a:cxn ang="0">
                  <a:pos x="T10" y="T11"/>
                </a:cxn>
              </a:cxnLst>
              <a:rect l="0" t="0" r="r" b="b"/>
              <a:pathLst>
                <a:path w="1159" h="408">
                  <a:moveTo>
                    <a:pt x="905" y="0"/>
                  </a:moveTo>
                  <a:lnTo>
                    <a:pt x="0" y="68"/>
                  </a:lnTo>
                  <a:lnTo>
                    <a:pt x="0" y="324"/>
                  </a:lnTo>
                  <a:lnTo>
                    <a:pt x="905" y="408"/>
                  </a:lnTo>
                  <a:lnTo>
                    <a:pt x="1159" y="214"/>
                  </a:lnTo>
                  <a:lnTo>
                    <a:pt x="905" y="0"/>
                  </a:lnTo>
                  <a:close/>
                </a:path>
              </a:pathLst>
            </a:custGeom>
            <a:solidFill>
              <a:srgbClr val="4472C4"/>
            </a:solidFill>
            <a:ln>
              <a:noFill/>
            </a:ln>
          </p:spPr>
          <p:style>
            <a:lnRef idx="3">
              <a:srgbClr val="FFFFFF"/>
            </a:lnRef>
            <a:fillRef idx="1">
              <a:srgbClr val="4472C4"/>
            </a:fillRef>
            <a:effectRef idx="1">
              <a:srgbClr val="4472C4"/>
            </a:effectRef>
            <a:fontRef idx="minor">
              <a:srgbClr val="FFFFFF"/>
            </a:fontRef>
          </p:style>
          <p:txBody>
            <a:bodyPr vert="horz" wrap="square" lIns="68580" tIns="34290" rIns="68580" bIns="34290" numCol="1" anchor="t" anchorCtr="0" compatLnSpc="1"/>
            <a:lstStyle/>
            <a:p>
              <a:endParaRPr lang="id-ID" sz="1200">
                <a:solidFill>
                  <a:srgbClr val="000000"/>
                </a:solidFill>
              </a:endParaRPr>
            </a:p>
          </p:txBody>
        </p:sp>
        <p:sp>
          <p:nvSpPr>
            <p:cNvPr id="94" name="TextBox 15"/>
            <p:cNvSpPr txBox="1"/>
            <p:nvPr>
              <p:custDataLst>
                <p:tags r:id="rId53"/>
              </p:custDataLst>
            </p:nvPr>
          </p:nvSpPr>
          <p:spPr>
            <a:xfrm>
              <a:off x="6362670" y="4587620"/>
              <a:ext cx="1162473" cy="336973"/>
            </a:xfrm>
            <a:prstGeom prst="rect">
              <a:avLst/>
            </a:prstGeom>
            <a:noFill/>
          </p:spPr>
          <p:txBody>
            <a:bodyPr wrap="square" rtlCol="0">
              <a:spAutoFit/>
            </a:bodyPr>
            <a:lstStyle/>
            <a:p>
              <a:r>
                <a:rPr lang="id-ID" sz="1050" b="1" dirty="0">
                  <a:solidFill>
                    <a:srgbClr val="FFFFFF"/>
                  </a:solidFill>
                </a:rPr>
                <a:t>Content 0</a:t>
              </a:r>
              <a:r>
                <a:rPr lang="en-US" sz="1050" b="1" dirty="0">
                  <a:solidFill>
                    <a:srgbClr val="FFFFFF"/>
                  </a:solidFill>
                </a:rPr>
                <a:t>5</a:t>
              </a:r>
              <a:endParaRPr lang="id-ID" sz="1050" b="1" dirty="0">
                <a:solidFill>
                  <a:srgbClr val="FFFFFF"/>
                </a:solidFill>
              </a:endParaRPr>
            </a:p>
          </p:txBody>
        </p:sp>
        <p:sp>
          <p:nvSpPr>
            <p:cNvPr id="95" name="KSO_Shape"/>
            <p:cNvSpPr>
              <a:spLocks noChangeArrowheads="1"/>
            </p:cNvSpPr>
            <p:nvPr>
              <p:custDataLst>
                <p:tags r:id="rId54"/>
              </p:custDataLst>
            </p:nvPr>
          </p:nvSpPr>
          <p:spPr bwMode="auto">
            <a:xfrm>
              <a:off x="7540783" y="4614545"/>
              <a:ext cx="356274" cy="296894"/>
            </a:xfrm>
            <a:custGeom>
              <a:avLst/>
              <a:gdLst/>
              <a:ahLst/>
              <a:cxnLst/>
              <a:rect l="0" t="0" r="r" b="b"/>
              <a:pathLst>
                <a:path w="1450975" h="1209675">
                  <a:moveTo>
                    <a:pt x="180975" y="182562"/>
                  </a:moveTo>
                  <a:lnTo>
                    <a:pt x="1270000" y="182562"/>
                  </a:lnTo>
                  <a:lnTo>
                    <a:pt x="1270000" y="725487"/>
                  </a:lnTo>
                  <a:lnTo>
                    <a:pt x="180975" y="725487"/>
                  </a:lnTo>
                  <a:lnTo>
                    <a:pt x="180975" y="182562"/>
                  </a:lnTo>
                  <a:close/>
                  <a:moveTo>
                    <a:pt x="120672" y="120703"/>
                  </a:moveTo>
                  <a:lnTo>
                    <a:pt x="120672" y="785892"/>
                  </a:lnTo>
                  <a:lnTo>
                    <a:pt x="1330039" y="785892"/>
                  </a:lnTo>
                  <a:lnTo>
                    <a:pt x="1330039" y="120703"/>
                  </a:lnTo>
                  <a:lnTo>
                    <a:pt x="120672" y="120703"/>
                  </a:lnTo>
                  <a:close/>
                  <a:moveTo>
                    <a:pt x="114585" y="0"/>
                  </a:moveTo>
                  <a:lnTo>
                    <a:pt x="120672" y="0"/>
                  </a:lnTo>
                  <a:lnTo>
                    <a:pt x="1330039" y="0"/>
                  </a:lnTo>
                  <a:lnTo>
                    <a:pt x="1336390" y="0"/>
                  </a:lnTo>
                  <a:lnTo>
                    <a:pt x="1342476" y="529"/>
                  </a:lnTo>
                  <a:lnTo>
                    <a:pt x="1348298" y="1059"/>
                  </a:lnTo>
                  <a:lnTo>
                    <a:pt x="1354385" y="2382"/>
                  </a:lnTo>
                  <a:lnTo>
                    <a:pt x="1360207" y="3441"/>
                  </a:lnTo>
                  <a:lnTo>
                    <a:pt x="1366028" y="5294"/>
                  </a:lnTo>
                  <a:lnTo>
                    <a:pt x="1371586" y="7147"/>
                  </a:lnTo>
                  <a:lnTo>
                    <a:pt x="1376878" y="9264"/>
                  </a:lnTo>
                  <a:lnTo>
                    <a:pt x="1382436" y="11911"/>
                  </a:lnTo>
                  <a:lnTo>
                    <a:pt x="1387728" y="14558"/>
                  </a:lnTo>
                  <a:lnTo>
                    <a:pt x="1392492" y="17205"/>
                  </a:lnTo>
                  <a:lnTo>
                    <a:pt x="1397784" y="20646"/>
                  </a:lnTo>
                  <a:lnTo>
                    <a:pt x="1402283" y="24087"/>
                  </a:lnTo>
                  <a:lnTo>
                    <a:pt x="1406782" y="27529"/>
                  </a:lnTo>
                  <a:lnTo>
                    <a:pt x="1411545" y="31234"/>
                  </a:lnTo>
                  <a:lnTo>
                    <a:pt x="1415515" y="35205"/>
                  </a:lnTo>
                  <a:lnTo>
                    <a:pt x="1419749" y="39440"/>
                  </a:lnTo>
                  <a:lnTo>
                    <a:pt x="1423454" y="44205"/>
                  </a:lnTo>
                  <a:lnTo>
                    <a:pt x="1426894" y="48705"/>
                  </a:lnTo>
                  <a:lnTo>
                    <a:pt x="1430334" y="53204"/>
                  </a:lnTo>
                  <a:lnTo>
                    <a:pt x="1433510" y="58234"/>
                  </a:lnTo>
                  <a:lnTo>
                    <a:pt x="1436420" y="63263"/>
                  </a:lnTo>
                  <a:lnTo>
                    <a:pt x="1439067" y="68557"/>
                  </a:lnTo>
                  <a:lnTo>
                    <a:pt x="1441713" y="73586"/>
                  </a:lnTo>
                  <a:lnTo>
                    <a:pt x="1443830" y="79145"/>
                  </a:lnTo>
                  <a:lnTo>
                    <a:pt x="1445683" y="84968"/>
                  </a:lnTo>
                  <a:lnTo>
                    <a:pt x="1447006" y="90792"/>
                  </a:lnTo>
                  <a:lnTo>
                    <a:pt x="1448594" y="96615"/>
                  </a:lnTo>
                  <a:lnTo>
                    <a:pt x="1449652" y="102438"/>
                  </a:lnTo>
                  <a:lnTo>
                    <a:pt x="1450446" y="108527"/>
                  </a:lnTo>
                  <a:lnTo>
                    <a:pt x="1450711" y="114615"/>
                  </a:lnTo>
                  <a:lnTo>
                    <a:pt x="1450975" y="120703"/>
                  </a:lnTo>
                  <a:lnTo>
                    <a:pt x="1450975" y="785892"/>
                  </a:lnTo>
                  <a:lnTo>
                    <a:pt x="1450711" y="792245"/>
                  </a:lnTo>
                  <a:lnTo>
                    <a:pt x="1450446" y="798333"/>
                  </a:lnTo>
                  <a:lnTo>
                    <a:pt x="1449652" y="804421"/>
                  </a:lnTo>
                  <a:lnTo>
                    <a:pt x="1448594" y="810244"/>
                  </a:lnTo>
                  <a:lnTo>
                    <a:pt x="1447006" y="816068"/>
                  </a:lnTo>
                  <a:lnTo>
                    <a:pt x="1445683" y="821891"/>
                  </a:lnTo>
                  <a:lnTo>
                    <a:pt x="1443830" y="827714"/>
                  </a:lnTo>
                  <a:lnTo>
                    <a:pt x="1441713" y="833008"/>
                  </a:lnTo>
                  <a:lnTo>
                    <a:pt x="1439067" y="838302"/>
                  </a:lnTo>
                  <a:lnTo>
                    <a:pt x="1436420" y="843596"/>
                  </a:lnTo>
                  <a:lnTo>
                    <a:pt x="1433510" y="848626"/>
                  </a:lnTo>
                  <a:lnTo>
                    <a:pt x="1430334" y="853655"/>
                  </a:lnTo>
                  <a:lnTo>
                    <a:pt x="1426894" y="858155"/>
                  </a:lnTo>
                  <a:lnTo>
                    <a:pt x="1423454" y="862655"/>
                  </a:lnTo>
                  <a:lnTo>
                    <a:pt x="1419749" y="867419"/>
                  </a:lnTo>
                  <a:lnTo>
                    <a:pt x="1415515" y="871654"/>
                  </a:lnTo>
                  <a:lnTo>
                    <a:pt x="1411545" y="875625"/>
                  </a:lnTo>
                  <a:lnTo>
                    <a:pt x="1406782" y="879331"/>
                  </a:lnTo>
                  <a:lnTo>
                    <a:pt x="1402283" y="883036"/>
                  </a:lnTo>
                  <a:lnTo>
                    <a:pt x="1397784" y="886213"/>
                  </a:lnTo>
                  <a:lnTo>
                    <a:pt x="1392492" y="889389"/>
                  </a:lnTo>
                  <a:lnTo>
                    <a:pt x="1387728" y="892301"/>
                  </a:lnTo>
                  <a:lnTo>
                    <a:pt x="1382436" y="895213"/>
                  </a:lnTo>
                  <a:lnTo>
                    <a:pt x="1376878" y="897595"/>
                  </a:lnTo>
                  <a:lnTo>
                    <a:pt x="1371586" y="899713"/>
                  </a:lnTo>
                  <a:lnTo>
                    <a:pt x="1366028" y="901565"/>
                  </a:lnTo>
                  <a:lnTo>
                    <a:pt x="1360207" y="903418"/>
                  </a:lnTo>
                  <a:lnTo>
                    <a:pt x="1354385" y="904477"/>
                  </a:lnTo>
                  <a:lnTo>
                    <a:pt x="1348298" y="905536"/>
                  </a:lnTo>
                  <a:lnTo>
                    <a:pt x="1342476" y="906330"/>
                  </a:lnTo>
                  <a:lnTo>
                    <a:pt x="1336390" y="907124"/>
                  </a:lnTo>
                  <a:lnTo>
                    <a:pt x="1330039" y="907124"/>
                  </a:lnTo>
                  <a:lnTo>
                    <a:pt x="846557" y="907124"/>
                  </a:lnTo>
                  <a:lnTo>
                    <a:pt x="846557" y="1149059"/>
                  </a:lnTo>
                  <a:lnTo>
                    <a:pt x="906893" y="1149059"/>
                  </a:lnTo>
                  <a:lnTo>
                    <a:pt x="909539" y="1149059"/>
                  </a:lnTo>
                  <a:lnTo>
                    <a:pt x="912715" y="1149588"/>
                  </a:lnTo>
                  <a:lnTo>
                    <a:pt x="916155" y="1150118"/>
                  </a:lnTo>
                  <a:lnTo>
                    <a:pt x="920918" y="1150912"/>
                  </a:lnTo>
                  <a:lnTo>
                    <a:pt x="925946" y="1152235"/>
                  </a:lnTo>
                  <a:lnTo>
                    <a:pt x="931503" y="1154088"/>
                  </a:lnTo>
                  <a:lnTo>
                    <a:pt x="937061" y="1156471"/>
                  </a:lnTo>
                  <a:lnTo>
                    <a:pt x="942883" y="1159912"/>
                  </a:lnTo>
                  <a:lnTo>
                    <a:pt x="945529" y="1161765"/>
                  </a:lnTo>
                  <a:lnTo>
                    <a:pt x="948175" y="1163882"/>
                  </a:lnTo>
                  <a:lnTo>
                    <a:pt x="950821" y="1166265"/>
                  </a:lnTo>
                  <a:lnTo>
                    <a:pt x="953468" y="1168647"/>
                  </a:lnTo>
                  <a:lnTo>
                    <a:pt x="955585" y="1171559"/>
                  </a:lnTo>
                  <a:lnTo>
                    <a:pt x="957967" y="1174470"/>
                  </a:lnTo>
                  <a:lnTo>
                    <a:pt x="959819" y="1177911"/>
                  </a:lnTo>
                  <a:lnTo>
                    <a:pt x="961671" y="1181617"/>
                  </a:lnTo>
                  <a:lnTo>
                    <a:pt x="963524" y="1185588"/>
                  </a:lnTo>
                  <a:lnTo>
                    <a:pt x="964847" y="1189558"/>
                  </a:lnTo>
                  <a:lnTo>
                    <a:pt x="965905" y="1194058"/>
                  </a:lnTo>
                  <a:lnTo>
                    <a:pt x="966699" y="1198823"/>
                  </a:lnTo>
                  <a:lnTo>
                    <a:pt x="967229" y="1204117"/>
                  </a:lnTo>
                  <a:lnTo>
                    <a:pt x="967493" y="1209675"/>
                  </a:lnTo>
                  <a:lnTo>
                    <a:pt x="483482" y="1209675"/>
                  </a:lnTo>
                  <a:lnTo>
                    <a:pt x="484011" y="1206763"/>
                  </a:lnTo>
                  <a:lnTo>
                    <a:pt x="484011" y="1204117"/>
                  </a:lnTo>
                  <a:lnTo>
                    <a:pt x="484541" y="1200146"/>
                  </a:lnTo>
                  <a:lnTo>
                    <a:pt x="485334" y="1195646"/>
                  </a:lnTo>
                  <a:lnTo>
                    <a:pt x="486922" y="1190352"/>
                  </a:lnTo>
                  <a:lnTo>
                    <a:pt x="488775" y="1184793"/>
                  </a:lnTo>
                  <a:lnTo>
                    <a:pt x="491156" y="1179499"/>
                  </a:lnTo>
                  <a:lnTo>
                    <a:pt x="494332" y="1173676"/>
                  </a:lnTo>
                  <a:lnTo>
                    <a:pt x="496449" y="1170764"/>
                  </a:lnTo>
                  <a:lnTo>
                    <a:pt x="498566" y="1168117"/>
                  </a:lnTo>
                  <a:lnTo>
                    <a:pt x="500683" y="1165735"/>
                  </a:lnTo>
                  <a:lnTo>
                    <a:pt x="503329" y="1163353"/>
                  </a:lnTo>
                  <a:lnTo>
                    <a:pt x="506240" y="1160706"/>
                  </a:lnTo>
                  <a:lnTo>
                    <a:pt x="509151" y="1158588"/>
                  </a:lnTo>
                  <a:lnTo>
                    <a:pt x="512592" y="1156471"/>
                  </a:lnTo>
                  <a:lnTo>
                    <a:pt x="516296" y="1154618"/>
                  </a:lnTo>
                  <a:lnTo>
                    <a:pt x="520001" y="1153030"/>
                  </a:lnTo>
                  <a:lnTo>
                    <a:pt x="524235" y="1151706"/>
                  </a:lnTo>
                  <a:lnTo>
                    <a:pt x="528734" y="1150383"/>
                  </a:lnTo>
                  <a:lnTo>
                    <a:pt x="533497" y="1149853"/>
                  </a:lnTo>
                  <a:lnTo>
                    <a:pt x="538525" y="1149059"/>
                  </a:lnTo>
                  <a:lnTo>
                    <a:pt x="544083" y="1149059"/>
                  </a:lnTo>
                  <a:lnTo>
                    <a:pt x="604683" y="1149059"/>
                  </a:lnTo>
                  <a:lnTo>
                    <a:pt x="604683" y="907124"/>
                  </a:lnTo>
                  <a:lnTo>
                    <a:pt x="120672" y="907124"/>
                  </a:lnTo>
                  <a:lnTo>
                    <a:pt x="114585" y="907124"/>
                  </a:lnTo>
                  <a:lnTo>
                    <a:pt x="108499" y="906330"/>
                  </a:lnTo>
                  <a:lnTo>
                    <a:pt x="102412" y="905536"/>
                  </a:lnTo>
                  <a:lnTo>
                    <a:pt x="96590" y="904477"/>
                  </a:lnTo>
                  <a:lnTo>
                    <a:pt x="90769" y="903418"/>
                  </a:lnTo>
                  <a:lnTo>
                    <a:pt x="84947" y="901565"/>
                  </a:lnTo>
                  <a:lnTo>
                    <a:pt x="79389" y="899713"/>
                  </a:lnTo>
                  <a:lnTo>
                    <a:pt x="73832" y="897595"/>
                  </a:lnTo>
                  <a:lnTo>
                    <a:pt x="68539" y="895213"/>
                  </a:lnTo>
                  <a:lnTo>
                    <a:pt x="63511" y="892301"/>
                  </a:lnTo>
                  <a:lnTo>
                    <a:pt x="58219" y="889389"/>
                  </a:lnTo>
                  <a:lnTo>
                    <a:pt x="53455" y="886213"/>
                  </a:lnTo>
                  <a:lnTo>
                    <a:pt x="48427" y="883036"/>
                  </a:lnTo>
                  <a:lnTo>
                    <a:pt x="43929" y="879331"/>
                  </a:lnTo>
                  <a:lnTo>
                    <a:pt x="39695" y="875625"/>
                  </a:lnTo>
                  <a:lnTo>
                    <a:pt x="35461" y="871654"/>
                  </a:lnTo>
                  <a:lnTo>
                    <a:pt x="31491" y="867419"/>
                  </a:lnTo>
                  <a:lnTo>
                    <a:pt x="27786" y="862655"/>
                  </a:lnTo>
                  <a:lnTo>
                    <a:pt x="24081" y="858155"/>
                  </a:lnTo>
                  <a:lnTo>
                    <a:pt x="20641" y="853655"/>
                  </a:lnTo>
                  <a:lnTo>
                    <a:pt x="17466" y="848626"/>
                  </a:lnTo>
                  <a:lnTo>
                    <a:pt x="14555" y="843596"/>
                  </a:lnTo>
                  <a:lnTo>
                    <a:pt x="11908" y="838302"/>
                  </a:lnTo>
                  <a:lnTo>
                    <a:pt x="9527" y="833008"/>
                  </a:lnTo>
                  <a:lnTo>
                    <a:pt x="7410" y="827714"/>
                  </a:lnTo>
                  <a:lnTo>
                    <a:pt x="5557" y="821891"/>
                  </a:lnTo>
                  <a:lnTo>
                    <a:pt x="3705" y="816068"/>
                  </a:lnTo>
                  <a:lnTo>
                    <a:pt x="2382" y="810244"/>
                  </a:lnTo>
                  <a:lnTo>
                    <a:pt x="1323" y="804421"/>
                  </a:lnTo>
                  <a:lnTo>
                    <a:pt x="529" y="798333"/>
                  </a:lnTo>
                  <a:lnTo>
                    <a:pt x="0" y="792245"/>
                  </a:lnTo>
                  <a:lnTo>
                    <a:pt x="0" y="785892"/>
                  </a:lnTo>
                  <a:lnTo>
                    <a:pt x="0" y="120703"/>
                  </a:lnTo>
                  <a:lnTo>
                    <a:pt x="0" y="114615"/>
                  </a:lnTo>
                  <a:lnTo>
                    <a:pt x="529" y="108527"/>
                  </a:lnTo>
                  <a:lnTo>
                    <a:pt x="1323" y="102438"/>
                  </a:lnTo>
                  <a:lnTo>
                    <a:pt x="2382" y="96615"/>
                  </a:lnTo>
                  <a:lnTo>
                    <a:pt x="3705" y="90792"/>
                  </a:lnTo>
                  <a:lnTo>
                    <a:pt x="5557" y="84968"/>
                  </a:lnTo>
                  <a:lnTo>
                    <a:pt x="7410" y="79145"/>
                  </a:lnTo>
                  <a:lnTo>
                    <a:pt x="9527" y="73586"/>
                  </a:lnTo>
                  <a:lnTo>
                    <a:pt x="11908" y="68557"/>
                  </a:lnTo>
                  <a:lnTo>
                    <a:pt x="14555" y="63263"/>
                  </a:lnTo>
                  <a:lnTo>
                    <a:pt x="17466" y="58234"/>
                  </a:lnTo>
                  <a:lnTo>
                    <a:pt x="20641" y="53204"/>
                  </a:lnTo>
                  <a:lnTo>
                    <a:pt x="24081" y="48705"/>
                  </a:lnTo>
                  <a:lnTo>
                    <a:pt x="27786" y="44205"/>
                  </a:lnTo>
                  <a:lnTo>
                    <a:pt x="31491" y="39440"/>
                  </a:lnTo>
                  <a:lnTo>
                    <a:pt x="35461" y="35205"/>
                  </a:lnTo>
                  <a:lnTo>
                    <a:pt x="39695" y="31234"/>
                  </a:lnTo>
                  <a:lnTo>
                    <a:pt x="43929" y="27529"/>
                  </a:lnTo>
                  <a:lnTo>
                    <a:pt x="48427" y="24087"/>
                  </a:lnTo>
                  <a:lnTo>
                    <a:pt x="53455" y="20646"/>
                  </a:lnTo>
                  <a:lnTo>
                    <a:pt x="58219" y="17205"/>
                  </a:lnTo>
                  <a:lnTo>
                    <a:pt x="63511" y="14558"/>
                  </a:lnTo>
                  <a:lnTo>
                    <a:pt x="68539" y="11911"/>
                  </a:lnTo>
                  <a:lnTo>
                    <a:pt x="73832" y="9264"/>
                  </a:lnTo>
                  <a:lnTo>
                    <a:pt x="79389" y="7147"/>
                  </a:lnTo>
                  <a:lnTo>
                    <a:pt x="84947" y="5294"/>
                  </a:lnTo>
                  <a:lnTo>
                    <a:pt x="90769" y="3441"/>
                  </a:lnTo>
                  <a:lnTo>
                    <a:pt x="96590" y="2382"/>
                  </a:lnTo>
                  <a:lnTo>
                    <a:pt x="102412" y="1059"/>
                  </a:lnTo>
                  <a:lnTo>
                    <a:pt x="108499" y="529"/>
                  </a:lnTo>
                  <a:lnTo>
                    <a:pt x="114585" y="0"/>
                  </a:lnTo>
                  <a:close/>
                </a:path>
              </a:pathLst>
            </a:custGeom>
            <a:solidFill>
              <a:srgbClr val="FFFFFF"/>
            </a:solidFill>
            <a:ln>
              <a:noFill/>
            </a:ln>
          </p:spPr>
          <p:txBody>
            <a:bodyPr bIns="324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rgbClr val="000000"/>
                  </a:solidFill>
                  <a:latin typeface="Calibri" panose="020F0502020204030204" charset="0"/>
                  <a:ea typeface="宋体" panose="02010600030101010101" pitchFamily="2" charset="-122"/>
                  <a:cs typeface="+mn-ea"/>
                </a:defRPr>
              </a:lvl1pPr>
              <a:lvl2pPr marL="457200" algn="l" rtl="0" eaLnBrk="0" fontAlgn="base" hangingPunct="0">
                <a:spcBef>
                  <a:spcPct val="0"/>
                </a:spcBef>
                <a:spcAft>
                  <a:spcPct val="0"/>
                </a:spcAft>
                <a:defRPr kern="1200">
                  <a:solidFill>
                    <a:srgbClr val="000000"/>
                  </a:solidFill>
                  <a:latin typeface="Calibri" panose="020F0502020204030204" charset="0"/>
                  <a:ea typeface="宋体" panose="02010600030101010101" pitchFamily="2" charset="-122"/>
                  <a:cs typeface="+mn-ea"/>
                </a:defRPr>
              </a:lvl2pPr>
              <a:lvl3pPr marL="914400" algn="l" rtl="0" eaLnBrk="0" fontAlgn="base" hangingPunct="0">
                <a:spcBef>
                  <a:spcPct val="0"/>
                </a:spcBef>
                <a:spcAft>
                  <a:spcPct val="0"/>
                </a:spcAft>
                <a:defRPr kern="1200">
                  <a:solidFill>
                    <a:srgbClr val="000000"/>
                  </a:solidFill>
                  <a:latin typeface="Calibri" panose="020F0502020204030204" charset="0"/>
                  <a:ea typeface="宋体" panose="02010600030101010101" pitchFamily="2" charset="-122"/>
                  <a:cs typeface="+mn-ea"/>
                </a:defRPr>
              </a:lvl3pPr>
              <a:lvl4pPr marL="1371600" algn="l" rtl="0" eaLnBrk="0" fontAlgn="base" hangingPunct="0">
                <a:spcBef>
                  <a:spcPct val="0"/>
                </a:spcBef>
                <a:spcAft>
                  <a:spcPct val="0"/>
                </a:spcAft>
                <a:defRPr kern="1200">
                  <a:solidFill>
                    <a:srgbClr val="000000"/>
                  </a:solidFill>
                  <a:latin typeface="Calibri" panose="020F0502020204030204" charset="0"/>
                  <a:ea typeface="宋体" panose="02010600030101010101" pitchFamily="2" charset="-122"/>
                  <a:cs typeface="+mn-ea"/>
                </a:defRPr>
              </a:lvl4pPr>
              <a:lvl5pPr marL="1828800" algn="l" rtl="0" eaLnBrk="0" fontAlgn="base" hangingPunct="0">
                <a:spcBef>
                  <a:spcPct val="0"/>
                </a:spcBef>
                <a:spcAft>
                  <a:spcPct val="0"/>
                </a:spcAft>
                <a:defRPr kern="1200">
                  <a:solidFill>
                    <a:srgbClr val="000000"/>
                  </a:solidFill>
                  <a:latin typeface="Calibri" panose="020F0502020204030204" charset="0"/>
                  <a:ea typeface="宋体" panose="02010600030101010101" pitchFamily="2" charset="-122"/>
                  <a:cs typeface="+mn-ea"/>
                </a:defRPr>
              </a:lvl5pPr>
              <a:lvl6pPr marL="2286000" algn="l" defTabSz="914400" rtl="0" eaLnBrk="1" latinLnBrk="0" hangingPunct="1">
                <a:defRPr kern="1200">
                  <a:solidFill>
                    <a:srgbClr val="000000"/>
                  </a:solidFill>
                  <a:latin typeface="Calibri" panose="020F0502020204030204" charset="0"/>
                  <a:ea typeface="宋体" panose="02010600030101010101" pitchFamily="2" charset="-122"/>
                  <a:cs typeface="+mn-ea"/>
                </a:defRPr>
              </a:lvl6pPr>
              <a:lvl7pPr marL="2743200" algn="l" defTabSz="914400" rtl="0" eaLnBrk="1" latinLnBrk="0" hangingPunct="1">
                <a:defRPr kern="1200">
                  <a:solidFill>
                    <a:srgbClr val="000000"/>
                  </a:solidFill>
                  <a:latin typeface="Calibri" panose="020F0502020204030204" charset="0"/>
                  <a:ea typeface="宋体" panose="02010600030101010101" pitchFamily="2" charset="-122"/>
                  <a:cs typeface="+mn-ea"/>
                </a:defRPr>
              </a:lvl7pPr>
              <a:lvl8pPr marL="3200400" algn="l" defTabSz="914400" rtl="0" eaLnBrk="1" latinLnBrk="0" hangingPunct="1">
                <a:defRPr kern="1200">
                  <a:solidFill>
                    <a:srgbClr val="000000"/>
                  </a:solidFill>
                  <a:latin typeface="Calibri" panose="020F0502020204030204" charset="0"/>
                  <a:ea typeface="宋体" panose="02010600030101010101" pitchFamily="2" charset="-122"/>
                  <a:cs typeface="+mn-ea"/>
                </a:defRPr>
              </a:lvl8pPr>
              <a:lvl9pPr marL="3657600" algn="l" defTabSz="914400" rtl="0" eaLnBrk="1" latinLnBrk="0" hangingPunct="1">
                <a:defRPr kern="1200">
                  <a:solidFill>
                    <a:srgbClr val="000000"/>
                  </a:solidFill>
                  <a:latin typeface="Calibri" panose="020F0502020204030204" charset="0"/>
                  <a:ea typeface="宋体" panose="02010600030101010101" pitchFamily="2" charset="-122"/>
                  <a:cs typeface="+mn-ea"/>
                </a:defRPr>
              </a:lvl9pPr>
            </a:lstStyle>
            <a:p>
              <a:pPr algn="ctr">
                <a:defRPr/>
              </a:pPr>
              <a:endParaRPr lang="zh-CN" altLang="en-US" sz="1350" dirty="0">
                <a:solidFill>
                  <a:srgbClr val="FFFFFF"/>
                </a:solidFill>
                <a:latin typeface="Arial" panose="020B0604020202020204" pitchFamily="34" charset="0"/>
                <a:ea typeface="黑体" panose="02010609060101010101" charset="-122"/>
              </a:endParaRPr>
            </a:p>
          </p:txBody>
        </p:sp>
      </p:grpSp>
      <p:sp>
        <p:nvSpPr>
          <p:cNvPr id="28673" name="标题 1"/>
          <p:cNvSpPr>
            <a:spLocks noGrp="1"/>
          </p:cNvSpPr>
          <p:nvPr/>
        </p:nvSpPr>
        <p:spPr>
          <a:xfrm>
            <a:off x="3146425" y="78105"/>
            <a:ext cx="5816600" cy="1109980"/>
          </a:xfrm>
          <a:prstGeom prst="rect">
            <a:avLst/>
          </a:prstGeom>
          <a:noFill/>
          <a:ln w="9525">
            <a:noFill/>
          </a:ln>
        </p:spPr>
        <p:txBody>
          <a:bodyPr vert="horz" lIns="91440" tIns="45720" rIns="91440" bIns="45720" anchor="ctr">
            <a:normAutofit/>
          </a:bodyPr>
          <a:lstStyle>
            <a:lvl1pPr algn="ctr" defTabSz="685800" rtl="0" eaLnBrk="1" latinLnBrk="0" hangingPunct="1">
              <a:lnSpc>
                <a:spcPct val="120000"/>
              </a:lnSpc>
              <a:spcBef>
                <a:spcPct val="0"/>
              </a:spcBef>
              <a:buNone/>
              <a:defRPr sz="3600" kern="1200">
                <a:solidFill>
                  <a:schemeClr val="tx2"/>
                </a:solidFill>
                <a:latin typeface="+mj-lt"/>
                <a:ea typeface="+mj-ea"/>
                <a:cs typeface="+mj-cs"/>
              </a:defRPr>
            </a:lvl1pPr>
          </a:lstStyle>
          <a:p>
            <a:r>
              <a:rPr lang="zh-CN" altLang="en-US"/>
              <a:t>培训背景</a:t>
            </a:r>
            <a:endParaRPr lang="zh-CN" altLang="en-US"/>
          </a:p>
        </p:txBody>
      </p:sp>
    </p:spTree>
    <p:custDataLst>
      <p:tags r:id="rId5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5"/>
          <p:cNvSpPr txBox="1">
            <a:spLocks noChangeArrowheads="1"/>
          </p:cNvSpPr>
          <p:nvPr/>
        </p:nvSpPr>
        <p:spPr bwMode="auto">
          <a:xfrm>
            <a:off x="1228408" y="253683"/>
            <a:ext cx="6472238"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如何实施心肺复苏术？</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mn-cs"/>
              <a:sym typeface="微软雅黑" panose="020B0503020204020204" charset="-122"/>
            </a:endParaRPr>
          </a:p>
        </p:txBody>
      </p:sp>
      <p:sp>
        <p:nvSpPr>
          <p:cNvPr id="5125" name="标题 5"/>
          <p:cNvSpPr txBox="1">
            <a:spLocks noChangeArrowheads="1"/>
          </p:cNvSpPr>
          <p:nvPr/>
        </p:nvSpPr>
        <p:spPr bwMode="auto">
          <a:xfrm>
            <a:off x="1491615" y="1007110"/>
            <a:ext cx="4951413" cy="590550"/>
          </a:xfrm>
          <a:prstGeom prst="rect">
            <a:avLst/>
          </a:prstGeom>
          <a:noFill/>
          <a:ln w="9525">
            <a:noFill/>
            <a:miter lim="800000"/>
          </a:ln>
        </p:spPr>
        <p:txBody>
          <a:bodyPr anchor="b"/>
          <a:p>
            <a:pPr marR="0" defTabSz="914400">
              <a:lnSpc>
                <a:spcPct val="90000"/>
              </a:lnSpc>
              <a:buClrTx/>
              <a:buSzTx/>
              <a:buFont typeface="Arial" panose="020B0604020202020204" pitchFamily="34" charset="0"/>
              <a:buNone/>
              <a:defRPr/>
            </a:pPr>
            <a:r>
              <a:rPr kumimoji="0" lang="en-US" altLang="zh-CN"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A——</a:t>
            </a:r>
            <a:r>
              <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开放气道</a:t>
            </a:r>
            <a:endPar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endParaRPr>
          </a:p>
        </p:txBody>
      </p:sp>
      <p:pic>
        <p:nvPicPr>
          <p:cNvPr id="4" name="图片 3"/>
          <p:cNvPicPr>
            <a:picLocks noChangeAspect="1"/>
          </p:cNvPicPr>
          <p:nvPr/>
        </p:nvPicPr>
        <p:blipFill>
          <a:blip r:embed="rId1"/>
          <a:stretch>
            <a:fillRect/>
          </a:stretch>
        </p:blipFill>
        <p:spPr>
          <a:xfrm>
            <a:off x="6043930" y="1715770"/>
            <a:ext cx="5890260" cy="3844925"/>
          </a:xfrm>
          <a:prstGeom prst="roundRect">
            <a:avLst/>
          </a:prstGeom>
        </p:spPr>
      </p:pic>
      <p:sp>
        <p:nvSpPr>
          <p:cNvPr id="5" name="文本框 4"/>
          <p:cNvSpPr txBox="1"/>
          <p:nvPr/>
        </p:nvSpPr>
        <p:spPr>
          <a:xfrm>
            <a:off x="898525" y="2152015"/>
            <a:ext cx="4593590" cy="2553335"/>
          </a:xfrm>
          <a:prstGeom prst="rect">
            <a:avLst/>
          </a:prstGeom>
          <a:noFill/>
        </p:spPr>
        <p:txBody>
          <a:bodyPr wrap="square" rtlCol="0">
            <a:spAutoFit/>
          </a:bodyPr>
          <a:p>
            <a:r>
              <a:rPr lang="zh-CN" altLang="en-US" sz="3200" b="1"/>
              <a:t>一只手置于患者的前额，用力向下压使其头后仰，将另一只手置于患者的下巴处，将下巴向上抬起。</a:t>
            </a:r>
            <a:endParaRPr lang="en-US" altLang="zh-CN" sz="3200" b="1"/>
          </a:p>
        </p:txBody>
      </p:sp>
      <p:graphicFrame>
        <p:nvGraphicFramePr>
          <p:cNvPr id="2" name="表格 1"/>
          <p:cNvGraphicFramePr/>
          <p:nvPr/>
        </p:nvGraphicFramePr>
        <p:xfrm>
          <a:off x="6043930" y="5676900"/>
          <a:ext cx="6076315" cy="381000"/>
        </p:xfrm>
        <a:graphic>
          <a:graphicData uri="http://schemas.openxmlformats.org/drawingml/2006/table">
            <a:tbl>
              <a:tblPr firstRow="1" bandRow="1">
                <a:tableStyleId>{5C22544A-7EE6-4342-B048-85BDC9FD1C3A}</a:tableStyleId>
              </a:tblPr>
              <a:tblGrid>
                <a:gridCol w="6076315"/>
              </a:tblGrid>
              <a:tr h="381000">
                <a:tc>
                  <a:txBody>
                    <a:bodyPr/>
                    <a:p>
                      <a:pPr>
                        <a:buNone/>
                      </a:pPr>
                      <a:r>
                        <a:rPr lang="en-US" altLang="zh-CN">
                          <a:solidFill>
                            <a:schemeClr val="tx1"/>
                          </a:solidFill>
                          <a:uFillTx/>
                        </a:rPr>
                        <a:t>             </a:t>
                      </a:r>
                      <a:r>
                        <a:rPr lang="zh-CN" altLang="en-US">
                          <a:solidFill>
                            <a:schemeClr val="tx1"/>
                          </a:solidFill>
                          <a:uFillTx/>
                        </a:rPr>
                        <a:t>仰头举颏法                                        双手抬颌法</a:t>
                      </a:r>
                      <a:endParaRPr lang="zh-CN" altLang="en-US">
                        <a:solidFill>
                          <a:schemeClr val="tx1"/>
                        </a:solidFill>
                        <a:uFillTx/>
                      </a:endParaRPr>
                    </a:p>
                  </a:txBody>
                  <a:tcPr>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5"/>
          <p:cNvSpPr txBox="1">
            <a:spLocks noChangeArrowheads="1"/>
          </p:cNvSpPr>
          <p:nvPr/>
        </p:nvSpPr>
        <p:spPr bwMode="auto">
          <a:xfrm>
            <a:off x="1228408" y="253683"/>
            <a:ext cx="6472238"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如何实施心肺复苏术？</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mn-cs"/>
              <a:sym typeface="微软雅黑" panose="020B0503020204020204" charset="-122"/>
            </a:endParaRPr>
          </a:p>
        </p:txBody>
      </p:sp>
      <p:sp>
        <p:nvSpPr>
          <p:cNvPr id="5125" name="标题 5"/>
          <p:cNvSpPr txBox="1">
            <a:spLocks noChangeArrowheads="1"/>
          </p:cNvSpPr>
          <p:nvPr/>
        </p:nvSpPr>
        <p:spPr bwMode="auto">
          <a:xfrm>
            <a:off x="1491615" y="1007110"/>
            <a:ext cx="4951413" cy="590550"/>
          </a:xfrm>
          <a:prstGeom prst="rect">
            <a:avLst/>
          </a:prstGeom>
          <a:noFill/>
          <a:ln w="9525">
            <a:noFill/>
            <a:miter lim="800000"/>
          </a:ln>
        </p:spPr>
        <p:txBody>
          <a:bodyPr anchor="b"/>
          <a:p>
            <a:pPr marR="0" defTabSz="914400">
              <a:lnSpc>
                <a:spcPct val="90000"/>
              </a:lnSpc>
              <a:buClrTx/>
              <a:buSzTx/>
              <a:buFont typeface="Arial" panose="020B0604020202020204" pitchFamily="34" charset="0"/>
              <a:buNone/>
              <a:defRPr/>
            </a:pPr>
            <a:r>
              <a:rPr kumimoji="0" lang="en-US" altLang="zh-CN"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B——</a:t>
            </a:r>
            <a:r>
              <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人工呼吸</a:t>
            </a:r>
            <a:endParaRPr kumimoji="0" lang="zh-CN" altLang="en-US" sz="360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endParaRPr>
          </a:p>
        </p:txBody>
      </p:sp>
      <p:pic>
        <p:nvPicPr>
          <p:cNvPr id="3" name="图片 2"/>
          <p:cNvPicPr>
            <a:picLocks noChangeAspect="1"/>
          </p:cNvPicPr>
          <p:nvPr/>
        </p:nvPicPr>
        <p:blipFill>
          <a:blip r:embed="rId1"/>
          <a:stretch>
            <a:fillRect/>
          </a:stretch>
        </p:blipFill>
        <p:spPr>
          <a:xfrm>
            <a:off x="5765165" y="1134110"/>
            <a:ext cx="6160135" cy="4946650"/>
          </a:xfrm>
          <a:prstGeom prst="roundRect">
            <a:avLst/>
          </a:prstGeom>
        </p:spPr>
      </p:pic>
      <p:sp>
        <p:nvSpPr>
          <p:cNvPr id="100" name="文本框 99"/>
          <p:cNvSpPr txBox="1"/>
          <p:nvPr/>
        </p:nvSpPr>
        <p:spPr>
          <a:xfrm>
            <a:off x="492760" y="1937385"/>
            <a:ext cx="5200015" cy="3784600"/>
          </a:xfrm>
          <a:prstGeom prst="rect">
            <a:avLst/>
          </a:prstGeom>
          <a:noFill/>
          <a:ln w="9525">
            <a:noFill/>
          </a:ln>
        </p:spPr>
        <p:txBody>
          <a:bodyPr wrap="square">
            <a:spAutoFit/>
          </a:bodyPr>
          <a:p>
            <a:pPr marL="0" indent="0"/>
            <a:r>
              <a:rPr lang="zh-CN" sz="3000" b="0">
                <a:latin typeface="Calibri" panose="020F0502020204030204" charset="0"/>
                <a:ea typeface="宋体" panose="02010600030101010101" pitchFamily="2" charset="-122"/>
              </a:rPr>
              <a:t>捏紧患者鼻子，平静呼吸，双唇包住患者口唇，用力吹气，时间大于</a:t>
            </a:r>
            <a:r>
              <a:rPr lang="en-US" sz="3000" b="0">
                <a:latin typeface="Calibri" panose="020F0502020204030204" charset="0"/>
                <a:ea typeface="宋体" panose="02010600030101010101" pitchFamily="2" charset="-122"/>
                <a:cs typeface="Times New Roman" panose="02020603050405020304" pitchFamily="18" charset="0"/>
              </a:rPr>
              <a:t>1</a:t>
            </a:r>
            <a:r>
              <a:rPr lang="zh-CN" sz="3000" b="0">
                <a:latin typeface="Calibri" panose="020F0502020204030204" charset="0"/>
                <a:ea typeface="宋体" panose="02010600030101010101" pitchFamily="2" charset="-122"/>
              </a:rPr>
              <a:t>秒，使胸廓扩张，松手，观察胸廓复原情况，吹气</a:t>
            </a:r>
            <a:r>
              <a:rPr lang="en-US" altLang="zh-CN" sz="3000" b="0">
                <a:latin typeface="Calibri" panose="020F0502020204030204" charset="0"/>
                <a:ea typeface="宋体" panose="02010600030101010101" pitchFamily="2" charset="-122"/>
              </a:rPr>
              <a:t>2</a:t>
            </a:r>
            <a:r>
              <a:rPr lang="zh-CN" altLang="en-US" sz="3000" b="0">
                <a:latin typeface="Calibri" panose="020F0502020204030204" charset="0"/>
                <a:ea typeface="宋体" panose="02010600030101010101" pitchFamily="2" charset="-122"/>
              </a:rPr>
              <a:t>次。</a:t>
            </a:r>
            <a:r>
              <a:rPr lang="zh-CN" sz="3000">
                <a:latin typeface="Calibri" panose="020F0502020204030204" charset="0"/>
                <a:sym typeface="+mn-ea"/>
              </a:rPr>
              <a:t>按压和通气比例为</a:t>
            </a:r>
            <a:r>
              <a:rPr lang="en-US" altLang="zh-CN" sz="3000">
                <a:latin typeface="Calibri" panose="020F0502020204030204" charset="0"/>
                <a:sym typeface="+mn-ea"/>
              </a:rPr>
              <a:t>30:2</a:t>
            </a:r>
            <a:r>
              <a:rPr lang="zh-CN" altLang="en-US" sz="3000">
                <a:latin typeface="Calibri" panose="020F0502020204030204" charset="0"/>
                <a:sym typeface="+mn-ea"/>
              </a:rPr>
              <a:t>（儿童</a:t>
            </a:r>
            <a:r>
              <a:rPr lang="en-US" altLang="zh-CN" sz="3000">
                <a:latin typeface="Calibri" panose="020F0502020204030204" charset="0"/>
                <a:sym typeface="+mn-ea"/>
              </a:rPr>
              <a:t>15:2</a:t>
            </a:r>
            <a:r>
              <a:rPr lang="zh-CN" altLang="en-US" sz="3000">
                <a:latin typeface="Calibri" panose="020F0502020204030204" charset="0"/>
                <a:sym typeface="+mn-ea"/>
              </a:rPr>
              <a:t>）</a:t>
            </a:r>
            <a:r>
              <a:rPr lang="zh-CN" sz="3000">
                <a:latin typeface="Calibri" panose="020F0502020204030204" charset="0"/>
                <a:sym typeface="+mn-ea"/>
              </a:rPr>
              <a:t>。</a:t>
            </a:r>
            <a:endParaRPr lang="zh-CN" sz="3000" b="0">
              <a:latin typeface="Calibri" panose="020F0502020204030204" charset="0"/>
              <a:ea typeface="宋体" panose="02010600030101010101" pitchFamily="2" charset="-122"/>
            </a:endParaRPr>
          </a:p>
          <a:p>
            <a:pPr marL="0" indent="0"/>
            <a:r>
              <a:rPr lang="zh-CN" sz="3000" b="0">
                <a:latin typeface="Calibri" panose="020F0502020204030204" charset="0"/>
                <a:ea typeface="宋体" panose="02010600030101010101" pitchFamily="2" charset="-122"/>
              </a:rPr>
              <a:t>胸外按压30次，人工呼吸2次为一个循环。</a:t>
            </a:r>
            <a:endParaRPr lang="zh-CN" sz="3000" b="0">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5"/>
          <p:cNvSpPr txBox="1">
            <a:spLocks noChangeArrowheads="1"/>
          </p:cNvSpPr>
          <p:nvPr/>
        </p:nvSpPr>
        <p:spPr bwMode="auto">
          <a:xfrm>
            <a:off x="1228408" y="253683"/>
            <a:ext cx="6472238"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如何实施心肺复苏术？</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mn-cs"/>
              <a:sym typeface="微软雅黑" panose="020B0503020204020204" charset="-122"/>
            </a:endParaRPr>
          </a:p>
        </p:txBody>
      </p:sp>
      <p:sp>
        <p:nvSpPr>
          <p:cNvPr id="5125" name="标题 5"/>
          <p:cNvSpPr txBox="1">
            <a:spLocks noChangeArrowheads="1"/>
          </p:cNvSpPr>
          <p:nvPr/>
        </p:nvSpPr>
        <p:spPr bwMode="auto">
          <a:xfrm>
            <a:off x="565150" y="1267460"/>
            <a:ext cx="4951413" cy="590550"/>
          </a:xfrm>
          <a:prstGeom prst="rect">
            <a:avLst/>
          </a:prstGeom>
          <a:noFill/>
          <a:ln w="9525">
            <a:noFill/>
            <a:miter lim="800000"/>
          </a:ln>
        </p:spPr>
        <p:txBody>
          <a:bodyPr anchor="b"/>
          <a:p>
            <a:pPr marR="0" defTabSz="914400">
              <a:lnSpc>
                <a:spcPct val="90000"/>
              </a:lnSpc>
              <a:buClrTx/>
              <a:buSzTx/>
              <a:buFont typeface="Arial" panose="020B0604020202020204" pitchFamily="34" charset="0"/>
              <a:buNone/>
              <a:defRPr/>
            </a:pPr>
            <a:r>
              <a:rPr sz="3600">
                <a:solidFill>
                  <a:schemeClr val="accent1"/>
                </a:solidFill>
                <a:effectLst>
                  <a:outerShdw blurRad="38100" dist="25400" dir="5400000" algn="ctr" rotWithShape="0">
                    <a:srgbClr val="6E747A">
                      <a:alpha val="43000"/>
                    </a:srgbClr>
                  </a:outerShdw>
                </a:effectLst>
                <a:latin typeface="Calibri" panose="020F0502020204030204" charset="0"/>
                <a:sym typeface="+mn-ea"/>
              </a:rPr>
              <a:t>再次判断颈动脉及呼吸</a:t>
            </a:r>
            <a:endParaRPr kumimoji="0" lang="zh-CN" altLang="en-US" sz="3600" kern="1200" cap="none" spc="0" normalizeH="0" baseline="0" noProof="0" dirty="0">
              <a:solidFill>
                <a:schemeClr val="accent1"/>
              </a:solidFill>
              <a:effectLst>
                <a:outerShdw blurRad="38100" dist="25400" dir="5400000" algn="ctr" rotWithShape="0">
                  <a:srgbClr val="6E747A">
                    <a:alpha val="43000"/>
                  </a:srgbClr>
                </a:outerShdw>
              </a:effectLst>
              <a:latin typeface="Calibri" panose="020F0502020204030204" charset="0"/>
              <a:ea typeface="黑体" panose="02010609060101010101" charset="-122"/>
              <a:cs typeface="+mn-cs"/>
              <a:sym typeface="+mn-ea"/>
            </a:endParaRPr>
          </a:p>
        </p:txBody>
      </p:sp>
      <p:sp>
        <p:nvSpPr>
          <p:cNvPr id="100" name="文本框 99"/>
          <p:cNvSpPr txBox="1"/>
          <p:nvPr/>
        </p:nvSpPr>
        <p:spPr>
          <a:xfrm>
            <a:off x="168275" y="2357755"/>
            <a:ext cx="5596890" cy="2861310"/>
          </a:xfrm>
          <a:prstGeom prst="rect">
            <a:avLst/>
          </a:prstGeom>
          <a:noFill/>
          <a:ln w="9525">
            <a:noFill/>
          </a:ln>
        </p:spPr>
        <p:txBody>
          <a:bodyPr wrap="square">
            <a:spAutoFit/>
          </a:bodyPr>
          <a:p>
            <a:pPr marL="0" indent="0"/>
            <a:r>
              <a:rPr lang="zh-CN" sz="3000" b="0">
                <a:latin typeface="Calibri" panose="020F0502020204030204" charset="0"/>
                <a:ea typeface="宋体" panose="02010600030101010101" pitchFamily="2" charset="-122"/>
              </a:rPr>
              <a:t>胸外按压和人工呼吸持续交替进行。如两个人，一人进行胸外按压，一人进行人工呼吸；</a:t>
            </a:r>
            <a:r>
              <a:rPr sz="3000" b="0">
                <a:latin typeface="Calibri" panose="020F0502020204030204" charset="0"/>
                <a:ea typeface="宋体" panose="02010600030101010101" pitchFamily="2" charset="-122"/>
              </a:rPr>
              <a:t>5个循环后再判断颈动脉搏动及呼吸</a:t>
            </a:r>
            <a:r>
              <a:rPr lang="zh-CN" sz="3000" b="0">
                <a:latin typeface="Calibri" panose="020F0502020204030204" charset="0"/>
                <a:ea typeface="宋体" panose="02010600030101010101" pitchFamily="2" charset="-122"/>
              </a:rPr>
              <a:t>，如未恢复继续心肺复苏直至医务人员到达或患者有反应。</a:t>
            </a:r>
            <a:endParaRPr lang="zh-CN" sz="3000" b="0">
              <a:latin typeface="Calibri" panose="020F0502020204030204" charset="0"/>
              <a:ea typeface="宋体" panose="02010600030101010101" pitchFamily="2" charset="-122"/>
            </a:endParaRPr>
          </a:p>
        </p:txBody>
      </p:sp>
      <p:pic>
        <p:nvPicPr>
          <p:cNvPr id="4" name="图片 3"/>
          <p:cNvPicPr>
            <a:picLocks noChangeAspect="1"/>
          </p:cNvPicPr>
          <p:nvPr/>
        </p:nvPicPr>
        <p:blipFill>
          <a:blip r:embed="rId1"/>
          <a:stretch>
            <a:fillRect/>
          </a:stretch>
        </p:blipFill>
        <p:spPr>
          <a:xfrm>
            <a:off x="5874385" y="1412875"/>
            <a:ext cx="6181090" cy="4756150"/>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5"/>
          <p:cNvSpPr txBox="1">
            <a:spLocks noChangeArrowheads="1"/>
          </p:cNvSpPr>
          <p:nvPr/>
        </p:nvSpPr>
        <p:spPr bwMode="auto">
          <a:xfrm>
            <a:off x="1228408" y="253683"/>
            <a:ext cx="6472238"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如何实施心肺复苏术？</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mn-cs"/>
              <a:sym typeface="微软雅黑" panose="020B0503020204020204" charset="-122"/>
            </a:endParaRPr>
          </a:p>
        </p:txBody>
      </p:sp>
      <p:sp>
        <p:nvSpPr>
          <p:cNvPr id="5125" name="标题 5"/>
          <p:cNvSpPr txBox="1">
            <a:spLocks noChangeArrowheads="1"/>
          </p:cNvSpPr>
          <p:nvPr/>
        </p:nvSpPr>
        <p:spPr bwMode="auto">
          <a:xfrm>
            <a:off x="338455" y="1171575"/>
            <a:ext cx="6638290" cy="590550"/>
          </a:xfrm>
          <a:prstGeom prst="rect">
            <a:avLst/>
          </a:prstGeom>
          <a:noFill/>
          <a:ln w="9525">
            <a:noFill/>
            <a:miter lim="800000"/>
          </a:ln>
        </p:spPr>
        <p:txBody>
          <a:bodyPr anchor="b"/>
          <a:p>
            <a:pPr marR="0" defTabSz="914400">
              <a:lnSpc>
                <a:spcPct val="90000"/>
              </a:lnSpc>
              <a:buClrTx/>
              <a:buSzTx/>
              <a:buFont typeface="Arial" panose="020B0604020202020204" pitchFamily="34" charset="0"/>
              <a:buNone/>
              <a:defRPr/>
            </a:pPr>
            <a:r>
              <a:rPr lang="zh-CN" sz="3600">
                <a:solidFill>
                  <a:schemeClr val="accent1"/>
                </a:solidFill>
                <a:effectLst>
                  <a:outerShdw blurRad="38100" dist="25400" dir="5400000" algn="ctr" rotWithShape="0">
                    <a:srgbClr val="6E747A">
                      <a:alpha val="43000"/>
                    </a:srgbClr>
                  </a:outerShdw>
                </a:effectLst>
                <a:latin typeface="Calibri" panose="020F0502020204030204" charset="0"/>
                <a:sym typeface="+mn-ea"/>
              </a:rPr>
              <a:t>心肺复苏成功的有效指征</a:t>
            </a:r>
            <a:endParaRPr kumimoji="0" lang="zh-CN" sz="3600" kern="1200" cap="none" spc="0" normalizeH="0" baseline="0" noProof="0" dirty="0">
              <a:solidFill>
                <a:schemeClr val="accent1"/>
              </a:solidFill>
              <a:effectLst>
                <a:outerShdw blurRad="38100" dist="25400" dir="5400000" algn="ctr" rotWithShape="0">
                  <a:srgbClr val="6E747A">
                    <a:alpha val="43000"/>
                  </a:srgbClr>
                </a:outerShdw>
              </a:effectLst>
              <a:latin typeface="Calibri" panose="020F0502020204030204" charset="0"/>
              <a:ea typeface="黑体" panose="02010609060101010101" charset="-122"/>
              <a:cs typeface="+mn-cs"/>
              <a:sym typeface="+mn-ea"/>
            </a:endParaRPr>
          </a:p>
        </p:txBody>
      </p:sp>
      <p:sp>
        <p:nvSpPr>
          <p:cNvPr id="100" name="文本框 99"/>
          <p:cNvSpPr txBox="1"/>
          <p:nvPr/>
        </p:nvSpPr>
        <p:spPr>
          <a:xfrm>
            <a:off x="273050" y="1997710"/>
            <a:ext cx="7217410" cy="3322955"/>
          </a:xfrm>
          <a:prstGeom prst="rect">
            <a:avLst/>
          </a:prstGeom>
          <a:noFill/>
          <a:ln w="9525">
            <a:noFill/>
          </a:ln>
        </p:spPr>
        <p:txBody>
          <a:bodyPr wrap="square">
            <a:spAutoFit/>
          </a:bodyPr>
          <a:p>
            <a:pPr marL="0" indent="0"/>
            <a:r>
              <a:rPr lang="en-US" sz="3000" b="0">
                <a:latin typeface="Calibri" panose="020F0502020204030204" charset="0"/>
                <a:ea typeface="宋体" panose="02010600030101010101" pitchFamily="2" charset="-122"/>
              </a:rPr>
              <a:t>1</a:t>
            </a:r>
            <a:r>
              <a:rPr lang="zh-CN" altLang="en-US" sz="3000" b="0">
                <a:latin typeface="Calibri" panose="020F0502020204030204" charset="0"/>
                <a:ea typeface="宋体" panose="02010600030101010101" pitchFamily="2" charset="-122"/>
              </a:rPr>
              <a:t>、</a:t>
            </a:r>
            <a:r>
              <a:rPr sz="3000" b="0">
                <a:latin typeface="Calibri" panose="020F0502020204030204" charset="0"/>
                <a:ea typeface="宋体" panose="02010600030101010101" pitchFamily="2" charset="-122"/>
              </a:rPr>
              <a:t>颈动脉搏动出现 </a:t>
            </a:r>
            <a:endParaRPr sz="3000" b="0">
              <a:latin typeface="Calibri" panose="020F0502020204030204" charset="0"/>
              <a:ea typeface="宋体" panose="02010600030101010101" pitchFamily="2" charset="-122"/>
            </a:endParaRPr>
          </a:p>
          <a:p>
            <a:pPr marL="0" indent="0"/>
            <a:r>
              <a:rPr lang="en-US" sz="3000" b="0">
                <a:latin typeface="Calibri" panose="020F0502020204030204" charset="0"/>
                <a:ea typeface="宋体" panose="02010600030101010101" pitchFamily="2" charset="-122"/>
              </a:rPr>
              <a:t>2</a:t>
            </a:r>
            <a:r>
              <a:rPr lang="zh-CN" altLang="en-US" sz="3000" b="0">
                <a:latin typeface="Calibri" panose="020F0502020204030204" charset="0"/>
                <a:ea typeface="宋体" panose="02010600030101010101" pitchFamily="2" charset="-122"/>
              </a:rPr>
              <a:t>、</a:t>
            </a:r>
            <a:r>
              <a:rPr sz="3000" b="0">
                <a:latin typeface="Calibri" panose="020F0502020204030204" charset="0"/>
                <a:ea typeface="宋体" panose="02010600030101010101" pitchFamily="2" charset="-122"/>
              </a:rPr>
              <a:t>自主呼吸</a:t>
            </a:r>
            <a:r>
              <a:rPr lang="zh-CN" sz="3000" b="0">
                <a:latin typeface="Calibri" panose="020F0502020204030204" charset="0"/>
                <a:ea typeface="宋体" panose="02010600030101010101" pitchFamily="2" charset="-122"/>
              </a:rPr>
              <a:t>恢复</a:t>
            </a:r>
            <a:endParaRPr lang="zh-CN" sz="3000" b="0">
              <a:latin typeface="Calibri" panose="020F0502020204030204" charset="0"/>
              <a:ea typeface="宋体" panose="02010600030101010101" pitchFamily="2" charset="-122"/>
            </a:endParaRPr>
          </a:p>
          <a:p>
            <a:pPr marL="0" indent="0"/>
            <a:r>
              <a:rPr lang="en-US" altLang="zh-CN" sz="3000" b="0">
                <a:latin typeface="Calibri" panose="020F0502020204030204" charset="0"/>
                <a:ea typeface="宋体" panose="02010600030101010101" pitchFamily="2" charset="-122"/>
              </a:rPr>
              <a:t>3</a:t>
            </a:r>
            <a:r>
              <a:rPr lang="zh-CN" altLang="en-US" sz="3000" b="0">
                <a:latin typeface="Calibri" panose="020F0502020204030204" charset="0"/>
                <a:ea typeface="宋体" panose="02010600030101010101" pitchFamily="2" charset="-122"/>
              </a:rPr>
              <a:t>、</a:t>
            </a:r>
            <a:r>
              <a:rPr sz="3000" b="0">
                <a:latin typeface="Calibri" panose="020F0502020204030204" charset="0"/>
                <a:ea typeface="宋体" panose="02010600030101010101" pitchFamily="2" charset="-122"/>
              </a:rPr>
              <a:t>意识恢复</a:t>
            </a:r>
            <a:r>
              <a:rPr lang="zh-CN" sz="3000" b="0">
                <a:latin typeface="Calibri" panose="020F0502020204030204" charset="0"/>
                <a:ea typeface="宋体" panose="02010600030101010101" pitchFamily="2" charset="-122"/>
              </a:rPr>
              <a:t>，出现挣扎或躁动</a:t>
            </a:r>
            <a:endParaRPr sz="3000" b="0">
              <a:latin typeface="Calibri" panose="020F0502020204030204" charset="0"/>
              <a:ea typeface="宋体" panose="02010600030101010101" pitchFamily="2" charset="-122"/>
            </a:endParaRPr>
          </a:p>
          <a:p>
            <a:pPr marL="0" indent="0"/>
            <a:r>
              <a:rPr lang="en-US" altLang="zh-CN" sz="3000" b="0">
                <a:latin typeface="Calibri" panose="020F0502020204030204" charset="0"/>
                <a:ea typeface="宋体" panose="02010600030101010101" pitchFamily="2" charset="-122"/>
              </a:rPr>
              <a:t>4</a:t>
            </a:r>
            <a:r>
              <a:rPr lang="zh-CN" altLang="en-US" sz="3000" b="0">
                <a:latin typeface="Calibri" panose="020F0502020204030204" charset="0"/>
                <a:ea typeface="宋体" panose="02010600030101010101" pitchFamily="2" charset="-122"/>
              </a:rPr>
              <a:t>、</a:t>
            </a:r>
            <a:r>
              <a:rPr sz="3000" b="0">
                <a:latin typeface="Calibri" panose="020F0502020204030204" charset="0"/>
                <a:ea typeface="宋体" panose="02010600030101010101" pitchFamily="2" charset="-122"/>
              </a:rPr>
              <a:t>瞳孔由大变小</a:t>
            </a:r>
            <a:endParaRPr sz="3000" b="0">
              <a:latin typeface="Calibri" panose="020F0502020204030204" charset="0"/>
              <a:ea typeface="宋体" panose="02010600030101010101" pitchFamily="2" charset="-122"/>
            </a:endParaRPr>
          </a:p>
          <a:p>
            <a:pPr marL="0" indent="0"/>
            <a:r>
              <a:rPr lang="en-US" altLang="zh-CN" sz="3000" b="0">
                <a:latin typeface="Calibri" panose="020F0502020204030204" charset="0"/>
                <a:ea typeface="宋体" panose="02010600030101010101" pitchFamily="2" charset="-122"/>
              </a:rPr>
              <a:t>5</a:t>
            </a:r>
            <a:r>
              <a:rPr lang="zh-CN" altLang="en-US" sz="3000" b="0">
                <a:latin typeface="Calibri" panose="020F0502020204030204" charset="0"/>
                <a:ea typeface="宋体" panose="02010600030101010101" pitchFamily="2" charset="-122"/>
              </a:rPr>
              <a:t>、患者面色、口唇、皮肤</a:t>
            </a:r>
            <a:r>
              <a:rPr sz="3000" b="0">
                <a:latin typeface="Calibri" panose="020F0502020204030204" charset="0"/>
                <a:ea typeface="宋体" panose="02010600030101010101" pitchFamily="2" charset="-122"/>
              </a:rPr>
              <a:t>颜色由紫绀</a:t>
            </a:r>
            <a:endParaRPr sz="3000" b="0">
              <a:latin typeface="Calibri" panose="020F0502020204030204" charset="0"/>
              <a:ea typeface="宋体" panose="02010600030101010101" pitchFamily="2" charset="-122"/>
            </a:endParaRPr>
          </a:p>
          <a:p>
            <a:pPr marL="0" indent="0"/>
            <a:r>
              <a:rPr sz="3000" b="0">
                <a:latin typeface="Calibri" panose="020F0502020204030204" charset="0"/>
                <a:ea typeface="宋体" panose="02010600030101010101" pitchFamily="2" charset="-122"/>
              </a:rPr>
              <a:t>      变红润</a:t>
            </a:r>
            <a:endParaRPr sz="3000" b="0">
              <a:latin typeface="Calibri" panose="020F0502020204030204" charset="0"/>
              <a:ea typeface="宋体" panose="02010600030101010101" pitchFamily="2" charset="-122"/>
            </a:endParaRPr>
          </a:p>
          <a:p>
            <a:pPr marL="0" indent="0"/>
            <a:r>
              <a:rPr lang="en-US" sz="3000" b="0">
                <a:latin typeface="Calibri" panose="020F0502020204030204" charset="0"/>
                <a:ea typeface="宋体" panose="02010600030101010101" pitchFamily="2" charset="-122"/>
              </a:rPr>
              <a:t>6</a:t>
            </a:r>
            <a:r>
              <a:rPr lang="zh-CN" altLang="en-US" sz="3000" b="0">
                <a:latin typeface="Calibri" panose="020F0502020204030204" charset="0"/>
                <a:ea typeface="宋体" panose="02010600030101010101" pitchFamily="2" charset="-122"/>
              </a:rPr>
              <a:t>、</a:t>
            </a:r>
            <a:r>
              <a:rPr lang="zh-CN" sz="3000" b="0">
                <a:latin typeface="Calibri" panose="020F0502020204030204" charset="0"/>
                <a:ea typeface="宋体" panose="02010600030101010101" pitchFamily="2" charset="-122"/>
              </a:rPr>
              <a:t>四肢</a:t>
            </a:r>
            <a:r>
              <a:rPr sz="3000" b="0">
                <a:latin typeface="Calibri" panose="020F0502020204030204" charset="0"/>
                <a:ea typeface="宋体" panose="02010600030101010101" pitchFamily="2" charset="-122"/>
              </a:rPr>
              <a:t>转暖</a:t>
            </a:r>
            <a:endParaRPr sz="3000" b="0">
              <a:latin typeface="Calibri" panose="020F0502020204030204" charset="0"/>
              <a:ea typeface="宋体" panose="02010600030101010101" pitchFamily="2" charset="-122"/>
            </a:endParaRPr>
          </a:p>
        </p:txBody>
      </p:sp>
      <p:pic>
        <p:nvPicPr>
          <p:cNvPr id="2" name="图片 1" descr="timg"/>
          <p:cNvPicPr>
            <a:picLocks noChangeAspect="1"/>
          </p:cNvPicPr>
          <p:nvPr/>
        </p:nvPicPr>
        <p:blipFill>
          <a:blip r:embed="rId1"/>
          <a:stretch>
            <a:fillRect/>
          </a:stretch>
        </p:blipFill>
        <p:spPr>
          <a:xfrm>
            <a:off x="6742430" y="1171575"/>
            <a:ext cx="5273040" cy="4525010"/>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5"/>
          <p:cNvSpPr txBox="1">
            <a:spLocks noChangeArrowheads="1"/>
          </p:cNvSpPr>
          <p:nvPr/>
        </p:nvSpPr>
        <p:spPr bwMode="auto">
          <a:xfrm>
            <a:off x="701040" y="327025"/>
            <a:ext cx="5629275"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早期</a:t>
            </a:r>
            <a:r>
              <a:rPr kumimoji="0" lang="en-US" altLang="zh-CN"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AED</a:t>
            </a: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除颤</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endParaRPr>
          </a:p>
        </p:txBody>
      </p:sp>
      <p:sp>
        <p:nvSpPr>
          <p:cNvPr id="5125" name="标题 5"/>
          <p:cNvSpPr txBox="1">
            <a:spLocks noChangeArrowheads="1"/>
          </p:cNvSpPr>
          <p:nvPr/>
        </p:nvSpPr>
        <p:spPr bwMode="auto">
          <a:xfrm>
            <a:off x="701040" y="1257935"/>
            <a:ext cx="6638290" cy="590550"/>
          </a:xfrm>
          <a:prstGeom prst="rect">
            <a:avLst/>
          </a:prstGeom>
          <a:noFill/>
          <a:ln w="9525">
            <a:noFill/>
            <a:miter lim="800000"/>
          </a:ln>
        </p:spPr>
        <p:txBody>
          <a:bodyPr anchor="b"/>
          <a:p>
            <a:pPr marR="0" defTabSz="914400">
              <a:lnSpc>
                <a:spcPct val="90000"/>
              </a:lnSpc>
              <a:buClrTx/>
              <a:buSzTx/>
              <a:buFont typeface="Arial" panose="020B0604020202020204" pitchFamily="34" charset="0"/>
              <a:buNone/>
              <a:defRPr/>
            </a:pPr>
            <a:r>
              <a:rPr lang="zh-CN" sz="3600">
                <a:solidFill>
                  <a:schemeClr val="accent1"/>
                </a:solidFill>
                <a:effectLst>
                  <a:outerShdw blurRad="38100" dist="25400" dir="5400000" algn="ctr" rotWithShape="0">
                    <a:srgbClr val="6E747A">
                      <a:alpha val="43000"/>
                    </a:srgbClr>
                  </a:outerShdw>
                </a:effectLst>
                <a:latin typeface="Calibri" panose="020F0502020204030204" charset="0"/>
                <a:sym typeface="+mn-ea"/>
              </a:rPr>
              <a:t>适应症：</a:t>
            </a:r>
            <a:endParaRPr kumimoji="0" lang="zh-CN" sz="3600" kern="1200" cap="none" spc="0" normalizeH="0" baseline="0" noProof="0" dirty="0">
              <a:solidFill>
                <a:schemeClr val="accent1"/>
              </a:solidFill>
              <a:effectLst>
                <a:outerShdw blurRad="38100" dist="25400" dir="5400000" algn="ctr" rotWithShape="0">
                  <a:srgbClr val="6E747A">
                    <a:alpha val="43000"/>
                  </a:srgbClr>
                </a:outerShdw>
              </a:effectLst>
              <a:latin typeface="Calibri" panose="020F0502020204030204" charset="0"/>
              <a:ea typeface="黑体" panose="02010609060101010101" charset="-122"/>
              <a:cs typeface="+mn-cs"/>
              <a:sym typeface="+mn-ea"/>
            </a:endParaRPr>
          </a:p>
        </p:txBody>
      </p:sp>
      <p:sp>
        <p:nvSpPr>
          <p:cNvPr id="100" name="文本框 99"/>
          <p:cNvSpPr txBox="1"/>
          <p:nvPr/>
        </p:nvSpPr>
        <p:spPr>
          <a:xfrm>
            <a:off x="2468245" y="1127125"/>
            <a:ext cx="4345305" cy="1476375"/>
          </a:xfrm>
          <a:prstGeom prst="rect">
            <a:avLst/>
          </a:prstGeom>
          <a:noFill/>
          <a:ln w="9525">
            <a:noFill/>
          </a:ln>
        </p:spPr>
        <p:txBody>
          <a:bodyPr wrap="square">
            <a:spAutoFit/>
          </a:bodyPr>
          <a:p>
            <a:pPr marL="0" indent="0"/>
            <a:endParaRPr sz="3000" b="0">
              <a:latin typeface="Calibri" panose="020F0502020204030204" charset="0"/>
              <a:ea typeface="宋体" panose="02010600030101010101" pitchFamily="2" charset="-122"/>
            </a:endParaRPr>
          </a:p>
          <a:p>
            <a:pPr marL="0" indent="0"/>
            <a:r>
              <a:rPr sz="3000" b="0">
                <a:latin typeface="Calibri" panose="020F0502020204030204" charset="0"/>
                <a:ea typeface="宋体" panose="02010600030101010101" pitchFamily="2" charset="-122"/>
              </a:rPr>
              <a:t>心室颤动</a:t>
            </a:r>
            <a:endParaRPr sz="3000" b="0">
              <a:latin typeface="Calibri" panose="020F0502020204030204" charset="0"/>
              <a:ea typeface="宋体" panose="02010600030101010101" pitchFamily="2" charset="-122"/>
            </a:endParaRPr>
          </a:p>
          <a:p>
            <a:pPr marL="0" indent="0"/>
            <a:r>
              <a:rPr sz="3000" b="0">
                <a:latin typeface="Calibri" panose="020F0502020204030204" charset="0"/>
                <a:ea typeface="宋体" panose="02010600030101010101" pitchFamily="2" charset="-122"/>
              </a:rPr>
              <a:t>无脉性室性心动过速</a:t>
            </a:r>
            <a:endParaRPr sz="3000" b="0">
              <a:latin typeface="Calibri" panose="020F0502020204030204" charset="0"/>
              <a:ea typeface="宋体" panose="02010600030101010101" pitchFamily="2" charset="-122"/>
            </a:endParaRPr>
          </a:p>
        </p:txBody>
      </p:sp>
      <p:pic>
        <p:nvPicPr>
          <p:cNvPr id="7" name="图片 6" descr="C:\Users\dell\Desktop\微信图片_20190311150444.png微信图片_20190311150444"/>
          <p:cNvPicPr>
            <a:picLocks noChangeAspect="1"/>
          </p:cNvPicPr>
          <p:nvPr>
            <p:custDataLst>
              <p:tags r:id="rId1"/>
            </p:custDataLst>
          </p:nvPr>
        </p:nvPicPr>
        <p:blipFill>
          <a:blip r:embed="rId2"/>
          <a:srcRect/>
          <a:stretch>
            <a:fillRect/>
          </a:stretch>
        </p:blipFill>
        <p:spPr>
          <a:xfrm>
            <a:off x="6534785" y="3261995"/>
            <a:ext cx="5533390" cy="3560445"/>
          </a:xfrm>
          <a:prstGeom prst="roundRect">
            <a:avLst/>
          </a:prstGeom>
        </p:spPr>
      </p:pic>
      <p:pic>
        <p:nvPicPr>
          <p:cNvPr id="3" name="图片 2"/>
          <p:cNvPicPr>
            <a:picLocks noChangeAspect="1"/>
          </p:cNvPicPr>
          <p:nvPr/>
        </p:nvPicPr>
        <p:blipFill>
          <a:blip r:embed="rId3"/>
          <a:stretch>
            <a:fillRect/>
          </a:stretch>
        </p:blipFill>
        <p:spPr>
          <a:xfrm>
            <a:off x="6534785" y="-24765"/>
            <a:ext cx="5606415" cy="3155950"/>
          </a:xfrm>
          <a:prstGeom prst="roundRect">
            <a:avLst/>
          </a:prstGeom>
        </p:spPr>
      </p:pic>
      <p:pic>
        <p:nvPicPr>
          <p:cNvPr id="4" name="图片 3"/>
          <p:cNvPicPr>
            <a:picLocks noChangeAspect="1"/>
          </p:cNvPicPr>
          <p:nvPr/>
        </p:nvPicPr>
        <p:blipFill>
          <a:blip r:embed="rId4"/>
          <a:stretch>
            <a:fillRect/>
          </a:stretch>
        </p:blipFill>
        <p:spPr>
          <a:xfrm>
            <a:off x="534035" y="3261995"/>
            <a:ext cx="5439410" cy="3479165"/>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5"/>
          <p:cNvSpPr txBox="1">
            <a:spLocks noChangeArrowheads="1"/>
          </p:cNvSpPr>
          <p:nvPr/>
        </p:nvSpPr>
        <p:spPr bwMode="auto">
          <a:xfrm>
            <a:off x="1228408" y="253683"/>
            <a:ext cx="6472238"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海姆立克急救法</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mn-cs"/>
              <a:sym typeface="微软雅黑" panose="020B0503020204020204" charset="-122"/>
            </a:endParaRPr>
          </a:p>
        </p:txBody>
      </p:sp>
      <p:sp>
        <p:nvSpPr>
          <p:cNvPr id="5125" name="标题 5"/>
          <p:cNvSpPr txBox="1">
            <a:spLocks noChangeArrowheads="1"/>
          </p:cNvSpPr>
          <p:nvPr/>
        </p:nvSpPr>
        <p:spPr bwMode="auto">
          <a:xfrm>
            <a:off x="305435" y="1072515"/>
            <a:ext cx="6638290" cy="590550"/>
          </a:xfrm>
          <a:prstGeom prst="rect">
            <a:avLst/>
          </a:prstGeom>
          <a:noFill/>
          <a:ln w="9525">
            <a:noFill/>
            <a:miter lim="800000"/>
          </a:ln>
        </p:spPr>
        <p:txBody>
          <a:bodyPr anchor="b"/>
          <a:p>
            <a:pPr marR="0" defTabSz="914400">
              <a:lnSpc>
                <a:spcPct val="90000"/>
              </a:lnSpc>
              <a:buClrTx/>
              <a:buSzTx/>
              <a:buFont typeface="Arial" panose="020B0604020202020204" pitchFamily="34" charset="0"/>
              <a:buNone/>
              <a:defRPr/>
            </a:pPr>
            <a:r>
              <a:rPr lang="zh-CN" sz="3200">
                <a:solidFill>
                  <a:schemeClr val="accent1"/>
                </a:solidFill>
                <a:effectLst>
                  <a:outerShdw blurRad="38100" dist="25400" dir="5400000" algn="ctr" rotWithShape="0">
                    <a:srgbClr val="6E747A">
                      <a:alpha val="43000"/>
                    </a:srgbClr>
                  </a:outerShdw>
                </a:effectLst>
                <a:latin typeface="Calibri" panose="020F0502020204030204" charset="0"/>
                <a:sym typeface="+mn-ea"/>
              </a:rPr>
              <a:t>海姆立克急救法的适应症及原理</a:t>
            </a:r>
            <a:endParaRPr kumimoji="0" lang="zh-CN" sz="3200" kern="1200" cap="none" spc="0" normalizeH="0" baseline="0" noProof="0" dirty="0">
              <a:solidFill>
                <a:schemeClr val="accent1"/>
              </a:solidFill>
              <a:effectLst>
                <a:outerShdw blurRad="38100" dist="25400" dir="5400000" algn="ctr" rotWithShape="0">
                  <a:srgbClr val="6E747A">
                    <a:alpha val="43000"/>
                  </a:srgbClr>
                </a:outerShdw>
              </a:effectLst>
              <a:latin typeface="Calibri" panose="020F0502020204030204" charset="0"/>
              <a:ea typeface="黑体" panose="02010609060101010101" charset="-122"/>
              <a:cs typeface="+mn-cs"/>
              <a:sym typeface="+mn-ea"/>
            </a:endParaRPr>
          </a:p>
        </p:txBody>
      </p:sp>
      <p:sp>
        <p:nvSpPr>
          <p:cNvPr id="4" name="文本框 3"/>
          <p:cNvSpPr txBox="1"/>
          <p:nvPr/>
        </p:nvSpPr>
        <p:spPr>
          <a:xfrm>
            <a:off x="469265" y="1970405"/>
            <a:ext cx="5461000" cy="3784600"/>
          </a:xfrm>
          <a:prstGeom prst="rect">
            <a:avLst/>
          </a:prstGeom>
          <a:noFill/>
        </p:spPr>
        <p:txBody>
          <a:bodyPr wrap="square" rtlCol="0">
            <a:spAutoFit/>
          </a:bodyPr>
          <a:p>
            <a:r>
              <a:rPr lang="zh-CN" sz="2400">
                <a:solidFill>
                  <a:srgbClr val="FF0000"/>
                </a:solidFill>
              </a:rPr>
              <a:t>适应症</a:t>
            </a:r>
            <a:r>
              <a:rPr lang="zh-CN" sz="2400"/>
              <a:t>：</a:t>
            </a:r>
            <a:r>
              <a:rPr lang="zh-CN" altLang="en-US" sz="2400"/>
              <a:t>呼吸道异物</a:t>
            </a:r>
            <a:endParaRPr lang="zh-CN" altLang="en-US" sz="2400"/>
          </a:p>
          <a:p>
            <a:endParaRPr lang="zh-CN" altLang="en-US" sz="2400"/>
          </a:p>
          <a:p>
            <a:r>
              <a:rPr lang="zh-CN" altLang="en-US" sz="2400">
                <a:solidFill>
                  <a:srgbClr val="FF0000"/>
                </a:solidFill>
              </a:rPr>
              <a:t>原理：</a:t>
            </a:r>
            <a:endParaRPr sz="2400"/>
          </a:p>
          <a:p>
            <a:r>
              <a:rPr sz="2400"/>
              <a:t>利用冲击腹部--膈肌下软组织，被突然的冲击，产生向上的压力，压迫两肺下部，从而驱使肺部残留空气形成一股气流。</a:t>
            </a:r>
            <a:endParaRPr sz="2400"/>
          </a:p>
          <a:p>
            <a:r>
              <a:rPr sz="2400"/>
              <a:t>这股带有冲击性、方向性的长驱直入于气管的气流，就能将堵住气管、喉部的食物硬块等异物驱除，使人获救。</a:t>
            </a:r>
            <a:endParaRPr sz="2400"/>
          </a:p>
        </p:txBody>
      </p:sp>
      <p:pic>
        <p:nvPicPr>
          <p:cNvPr id="5" name="图片 4"/>
          <p:cNvPicPr>
            <a:picLocks noChangeAspect="1"/>
          </p:cNvPicPr>
          <p:nvPr/>
        </p:nvPicPr>
        <p:blipFill>
          <a:blip r:embed="rId1"/>
          <a:stretch>
            <a:fillRect/>
          </a:stretch>
        </p:blipFill>
        <p:spPr>
          <a:xfrm>
            <a:off x="6391275" y="1264920"/>
            <a:ext cx="5297805" cy="4770755"/>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5"/>
          <p:cNvSpPr txBox="1">
            <a:spLocks noChangeArrowheads="1"/>
          </p:cNvSpPr>
          <p:nvPr/>
        </p:nvSpPr>
        <p:spPr bwMode="auto">
          <a:xfrm>
            <a:off x="1228408" y="253683"/>
            <a:ext cx="6472238"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海姆立克急救法</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mn-cs"/>
              <a:sym typeface="微软雅黑" panose="020B0503020204020204" charset="-122"/>
            </a:endParaRPr>
          </a:p>
        </p:txBody>
      </p:sp>
      <p:sp>
        <p:nvSpPr>
          <p:cNvPr id="5125" name="标题 5"/>
          <p:cNvSpPr txBox="1">
            <a:spLocks noChangeArrowheads="1"/>
          </p:cNvSpPr>
          <p:nvPr/>
        </p:nvSpPr>
        <p:spPr bwMode="auto">
          <a:xfrm>
            <a:off x="98425" y="1306195"/>
            <a:ext cx="6629400" cy="853440"/>
          </a:xfrm>
          <a:prstGeom prst="rect">
            <a:avLst/>
          </a:prstGeom>
          <a:noFill/>
          <a:ln w="9525">
            <a:noFill/>
            <a:miter lim="800000"/>
          </a:ln>
        </p:spPr>
        <p:txBody>
          <a:bodyPr anchor="b"/>
          <a:p>
            <a:pPr marR="0" defTabSz="914400">
              <a:lnSpc>
                <a:spcPct val="90000"/>
              </a:lnSpc>
              <a:buClrTx/>
              <a:buSzTx/>
              <a:buFont typeface="Arial" panose="020B0604020202020204" pitchFamily="34" charset="0"/>
              <a:buNone/>
              <a:defRPr/>
            </a:pPr>
            <a:r>
              <a:rPr lang="zh-CN" sz="2800">
                <a:solidFill>
                  <a:schemeClr val="accent1"/>
                </a:solidFill>
                <a:effectLst>
                  <a:outerShdw blurRad="38100" dist="25400" dir="5400000" algn="ctr" rotWithShape="0">
                    <a:srgbClr val="6E747A">
                      <a:alpha val="43000"/>
                    </a:srgbClr>
                  </a:outerShdw>
                </a:effectLst>
                <a:latin typeface="Calibri" panose="020F0502020204030204" charset="0"/>
                <a:sym typeface="+mn-ea"/>
              </a:rPr>
              <a:t>海姆立克急救法的操作步骤</a:t>
            </a:r>
            <a:r>
              <a:rPr lang="en-US" altLang="zh-CN" sz="2800">
                <a:solidFill>
                  <a:schemeClr val="accent1"/>
                </a:solidFill>
                <a:effectLst>
                  <a:outerShdw blurRad="38100" dist="25400" dir="5400000" algn="ctr" rotWithShape="0">
                    <a:srgbClr val="6E747A">
                      <a:alpha val="43000"/>
                    </a:srgbClr>
                  </a:outerShdw>
                </a:effectLst>
                <a:latin typeface="Calibri" panose="020F0502020204030204" charset="0"/>
                <a:sym typeface="+mn-ea"/>
              </a:rPr>
              <a:t>--</a:t>
            </a:r>
            <a:endParaRPr lang="en-US" altLang="zh-CN" sz="2800">
              <a:solidFill>
                <a:schemeClr val="accent1"/>
              </a:solidFill>
              <a:effectLst>
                <a:outerShdw blurRad="38100" dist="25400" dir="5400000" algn="ctr" rotWithShape="0">
                  <a:srgbClr val="6E747A">
                    <a:alpha val="43000"/>
                  </a:srgbClr>
                </a:outerShdw>
              </a:effectLst>
              <a:latin typeface="Calibri" panose="020F0502020204030204" charset="0"/>
              <a:sym typeface="+mn-ea"/>
            </a:endParaRPr>
          </a:p>
          <a:p>
            <a:pPr marR="0" defTabSz="914400">
              <a:lnSpc>
                <a:spcPct val="90000"/>
              </a:lnSpc>
              <a:buClrTx/>
              <a:buSzTx/>
              <a:buFont typeface="Arial" panose="020B0604020202020204" pitchFamily="34" charset="0"/>
              <a:buNone/>
              <a:defRPr/>
            </a:pPr>
            <a:r>
              <a:rPr lang="en-US" altLang="zh-CN" sz="2800">
                <a:solidFill>
                  <a:schemeClr val="accent1"/>
                </a:solidFill>
                <a:effectLst>
                  <a:outerShdw blurRad="38100" dist="25400" dir="5400000" algn="ctr" rotWithShape="0">
                    <a:srgbClr val="6E747A">
                      <a:alpha val="43000"/>
                    </a:srgbClr>
                  </a:outerShdw>
                </a:effectLst>
                <a:latin typeface="Calibri" panose="020F0502020204030204" charset="0"/>
                <a:sym typeface="+mn-ea"/>
              </a:rPr>
              <a:t>                                       1</a:t>
            </a:r>
            <a:r>
              <a:rPr lang="zh-CN" altLang="en-US" sz="2800">
                <a:solidFill>
                  <a:schemeClr val="accent1"/>
                </a:solidFill>
                <a:effectLst>
                  <a:outerShdw blurRad="38100" dist="25400" dir="5400000" algn="ctr" rotWithShape="0">
                    <a:srgbClr val="6E747A">
                      <a:alpha val="43000"/>
                    </a:srgbClr>
                  </a:outerShdw>
                </a:effectLst>
                <a:latin typeface="Calibri" panose="020F0502020204030204" charset="0"/>
                <a:sym typeface="+mn-ea"/>
              </a:rPr>
              <a:t>岁以上儿童及成人</a:t>
            </a:r>
            <a:endParaRPr kumimoji="0" lang="zh-CN" altLang="en-US" sz="2800" kern="1200" cap="none" spc="0" normalizeH="0" baseline="0" noProof="0" dirty="0">
              <a:solidFill>
                <a:schemeClr val="accent1"/>
              </a:solidFill>
              <a:effectLst>
                <a:outerShdw blurRad="38100" dist="25400" dir="5400000" algn="ctr" rotWithShape="0">
                  <a:srgbClr val="6E747A">
                    <a:alpha val="43000"/>
                  </a:srgbClr>
                </a:outerShdw>
              </a:effectLst>
              <a:latin typeface="Calibri" panose="020F0502020204030204" charset="0"/>
              <a:ea typeface="黑体" panose="02010609060101010101" charset="-122"/>
              <a:cs typeface="+mn-cs"/>
              <a:sym typeface="+mn-ea"/>
            </a:endParaRPr>
          </a:p>
        </p:txBody>
      </p:sp>
      <p:sp>
        <p:nvSpPr>
          <p:cNvPr id="4" name="文本框 3"/>
          <p:cNvSpPr txBox="1"/>
          <p:nvPr/>
        </p:nvSpPr>
        <p:spPr>
          <a:xfrm>
            <a:off x="312420" y="2068830"/>
            <a:ext cx="5748655" cy="4431030"/>
          </a:xfrm>
          <a:prstGeom prst="rect">
            <a:avLst/>
          </a:prstGeom>
          <a:noFill/>
        </p:spPr>
        <p:txBody>
          <a:bodyPr wrap="square" rtlCol="0">
            <a:spAutoFit/>
          </a:bodyPr>
          <a:p/>
          <a:p>
            <a:r>
              <a:rPr lang="en-US" altLang="zh-CN" sz="2400"/>
              <a:t>1</a:t>
            </a:r>
            <a:r>
              <a:rPr lang="zh-CN" altLang="en-US" sz="2400"/>
              <a:t>、急救者</a:t>
            </a:r>
            <a:r>
              <a:rPr lang="zh-CN" sz="2400"/>
              <a:t>首先以前腿蹬的姿势站稳，然后使患者坐在自己弓起的大腿上，并让其身体略前倾。</a:t>
            </a:r>
            <a:endParaRPr lang="zh-CN" sz="2400"/>
          </a:p>
          <a:p>
            <a:r>
              <a:rPr lang="en-US" altLang="zh-CN" sz="2400"/>
              <a:t>2</a:t>
            </a:r>
            <a:r>
              <a:rPr lang="zh-CN" altLang="en-US" sz="2400"/>
              <a:t>、</a:t>
            </a:r>
            <a:r>
              <a:rPr lang="zh-CN" sz="2400"/>
              <a:t>站在患者背后将双臂分别从患者两腋下前伸并环抱患者。</a:t>
            </a:r>
            <a:endParaRPr lang="zh-CN" sz="2400"/>
          </a:p>
          <a:p>
            <a:r>
              <a:rPr lang="en-US" altLang="zh-CN" sz="2400"/>
              <a:t>3</a:t>
            </a:r>
            <a:r>
              <a:rPr lang="zh-CN" altLang="en-US" sz="2400"/>
              <a:t>、左手握拳，右手从前方握住左手手腕，使左拳虎口贴在患者胸部下方，肚脐上方的上腹部中央，形成</a:t>
            </a:r>
            <a:r>
              <a:rPr lang="en-US" altLang="zh-CN" sz="2400"/>
              <a:t>“</a:t>
            </a:r>
            <a:r>
              <a:rPr lang="zh-CN" altLang="en-US" sz="2400"/>
              <a:t>合围</a:t>
            </a:r>
            <a:r>
              <a:rPr lang="en-US" altLang="zh-CN" sz="2400"/>
              <a:t>”</a:t>
            </a:r>
            <a:r>
              <a:rPr lang="zh-CN" altLang="en-US" sz="2400"/>
              <a:t>之势。</a:t>
            </a:r>
            <a:endParaRPr lang="zh-CN" altLang="en-US" sz="2400"/>
          </a:p>
          <a:p>
            <a:r>
              <a:rPr lang="en-US" altLang="zh-CN" sz="2400"/>
              <a:t>4</a:t>
            </a:r>
            <a:r>
              <a:rPr lang="zh-CN" altLang="en-US" sz="2400"/>
              <a:t>、突然用力收紧双臂，用左拳虎口向患者上腹部内上方猛烈施压，迫使其上腹部下陷。</a:t>
            </a:r>
            <a:endParaRPr lang="zh-CN" altLang="en-US" sz="2400"/>
          </a:p>
        </p:txBody>
      </p:sp>
      <p:pic>
        <p:nvPicPr>
          <p:cNvPr id="3" name="图片 2" descr="海姆立克急救法动图"/>
          <p:cNvPicPr>
            <a:picLocks noChangeAspect="1"/>
          </p:cNvPicPr>
          <p:nvPr/>
        </p:nvPicPr>
        <p:blipFill>
          <a:blip r:embed="rId1"/>
          <a:stretch>
            <a:fillRect/>
          </a:stretch>
        </p:blipFill>
        <p:spPr>
          <a:xfrm>
            <a:off x="6854190" y="4524375"/>
            <a:ext cx="5059045" cy="2216785"/>
          </a:xfrm>
          <a:prstGeom prst="rect">
            <a:avLst/>
          </a:prstGeom>
        </p:spPr>
      </p:pic>
      <p:pic>
        <p:nvPicPr>
          <p:cNvPr id="6" name="图片 5"/>
          <p:cNvPicPr>
            <a:picLocks noChangeAspect="1"/>
          </p:cNvPicPr>
          <p:nvPr/>
        </p:nvPicPr>
        <p:blipFill>
          <a:blip r:embed="rId2"/>
          <a:stretch>
            <a:fillRect/>
          </a:stretch>
        </p:blipFill>
        <p:spPr>
          <a:xfrm>
            <a:off x="6854190" y="83820"/>
            <a:ext cx="5058410" cy="4440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5"/>
          <p:cNvSpPr txBox="1">
            <a:spLocks noChangeArrowheads="1"/>
          </p:cNvSpPr>
          <p:nvPr/>
        </p:nvSpPr>
        <p:spPr bwMode="auto">
          <a:xfrm>
            <a:off x="1228408" y="253683"/>
            <a:ext cx="6472238"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海姆立克急救法</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mn-cs"/>
              <a:sym typeface="微软雅黑" panose="020B0503020204020204" charset="-122"/>
            </a:endParaRPr>
          </a:p>
        </p:txBody>
      </p:sp>
      <p:sp>
        <p:nvSpPr>
          <p:cNvPr id="5125" name="标题 5"/>
          <p:cNvSpPr txBox="1">
            <a:spLocks noChangeArrowheads="1"/>
          </p:cNvSpPr>
          <p:nvPr/>
        </p:nvSpPr>
        <p:spPr bwMode="auto">
          <a:xfrm>
            <a:off x="297815" y="1212850"/>
            <a:ext cx="7403465" cy="590550"/>
          </a:xfrm>
          <a:prstGeom prst="rect">
            <a:avLst/>
          </a:prstGeom>
          <a:noFill/>
          <a:ln w="9525">
            <a:noFill/>
            <a:miter lim="800000"/>
          </a:ln>
        </p:spPr>
        <p:txBody>
          <a:bodyPr anchor="b"/>
          <a:p>
            <a:pPr marR="0" defTabSz="914400">
              <a:lnSpc>
                <a:spcPct val="90000"/>
              </a:lnSpc>
              <a:buClrTx/>
              <a:buSzTx/>
              <a:buFont typeface="Arial" panose="020B0604020202020204" pitchFamily="34" charset="0"/>
              <a:buNone/>
              <a:defRPr/>
            </a:pPr>
            <a:r>
              <a:rPr lang="zh-CN" sz="3200">
                <a:solidFill>
                  <a:schemeClr val="accent1"/>
                </a:solidFill>
                <a:effectLst>
                  <a:outerShdw blurRad="38100" dist="25400" dir="5400000" algn="ctr" rotWithShape="0">
                    <a:srgbClr val="6E747A">
                      <a:alpha val="43000"/>
                    </a:srgbClr>
                  </a:outerShdw>
                </a:effectLst>
                <a:latin typeface="Calibri" panose="020F0502020204030204" charset="0"/>
                <a:sym typeface="+mn-ea"/>
              </a:rPr>
              <a:t>海姆立克急救法的操作步骤</a:t>
            </a:r>
            <a:r>
              <a:rPr lang="en-US" altLang="zh-CN" sz="3200">
                <a:solidFill>
                  <a:schemeClr val="accent1"/>
                </a:solidFill>
                <a:effectLst>
                  <a:outerShdw blurRad="38100" dist="25400" dir="5400000" algn="ctr" rotWithShape="0">
                    <a:srgbClr val="6E747A">
                      <a:alpha val="43000"/>
                    </a:srgbClr>
                  </a:outerShdw>
                </a:effectLst>
                <a:latin typeface="Calibri" panose="020F0502020204030204" charset="0"/>
                <a:sym typeface="+mn-ea"/>
              </a:rPr>
              <a:t>--</a:t>
            </a:r>
            <a:r>
              <a:rPr lang="zh-CN" altLang="en-US" sz="3200">
                <a:solidFill>
                  <a:schemeClr val="accent1"/>
                </a:solidFill>
                <a:effectLst>
                  <a:outerShdw blurRad="38100" dist="25400" dir="5400000" algn="ctr" rotWithShape="0">
                    <a:srgbClr val="6E747A">
                      <a:alpha val="43000"/>
                    </a:srgbClr>
                  </a:outerShdw>
                </a:effectLst>
                <a:latin typeface="Calibri" panose="020F0502020204030204" charset="0"/>
                <a:sym typeface="+mn-ea"/>
              </a:rPr>
              <a:t>自救</a:t>
            </a:r>
            <a:endParaRPr kumimoji="0" lang="zh-CN" altLang="en-US" sz="3200" kern="1200" cap="none" spc="0" normalizeH="0" baseline="0" noProof="0" dirty="0">
              <a:solidFill>
                <a:schemeClr val="accent1"/>
              </a:solidFill>
              <a:effectLst>
                <a:outerShdw blurRad="38100" dist="25400" dir="5400000" algn="ctr" rotWithShape="0">
                  <a:srgbClr val="6E747A">
                    <a:alpha val="43000"/>
                  </a:srgbClr>
                </a:outerShdw>
              </a:effectLst>
              <a:latin typeface="Calibri" panose="020F0502020204030204" charset="0"/>
              <a:ea typeface="黑体" panose="02010609060101010101" charset="-122"/>
              <a:cs typeface="+mn-cs"/>
              <a:sym typeface="+mn-ea"/>
            </a:endParaRPr>
          </a:p>
        </p:txBody>
      </p:sp>
      <p:sp>
        <p:nvSpPr>
          <p:cNvPr id="4" name="文本框 3"/>
          <p:cNvSpPr txBox="1"/>
          <p:nvPr/>
        </p:nvSpPr>
        <p:spPr>
          <a:xfrm>
            <a:off x="452755" y="1803400"/>
            <a:ext cx="5748655" cy="4984750"/>
          </a:xfrm>
          <a:prstGeom prst="rect">
            <a:avLst/>
          </a:prstGeom>
          <a:noFill/>
        </p:spPr>
        <p:txBody>
          <a:bodyPr wrap="square" rtlCol="0">
            <a:spAutoFit/>
          </a:bodyPr>
          <a:p/>
          <a:p>
            <a:r>
              <a:rPr lang="en-US" altLang="zh-CN" sz="2800"/>
              <a:t>1</a:t>
            </a:r>
            <a:r>
              <a:rPr lang="zh-CN" altLang="en-US" sz="2800"/>
              <a:t>、一手握拳，另一手成掌捂按在拳头之上，双手急速冲击性地、向内上方压迫自己的腹部，反复由节奏、有力地进行。</a:t>
            </a:r>
            <a:endParaRPr lang="zh-CN" altLang="en-US" sz="2800"/>
          </a:p>
          <a:p>
            <a:endParaRPr lang="zh-CN" sz="2800"/>
          </a:p>
          <a:p>
            <a:r>
              <a:rPr lang="en-US" altLang="zh-CN" sz="2800"/>
              <a:t>2</a:t>
            </a:r>
            <a:r>
              <a:rPr lang="zh-CN" altLang="en-US" sz="2800"/>
              <a:t>、</a:t>
            </a:r>
            <a:r>
              <a:rPr lang="zh-CN" sz="2800"/>
              <a:t>或稍稍弯下腰去，靠在一固定物体上（如桌子边缘、椅背、扶手栏杆等），以物体边缘压迫上腹部，快速向上冲击。重复进行，直至异物排出。</a:t>
            </a:r>
            <a:endParaRPr lang="zh-CN" sz="2000"/>
          </a:p>
          <a:p>
            <a:endParaRPr lang="zh-CN" altLang="en-US" sz="2000"/>
          </a:p>
        </p:txBody>
      </p:sp>
      <p:pic>
        <p:nvPicPr>
          <p:cNvPr id="5" name="图片 4"/>
          <p:cNvPicPr>
            <a:picLocks noChangeAspect="1"/>
          </p:cNvPicPr>
          <p:nvPr/>
        </p:nvPicPr>
        <p:blipFill>
          <a:blip r:embed="rId1"/>
          <a:stretch>
            <a:fillRect/>
          </a:stretch>
        </p:blipFill>
        <p:spPr>
          <a:xfrm>
            <a:off x="6201410" y="1951990"/>
            <a:ext cx="5793740" cy="4387215"/>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5"/>
          <p:cNvSpPr txBox="1">
            <a:spLocks noChangeArrowheads="1"/>
          </p:cNvSpPr>
          <p:nvPr/>
        </p:nvSpPr>
        <p:spPr bwMode="auto">
          <a:xfrm>
            <a:off x="1228408" y="253683"/>
            <a:ext cx="6472238"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海姆立克急救法</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mn-cs"/>
              <a:sym typeface="微软雅黑" panose="020B0503020204020204" charset="-122"/>
            </a:endParaRPr>
          </a:p>
        </p:txBody>
      </p:sp>
      <p:sp>
        <p:nvSpPr>
          <p:cNvPr id="5125" name="标题 5"/>
          <p:cNvSpPr txBox="1">
            <a:spLocks noChangeArrowheads="1"/>
          </p:cNvSpPr>
          <p:nvPr/>
        </p:nvSpPr>
        <p:spPr bwMode="auto">
          <a:xfrm>
            <a:off x="182245" y="984885"/>
            <a:ext cx="7403465" cy="590550"/>
          </a:xfrm>
          <a:prstGeom prst="rect">
            <a:avLst/>
          </a:prstGeom>
          <a:noFill/>
          <a:ln w="9525">
            <a:noFill/>
            <a:miter lim="800000"/>
          </a:ln>
        </p:spPr>
        <p:txBody>
          <a:bodyPr anchor="b"/>
          <a:p>
            <a:pPr marR="0" defTabSz="914400">
              <a:lnSpc>
                <a:spcPct val="90000"/>
              </a:lnSpc>
              <a:buClrTx/>
              <a:buSzTx/>
              <a:buFont typeface="Arial" panose="020B0604020202020204" pitchFamily="34" charset="0"/>
              <a:buNone/>
              <a:defRPr/>
            </a:pPr>
            <a:r>
              <a:rPr lang="zh-CN" sz="3200">
                <a:solidFill>
                  <a:schemeClr val="accent1"/>
                </a:solidFill>
                <a:effectLst>
                  <a:outerShdw blurRad="38100" dist="25400" dir="5400000" algn="ctr" rotWithShape="0">
                    <a:srgbClr val="6E747A">
                      <a:alpha val="43000"/>
                    </a:srgbClr>
                  </a:outerShdw>
                </a:effectLst>
                <a:latin typeface="Calibri" panose="020F0502020204030204" charset="0"/>
                <a:sym typeface="+mn-ea"/>
              </a:rPr>
              <a:t>海姆立克急救法的操作步骤</a:t>
            </a:r>
            <a:r>
              <a:rPr lang="en-US" altLang="zh-CN" sz="3200">
                <a:solidFill>
                  <a:schemeClr val="accent1"/>
                </a:solidFill>
                <a:effectLst>
                  <a:outerShdw blurRad="38100" dist="25400" dir="5400000" algn="ctr" rotWithShape="0">
                    <a:srgbClr val="6E747A">
                      <a:alpha val="43000"/>
                    </a:srgbClr>
                  </a:outerShdw>
                </a:effectLst>
                <a:latin typeface="Calibri" panose="020F0502020204030204" charset="0"/>
                <a:sym typeface="+mn-ea"/>
              </a:rPr>
              <a:t>--</a:t>
            </a:r>
            <a:r>
              <a:rPr lang="zh-CN" altLang="en-US" sz="3200">
                <a:solidFill>
                  <a:schemeClr val="accent1"/>
                </a:solidFill>
                <a:effectLst>
                  <a:outerShdw blurRad="38100" dist="25400" dir="5400000" algn="ctr" rotWithShape="0">
                    <a:srgbClr val="6E747A">
                      <a:alpha val="43000"/>
                    </a:srgbClr>
                  </a:outerShdw>
                </a:effectLst>
                <a:latin typeface="Calibri" panose="020F0502020204030204" charset="0"/>
                <a:sym typeface="+mn-ea"/>
              </a:rPr>
              <a:t>婴幼儿</a:t>
            </a:r>
            <a:endParaRPr kumimoji="0" lang="zh-CN" altLang="en-US" sz="3200" kern="1200" cap="none" spc="0" normalizeH="0" baseline="0" noProof="0" dirty="0">
              <a:solidFill>
                <a:schemeClr val="accent1"/>
              </a:solidFill>
              <a:effectLst>
                <a:outerShdw blurRad="38100" dist="25400" dir="5400000" algn="ctr" rotWithShape="0">
                  <a:srgbClr val="6E747A">
                    <a:alpha val="43000"/>
                  </a:srgbClr>
                </a:outerShdw>
              </a:effectLst>
              <a:latin typeface="Calibri" panose="020F0502020204030204" charset="0"/>
              <a:ea typeface="黑体" panose="02010609060101010101" charset="-122"/>
              <a:cs typeface="+mn-cs"/>
              <a:sym typeface="+mn-ea"/>
            </a:endParaRPr>
          </a:p>
        </p:txBody>
      </p:sp>
      <p:sp>
        <p:nvSpPr>
          <p:cNvPr id="4" name="文本框 3"/>
          <p:cNvSpPr txBox="1"/>
          <p:nvPr/>
        </p:nvSpPr>
        <p:spPr>
          <a:xfrm>
            <a:off x="182245" y="1054100"/>
            <a:ext cx="5360035" cy="6000750"/>
          </a:xfrm>
          <a:prstGeom prst="rect">
            <a:avLst/>
          </a:prstGeom>
          <a:noFill/>
        </p:spPr>
        <p:txBody>
          <a:bodyPr wrap="square" rtlCol="0">
            <a:spAutoFit/>
          </a:bodyPr>
          <a:p/>
          <a:p/>
          <a:p>
            <a:r>
              <a:rPr lang="zh-CN" altLang="en-US" sz="2800" dirty="0">
                <a:latin typeface="宋体" panose="02010600030101010101" pitchFamily="2" charset="-122"/>
                <a:sym typeface="+mn-ea"/>
              </a:rPr>
              <a:t>若是小于</a:t>
            </a:r>
            <a:r>
              <a:rPr lang="en-US" altLang="zh-CN" sz="2800" dirty="0">
                <a:latin typeface="宋体" panose="02010600030101010101" pitchFamily="2" charset="-122"/>
                <a:sym typeface="+mn-ea"/>
              </a:rPr>
              <a:t>1</a:t>
            </a:r>
            <a:r>
              <a:rPr lang="zh-CN" altLang="en-US" sz="2800" dirty="0">
                <a:latin typeface="宋体" panose="02010600030101010101" pitchFamily="2" charset="-122"/>
                <a:sym typeface="+mn-ea"/>
              </a:rPr>
              <a:t>岁以下婴儿，有呼吸道异物，则不可做海姆立克急救法，以免伤及腹腔内器官，应改为拍背压胸法。</a:t>
            </a:r>
            <a:endParaRPr lang="zh-CN" altLang="en-US" sz="2800" dirty="0">
              <a:latin typeface="宋体" panose="02010600030101010101" pitchFamily="2" charset="-122"/>
              <a:sym typeface="+mn-ea"/>
            </a:endParaRPr>
          </a:p>
          <a:p>
            <a:endParaRPr lang="zh-CN" altLang="en-US" sz="2800" dirty="0">
              <a:latin typeface="宋体" panose="02010600030101010101" pitchFamily="2" charset="-122"/>
              <a:sym typeface="+mn-ea"/>
            </a:endParaRPr>
          </a:p>
          <a:p>
            <a:r>
              <a:rPr lang="en-US" altLang="zh-CN" sz="2400" dirty="0">
                <a:latin typeface="宋体" panose="02010600030101010101" pitchFamily="2" charset="-122"/>
                <a:sym typeface="+mn-ea"/>
              </a:rPr>
              <a:t>1</a:t>
            </a:r>
            <a:r>
              <a:rPr lang="zh-CN" altLang="en-US" sz="2400" dirty="0">
                <a:latin typeface="宋体" panose="02010600030101010101" pitchFamily="2" charset="-122"/>
                <a:sym typeface="+mn-ea"/>
              </a:rPr>
              <a:t>、一手置于婴儿颈胸部（开放气道），另一手置于婴儿颈背部，将婴儿骑跨在急救者前臂。</a:t>
            </a:r>
            <a:endParaRPr lang="zh-CN" altLang="en-US" sz="2400" dirty="0">
              <a:latin typeface="宋体" panose="02010600030101010101" pitchFamily="2" charset="-122"/>
              <a:sym typeface="+mn-ea"/>
            </a:endParaRPr>
          </a:p>
          <a:p>
            <a:endParaRPr lang="zh-CN" sz="2400"/>
          </a:p>
          <a:p>
            <a:r>
              <a:rPr lang="en-US" altLang="zh-CN" sz="2400" dirty="0">
                <a:latin typeface="宋体" panose="02010600030101010101" pitchFamily="2" charset="-122"/>
                <a:sym typeface="+mn-ea"/>
              </a:rPr>
              <a:t>2</a:t>
            </a:r>
            <a:r>
              <a:rPr lang="zh-CN" altLang="en-US" sz="2400" dirty="0">
                <a:latin typeface="宋体" panose="02010600030101010101" pitchFamily="2" charset="-122"/>
                <a:sym typeface="+mn-ea"/>
              </a:rPr>
              <a:t>、翻转后仍将婴儿趴在操作者前臂，依靠在操作者的大腿上，头部稍向下前倾略低于胸部。</a:t>
            </a:r>
            <a:endParaRPr lang="zh-CN" altLang="en-US" sz="2000" dirty="0">
              <a:latin typeface="宋体" panose="02010600030101010101" pitchFamily="2" charset="-122"/>
              <a:sym typeface="+mn-ea"/>
            </a:endParaRPr>
          </a:p>
          <a:p>
            <a:endParaRPr lang="zh-CN" altLang="en-US" sz="2000" dirty="0"/>
          </a:p>
          <a:p>
            <a:endParaRPr lang="zh-CN" altLang="en-US" sz="2000"/>
          </a:p>
        </p:txBody>
      </p:sp>
      <p:pic>
        <p:nvPicPr>
          <p:cNvPr id="22532" name="Picture 4" descr="`}E`TB{7@03YUGBR3$A)NJM"/>
          <p:cNvPicPr>
            <a:picLocks noChangeAspect="1"/>
          </p:cNvPicPr>
          <p:nvPr/>
        </p:nvPicPr>
        <p:blipFill>
          <a:blip r:embed="rId1"/>
          <a:stretch>
            <a:fillRect/>
          </a:stretch>
        </p:blipFill>
        <p:spPr>
          <a:xfrm>
            <a:off x="5599748" y="1675130"/>
            <a:ext cx="3219450" cy="2133600"/>
          </a:xfrm>
          <a:prstGeom prst="rect">
            <a:avLst/>
          </a:prstGeom>
          <a:noFill/>
          <a:ln w="9525">
            <a:noFill/>
          </a:ln>
        </p:spPr>
      </p:pic>
      <p:sp>
        <p:nvSpPr>
          <p:cNvPr id="22534" name="AutoShape 6"/>
          <p:cNvSpPr/>
          <p:nvPr/>
        </p:nvSpPr>
        <p:spPr>
          <a:xfrm>
            <a:off x="8912860" y="2178685"/>
            <a:ext cx="884555" cy="791845"/>
          </a:xfrm>
          <a:prstGeom prst="rightArrow">
            <a:avLst>
              <a:gd name="adj1" fmla="val 50000"/>
              <a:gd name="adj2" fmla="val 25000"/>
            </a:avLst>
          </a:prstGeom>
          <a:solidFill>
            <a:schemeClr val="bg1"/>
          </a:solidFill>
          <a:ln w="9525" cap="flat" cmpd="sng">
            <a:solidFill>
              <a:schemeClr val="tx1"/>
            </a:solidFill>
            <a:prstDash val="solid"/>
            <a:miter/>
            <a:headEnd type="none" w="med" len="med"/>
            <a:tailEnd type="none" w="med" len="med"/>
          </a:ln>
        </p:spPr>
        <p:txBody>
          <a:bodyPr wrap="none" anchor="ctr"/>
          <a:p>
            <a:r>
              <a:rPr lang="zh-CN" altLang="en-US" dirty="0">
                <a:latin typeface="Tahoma" panose="020B0604030504040204" pitchFamily="34" charset="0"/>
              </a:rPr>
              <a:t>第二步</a:t>
            </a:r>
            <a:endParaRPr lang="zh-CN" altLang="en-US" dirty="0">
              <a:latin typeface="Tahoma" panose="020B0604030504040204" pitchFamily="34" charset="0"/>
            </a:endParaRPr>
          </a:p>
        </p:txBody>
      </p:sp>
      <p:pic>
        <p:nvPicPr>
          <p:cNvPr id="22533" name="Picture 5" descr=")5{2[AK0OV1XS}9IWB}BK6L"/>
          <p:cNvPicPr>
            <a:picLocks noChangeAspect="1"/>
          </p:cNvPicPr>
          <p:nvPr/>
        </p:nvPicPr>
        <p:blipFill>
          <a:blip r:embed="rId2"/>
          <a:stretch>
            <a:fillRect/>
          </a:stretch>
        </p:blipFill>
        <p:spPr>
          <a:xfrm>
            <a:off x="9797415" y="844550"/>
            <a:ext cx="2162175" cy="2952750"/>
          </a:xfrm>
          <a:prstGeom prst="rect">
            <a:avLst/>
          </a:prstGeom>
          <a:noFill/>
          <a:ln w="9525">
            <a:noFill/>
          </a:ln>
        </p:spPr>
      </p:pic>
      <p:pic>
        <p:nvPicPr>
          <p:cNvPr id="23555" name="Picture 4" descr="YYUD6V~G0(JP[(DSI{7EWSD"/>
          <p:cNvPicPr>
            <a:picLocks noChangeAspect="1"/>
          </p:cNvPicPr>
          <p:nvPr/>
        </p:nvPicPr>
        <p:blipFill>
          <a:blip r:embed="rId3"/>
          <a:stretch>
            <a:fillRect/>
          </a:stretch>
        </p:blipFill>
        <p:spPr>
          <a:xfrm>
            <a:off x="7585710" y="3885565"/>
            <a:ext cx="2700020" cy="2774315"/>
          </a:xfrm>
          <a:prstGeom prst="rect">
            <a:avLst/>
          </a:prstGeom>
          <a:noFill/>
          <a:ln w="9525">
            <a:noFill/>
          </a:ln>
        </p:spPr>
      </p:pic>
      <p:sp>
        <p:nvSpPr>
          <p:cNvPr id="2" name="AutoShape 6"/>
          <p:cNvSpPr/>
          <p:nvPr/>
        </p:nvSpPr>
        <p:spPr>
          <a:xfrm>
            <a:off x="6168390" y="5065395"/>
            <a:ext cx="1113155" cy="791845"/>
          </a:xfrm>
          <a:prstGeom prst="rightArrow">
            <a:avLst>
              <a:gd name="adj1" fmla="val 50000"/>
              <a:gd name="adj2" fmla="val 25000"/>
            </a:avLst>
          </a:prstGeom>
          <a:solidFill>
            <a:schemeClr val="bg1"/>
          </a:solidFill>
          <a:ln w="9525" cap="flat" cmpd="sng">
            <a:solidFill>
              <a:schemeClr val="tx1"/>
            </a:solidFill>
            <a:prstDash val="solid"/>
            <a:miter/>
            <a:headEnd type="none" w="med" len="med"/>
            <a:tailEnd type="none" w="med" len="med"/>
          </a:ln>
        </p:spPr>
        <p:txBody>
          <a:bodyPr wrap="none" anchor="ctr"/>
          <a:p>
            <a:r>
              <a:rPr lang="zh-CN" altLang="en-US" dirty="0">
                <a:latin typeface="Tahoma" panose="020B0604030504040204" pitchFamily="34" charset="0"/>
              </a:rPr>
              <a:t>第三步</a:t>
            </a:r>
            <a:endParaRPr lang="zh-CN" altLang="en-US" dirty="0">
              <a:latin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5"/>
          <p:cNvSpPr txBox="1">
            <a:spLocks noChangeArrowheads="1"/>
          </p:cNvSpPr>
          <p:nvPr/>
        </p:nvSpPr>
        <p:spPr bwMode="auto">
          <a:xfrm>
            <a:off x="1228408" y="253683"/>
            <a:ext cx="6472238"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海姆立克急救法</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mn-cs"/>
              <a:sym typeface="微软雅黑" panose="020B0503020204020204" charset="-122"/>
            </a:endParaRPr>
          </a:p>
        </p:txBody>
      </p:sp>
      <p:sp>
        <p:nvSpPr>
          <p:cNvPr id="5125" name="标题 5"/>
          <p:cNvSpPr txBox="1">
            <a:spLocks noChangeArrowheads="1"/>
          </p:cNvSpPr>
          <p:nvPr/>
        </p:nvSpPr>
        <p:spPr bwMode="auto">
          <a:xfrm>
            <a:off x="182245" y="984885"/>
            <a:ext cx="7403465" cy="590550"/>
          </a:xfrm>
          <a:prstGeom prst="rect">
            <a:avLst/>
          </a:prstGeom>
          <a:noFill/>
          <a:ln w="9525">
            <a:noFill/>
            <a:miter lim="800000"/>
          </a:ln>
        </p:spPr>
        <p:txBody>
          <a:bodyPr anchor="b"/>
          <a:p>
            <a:pPr marR="0" defTabSz="914400">
              <a:lnSpc>
                <a:spcPct val="90000"/>
              </a:lnSpc>
              <a:buClrTx/>
              <a:buSzTx/>
              <a:buFont typeface="Arial" panose="020B0604020202020204" pitchFamily="34" charset="0"/>
              <a:buNone/>
              <a:defRPr/>
            </a:pPr>
            <a:r>
              <a:rPr lang="zh-CN" sz="3200">
                <a:solidFill>
                  <a:schemeClr val="accent1"/>
                </a:solidFill>
                <a:effectLst>
                  <a:outerShdw blurRad="38100" dist="25400" dir="5400000" algn="ctr" rotWithShape="0">
                    <a:srgbClr val="6E747A">
                      <a:alpha val="43000"/>
                    </a:srgbClr>
                  </a:outerShdw>
                </a:effectLst>
                <a:latin typeface="Calibri" panose="020F0502020204030204" charset="0"/>
                <a:sym typeface="+mn-ea"/>
              </a:rPr>
              <a:t>海姆立克急救法的操作步骤</a:t>
            </a:r>
            <a:r>
              <a:rPr lang="en-US" altLang="zh-CN" sz="3200">
                <a:solidFill>
                  <a:schemeClr val="accent1"/>
                </a:solidFill>
                <a:effectLst>
                  <a:outerShdw blurRad="38100" dist="25400" dir="5400000" algn="ctr" rotWithShape="0">
                    <a:srgbClr val="6E747A">
                      <a:alpha val="43000"/>
                    </a:srgbClr>
                  </a:outerShdw>
                </a:effectLst>
                <a:latin typeface="Calibri" panose="020F0502020204030204" charset="0"/>
                <a:sym typeface="+mn-ea"/>
              </a:rPr>
              <a:t>--</a:t>
            </a:r>
            <a:r>
              <a:rPr lang="zh-CN" altLang="en-US" sz="3200">
                <a:solidFill>
                  <a:schemeClr val="accent1"/>
                </a:solidFill>
                <a:effectLst>
                  <a:outerShdw blurRad="38100" dist="25400" dir="5400000" algn="ctr" rotWithShape="0">
                    <a:srgbClr val="6E747A">
                      <a:alpha val="43000"/>
                    </a:srgbClr>
                  </a:outerShdw>
                </a:effectLst>
                <a:latin typeface="Calibri" panose="020F0502020204030204" charset="0"/>
                <a:sym typeface="+mn-ea"/>
              </a:rPr>
              <a:t>婴幼儿</a:t>
            </a:r>
            <a:endParaRPr kumimoji="0" lang="zh-CN" altLang="en-US" sz="3200" kern="1200" cap="none" spc="0" normalizeH="0" baseline="0" noProof="0" dirty="0">
              <a:solidFill>
                <a:schemeClr val="accent1"/>
              </a:solidFill>
              <a:effectLst>
                <a:outerShdw blurRad="38100" dist="25400" dir="5400000" algn="ctr" rotWithShape="0">
                  <a:srgbClr val="6E747A">
                    <a:alpha val="43000"/>
                  </a:srgbClr>
                </a:outerShdw>
              </a:effectLst>
              <a:latin typeface="Calibri" panose="020F0502020204030204" charset="0"/>
              <a:ea typeface="黑体" panose="02010609060101010101" charset="-122"/>
              <a:cs typeface="+mn-cs"/>
              <a:sym typeface="+mn-ea"/>
            </a:endParaRPr>
          </a:p>
        </p:txBody>
      </p:sp>
      <p:sp>
        <p:nvSpPr>
          <p:cNvPr id="4" name="文本框 3"/>
          <p:cNvSpPr txBox="1"/>
          <p:nvPr/>
        </p:nvSpPr>
        <p:spPr>
          <a:xfrm>
            <a:off x="182245" y="984885"/>
            <a:ext cx="5977890" cy="4554220"/>
          </a:xfrm>
          <a:prstGeom prst="rect">
            <a:avLst/>
          </a:prstGeom>
          <a:noFill/>
        </p:spPr>
        <p:txBody>
          <a:bodyPr wrap="square" rtlCol="0">
            <a:spAutoFit/>
          </a:bodyPr>
          <a:p/>
          <a:p>
            <a:endParaRPr lang="zh-CN" altLang="en-US" sz="2000" dirty="0">
              <a:latin typeface="宋体" panose="02010600030101010101" pitchFamily="2" charset="-122"/>
              <a:sym typeface="+mn-ea"/>
            </a:endParaRPr>
          </a:p>
          <a:p>
            <a:r>
              <a:rPr lang="en-US" altLang="zh-CN" sz="2400" dirty="0">
                <a:latin typeface="宋体" panose="02010600030101010101" pitchFamily="2" charset="-122"/>
                <a:sym typeface="+mn-ea"/>
              </a:rPr>
              <a:t>3</a:t>
            </a:r>
            <a:r>
              <a:rPr lang="zh-CN" altLang="en-US" sz="2400" dirty="0">
                <a:latin typeface="宋体" panose="02010600030101010101" pitchFamily="2" charset="-122"/>
                <a:sym typeface="+mn-ea"/>
              </a:rPr>
              <a:t>、在其背部两肩胛骨间用掌根拍背</a:t>
            </a:r>
            <a:r>
              <a:rPr lang="en-US" altLang="zh-CN" sz="2400" dirty="0">
                <a:latin typeface="宋体" panose="02010600030101010101" pitchFamily="2" charset="-122"/>
                <a:sym typeface="+mn-ea"/>
              </a:rPr>
              <a:t>5</a:t>
            </a:r>
            <a:r>
              <a:rPr lang="zh-CN" altLang="en-US" sz="2400" dirty="0">
                <a:latin typeface="宋体" panose="02010600030101010101" pitchFamily="2" charset="-122"/>
                <a:sym typeface="+mn-ea"/>
              </a:rPr>
              <a:t>次，</a:t>
            </a:r>
            <a:r>
              <a:rPr lang="zh-CN" altLang="en-US" sz="2400" dirty="0">
                <a:sym typeface="+mn-ea"/>
              </a:rPr>
              <a:t>依患者年纪决定力量的大小。小心托住婴儿的头部和颈部，将婴儿翻正。</a:t>
            </a:r>
            <a:endParaRPr lang="zh-CN" altLang="en-US" sz="2800" dirty="0">
              <a:sym typeface="+mn-ea"/>
            </a:endParaRPr>
          </a:p>
          <a:p>
            <a:endParaRPr lang="zh-CN" altLang="en-US" sz="2800" dirty="0">
              <a:sym typeface="+mn-ea"/>
            </a:endParaRPr>
          </a:p>
          <a:p>
            <a:r>
              <a:rPr lang="en-US" altLang="zh-CN" sz="2800" dirty="0">
                <a:sym typeface="+mn-ea"/>
              </a:rPr>
              <a:t>4</a:t>
            </a:r>
            <a:r>
              <a:rPr lang="zh-CN" altLang="en-US" sz="2800" dirty="0">
                <a:sym typeface="+mn-ea"/>
              </a:rPr>
              <a:t>、</a:t>
            </a:r>
            <a:r>
              <a:rPr lang="zh-CN" altLang="en-US" sz="2400" dirty="0">
                <a:sym typeface="+mn-ea"/>
              </a:rPr>
              <a:t>操作者的前臂靠在大腿上，保持婴儿的头部低于其躯干。在婴儿胸骨下半段，用食指及中指压胸</a:t>
            </a:r>
            <a:r>
              <a:rPr lang="en-US" altLang="zh-CN" sz="2400" dirty="0">
                <a:sym typeface="+mn-ea"/>
              </a:rPr>
              <a:t>5</a:t>
            </a:r>
            <a:r>
              <a:rPr lang="zh-CN" altLang="en-US" sz="2400" dirty="0">
                <a:sym typeface="+mn-ea"/>
              </a:rPr>
              <a:t>次，以每秒钟一次的速度重覆上述动作直到异物吐出或变得没有不适反应。</a:t>
            </a:r>
            <a:endParaRPr lang="zh-CN" altLang="en-US" sz="2800" dirty="0"/>
          </a:p>
          <a:p>
            <a:endParaRPr lang="zh-CN" altLang="en-US" sz="2800" dirty="0"/>
          </a:p>
        </p:txBody>
      </p:sp>
      <p:sp>
        <p:nvSpPr>
          <p:cNvPr id="22534" name="AutoShape 6"/>
          <p:cNvSpPr/>
          <p:nvPr/>
        </p:nvSpPr>
        <p:spPr>
          <a:xfrm>
            <a:off x="8865235" y="3321685"/>
            <a:ext cx="868045" cy="791845"/>
          </a:xfrm>
          <a:prstGeom prst="rightArrow">
            <a:avLst>
              <a:gd name="adj1" fmla="val 50000"/>
              <a:gd name="adj2" fmla="val 25000"/>
            </a:avLst>
          </a:prstGeom>
          <a:solidFill>
            <a:schemeClr val="bg1"/>
          </a:solidFill>
          <a:ln w="9525" cap="flat" cmpd="sng">
            <a:solidFill>
              <a:schemeClr val="tx1"/>
            </a:solidFill>
            <a:prstDash val="solid"/>
            <a:miter/>
            <a:headEnd type="none" w="med" len="med"/>
            <a:tailEnd type="none" w="med" len="med"/>
          </a:ln>
        </p:spPr>
        <p:txBody>
          <a:bodyPr wrap="none" anchor="ctr"/>
          <a:p>
            <a:r>
              <a:rPr lang="zh-CN" altLang="en-US" dirty="0">
                <a:latin typeface="Tahoma" panose="020B0604030504040204" pitchFamily="34" charset="0"/>
              </a:rPr>
              <a:t>第五步</a:t>
            </a:r>
            <a:endParaRPr lang="zh-CN" altLang="en-US" dirty="0">
              <a:latin typeface="Tahoma" panose="020B0604030504040204" pitchFamily="34" charset="0"/>
            </a:endParaRPr>
          </a:p>
        </p:txBody>
      </p:sp>
      <p:pic>
        <p:nvPicPr>
          <p:cNvPr id="23556" name="Picture 5" descr="648S6V}Y2DQ6103PR9(1$3F"/>
          <p:cNvPicPr>
            <a:picLocks noChangeAspect="1"/>
          </p:cNvPicPr>
          <p:nvPr/>
        </p:nvPicPr>
        <p:blipFill>
          <a:blip r:embed="rId1"/>
          <a:stretch>
            <a:fillRect/>
          </a:stretch>
        </p:blipFill>
        <p:spPr>
          <a:xfrm>
            <a:off x="6351270" y="1820545"/>
            <a:ext cx="2429510" cy="3480435"/>
          </a:xfrm>
          <a:prstGeom prst="rect">
            <a:avLst/>
          </a:prstGeom>
          <a:noFill/>
          <a:ln w="9525">
            <a:noFill/>
          </a:ln>
        </p:spPr>
      </p:pic>
      <p:pic>
        <p:nvPicPr>
          <p:cNvPr id="23557" name="Picture 6" descr="`_]3ZYI0XUI3C$6PQ]]@G)2"/>
          <p:cNvPicPr>
            <a:picLocks noChangeAspect="1"/>
          </p:cNvPicPr>
          <p:nvPr/>
        </p:nvPicPr>
        <p:blipFill>
          <a:blip r:embed="rId2"/>
          <a:stretch>
            <a:fillRect/>
          </a:stretch>
        </p:blipFill>
        <p:spPr>
          <a:xfrm>
            <a:off x="9733280" y="1820545"/>
            <a:ext cx="2326640" cy="3479800"/>
          </a:xfrm>
          <a:prstGeom prst="rect">
            <a:avLst/>
          </a:prstGeom>
          <a:noFill/>
          <a:ln w="9525">
            <a:noFill/>
          </a:ln>
        </p:spPr>
      </p:pic>
      <p:sp>
        <p:nvSpPr>
          <p:cNvPr id="2" name="AutoShape 6"/>
          <p:cNvSpPr/>
          <p:nvPr/>
        </p:nvSpPr>
        <p:spPr>
          <a:xfrm>
            <a:off x="5408295" y="3321685"/>
            <a:ext cx="868045" cy="791845"/>
          </a:xfrm>
          <a:prstGeom prst="rightArrow">
            <a:avLst>
              <a:gd name="adj1" fmla="val 50000"/>
              <a:gd name="adj2" fmla="val 25000"/>
            </a:avLst>
          </a:prstGeom>
          <a:solidFill>
            <a:schemeClr val="bg1"/>
          </a:solidFill>
          <a:ln w="9525" cap="flat" cmpd="sng">
            <a:solidFill>
              <a:schemeClr val="tx1"/>
            </a:solidFill>
            <a:prstDash val="solid"/>
            <a:miter/>
            <a:headEnd type="none" w="med" len="med"/>
            <a:tailEnd type="none" w="med" len="med"/>
          </a:ln>
        </p:spPr>
        <p:txBody>
          <a:bodyPr wrap="none" anchor="ctr"/>
          <a:p>
            <a:r>
              <a:rPr lang="zh-CN" altLang="en-US" dirty="0">
                <a:latin typeface="Tahoma" panose="020B0604030504040204" pitchFamily="34" charset="0"/>
              </a:rPr>
              <a:t>第四步</a:t>
            </a:r>
            <a:endParaRPr lang="zh-CN" altLang="en-US" dirty="0">
              <a:latin typeface="Tahoma" panose="020B0604030504040204" pitchFamily="34" charset="0"/>
            </a:endParaRPr>
          </a:p>
        </p:txBody>
      </p:sp>
      <p:sp>
        <p:nvSpPr>
          <p:cNvPr id="3" name="文本框 2"/>
          <p:cNvSpPr txBox="1"/>
          <p:nvPr/>
        </p:nvSpPr>
        <p:spPr>
          <a:xfrm>
            <a:off x="89535" y="5391150"/>
            <a:ext cx="11506200" cy="829945"/>
          </a:xfrm>
          <a:prstGeom prst="rect">
            <a:avLst/>
          </a:prstGeom>
          <a:noFill/>
        </p:spPr>
        <p:txBody>
          <a:bodyPr wrap="square" rtlCol="0">
            <a:spAutoFit/>
          </a:bodyPr>
          <a:p>
            <a:r>
              <a:rPr lang="en-US" altLang="zh-CN" sz="2400" dirty="0">
                <a:sym typeface="+mn-ea"/>
              </a:rPr>
              <a:t> 5</a:t>
            </a:r>
            <a:r>
              <a:rPr lang="zh-CN" altLang="en-US" sz="2400" dirty="0">
                <a:sym typeface="+mn-ea"/>
              </a:rPr>
              <a:t>、切忌将婴儿双脚抓起倒吊从背部拍打，如此由人体解剖关系，不仅无法将气管异物排出，还会增加婴儿颈椎受伤的危险。 </a:t>
            </a:r>
            <a:endParaRPr lang="zh-CN" altLang="en-US" sz="2400" dirty="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4716085" y="2411524"/>
            <a:ext cx="2586022" cy="553085"/>
          </a:xfrm>
          <a:prstGeom prst="rect">
            <a:avLst/>
          </a:prstGeom>
        </p:spPr>
        <p:txBody>
          <a:bodyPr wrap="square">
            <a:spAutoFit/>
          </a:bodyPr>
          <a:lstStyle/>
          <a:p>
            <a:pPr algn="ctr">
              <a:lnSpc>
                <a:spcPct val="150000"/>
              </a:lnSpc>
              <a:spcAft>
                <a:spcPts val="600"/>
              </a:spcAft>
              <a:buClr>
                <a:schemeClr val="accent1"/>
              </a:buClr>
            </a:pPr>
            <a:r>
              <a:rPr lang="zh-CN" altLang="en-US" sz="2000" dirty="0" smtClean="0">
                <a:solidFill>
                  <a:srgbClr val="5A6478"/>
                </a:solidFill>
                <a:latin typeface="+mj-ea"/>
                <a:ea typeface="+mj-ea"/>
              </a:rPr>
              <a:t>什么是心肺复苏术？</a:t>
            </a:r>
            <a:endParaRPr lang="zh-CN" altLang="en-US" sz="2000" dirty="0">
              <a:solidFill>
                <a:srgbClr val="5A6478"/>
              </a:solidFill>
              <a:latin typeface="+mj-ea"/>
              <a:ea typeface="+mj-ea"/>
            </a:endParaRPr>
          </a:p>
        </p:txBody>
      </p:sp>
      <p:sp>
        <p:nvSpPr>
          <p:cNvPr id="30" name="矩形 29"/>
          <p:cNvSpPr/>
          <p:nvPr/>
        </p:nvSpPr>
        <p:spPr>
          <a:xfrm>
            <a:off x="5198292" y="2165558"/>
            <a:ext cx="1621608" cy="415498"/>
          </a:xfrm>
          <a:prstGeom prst="rect">
            <a:avLst/>
          </a:prstGeom>
        </p:spPr>
        <p:txBody>
          <a:bodyPr wrap="square">
            <a:spAutoFit/>
          </a:bodyPr>
          <a:lstStyle/>
          <a:p>
            <a:pPr algn="ctr">
              <a:lnSpc>
                <a:spcPct val="150000"/>
              </a:lnSpc>
              <a:spcAft>
                <a:spcPts val="600"/>
              </a:spcAft>
              <a:buClr>
                <a:schemeClr val="accent1"/>
              </a:buClr>
            </a:pPr>
            <a:r>
              <a:rPr lang="en-US" altLang="zh-CN" sz="1400" dirty="0" smtClean="0">
                <a:solidFill>
                  <a:srgbClr val="5A6478"/>
                </a:solidFill>
                <a:latin typeface="+mj-ea"/>
                <a:ea typeface="+mj-ea"/>
              </a:rPr>
              <a:t>PART ONE</a:t>
            </a:r>
            <a:endParaRPr lang="zh-CN" altLang="en-US" sz="1400" dirty="0">
              <a:solidFill>
                <a:srgbClr val="5A6478"/>
              </a:solidFill>
              <a:latin typeface="+mj-ea"/>
              <a:ea typeface="+mj-ea"/>
            </a:endParaRPr>
          </a:p>
        </p:txBody>
      </p:sp>
      <p:sp>
        <p:nvSpPr>
          <p:cNvPr id="34" name="矩形 33"/>
          <p:cNvSpPr/>
          <p:nvPr/>
        </p:nvSpPr>
        <p:spPr>
          <a:xfrm>
            <a:off x="8042910" y="2411730"/>
            <a:ext cx="2999740" cy="553085"/>
          </a:xfrm>
          <a:prstGeom prst="rect">
            <a:avLst/>
          </a:prstGeom>
        </p:spPr>
        <p:txBody>
          <a:bodyPr wrap="square">
            <a:spAutoFit/>
          </a:bodyPr>
          <a:lstStyle/>
          <a:p>
            <a:pPr algn="ctr">
              <a:lnSpc>
                <a:spcPct val="150000"/>
              </a:lnSpc>
              <a:spcAft>
                <a:spcPts val="600"/>
              </a:spcAft>
              <a:buClr>
                <a:schemeClr val="accent1"/>
              </a:buClr>
            </a:pPr>
            <a:r>
              <a:rPr lang="zh-CN" altLang="en-US" sz="2000" dirty="0" smtClean="0">
                <a:solidFill>
                  <a:srgbClr val="5A6478"/>
                </a:solidFill>
                <a:latin typeface="+mj-ea"/>
                <a:ea typeface="+mj-ea"/>
              </a:rPr>
              <a:t>全民心肺复苏的重要性？</a:t>
            </a:r>
            <a:endParaRPr lang="zh-CN" altLang="en-US" sz="2000" dirty="0">
              <a:solidFill>
                <a:srgbClr val="5A6478"/>
              </a:solidFill>
              <a:latin typeface="+mj-ea"/>
              <a:ea typeface="+mj-ea"/>
            </a:endParaRPr>
          </a:p>
        </p:txBody>
      </p:sp>
      <p:sp>
        <p:nvSpPr>
          <p:cNvPr id="35" name="矩形 34"/>
          <p:cNvSpPr/>
          <p:nvPr/>
        </p:nvSpPr>
        <p:spPr>
          <a:xfrm>
            <a:off x="8525406" y="2165558"/>
            <a:ext cx="1621608" cy="415498"/>
          </a:xfrm>
          <a:prstGeom prst="rect">
            <a:avLst/>
          </a:prstGeom>
        </p:spPr>
        <p:txBody>
          <a:bodyPr wrap="square">
            <a:spAutoFit/>
          </a:bodyPr>
          <a:lstStyle/>
          <a:p>
            <a:pPr algn="ctr">
              <a:lnSpc>
                <a:spcPct val="150000"/>
              </a:lnSpc>
              <a:spcAft>
                <a:spcPts val="600"/>
              </a:spcAft>
              <a:buClr>
                <a:schemeClr val="accent1"/>
              </a:buClr>
            </a:pPr>
            <a:r>
              <a:rPr lang="en-US" altLang="zh-CN" sz="1400" dirty="0" smtClean="0">
                <a:solidFill>
                  <a:srgbClr val="5A6478"/>
                </a:solidFill>
                <a:latin typeface="+mj-ea"/>
                <a:ea typeface="+mj-ea"/>
              </a:rPr>
              <a:t>PART TWO</a:t>
            </a:r>
            <a:endParaRPr lang="zh-CN" altLang="en-US" sz="1400" dirty="0">
              <a:solidFill>
                <a:srgbClr val="5A6478"/>
              </a:solidFill>
              <a:latin typeface="+mj-ea"/>
              <a:ea typeface="+mj-ea"/>
            </a:endParaRPr>
          </a:p>
        </p:txBody>
      </p:sp>
      <p:sp>
        <p:nvSpPr>
          <p:cNvPr id="39" name="矩形 38"/>
          <p:cNvSpPr/>
          <p:nvPr/>
        </p:nvSpPr>
        <p:spPr>
          <a:xfrm>
            <a:off x="4716085" y="4635836"/>
            <a:ext cx="2586022" cy="553085"/>
          </a:xfrm>
          <a:prstGeom prst="rect">
            <a:avLst/>
          </a:prstGeom>
        </p:spPr>
        <p:txBody>
          <a:bodyPr wrap="square">
            <a:spAutoFit/>
          </a:bodyPr>
          <a:lstStyle/>
          <a:p>
            <a:pPr algn="ctr">
              <a:lnSpc>
                <a:spcPct val="150000"/>
              </a:lnSpc>
              <a:spcAft>
                <a:spcPts val="600"/>
              </a:spcAft>
              <a:buClr>
                <a:schemeClr val="accent1"/>
              </a:buClr>
            </a:pPr>
            <a:r>
              <a:rPr lang="zh-CN" altLang="en-US" sz="2000" dirty="0" smtClean="0">
                <a:solidFill>
                  <a:srgbClr val="5A6478"/>
                </a:solidFill>
                <a:latin typeface="+mj-ea"/>
                <a:ea typeface="+mj-ea"/>
              </a:rPr>
              <a:t>如何实施心肺复苏术？</a:t>
            </a:r>
            <a:endParaRPr lang="zh-CN" altLang="en-US" sz="2000" dirty="0">
              <a:solidFill>
                <a:srgbClr val="5A6478"/>
              </a:solidFill>
              <a:latin typeface="+mj-ea"/>
              <a:ea typeface="+mj-ea"/>
            </a:endParaRPr>
          </a:p>
        </p:txBody>
      </p:sp>
      <p:sp>
        <p:nvSpPr>
          <p:cNvPr id="40" name="矩形 39"/>
          <p:cNvSpPr/>
          <p:nvPr/>
        </p:nvSpPr>
        <p:spPr>
          <a:xfrm>
            <a:off x="5198292" y="4389870"/>
            <a:ext cx="1621608" cy="415498"/>
          </a:xfrm>
          <a:prstGeom prst="rect">
            <a:avLst/>
          </a:prstGeom>
        </p:spPr>
        <p:txBody>
          <a:bodyPr wrap="square">
            <a:spAutoFit/>
          </a:bodyPr>
          <a:lstStyle/>
          <a:p>
            <a:pPr algn="ctr">
              <a:lnSpc>
                <a:spcPct val="150000"/>
              </a:lnSpc>
              <a:spcAft>
                <a:spcPts val="600"/>
              </a:spcAft>
              <a:buClr>
                <a:schemeClr val="accent1"/>
              </a:buClr>
            </a:pPr>
            <a:r>
              <a:rPr lang="en-US" altLang="zh-CN" sz="1400" dirty="0" smtClean="0">
                <a:solidFill>
                  <a:srgbClr val="5A6478"/>
                </a:solidFill>
                <a:latin typeface="+mj-ea"/>
                <a:ea typeface="+mj-ea"/>
              </a:rPr>
              <a:t>PART THREE</a:t>
            </a:r>
            <a:endParaRPr lang="zh-CN" altLang="en-US" sz="1400" dirty="0">
              <a:solidFill>
                <a:srgbClr val="5A6478"/>
              </a:solidFill>
              <a:latin typeface="+mj-ea"/>
              <a:ea typeface="+mj-ea"/>
            </a:endParaRPr>
          </a:p>
        </p:txBody>
      </p:sp>
      <p:sp>
        <p:nvSpPr>
          <p:cNvPr id="44" name="矩形 43"/>
          <p:cNvSpPr/>
          <p:nvPr/>
        </p:nvSpPr>
        <p:spPr>
          <a:xfrm>
            <a:off x="8043199" y="4635836"/>
            <a:ext cx="2586022" cy="553085"/>
          </a:xfrm>
          <a:prstGeom prst="rect">
            <a:avLst/>
          </a:prstGeom>
        </p:spPr>
        <p:txBody>
          <a:bodyPr wrap="square">
            <a:spAutoFit/>
          </a:bodyPr>
          <a:lstStyle/>
          <a:p>
            <a:pPr algn="ctr">
              <a:lnSpc>
                <a:spcPct val="150000"/>
              </a:lnSpc>
              <a:spcAft>
                <a:spcPts val="600"/>
              </a:spcAft>
              <a:buClr>
                <a:schemeClr val="accent1"/>
              </a:buClr>
            </a:pPr>
            <a:r>
              <a:rPr lang="zh-CN" altLang="en-US" sz="2000" dirty="0" smtClean="0">
                <a:solidFill>
                  <a:srgbClr val="5A6478"/>
                </a:solidFill>
                <a:latin typeface="+mj-ea"/>
                <a:ea typeface="+mj-ea"/>
              </a:rPr>
              <a:t>海姆立克急救法</a:t>
            </a:r>
            <a:endParaRPr lang="zh-CN" altLang="en-US" sz="2000" dirty="0">
              <a:solidFill>
                <a:srgbClr val="5A6478"/>
              </a:solidFill>
              <a:latin typeface="+mj-ea"/>
              <a:ea typeface="+mj-ea"/>
            </a:endParaRPr>
          </a:p>
        </p:txBody>
      </p:sp>
      <p:sp>
        <p:nvSpPr>
          <p:cNvPr id="45" name="矩形 44"/>
          <p:cNvSpPr/>
          <p:nvPr/>
        </p:nvSpPr>
        <p:spPr>
          <a:xfrm>
            <a:off x="8525406" y="4389870"/>
            <a:ext cx="1621608" cy="415498"/>
          </a:xfrm>
          <a:prstGeom prst="rect">
            <a:avLst/>
          </a:prstGeom>
        </p:spPr>
        <p:txBody>
          <a:bodyPr wrap="square">
            <a:spAutoFit/>
          </a:bodyPr>
          <a:lstStyle/>
          <a:p>
            <a:pPr algn="ctr">
              <a:lnSpc>
                <a:spcPct val="150000"/>
              </a:lnSpc>
              <a:spcAft>
                <a:spcPts val="600"/>
              </a:spcAft>
              <a:buClr>
                <a:schemeClr val="accent1"/>
              </a:buClr>
            </a:pPr>
            <a:r>
              <a:rPr lang="en-US" altLang="zh-CN" sz="1400" dirty="0" smtClean="0">
                <a:solidFill>
                  <a:srgbClr val="5A6478"/>
                </a:solidFill>
                <a:latin typeface="+mj-ea"/>
                <a:ea typeface="+mj-ea"/>
              </a:rPr>
              <a:t>PART FOUR</a:t>
            </a:r>
            <a:endParaRPr lang="zh-CN" altLang="en-US" sz="1400" dirty="0">
              <a:solidFill>
                <a:srgbClr val="5A6478"/>
              </a:solidFill>
              <a:latin typeface="+mj-ea"/>
              <a:ea typeface="+mj-ea"/>
            </a:endParaRPr>
          </a:p>
        </p:txBody>
      </p:sp>
      <p:grpSp>
        <p:nvGrpSpPr>
          <p:cNvPr id="67" name="组合 66"/>
          <p:cNvGrpSpPr/>
          <p:nvPr/>
        </p:nvGrpSpPr>
        <p:grpSpPr>
          <a:xfrm>
            <a:off x="8793190" y="1114086"/>
            <a:ext cx="1112810" cy="1112810"/>
            <a:chOff x="8793190" y="1114086"/>
            <a:chExt cx="1112810" cy="1112810"/>
          </a:xfrm>
        </p:grpSpPr>
        <p:sp>
          <p:nvSpPr>
            <p:cNvPr id="38" name="矩形 37"/>
            <p:cNvSpPr/>
            <p:nvPr/>
          </p:nvSpPr>
          <p:spPr>
            <a:xfrm>
              <a:off x="8913899" y="1254994"/>
              <a:ext cx="870751" cy="830997"/>
            </a:xfrm>
            <a:prstGeom prst="rect">
              <a:avLst/>
            </a:prstGeom>
          </p:spPr>
          <p:txBody>
            <a:bodyPr wrap="none" anchor="ctr">
              <a:spAutoFit/>
            </a:bodyPr>
            <a:lstStyle/>
            <a:p>
              <a:pPr algn="ctr"/>
              <a:r>
                <a:rPr lang="en-US" altLang="zh-CN" sz="4800" dirty="0" smtClean="0">
                  <a:solidFill>
                    <a:srgbClr val="5A6478"/>
                  </a:solidFill>
                </a:rPr>
                <a:t>02</a:t>
              </a:r>
              <a:endParaRPr lang="zh-CN" altLang="en-US" sz="4800" dirty="0">
                <a:solidFill>
                  <a:srgbClr val="5A6478"/>
                </a:solidFill>
              </a:endParaRPr>
            </a:p>
          </p:txBody>
        </p:sp>
        <p:sp>
          <p:nvSpPr>
            <p:cNvPr id="53" name="椭圆 52"/>
            <p:cNvSpPr/>
            <p:nvPr/>
          </p:nvSpPr>
          <p:spPr>
            <a:xfrm>
              <a:off x="8793190" y="1114086"/>
              <a:ext cx="1112810" cy="111281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8" name="组合 67"/>
          <p:cNvGrpSpPr/>
          <p:nvPr/>
        </p:nvGrpSpPr>
        <p:grpSpPr>
          <a:xfrm>
            <a:off x="5478490" y="3265668"/>
            <a:ext cx="1112810" cy="1112810"/>
            <a:chOff x="5478490" y="3265668"/>
            <a:chExt cx="1112810" cy="1112810"/>
          </a:xfrm>
        </p:grpSpPr>
        <p:sp>
          <p:nvSpPr>
            <p:cNvPr id="43" name="矩形 42"/>
            <p:cNvSpPr/>
            <p:nvPr/>
          </p:nvSpPr>
          <p:spPr>
            <a:xfrm>
              <a:off x="5599520" y="3415806"/>
              <a:ext cx="870751" cy="830997"/>
            </a:xfrm>
            <a:prstGeom prst="rect">
              <a:avLst/>
            </a:prstGeom>
          </p:spPr>
          <p:txBody>
            <a:bodyPr wrap="none" anchor="ctr">
              <a:spAutoFit/>
            </a:bodyPr>
            <a:lstStyle/>
            <a:p>
              <a:pPr algn="ctr"/>
              <a:r>
                <a:rPr lang="en-US" altLang="zh-CN" sz="4800" dirty="0" smtClean="0">
                  <a:solidFill>
                    <a:srgbClr val="5A6478"/>
                  </a:solidFill>
                </a:rPr>
                <a:t>03</a:t>
              </a:r>
              <a:endParaRPr lang="zh-CN" altLang="en-US" sz="4800" dirty="0">
                <a:solidFill>
                  <a:srgbClr val="5A6478"/>
                </a:solidFill>
              </a:endParaRPr>
            </a:p>
          </p:txBody>
        </p:sp>
        <p:sp>
          <p:nvSpPr>
            <p:cNvPr id="54" name="椭圆 53"/>
            <p:cNvSpPr/>
            <p:nvPr/>
          </p:nvSpPr>
          <p:spPr>
            <a:xfrm>
              <a:off x="5478490" y="3265668"/>
              <a:ext cx="1112810" cy="111281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8793190" y="3265668"/>
            <a:ext cx="1112810" cy="1112810"/>
            <a:chOff x="8793190" y="3265668"/>
            <a:chExt cx="1112810" cy="1112810"/>
          </a:xfrm>
        </p:grpSpPr>
        <p:sp>
          <p:nvSpPr>
            <p:cNvPr id="48" name="矩形 47"/>
            <p:cNvSpPr/>
            <p:nvPr/>
          </p:nvSpPr>
          <p:spPr>
            <a:xfrm>
              <a:off x="8913899" y="3415806"/>
              <a:ext cx="870751" cy="830997"/>
            </a:xfrm>
            <a:prstGeom prst="rect">
              <a:avLst/>
            </a:prstGeom>
          </p:spPr>
          <p:txBody>
            <a:bodyPr wrap="none" anchor="ctr">
              <a:spAutoFit/>
            </a:bodyPr>
            <a:lstStyle/>
            <a:p>
              <a:pPr algn="ctr"/>
              <a:r>
                <a:rPr lang="en-US" altLang="zh-CN" sz="4800" dirty="0" smtClean="0">
                  <a:solidFill>
                    <a:srgbClr val="5A6478"/>
                  </a:solidFill>
                </a:rPr>
                <a:t>04</a:t>
              </a:r>
              <a:endParaRPr lang="zh-CN" altLang="en-US" sz="4800" dirty="0">
                <a:solidFill>
                  <a:srgbClr val="5A6478"/>
                </a:solidFill>
              </a:endParaRPr>
            </a:p>
          </p:txBody>
        </p:sp>
        <p:sp>
          <p:nvSpPr>
            <p:cNvPr id="55" name="椭圆 54"/>
            <p:cNvSpPr/>
            <p:nvPr/>
          </p:nvSpPr>
          <p:spPr>
            <a:xfrm>
              <a:off x="8793190" y="3265668"/>
              <a:ext cx="1112810" cy="111281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1" name="任意多边形 60"/>
          <p:cNvSpPr/>
          <p:nvPr/>
        </p:nvSpPr>
        <p:spPr>
          <a:xfrm>
            <a:off x="-980453" y="-50800"/>
            <a:ext cx="5696538" cy="7023100"/>
          </a:xfrm>
          <a:custGeom>
            <a:avLst/>
            <a:gdLst>
              <a:gd name="connsiteX0" fmla="*/ 0 w 5696538"/>
              <a:gd name="connsiteY0" fmla="*/ 0 h 7023100"/>
              <a:gd name="connsiteX1" fmla="*/ 4744401 w 5696538"/>
              <a:gd name="connsiteY1" fmla="*/ 0 h 7023100"/>
              <a:gd name="connsiteX2" fmla="*/ 4744401 w 5696538"/>
              <a:gd name="connsiteY2" fmla="*/ 980693 h 7023100"/>
              <a:gd name="connsiteX3" fmla="*/ 5061780 w 5696538"/>
              <a:gd name="connsiteY3" fmla="*/ 1212624 h 7023100"/>
              <a:gd name="connsiteX4" fmla="*/ 4768815 w 5696538"/>
              <a:gd name="connsiteY4" fmla="*/ 1407934 h 7023100"/>
              <a:gd name="connsiteX5" fmla="*/ 4768815 w 5696538"/>
              <a:gd name="connsiteY5" fmla="*/ 1786348 h 7023100"/>
              <a:gd name="connsiteX6" fmla="*/ 3267369 w 5696538"/>
              <a:gd name="connsiteY6" fmla="*/ 1969451 h 7023100"/>
              <a:gd name="connsiteX7" fmla="*/ 5684331 w 5696538"/>
              <a:gd name="connsiteY7" fmla="*/ 2384485 h 7023100"/>
              <a:gd name="connsiteX8" fmla="*/ 4732194 w 5696538"/>
              <a:gd name="connsiteY8" fmla="*/ 2530967 h 7023100"/>
              <a:gd name="connsiteX9" fmla="*/ 4732194 w 5696538"/>
              <a:gd name="connsiteY9" fmla="*/ 2933795 h 7023100"/>
              <a:gd name="connsiteX10" fmla="*/ 4365988 w 5696538"/>
              <a:gd name="connsiteY10" fmla="*/ 3116898 h 7023100"/>
              <a:gd name="connsiteX11" fmla="*/ 4744401 w 5696538"/>
              <a:gd name="connsiteY11" fmla="*/ 3275587 h 7023100"/>
              <a:gd name="connsiteX12" fmla="*/ 4744401 w 5696538"/>
              <a:gd name="connsiteY12" fmla="*/ 3873724 h 7023100"/>
              <a:gd name="connsiteX13" fmla="*/ 5061780 w 5696538"/>
              <a:gd name="connsiteY13" fmla="*/ 4081241 h 7023100"/>
              <a:gd name="connsiteX14" fmla="*/ 4695574 w 5696538"/>
              <a:gd name="connsiteY14" fmla="*/ 4252138 h 7023100"/>
              <a:gd name="connsiteX15" fmla="*/ 4695574 w 5696538"/>
              <a:gd name="connsiteY15" fmla="*/ 4642758 h 7023100"/>
              <a:gd name="connsiteX16" fmla="*/ 3230748 w 5696538"/>
              <a:gd name="connsiteY16" fmla="*/ 4850275 h 7023100"/>
              <a:gd name="connsiteX17" fmla="*/ 5696538 w 5696538"/>
              <a:gd name="connsiteY17" fmla="*/ 5204275 h 7023100"/>
              <a:gd name="connsiteX18" fmla="*/ 4719988 w 5696538"/>
              <a:gd name="connsiteY18" fmla="*/ 5387378 h 7023100"/>
              <a:gd name="connsiteX19" fmla="*/ 4719988 w 5696538"/>
              <a:gd name="connsiteY19" fmla="*/ 5790205 h 7023100"/>
              <a:gd name="connsiteX20" fmla="*/ 4341574 w 5696538"/>
              <a:gd name="connsiteY20" fmla="*/ 5973308 h 7023100"/>
              <a:gd name="connsiteX21" fmla="*/ 4756608 w 5696538"/>
              <a:gd name="connsiteY21" fmla="*/ 6180825 h 7023100"/>
              <a:gd name="connsiteX22" fmla="*/ 4756608 w 5696538"/>
              <a:gd name="connsiteY22" fmla="*/ 7023100 h 7023100"/>
              <a:gd name="connsiteX23" fmla="*/ 1054100 w 5696538"/>
              <a:gd name="connsiteY23" fmla="*/ 7023100 h 7023100"/>
              <a:gd name="connsiteX24" fmla="*/ 838199 w 5696538"/>
              <a:gd name="connsiteY24" fmla="*/ 7023100 h 7023100"/>
              <a:gd name="connsiteX25" fmla="*/ 0 w 5696538"/>
              <a:gd name="connsiteY25" fmla="*/ 7023100 h 702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96538" h="7023100">
                <a:moveTo>
                  <a:pt x="0" y="0"/>
                </a:moveTo>
                <a:lnTo>
                  <a:pt x="4744401" y="0"/>
                </a:lnTo>
                <a:lnTo>
                  <a:pt x="4744401" y="980693"/>
                </a:lnTo>
                <a:lnTo>
                  <a:pt x="5061780" y="1212624"/>
                </a:lnTo>
                <a:lnTo>
                  <a:pt x="4768815" y="1407934"/>
                </a:lnTo>
                <a:lnTo>
                  <a:pt x="4768815" y="1786348"/>
                </a:lnTo>
                <a:lnTo>
                  <a:pt x="3267369" y="1969451"/>
                </a:lnTo>
                <a:lnTo>
                  <a:pt x="5684331" y="2384485"/>
                </a:lnTo>
                <a:lnTo>
                  <a:pt x="4732194" y="2530967"/>
                </a:lnTo>
                <a:lnTo>
                  <a:pt x="4732194" y="2933795"/>
                </a:lnTo>
                <a:lnTo>
                  <a:pt x="4365988" y="3116898"/>
                </a:lnTo>
                <a:lnTo>
                  <a:pt x="4744401" y="3275587"/>
                </a:lnTo>
                <a:lnTo>
                  <a:pt x="4744401" y="3873724"/>
                </a:lnTo>
                <a:lnTo>
                  <a:pt x="5061780" y="4081241"/>
                </a:lnTo>
                <a:lnTo>
                  <a:pt x="4695574" y="4252138"/>
                </a:lnTo>
                <a:lnTo>
                  <a:pt x="4695574" y="4642758"/>
                </a:lnTo>
                <a:lnTo>
                  <a:pt x="3230748" y="4850275"/>
                </a:lnTo>
                <a:lnTo>
                  <a:pt x="5696538" y="5204275"/>
                </a:lnTo>
                <a:lnTo>
                  <a:pt x="4719988" y="5387378"/>
                </a:lnTo>
                <a:lnTo>
                  <a:pt x="4719988" y="5790205"/>
                </a:lnTo>
                <a:lnTo>
                  <a:pt x="4341574" y="5973308"/>
                </a:lnTo>
                <a:lnTo>
                  <a:pt x="4756608" y="6180825"/>
                </a:lnTo>
                <a:lnTo>
                  <a:pt x="4756608" y="7023100"/>
                </a:lnTo>
                <a:lnTo>
                  <a:pt x="1054100" y="7023100"/>
                </a:lnTo>
                <a:lnTo>
                  <a:pt x="838199" y="7023100"/>
                </a:lnTo>
                <a:lnTo>
                  <a:pt x="0" y="7023100"/>
                </a:lnTo>
                <a:close/>
              </a:path>
            </a:pathLst>
          </a:custGeom>
          <a:blipFill>
            <a:blip r:embed="rId1"/>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p:cNvGrpSpPr/>
          <p:nvPr/>
        </p:nvGrpSpPr>
        <p:grpSpPr>
          <a:xfrm>
            <a:off x="471188" y="1114086"/>
            <a:ext cx="1658001" cy="1319871"/>
            <a:chOff x="4649488" y="-280581"/>
            <a:chExt cx="1658001" cy="1319871"/>
          </a:xfrm>
        </p:grpSpPr>
        <p:sp>
          <p:nvSpPr>
            <p:cNvPr id="63" name="标题 1"/>
            <p:cNvSpPr txBox="1"/>
            <p:nvPr/>
          </p:nvSpPr>
          <p:spPr>
            <a:xfrm>
              <a:off x="4775291" y="-280581"/>
              <a:ext cx="1406396" cy="8966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4000" b="0" i="0" u="none" strike="noStrike" kern="1200" cap="none" spc="0" normalizeH="0" baseline="0" noProof="0" dirty="0" smtClean="0">
                  <a:ln>
                    <a:noFill/>
                  </a:ln>
                  <a:solidFill>
                    <a:srgbClr val="C00000"/>
                  </a:solidFill>
                  <a:effectLst/>
                  <a:uLnTx/>
                  <a:uFillTx/>
                  <a:latin typeface="+mj-ea"/>
                </a:rPr>
                <a:t>目录</a:t>
              </a:r>
              <a:endParaRPr kumimoji="0" lang="zh-CN" altLang="en-US" sz="4000" b="0" i="0" u="none" strike="noStrike" kern="1200" cap="none" spc="0" normalizeH="0" baseline="0" noProof="0" dirty="0">
                <a:ln>
                  <a:noFill/>
                </a:ln>
                <a:solidFill>
                  <a:srgbClr val="C00000"/>
                </a:solidFill>
                <a:effectLst/>
                <a:uLnTx/>
                <a:uFillTx/>
                <a:latin typeface="+mj-ea"/>
              </a:endParaRPr>
            </a:p>
          </p:txBody>
        </p:sp>
        <p:sp>
          <p:nvSpPr>
            <p:cNvPr id="64" name="标题 1"/>
            <p:cNvSpPr txBox="1"/>
            <p:nvPr/>
          </p:nvSpPr>
          <p:spPr>
            <a:xfrm>
              <a:off x="4649488" y="142647"/>
              <a:ext cx="1658001" cy="8966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1600" b="0" i="0" u="none" strike="noStrike" kern="1200" cap="none" spc="0" normalizeH="0" baseline="0" noProof="0" dirty="0" smtClean="0">
                  <a:ln>
                    <a:noFill/>
                  </a:ln>
                  <a:solidFill>
                    <a:srgbClr val="C00000"/>
                  </a:solidFill>
                  <a:effectLst/>
                  <a:uLnTx/>
                  <a:uFillTx/>
                  <a:latin typeface="+mj-ea"/>
                </a:rPr>
                <a:t>CONTENT</a:t>
              </a:r>
              <a:endParaRPr kumimoji="0" lang="zh-CN" altLang="en-US" sz="1600" b="0" i="0" u="none" strike="noStrike" kern="1200" cap="none" spc="0" normalizeH="0" baseline="0" noProof="0" dirty="0">
                <a:ln>
                  <a:noFill/>
                </a:ln>
                <a:solidFill>
                  <a:srgbClr val="C00000"/>
                </a:solidFill>
                <a:effectLst/>
                <a:uLnTx/>
                <a:uFillTx/>
                <a:latin typeface="+mj-ea"/>
              </a:endParaRPr>
            </a:p>
          </p:txBody>
        </p:sp>
      </p:grpSp>
      <p:grpSp>
        <p:nvGrpSpPr>
          <p:cNvPr id="46" name="组合 45"/>
          <p:cNvGrpSpPr/>
          <p:nvPr/>
        </p:nvGrpSpPr>
        <p:grpSpPr>
          <a:xfrm>
            <a:off x="5474638" y="1114086"/>
            <a:ext cx="1112810" cy="1112810"/>
            <a:chOff x="8793190" y="1114086"/>
            <a:chExt cx="1112810" cy="1112810"/>
          </a:xfrm>
        </p:grpSpPr>
        <p:sp>
          <p:nvSpPr>
            <p:cNvPr id="47" name="矩形 46"/>
            <p:cNvSpPr/>
            <p:nvPr/>
          </p:nvSpPr>
          <p:spPr>
            <a:xfrm>
              <a:off x="8913899" y="1254994"/>
              <a:ext cx="870752" cy="830997"/>
            </a:xfrm>
            <a:prstGeom prst="rect">
              <a:avLst/>
            </a:prstGeom>
          </p:spPr>
          <p:txBody>
            <a:bodyPr wrap="none" anchor="ctr">
              <a:spAutoFit/>
            </a:bodyPr>
            <a:lstStyle/>
            <a:p>
              <a:pPr algn="ctr"/>
              <a:r>
                <a:rPr lang="en-US" altLang="zh-CN" sz="4800" dirty="0" smtClean="0">
                  <a:solidFill>
                    <a:srgbClr val="5A6478"/>
                  </a:solidFill>
                </a:rPr>
                <a:t>01</a:t>
              </a:r>
              <a:endParaRPr lang="zh-CN" altLang="en-US" sz="4800" dirty="0">
                <a:solidFill>
                  <a:srgbClr val="5A6478"/>
                </a:solidFill>
              </a:endParaRPr>
            </a:p>
          </p:txBody>
        </p:sp>
        <p:sp>
          <p:nvSpPr>
            <p:cNvPr id="49" name="椭圆 48"/>
            <p:cNvSpPr/>
            <p:nvPr/>
          </p:nvSpPr>
          <p:spPr>
            <a:xfrm>
              <a:off x="8793190" y="1114086"/>
              <a:ext cx="1112810" cy="111281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400">
        <p14:doors/>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randombar(horizontal)">
                                          <p:cBhvr>
                                            <p:cTn id="7" dur="500"/>
                                            <p:tgtEl>
                                              <p:spTgt spid="6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fltVal val="0"/>
                                              </p:val>
                                            </p:tav>
                                            <p:tav tm="100000">
                                              <p:val>
                                                <p:strVal val="#ppt_w"/>
                                              </p:val>
                                            </p:tav>
                                          </p:tavLst>
                                        </p:anim>
                                        <p:anim calcmode="lin" valueType="num">
                                          <p:cBhvr>
                                            <p:cTn id="12" dur="500" fill="hold"/>
                                            <p:tgtEl>
                                              <p:spTgt spid="46"/>
                                            </p:tgtEl>
                                            <p:attrNameLst>
                                              <p:attrName>ppt_h</p:attrName>
                                            </p:attrNameLst>
                                          </p:cBhvr>
                                          <p:tavLst>
                                            <p:tav tm="0">
                                              <p:val>
                                                <p:fltVal val="0"/>
                                              </p:val>
                                            </p:tav>
                                            <p:tav tm="100000">
                                              <p:val>
                                                <p:strVal val="#ppt_h"/>
                                              </p:val>
                                            </p:tav>
                                          </p:tavLst>
                                        </p:anim>
                                        <p:animEffect transition="in" filter="fade">
                                          <p:cBhvr>
                                            <p:cTn id="13" dur="500"/>
                                            <p:tgtEl>
                                              <p:spTgt spid="46"/>
                                            </p:tgtEl>
                                          </p:cBhvr>
                                        </p:animEffect>
                                      </p:childTnLst>
                                    </p:cTn>
                                  </p:par>
                                  <p:par>
                                    <p:cTn id="14" presetID="53" presetClass="entr" presetSubtype="16" fill="hold" nodeType="withEffect">
                                      <p:stCondLst>
                                        <p:cond delay="100"/>
                                      </p:stCondLst>
                                      <p:childTnLst>
                                        <p:set>
                                          <p:cBhvr>
                                            <p:cTn id="15" dur="1" fill="hold">
                                              <p:stCondLst>
                                                <p:cond delay="0"/>
                                              </p:stCondLst>
                                            </p:cTn>
                                            <p:tgtEl>
                                              <p:spTgt spid="67"/>
                                            </p:tgtEl>
                                            <p:attrNameLst>
                                              <p:attrName>style.visibility</p:attrName>
                                            </p:attrNameLst>
                                          </p:cBhvr>
                                          <p:to>
                                            <p:strVal val="visible"/>
                                          </p:to>
                                        </p:set>
                                        <p:anim calcmode="lin" valueType="num">
                                          <p:cBhvr>
                                            <p:cTn id="16" dur="500" fill="hold"/>
                                            <p:tgtEl>
                                              <p:spTgt spid="67"/>
                                            </p:tgtEl>
                                            <p:attrNameLst>
                                              <p:attrName>ppt_w</p:attrName>
                                            </p:attrNameLst>
                                          </p:cBhvr>
                                          <p:tavLst>
                                            <p:tav tm="0">
                                              <p:val>
                                                <p:fltVal val="0"/>
                                              </p:val>
                                            </p:tav>
                                            <p:tav tm="100000">
                                              <p:val>
                                                <p:strVal val="#ppt_w"/>
                                              </p:val>
                                            </p:tav>
                                          </p:tavLst>
                                        </p:anim>
                                        <p:anim calcmode="lin" valueType="num">
                                          <p:cBhvr>
                                            <p:cTn id="17" dur="500" fill="hold"/>
                                            <p:tgtEl>
                                              <p:spTgt spid="67"/>
                                            </p:tgtEl>
                                            <p:attrNameLst>
                                              <p:attrName>ppt_h</p:attrName>
                                            </p:attrNameLst>
                                          </p:cBhvr>
                                          <p:tavLst>
                                            <p:tav tm="0">
                                              <p:val>
                                                <p:fltVal val="0"/>
                                              </p:val>
                                            </p:tav>
                                            <p:tav tm="100000">
                                              <p:val>
                                                <p:strVal val="#ppt_h"/>
                                              </p:val>
                                            </p:tav>
                                          </p:tavLst>
                                        </p:anim>
                                        <p:animEffect transition="in" filter="fade">
                                          <p:cBhvr>
                                            <p:cTn id="18" dur="500"/>
                                            <p:tgtEl>
                                              <p:spTgt spid="67"/>
                                            </p:tgtEl>
                                          </p:cBhvr>
                                        </p:animEffect>
                                      </p:childTnLst>
                                    </p:cTn>
                                  </p:par>
                                  <p:par>
                                    <p:cTn id="19" presetID="53" presetClass="entr" presetSubtype="16" fill="hold" nodeType="withEffect">
                                      <p:stCondLst>
                                        <p:cond delay="200"/>
                                      </p:stCondLst>
                                      <p:childTnLst>
                                        <p:set>
                                          <p:cBhvr>
                                            <p:cTn id="20" dur="1" fill="hold">
                                              <p:stCondLst>
                                                <p:cond delay="0"/>
                                              </p:stCondLst>
                                            </p:cTn>
                                            <p:tgtEl>
                                              <p:spTgt spid="68"/>
                                            </p:tgtEl>
                                            <p:attrNameLst>
                                              <p:attrName>style.visibility</p:attrName>
                                            </p:attrNameLst>
                                          </p:cBhvr>
                                          <p:to>
                                            <p:strVal val="visible"/>
                                          </p:to>
                                        </p:set>
                                        <p:anim calcmode="lin" valueType="num">
                                          <p:cBhvr>
                                            <p:cTn id="21" dur="500" fill="hold"/>
                                            <p:tgtEl>
                                              <p:spTgt spid="68"/>
                                            </p:tgtEl>
                                            <p:attrNameLst>
                                              <p:attrName>ppt_w</p:attrName>
                                            </p:attrNameLst>
                                          </p:cBhvr>
                                          <p:tavLst>
                                            <p:tav tm="0">
                                              <p:val>
                                                <p:fltVal val="0"/>
                                              </p:val>
                                            </p:tav>
                                            <p:tav tm="100000">
                                              <p:val>
                                                <p:strVal val="#ppt_w"/>
                                              </p:val>
                                            </p:tav>
                                          </p:tavLst>
                                        </p:anim>
                                        <p:anim calcmode="lin" valueType="num">
                                          <p:cBhvr>
                                            <p:cTn id="22" dur="500" fill="hold"/>
                                            <p:tgtEl>
                                              <p:spTgt spid="68"/>
                                            </p:tgtEl>
                                            <p:attrNameLst>
                                              <p:attrName>ppt_h</p:attrName>
                                            </p:attrNameLst>
                                          </p:cBhvr>
                                          <p:tavLst>
                                            <p:tav tm="0">
                                              <p:val>
                                                <p:fltVal val="0"/>
                                              </p:val>
                                            </p:tav>
                                            <p:tav tm="100000">
                                              <p:val>
                                                <p:strVal val="#ppt_h"/>
                                              </p:val>
                                            </p:tav>
                                          </p:tavLst>
                                        </p:anim>
                                        <p:animEffect transition="in" filter="fade">
                                          <p:cBhvr>
                                            <p:cTn id="23" dur="500"/>
                                            <p:tgtEl>
                                              <p:spTgt spid="68"/>
                                            </p:tgtEl>
                                          </p:cBhvr>
                                        </p:animEffect>
                                      </p:childTnLst>
                                    </p:cTn>
                                  </p:par>
                                  <p:par>
                                    <p:cTn id="24" presetID="53" presetClass="entr" presetSubtype="16" fill="hold" nodeType="withEffect">
                                      <p:stCondLst>
                                        <p:cond delay="30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750"/>
                                            <p:tgtEl>
                                              <p:spTgt spid="3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75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750"/>
                                            <p:tgtEl>
                                              <p:spTgt spid="4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750"/>
                                            <p:tgtEl>
                                              <p:spTgt spid="45"/>
                                            </p:tgtEl>
                                          </p:cBhvr>
                                        </p:animEffect>
                                      </p:childTnLst>
                                    </p:cTn>
                                  </p:par>
                                  <p:par>
                                    <p:cTn id="42" presetID="2" presetClass="entr" presetSubtype="2" accel="58000" fill="hold" grpId="0" nodeType="withEffect" p14:presetBounceEnd="64000">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14:bounceEnd="64000">
                                          <p:cBhvr additive="base">
                                            <p:cTn id="44" dur="1500" fill="hold"/>
                                            <p:tgtEl>
                                              <p:spTgt spid="29"/>
                                            </p:tgtEl>
                                            <p:attrNameLst>
                                              <p:attrName>ppt_x</p:attrName>
                                            </p:attrNameLst>
                                          </p:cBhvr>
                                          <p:tavLst>
                                            <p:tav tm="0">
                                              <p:val>
                                                <p:strVal val="1+#ppt_w/2"/>
                                              </p:val>
                                            </p:tav>
                                            <p:tav tm="100000">
                                              <p:val>
                                                <p:strVal val="#ppt_x"/>
                                              </p:val>
                                            </p:tav>
                                          </p:tavLst>
                                        </p:anim>
                                        <p:anim calcmode="lin" valueType="num" p14:bounceEnd="64000">
                                          <p:cBhvr additive="base">
                                            <p:cTn id="45" dur="1500" fill="hold"/>
                                            <p:tgtEl>
                                              <p:spTgt spid="29"/>
                                            </p:tgtEl>
                                            <p:attrNameLst>
                                              <p:attrName>ppt_y</p:attrName>
                                            </p:attrNameLst>
                                          </p:cBhvr>
                                          <p:tavLst>
                                            <p:tav tm="0">
                                              <p:val>
                                                <p:strVal val="#ppt_y"/>
                                              </p:val>
                                            </p:tav>
                                            <p:tav tm="100000">
                                              <p:val>
                                                <p:strVal val="#ppt_y"/>
                                              </p:val>
                                            </p:tav>
                                          </p:tavLst>
                                        </p:anim>
                                      </p:childTnLst>
                                    </p:cTn>
                                  </p:par>
                                  <p:par>
                                    <p:cTn id="46" presetID="2" presetClass="entr" presetSubtype="2" accel="58000" fill="hold" grpId="0" nodeType="withEffect" p14:presetBounceEnd="64000">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14:bounceEnd="64000">
                                          <p:cBhvr additive="base">
                                            <p:cTn id="48" dur="1500" fill="hold"/>
                                            <p:tgtEl>
                                              <p:spTgt spid="34"/>
                                            </p:tgtEl>
                                            <p:attrNameLst>
                                              <p:attrName>ppt_x</p:attrName>
                                            </p:attrNameLst>
                                          </p:cBhvr>
                                          <p:tavLst>
                                            <p:tav tm="0">
                                              <p:val>
                                                <p:strVal val="1+#ppt_w/2"/>
                                              </p:val>
                                            </p:tav>
                                            <p:tav tm="100000">
                                              <p:val>
                                                <p:strVal val="#ppt_x"/>
                                              </p:val>
                                            </p:tav>
                                          </p:tavLst>
                                        </p:anim>
                                        <p:anim calcmode="lin" valueType="num" p14:bounceEnd="64000">
                                          <p:cBhvr additive="base">
                                            <p:cTn id="49" dur="1500" fill="hold"/>
                                            <p:tgtEl>
                                              <p:spTgt spid="34"/>
                                            </p:tgtEl>
                                            <p:attrNameLst>
                                              <p:attrName>ppt_y</p:attrName>
                                            </p:attrNameLst>
                                          </p:cBhvr>
                                          <p:tavLst>
                                            <p:tav tm="0">
                                              <p:val>
                                                <p:strVal val="#ppt_y"/>
                                              </p:val>
                                            </p:tav>
                                            <p:tav tm="100000">
                                              <p:val>
                                                <p:strVal val="#ppt_y"/>
                                              </p:val>
                                            </p:tav>
                                          </p:tavLst>
                                        </p:anim>
                                      </p:childTnLst>
                                    </p:cTn>
                                  </p:par>
                                  <p:par>
                                    <p:cTn id="50" presetID="2" presetClass="entr" presetSubtype="2" accel="58000" fill="hold" grpId="0" nodeType="withEffect" p14:presetBounceEnd="64000">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14:bounceEnd="64000">
                                          <p:cBhvr additive="base">
                                            <p:cTn id="52" dur="1500" fill="hold"/>
                                            <p:tgtEl>
                                              <p:spTgt spid="39"/>
                                            </p:tgtEl>
                                            <p:attrNameLst>
                                              <p:attrName>ppt_x</p:attrName>
                                            </p:attrNameLst>
                                          </p:cBhvr>
                                          <p:tavLst>
                                            <p:tav tm="0">
                                              <p:val>
                                                <p:strVal val="1+#ppt_w/2"/>
                                              </p:val>
                                            </p:tav>
                                            <p:tav tm="100000">
                                              <p:val>
                                                <p:strVal val="#ppt_x"/>
                                              </p:val>
                                            </p:tav>
                                          </p:tavLst>
                                        </p:anim>
                                        <p:anim calcmode="lin" valueType="num" p14:bounceEnd="64000">
                                          <p:cBhvr additive="base">
                                            <p:cTn id="53" dur="1500" fill="hold"/>
                                            <p:tgtEl>
                                              <p:spTgt spid="39"/>
                                            </p:tgtEl>
                                            <p:attrNameLst>
                                              <p:attrName>ppt_y</p:attrName>
                                            </p:attrNameLst>
                                          </p:cBhvr>
                                          <p:tavLst>
                                            <p:tav tm="0">
                                              <p:val>
                                                <p:strVal val="#ppt_y"/>
                                              </p:val>
                                            </p:tav>
                                            <p:tav tm="100000">
                                              <p:val>
                                                <p:strVal val="#ppt_y"/>
                                              </p:val>
                                            </p:tav>
                                          </p:tavLst>
                                        </p:anim>
                                      </p:childTnLst>
                                    </p:cTn>
                                  </p:par>
                                  <p:par>
                                    <p:cTn id="54" presetID="2" presetClass="entr" presetSubtype="2" accel="58000" fill="hold" grpId="0" nodeType="withEffect" p14:presetBounceEnd="64000">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14:bounceEnd="64000">
                                          <p:cBhvr additive="base">
                                            <p:cTn id="56" dur="1500" fill="hold"/>
                                            <p:tgtEl>
                                              <p:spTgt spid="44"/>
                                            </p:tgtEl>
                                            <p:attrNameLst>
                                              <p:attrName>ppt_x</p:attrName>
                                            </p:attrNameLst>
                                          </p:cBhvr>
                                          <p:tavLst>
                                            <p:tav tm="0">
                                              <p:val>
                                                <p:strVal val="1+#ppt_w/2"/>
                                              </p:val>
                                            </p:tav>
                                            <p:tav tm="100000">
                                              <p:val>
                                                <p:strVal val="#ppt_x"/>
                                              </p:val>
                                            </p:tav>
                                          </p:tavLst>
                                        </p:anim>
                                        <p:anim calcmode="lin" valueType="num" p14:bounceEnd="64000">
                                          <p:cBhvr additive="base">
                                            <p:cTn id="57" dur="1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4" grpId="0"/>
          <p:bldP spid="35" grpId="0"/>
          <p:bldP spid="39" grpId="0"/>
          <p:bldP spid="40" grpId="0"/>
          <p:bldP spid="44" grpId="0"/>
          <p:bldP spid="4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randombar(horizontal)">
                                          <p:cBhvr>
                                            <p:cTn id="7" dur="500"/>
                                            <p:tgtEl>
                                              <p:spTgt spid="6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fltVal val="0"/>
                                              </p:val>
                                            </p:tav>
                                            <p:tav tm="100000">
                                              <p:val>
                                                <p:strVal val="#ppt_w"/>
                                              </p:val>
                                            </p:tav>
                                          </p:tavLst>
                                        </p:anim>
                                        <p:anim calcmode="lin" valueType="num">
                                          <p:cBhvr>
                                            <p:cTn id="12" dur="500" fill="hold"/>
                                            <p:tgtEl>
                                              <p:spTgt spid="46"/>
                                            </p:tgtEl>
                                            <p:attrNameLst>
                                              <p:attrName>ppt_h</p:attrName>
                                            </p:attrNameLst>
                                          </p:cBhvr>
                                          <p:tavLst>
                                            <p:tav tm="0">
                                              <p:val>
                                                <p:fltVal val="0"/>
                                              </p:val>
                                            </p:tav>
                                            <p:tav tm="100000">
                                              <p:val>
                                                <p:strVal val="#ppt_h"/>
                                              </p:val>
                                            </p:tav>
                                          </p:tavLst>
                                        </p:anim>
                                        <p:animEffect transition="in" filter="fade">
                                          <p:cBhvr>
                                            <p:cTn id="13" dur="500"/>
                                            <p:tgtEl>
                                              <p:spTgt spid="46"/>
                                            </p:tgtEl>
                                          </p:cBhvr>
                                        </p:animEffect>
                                      </p:childTnLst>
                                    </p:cTn>
                                  </p:par>
                                  <p:par>
                                    <p:cTn id="14" presetID="53" presetClass="entr" presetSubtype="16" fill="hold" nodeType="withEffect">
                                      <p:stCondLst>
                                        <p:cond delay="100"/>
                                      </p:stCondLst>
                                      <p:childTnLst>
                                        <p:set>
                                          <p:cBhvr>
                                            <p:cTn id="15" dur="1" fill="hold">
                                              <p:stCondLst>
                                                <p:cond delay="0"/>
                                              </p:stCondLst>
                                            </p:cTn>
                                            <p:tgtEl>
                                              <p:spTgt spid="67"/>
                                            </p:tgtEl>
                                            <p:attrNameLst>
                                              <p:attrName>style.visibility</p:attrName>
                                            </p:attrNameLst>
                                          </p:cBhvr>
                                          <p:to>
                                            <p:strVal val="visible"/>
                                          </p:to>
                                        </p:set>
                                        <p:anim calcmode="lin" valueType="num">
                                          <p:cBhvr>
                                            <p:cTn id="16" dur="500" fill="hold"/>
                                            <p:tgtEl>
                                              <p:spTgt spid="67"/>
                                            </p:tgtEl>
                                            <p:attrNameLst>
                                              <p:attrName>ppt_w</p:attrName>
                                            </p:attrNameLst>
                                          </p:cBhvr>
                                          <p:tavLst>
                                            <p:tav tm="0">
                                              <p:val>
                                                <p:fltVal val="0"/>
                                              </p:val>
                                            </p:tav>
                                            <p:tav tm="100000">
                                              <p:val>
                                                <p:strVal val="#ppt_w"/>
                                              </p:val>
                                            </p:tav>
                                          </p:tavLst>
                                        </p:anim>
                                        <p:anim calcmode="lin" valueType="num">
                                          <p:cBhvr>
                                            <p:cTn id="17" dur="500" fill="hold"/>
                                            <p:tgtEl>
                                              <p:spTgt spid="67"/>
                                            </p:tgtEl>
                                            <p:attrNameLst>
                                              <p:attrName>ppt_h</p:attrName>
                                            </p:attrNameLst>
                                          </p:cBhvr>
                                          <p:tavLst>
                                            <p:tav tm="0">
                                              <p:val>
                                                <p:fltVal val="0"/>
                                              </p:val>
                                            </p:tav>
                                            <p:tav tm="100000">
                                              <p:val>
                                                <p:strVal val="#ppt_h"/>
                                              </p:val>
                                            </p:tav>
                                          </p:tavLst>
                                        </p:anim>
                                        <p:animEffect transition="in" filter="fade">
                                          <p:cBhvr>
                                            <p:cTn id="18" dur="500"/>
                                            <p:tgtEl>
                                              <p:spTgt spid="67"/>
                                            </p:tgtEl>
                                          </p:cBhvr>
                                        </p:animEffect>
                                      </p:childTnLst>
                                    </p:cTn>
                                  </p:par>
                                  <p:par>
                                    <p:cTn id="19" presetID="53" presetClass="entr" presetSubtype="16" fill="hold" nodeType="withEffect">
                                      <p:stCondLst>
                                        <p:cond delay="200"/>
                                      </p:stCondLst>
                                      <p:childTnLst>
                                        <p:set>
                                          <p:cBhvr>
                                            <p:cTn id="20" dur="1" fill="hold">
                                              <p:stCondLst>
                                                <p:cond delay="0"/>
                                              </p:stCondLst>
                                            </p:cTn>
                                            <p:tgtEl>
                                              <p:spTgt spid="68"/>
                                            </p:tgtEl>
                                            <p:attrNameLst>
                                              <p:attrName>style.visibility</p:attrName>
                                            </p:attrNameLst>
                                          </p:cBhvr>
                                          <p:to>
                                            <p:strVal val="visible"/>
                                          </p:to>
                                        </p:set>
                                        <p:anim calcmode="lin" valueType="num">
                                          <p:cBhvr>
                                            <p:cTn id="21" dur="500" fill="hold"/>
                                            <p:tgtEl>
                                              <p:spTgt spid="68"/>
                                            </p:tgtEl>
                                            <p:attrNameLst>
                                              <p:attrName>ppt_w</p:attrName>
                                            </p:attrNameLst>
                                          </p:cBhvr>
                                          <p:tavLst>
                                            <p:tav tm="0">
                                              <p:val>
                                                <p:fltVal val="0"/>
                                              </p:val>
                                            </p:tav>
                                            <p:tav tm="100000">
                                              <p:val>
                                                <p:strVal val="#ppt_w"/>
                                              </p:val>
                                            </p:tav>
                                          </p:tavLst>
                                        </p:anim>
                                        <p:anim calcmode="lin" valueType="num">
                                          <p:cBhvr>
                                            <p:cTn id="22" dur="500" fill="hold"/>
                                            <p:tgtEl>
                                              <p:spTgt spid="68"/>
                                            </p:tgtEl>
                                            <p:attrNameLst>
                                              <p:attrName>ppt_h</p:attrName>
                                            </p:attrNameLst>
                                          </p:cBhvr>
                                          <p:tavLst>
                                            <p:tav tm="0">
                                              <p:val>
                                                <p:fltVal val="0"/>
                                              </p:val>
                                            </p:tav>
                                            <p:tav tm="100000">
                                              <p:val>
                                                <p:strVal val="#ppt_h"/>
                                              </p:val>
                                            </p:tav>
                                          </p:tavLst>
                                        </p:anim>
                                        <p:animEffect transition="in" filter="fade">
                                          <p:cBhvr>
                                            <p:cTn id="23" dur="500"/>
                                            <p:tgtEl>
                                              <p:spTgt spid="68"/>
                                            </p:tgtEl>
                                          </p:cBhvr>
                                        </p:animEffect>
                                      </p:childTnLst>
                                    </p:cTn>
                                  </p:par>
                                  <p:par>
                                    <p:cTn id="24" presetID="53" presetClass="entr" presetSubtype="16" fill="hold" nodeType="withEffect">
                                      <p:stCondLst>
                                        <p:cond delay="30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750"/>
                                            <p:tgtEl>
                                              <p:spTgt spid="3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75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750"/>
                                            <p:tgtEl>
                                              <p:spTgt spid="4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750"/>
                                            <p:tgtEl>
                                              <p:spTgt spid="45"/>
                                            </p:tgtEl>
                                          </p:cBhvr>
                                        </p:animEffect>
                                      </p:childTnLst>
                                    </p:cTn>
                                  </p:par>
                                  <p:par>
                                    <p:cTn id="42" presetID="2" presetClass="entr" presetSubtype="2" accel="5800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1500" fill="hold"/>
                                            <p:tgtEl>
                                              <p:spTgt spid="29"/>
                                            </p:tgtEl>
                                            <p:attrNameLst>
                                              <p:attrName>ppt_x</p:attrName>
                                            </p:attrNameLst>
                                          </p:cBhvr>
                                          <p:tavLst>
                                            <p:tav tm="0">
                                              <p:val>
                                                <p:strVal val="1+#ppt_w/2"/>
                                              </p:val>
                                            </p:tav>
                                            <p:tav tm="100000">
                                              <p:val>
                                                <p:strVal val="#ppt_x"/>
                                              </p:val>
                                            </p:tav>
                                          </p:tavLst>
                                        </p:anim>
                                        <p:anim calcmode="lin" valueType="num">
                                          <p:cBhvr additive="base">
                                            <p:cTn id="45" dur="1500" fill="hold"/>
                                            <p:tgtEl>
                                              <p:spTgt spid="29"/>
                                            </p:tgtEl>
                                            <p:attrNameLst>
                                              <p:attrName>ppt_y</p:attrName>
                                            </p:attrNameLst>
                                          </p:cBhvr>
                                          <p:tavLst>
                                            <p:tav tm="0">
                                              <p:val>
                                                <p:strVal val="#ppt_y"/>
                                              </p:val>
                                            </p:tav>
                                            <p:tav tm="100000">
                                              <p:val>
                                                <p:strVal val="#ppt_y"/>
                                              </p:val>
                                            </p:tav>
                                          </p:tavLst>
                                        </p:anim>
                                      </p:childTnLst>
                                    </p:cTn>
                                  </p:par>
                                  <p:par>
                                    <p:cTn id="46" presetID="2" presetClass="entr" presetSubtype="2" accel="58000"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additive="base">
                                            <p:cTn id="48" dur="1500" fill="hold"/>
                                            <p:tgtEl>
                                              <p:spTgt spid="34"/>
                                            </p:tgtEl>
                                            <p:attrNameLst>
                                              <p:attrName>ppt_x</p:attrName>
                                            </p:attrNameLst>
                                          </p:cBhvr>
                                          <p:tavLst>
                                            <p:tav tm="0">
                                              <p:val>
                                                <p:strVal val="1+#ppt_w/2"/>
                                              </p:val>
                                            </p:tav>
                                            <p:tav tm="100000">
                                              <p:val>
                                                <p:strVal val="#ppt_x"/>
                                              </p:val>
                                            </p:tav>
                                          </p:tavLst>
                                        </p:anim>
                                        <p:anim calcmode="lin" valueType="num">
                                          <p:cBhvr additive="base">
                                            <p:cTn id="49" dur="1500" fill="hold"/>
                                            <p:tgtEl>
                                              <p:spTgt spid="34"/>
                                            </p:tgtEl>
                                            <p:attrNameLst>
                                              <p:attrName>ppt_y</p:attrName>
                                            </p:attrNameLst>
                                          </p:cBhvr>
                                          <p:tavLst>
                                            <p:tav tm="0">
                                              <p:val>
                                                <p:strVal val="#ppt_y"/>
                                              </p:val>
                                            </p:tav>
                                            <p:tav tm="100000">
                                              <p:val>
                                                <p:strVal val="#ppt_y"/>
                                              </p:val>
                                            </p:tav>
                                          </p:tavLst>
                                        </p:anim>
                                      </p:childTnLst>
                                    </p:cTn>
                                  </p:par>
                                  <p:par>
                                    <p:cTn id="50" presetID="2" presetClass="entr" presetSubtype="2" accel="5800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additive="base">
                                            <p:cTn id="52" dur="1500" fill="hold"/>
                                            <p:tgtEl>
                                              <p:spTgt spid="39"/>
                                            </p:tgtEl>
                                            <p:attrNameLst>
                                              <p:attrName>ppt_x</p:attrName>
                                            </p:attrNameLst>
                                          </p:cBhvr>
                                          <p:tavLst>
                                            <p:tav tm="0">
                                              <p:val>
                                                <p:strVal val="1+#ppt_w/2"/>
                                              </p:val>
                                            </p:tav>
                                            <p:tav tm="100000">
                                              <p:val>
                                                <p:strVal val="#ppt_x"/>
                                              </p:val>
                                            </p:tav>
                                          </p:tavLst>
                                        </p:anim>
                                        <p:anim calcmode="lin" valueType="num">
                                          <p:cBhvr additive="base">
                                            <p:cTn id="53" dur="1500" fill="hold"/>
                                            <p:tgtEl>
                                              <p:spTgt spid="39"/>
                                            </p:tgtEl>
                                            <p:attrNameLst>
                                              <p:attrName>ppt_y</p:attrName>
                                            </p:attrNameLst>
                                          </p:cBhvr>
                                          <p:tavLst>
                                            <p:tav tm="0">
                                              <p:val>
                                                <p:strVal val="#ppt_y"/>
                                              </p:val>
                                            </p:tav>
                                            <p:tav tm="100000">
                                              <p:val>
                                                <p:strVal val="#ppt_y"/>
                                              </p:val>
                                            </p:tav>
                                          </p:tavLst>
                                        </p:anim>
                                      </p:childTnLst>
                                    </p:cTn>
                                  </p:par>
                                  <p:par>
                                    <p:cTn id="54" presetID="2" presetClass="entr" presetSubtype="2" accel="58000"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additive="base">
                                            <p:cTn id="56" dur="1500" fill="hold"/>
                                            <p:tgtEl>
                                              <p:spTgt spid="44"/>
                                            </p:tgtEl>
                                            <p:attrNameLst>
                                              <p:attrName>ppt_x</p:attrName>
                                            </p:attrNameLst>
                                          </p:cBhvr>
                                          <p:tavLst>
                                            <p:tav tm="0">
                                              <p:val>
                                                <p:strVal val="1+#ppt_w/2"/>
                                              </p:val>
                                            </p:tav>
                                            <p:tav tm="100000">
                                              <p:val>
                                                <p:strVal val="#ppt_x"/>
                                              </p:val>
                                            </p:tav>
                                          </p:tavLst>
                                        </p:anim>
                                        <p:anim calcmode="lin" valueType="num">
                                          <p:cBhvr additive="base">
                                            <p:cTn id="57" dur="1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4" grpId="0"/>
          <p:bldP spid="35" grpId="0"/>
          <p:bldP spid="39" grpId="0"/>
          <p:bldP spid="40" grpId="0"/>
          <p:bldP spid="44" grpId="0"/>
          <p:bldP spid="45"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5"/>
          <p:cNvSpPr txBox="1">
            <a:spLocks noChangeArrowheads="1"/>
          </p:cNvSpPr>
          <p:nvPr/>
        </p:nvSpPr>
        <p:spPr bwMode="auto">
          <a:xfrm>
            <a:off x="387668" y="303848"/>
            <a:ext cx="6472238" cy="590550"/>
          </a:xfrm>
          <a:prstGeom prst="rect">
            <a:avLst/>
          </a:prstGeom>
          <a:noFill/>
          <a:ln>
            <a:noFill/>
          </a:ln>
        </p:spPr>
        <p:txBody>
          <a:bodyPr anchor="b"/>
          <a:lstStyle>
            <a:lvl1pPr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1pPr>
            <a:lvl2pPr marL="742950" indent="-28575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2pPr>
            <a:lvl3pPr marL="11430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3pPr>
            <a:lvl4pPr marL="16002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4pPr>
            <a:lvl5pPr marL="2057400" indent="-228600" eaLnBrk="0" hangingPunct="0">
              <a:defRPr sz="2000" b="1">
                <a:solidFill>
                  <a:schemeClr val="bg1"/>
                </a:solidFill>
                <a:latin typeface="Verdana" panose="020B0604030504040204" pitchFamily="34" charset="0"/>
                <a:ea typeface="微软雅黑" panose="020B0503020204020204" charset="-122"/>
                <a:sym typeface="微软雅黑" panose="020B0503020204020204" charset="-122"/>
              </a:defRPr>
            </a:lvl5pPr>
            <a:lvl6pPr marL="25146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6pPr>
            <a:lvl7pPr marL="29718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7pPr>
            <a:lvl8pPr marL="34290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8pPr>
            <a:lvl9pPr marL="3886200" indent="-228600" eaLnBrk="0" fontAlgn="base" hangingPunct="0">
              <a:lnSpc>
                <a:spcPct val="80000"/>
              </a:lnSpc>
              <a:spcBef>
                <a:spcPts val="750"/>
              </a:spcBef>
              <a:spcAft>
                <a:spcPct val="0"/>
              </a:spcAft>
              <a:buFont typeface="Arial" panose="020B0604020202020204" pitchFamily="34" charset="0"/>
              <a:defRPr sz="2000" b="1">
                <a:solidFill>
                  <a:schemeClr val="bg1"/>
                </a:solidFill>
                <a:latin typeface="Verdana" panose="020B0604030504040204" pitchFamily="34" charset="0"/>
                <a:ea typeface="微软雅黑" panose="020B0503020204020204" charset="-122"/>
                <a:sym typeface="微软雅黑" panose="020B0503020204020204" charset="-122"/>
              </a:defRPr>
            </a:lvl9pPr>
          </a:lstStyle>
          <a:p>
            <a:pPr marL="0" marR="0" lvl="0" indent="0" algn="ctr" defTabSz="914400" rtl="0" eaLnBrk="1" fontAlgn="base" latinLnBrk="0" hangingPunct="1">
              <a:lnSpc>
                <a:spcPct val="90000"/>
              </a:lnSpc>
              <a:spcBef>
                <a:spcPts val="75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charset="-122"/>
                <a:cs typeface="+mn-cs"/>
                <a:sym typeface="微软雅黑" panose="020B0503020204020204" charset="-122"/>
              </a:rPr>
              <a:t>海姆立克急救法</a:t>
            </a:r>
            <a:endParaRPr kumimoji="0" lang="zh-CN" alt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mn-cs"/>
              <a:sym typeface="微软雅黑" panose="020B0503020204020204" charset="-122"/>
            </a:endParaRPr>
          </a:p>
        </p:txBody>
      </p:sp>
      <p:sp>
        <p:nvSpPr>
          <p:cNvPr id="5125" name="标题 5"/>
          <p:cNvSpPr txBox="1">
            <a:spLocks noChangeArrowheads="1"/>
          </p:cNvSpPr>
          <p:nvPr/>
        </p:nvSpPr>
        <p:spPr bwMode="auto">
          <a:xfrm>
            <a:off x="619125" y="1223645"/>
            <a:ext cx="7403465" cy="590550"/>
          </a:xfrm>
          <a:prstGeom prst="rect">
            <a:avLst/>
          </a:prstGeom>
          <a:noFill/>
          <a:ln w="9525">
            <a:noFill/>
            <a:miter lim="800000"/>
          </a:ln>
        </p:spPr>
        <p:txBody>
          <a:bodyPr anchor="b"/>
          <a:p>
            <a:pPr marR="0" defTabSz="914400">
              <a:lnSpc>
                <a:spcPct val="90000"/>
              </a:lnSpc>
              <a:buClrTx/>
              <a:buSzTx/>
              <a:buFont typeface="Arial" panose="020B0604020202020204" pitchFamily="34" charset="0"/>
              <a:buNone/>
              <a:defRPr/>
            </a:pPr>
            <a:r>
              <a:rPr lang="zh-CN" sz="3200">
                <a:solidFill>
                  <a:schemeClr val="accent1"/>
                </a:solidFill>
                <a:effectLst>
                  <a:outerShdw blurRad="38100" dist="25400" dir="5400000" algn="ctr" rotWithShape="0">
                    <a:srgbClr val="6E747A">
                      <a:alpha val="43000"/>
                    </a:srgbClr>
                  </a:outerShdw>
                </a:effectLst>
                <a:latin typeface="Calibri" panose="020F0502020204030204" charset="0"/>
                <a:sym typeface="+mn-ea"/>
              </a:rPr>
              <a:t>海姆立克急救法并发症</a:t>
            </a:r>
            <a:endParaRPr kumimoji="0" lang="zh-CN" altLang="en-US" sz="3200" kern="1200" cap="none" spc="0" normalizeH="0" baseline="0" noProof="0" dirty="0">
              <a:solidFill>
                <a:schemeClr val="accent1"/>
              </a:solidFill>
              <a:effectLst>
                <a:outerShdw blurRad="38100" dist="25400" dir="5400000" algn="ctr" rotWithShape="0">
                  <a:srgbClr val="6E747A">
                    <a:alpha val="43000"/>
                  </a:srgbClr>
                </a:outerShdw>
              </a:effectLst>
              <a:latin typeface="Calibri" panose="020F0502020204030204" charset="0"/>
              <a:ea typeface="黑体" panose="02010609060101010101" charset="-122"/>
              <a:cs typeface="+mn-cs"/>
              <a:sym typeface="+mn-ea"/>
            </a:endParaRPr>
          </a:p>
        </p:txBody>
      </p:sp>
      <p:sp>
        <p:nvSpPr>
          <p:cNvPr id="4" name="文本框 3"/>
          <p:cNvSpPr txBox="1"/>
          <p:nvPr/>
        </p:nvSpPr>
        <p:spPr>
          <a:xfrm>
            <a:off x="380365" y="1896745"/>
            <a:ext cx="11430635" cy="3261360"/>
          </a:xfrm>
          <a:prstGeom prst="rect">
            <a:avLst/>
          </a:prstGeom>
          <a:noFill/>
        </p:spPr>
        <p:txBody>
          <a:bodyPr wrap="square" rtlCol="0">
            <a:spAutoFit/>
          </a:bodyPr>
          <a:p/>
          <a:p>
            <a:endParaRPr lang="zh-CN" altLang="en-US" sz="2000" dirty="0">
              <a:latin typeface="宋体" panose="02010600030101010101" pitchFamily="2" charset="-122"/>
              <a:sym typeface="+mn-ea"/>
            </a:endParaRPr>
          </a:p>
          <a:p>
            <a:r>
              <a:rPr lang="en-US" altLang="zh-CN" sz="2800" dirty="0">
                <a:sym typeface="+mn-ea"/>
              </a:rPr>
              <a:t>Heimlich</a:t>
            </a:r>
            <a:r>
              <a:rPr lang="zh-CN" altLang="en-US" sz="2800" dirty="0">
                <a:sym typeface="+mn-ea"/>
              </a:rPr>
              <a:t>手法虽卓有成效，但也可产生合并症，如：肋骨骨折、腹部或胸腔内脏的破裂或撕裂，故除非必要时，一般不随便采用此法。如果患者呼吸道部分梗阻，气体交换良好，就应鼓励患者用力咳嗽，并自主呼吸；如患者</a:t>
            </a:r>
            <a:r>
              <a:rPr lang="zh-CN" altLang="en-US" sz="2800" b="1" dirty="0">
                <a:sym typeface="+mn-ea"/>
                <a:hlinkClick r:id="rId1"/>
              </a:rPr>
              <a:t>呼吸</a:t>
            </a:r>
            <a:r>
              <a:rPr lang="zh-CN" altLang="en-US" sz="2800" dirty="0">
                <a:sym typeface="+mn-ea"/>
              </a:rPr>
              <a:t>微弱，咳嗽乏力或呼吸道完全梗阻，则立刻使用此手法。在使用本法成功抢救患者后应检查患者有无并发症的发生。</a:t>
            </a:r>
            <a:endParaRPr lang="zh-CN" altLang="en-US" sz="2800" dirty="0"/>
          </a:p>
          <a:p>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t="14174" b="11664"/>
          <a:stretch>
            <a:fillRect/>
          </a:stretch>
        </p:blipFill>
        <p:spPr bwMode="auto">
          <a:xfrm>
            <a:off x="6168008" y="182329"/>
            <a:ext cx="4399804" cy="201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t="14272" b="13829"/>
          <a:stretch>
            <a:fillRect/>
          </a:stretch>
        </p:blipFill>
        <p:spPr bwMode="auto">
          <a:xfrm>
            <a:off x="6168008" y="2389431"/>
            <a:ext cx="4399804" cy="201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p:cNvPicPr>
            <a:picLocks noChangeAspect="1" noChangeArrowheads="1"/>
          </p:cNvPicPr>
          <p:nvPr>
            <p:custDataLst>
              <p:tags r:id="rId5"/>
            </p:custDataLst>
          </p:nvPr>
        </p:nvPicPr>
        <p:blipFill>
          <a:blip r:embed="rId2">
            <a:extLst>
              <a:ext uri="{28A0092B-C50C-407E-A947-70E740481C1C}">
                <a14:useLocalDpi xmlns:a14="http://schemas.microsoft.com/office/drawing/2010/main" val="0"/>
              </a:ext>
            </a:extLst>
          </a:blip>
          <a:srcRect t="15109" b="11368"/>
          <a:stretch>
            <a:fillRect/>
          </a:stretch>
        </p:blipFill>
        <p:spPr bwMode="auto">
          <a:xfrm>
            <a:off x="6168008" y="4594735"/>
            <a:ext cx="4399804" cy="20126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文本框 6"/>
          <p:cNvSpPr txBox="1"/>
          <p:nvPr>
            <p:custDataLst>
              <p:tags r:id="rId6"/>
            </p:custDataLst>
          </p:nvPr>
        </p:nvSpPr>
        <p:spPr>
          <a:xfrm>
            <a:off x="665480" y="2445385"/>
            <a:ext cx="5151755" cy="1899285"/>
          </a:xfrm>
          <a:prstGeom prst="rect">
            <a:avLst/>
          </a:prstGeom>
          <a:noFill/>
        </p:spPr>
        <p:txBody>
          <a:bodyPr wrap="square" rtlCol="0" anchor="ctr">
            <a:normAutofit/>
          </a:bodyPr>
          <a:lstStyle/>
          <a:p>
            <a:r>
              <a:rPr lang="zh-CN" altLang="en-US" sz="3200" smtClean="0">
                <a:solidFill>
                  <a:schemeClr val="tx1"/>
                </a:solidFill>
                <a:latin typeface="华文中宋" panose="02010600040101010101" charset="-122"/>
                <a:ea typeface="华文中宋" panose="02010600040101010101" charset="-122"/>
                <a:cs typeface="+mj-cs"/>
              </a:rPr>
              <a:t>挽救生命，</a:t>
            </a:r>
            <a:endParaRPr lang="zh-CN" altLang="en-US" sz="3200" smtClean="0">
              <a:solidFill>
                <a:schemeClr val="tx1"/>
              </a:solidFill>
              <a:latin typeface="华文中宋" panose="02010600040101010101" charset="-122"/>
              <a:ea typeface="华文中宋" panose="02010600040101010101" charset="-122"/>
              <a:cs typeface="+mj-cs"/>
            </a:endParaRPr>
          </a:p>
          <a:p>
            <a:r>
              <a:rPr lang="zh-CN" altLang="en-US" sz="3200" smtClean="0">
                <a:solidFill>
                  <a:schemeClr val="tx1"/>
                </a:solidFill>
                <a:latin typeface="华文中宋" panose="02010600040101010101" charset="-122"/>
                <a:ea typeface="华文中宋" panose="02010600040101010101" charset="-122"/>
                <a:cs typeface="+mj-cs"/>
              </a:rPr>
              <a:t>其实我们每个人都可能做到。</a:t>
            </a:r>
            <a:endParaRPr lang="zh-CN" altLang="en-US" sz="3200" smtClean="0">
              <a:solidFill>
                <a:schemeClr val="tx1"/>
              </a:solidFill>
              <a:latin typeface="华文中宋" panose="02010600040101010101" charset="-122"/>
              <a:ea typeface="华文中宋" panose="02010600040101010101" charset="-122"/>
              <a:cs typeface="+mj-cs"/>
            </a:endParaRPr>
          </a:p>
        </p:txBody>
      </p:sp>
      <p:sp>
        <p:nvSpPr>
          <p:cNvPr id="8" name="等腰三角形 4"/>
          <p:cNvSpPr/>
          <p:nvPr>
            <p:custDataLst>
              <p:tags r:id="rId7"/>
            </p:custDataLst>
          </p:nvPr>
        </p:nvSpPr>
        <p:spPr>
          <a:xfrm rot="5400000">
            <a:off x="-431800" y="483870"/>
            <a:ext cx="1725930" cy="864235"/>
          </a:xfrm>
          <a:prstGeom prst="triangle">
            <a:avLst>
              <a:gd name="adj" fmla="val 50000"/>
            </a:avLst>
          </a:prstGeom>
          <a:solidFill>
            <a:srgbClr val="94DE94"/>
          </a:solidFill>
          <a:ln w="9525">
            <a:noFill/>
            <a:miter/>
          </a:ln>
        </p:spPr>
        <p:txBody>
          <a:bodyPr anchor="t"/>
          <a:lstStyle/>
          <a:p>
            <a:pPr lvl="0"/>
            <a:endParaRPr lang="zh-CN" altLang="en-US">
              <a:latin typeface="Arial" panose="020B0604020202020204" pitchFamily="34" charset="0"/>
              <a:ea typeface="宋体" panose="02010600030101010101" pitchFamily="2" charset="-122"/>
            </a:endParaRPr>
          </a:p>
        </p:txBody>
      </p:sp>
      <p:sp>
        <p:nvSpPr>
          <p:cNvPr id="9" name="等腰三角形 5"/>
          <p:cNvSpPr/>
          <p:nvPr>
            <p:custDataLst>
              <p:tags r:id="rId8"/>
            </p:custDataLst>
          </p:nvPr>
        </p:nvSpPr>
        <p:spPr>
          <a:xfrm rot="10800000">
            <a:off x="10795" y="-1270"/>
            <a:ext cx="1727200" cy="863600"/>
          </a:xfrm>
          <a:prstGeom prst="triangle">
            <a:avLst>
              <a:gd name="adj" fmla="val 50000"/>
            </a:avLst>
          </a:prstGeom>
          <a:solidFill>
            <a:srgbClr val="8EE5C7"/>
          </a:solidFill>
          <a:ln w="9525">
            <a:noFill/>
            <a:miter/>
          </a:ln>
        </p:spPr>
        <p:txBody>
          <a:bodyPr anchor="t"/>
          <a:lstStyle/>
          <a:p>
            <a:pPr lvl="0"/>
            <a:endParaRPr lang="zh-CN" altLang="en-US">
              <a:latin typeface="Arial" panose="020B0604020202020204" pitchFamily="34" charset="0"/>
              <a:ea typeface="宋体" panose="02010600030101010101" pitchFamily="2" charset="-122"/>
            </a:endParaRPr>
          </a:p>
        </p:txBody>
      </p:sp>
      <p:sp>
        <p:nvSpPr>
          <p:cNvPr id="10" name="等腰三角形 6"/>
          <p:cNvSpPr/>
          <p:nvPr>
            <p:custDataLst>
              <p:tags r:id="rId9"/>
            </p:custDataLst>
          </p:nvPr>
        </p:nvSpPr>
        <p:spPr>
          <a:xfrm>
            <a:off x="961390" y="31750"/>
            <a:ext cx="1727200" cy="863600"/>
          </a:xfrm>
          <a:prstGeom prst="triangle">
            <a:avLst>
              <a:gd name="adj" fmla="val 50000"/>
            </a:avLst>
          </a:prstGeom>
          <a:solidFill>
            <a:srgbClr val="EBF092"/>
          </a:solidFill>
          <a:ln w="9525">
            <a:noFill/>
            <a:miter/>
          </a:ln>
        </p:spPr>
        <p:txBody>
          <a:bodyPr anchor="t"/>
          <a:lstStyle/>
          <a:p>
            <a:pPr lvl="0"/>
            <a:endParaRPr lang="zh-CN" altLang="en-US">
              <a:latin typeface="Arial" panose="020B0604020202020204" pitchFamily="34" charset="0"/>
              <a:ea typeface="宋体" panose="02010600030101010101" pitchFamily="2" charset="-122"/>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custDataLst>
              <p:tags r:id="rId1"/>
            </p:custDataLst>
          </p:nvPr>
        </p:nvSpPr>
        <p:spPr>
          <a:xfrm>
            <a:off x="469265" y="2417445"/>
            <a:ext cx="9100820" cy="1465580"/>
          </a:xfrm>
          <a:prstGeom prst="rect">
            <a:avLst/>
          </a:prstGeom>
        </p:spPr>
        <p:txBody>
          <a:bodyPr vert="horz" lIns="90000" tIns="46800" rIns="90000" bIns="46800" rtlCol="0" anchor="b" anchorCtr="0">
            <a:normAutofit/>
          </a:bodyPr>
          <a:lstStyle>
            <a:lvl1pPr marL="0" indent="0" algn="l" defTabSz="914400" rtl="0" eaLnBrk="1" fontAlgn="auto" latinLnBrk="0" hangingPunct="1">
              <a:lnSpc>
                <a:spcPct val="90000"/>
              </a:lnSpc>
              <a:spcBef>
                <a:spcPct val="0"/>
              </a:spcBef>
              <a:buFont typeface="Arial" panose="020B0604020202020204" pitchFamily="34" charset="0"/>
              <a:buNone/>
              <a:defRPr sz="7200" b="1" u="none" strike="noStrike" kern="1200" cap="none" spc="-200" normalizeH="0">
                <a:solidFill>
                  <a:schemeClr val="tx1">
                    <a:lumMod val="85000"/>
                    <a:lumOff val="15000"/>
                  </a:schemeClr>
                </a:solidFill>
                <a:uFillTx/>
                <a:latin typeface="Arial" panose="020B0604020202020204" pitchFamily="34" charset="0"/>
                <a:ea typeface="微软雅黑" panose="020B0503020204020204" charset="-122"/>
                <a:cs typeface="+mj-cs"/>
              </a:defRPr>
            </a:lvl1pPr>
          </a:lstStyle>
          <a:p>
            <a:r>
              <a:rPr lang="zh-CN" altLang="en-US" dirty="0"/>
              <a:t>感谢聆听！珍爱生命！</a:t>
            </a:r>
            <a:endParaRPr lang="zh-CN" altLang="en-US" dirty="0"/>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4"/>
          <p:cNvGrpSpPr>
            <a:grpSpLocks noChangeAspect="1"/>
          </p:cNvGrpSpPr>
          <p:nvPr/>
        </p:nvGrpSpPr>
        <p:grpSpPr bwMode="auto">
          <a:xfrm>
            <a:off x="4970748" y="849047"/>
            <a:ext cx="2151063" cy="2152651"/>
            <a:chOff x="1579" y="40"/>
            <a:chExt cx="1355" cy="1356"/>
          </a:xfrm>
        </p:grpSpPr>
        <p:sp>
          <p:nvSpPr>
            <p:cNvPr id="12" name="Freeform 5"/>
            <p:cNvSpPr/>
            <p:nvPr/>
          </p:nvSpPr>
          <p:spPr bwMode="auto">
            <a:xfrm>
              <a:off x="2080" y="541"/>
              <a:ext cx="854" cy="855"/>
            </a:xfrm>
            <a:custGeom>
              <a:avLst/>
              <a:gdLst>
                <a:gd name="T0" fmla="*/ 60 w 290"/>
                <a:gd name="T1" fmla="*/ 290 h 290"/>
                <a:gd name="T2" fmla="*/ 121 w 290"/>
                <a:gd name="T3" fmla="*/ 230 h 290"/>
                <a:gd name="T4" fmla="*/ 121 w 290"/>
                <a:gd name="T5" fmla="*/ 120 h 290"/>
                <a:gd name="T6" fmla="*/ 230 w 290"/>
                <a:gd name="T7" fmla="*/ 120 h 290"/>
                <a:gd name="T8" fmla="*/ 290 w 290"/>
                <a:gd name="T9" fmla="*/ 60 h 290"/>
                <a:gd name="T10" fmla="*/ 230 w 290"/>
                <a:gd name="T11" fmla="*/ 0 h 290"/>
                <a:gd name="T12" fmla="*/ 60 w 290"/>
                <a:gd name="T13" fmla="*/ 0 h 290"/>
                <a:gd name="T14" fmla="*/ 54 w 290"/>
                <a:gd name="T15" fmla="*/ 0 h 290"/>
                <a:gd name="T16" fmla="*/ 0 w 290"/>
                <a:gd name="T17" fmla="*/ 60 h 290"/>
                <a:gd name="T18" fmla="*/ 0 w 290"/>
                <a:gd name="T19" fmla="*/ 230 h 290"/>
                <a:gd name="T20" fmla="*/ 60 w 290"/>
                <a:gd name="T21"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90">
                  <a:moveTo>
                    <a:pt x="60" y="290"/>
                  </a:moveTo>
                  <a:cubicBezTo>
                    <a:pt x="94" y="290"/>
                    <a:pt x="121" y="263"/>
                    <a:pt x="121" y="230"/>
                  </a:cubicBezTo>
                  <a:cubicBezTo>
                    <a:pt x="121" y="120"/>
                    <a:pt x="121" y="120"/>
                    <a:pt x="121" y="120"/>
                  </a:cubicBezTo>
                  <a:cubicBezTo>
                    <a:pt x="230" y="120"/>
                    <a:pt x="230" y="120"/>
                    <a:pt x="230" y="120"/>
                  </a:cubicBezTo>
                  <a:cubicBezTo>
                    <a:pt x="263" y="120"/>
                    <a:pt x="290" y="93"/>
                    <a:pt x="290" y="60"/>
                  </a:cubicBezTo>
                  <a:cubicBezTo>
                    <a:pt x="290" y="27"/>
                    <a:pt x="263" y="0"/>
                    <a:pt x="230" y="0"/>
                  </a:cubicBezTo>
                  <a:cubicBezTo>
                    <a:pt x="60" y="0"/>
                    <a:pt x="60" y="0"/>
                    <a:pt x="60" y="0"/>
                  </a:cubicBezTo>
                  <a:cubicBezTo>
                    <a:pt x="58" y="0"/>
                    <a:pt x="56" y="0"/>
                    <a:pt x="54" y="0"/>
                  </a:cubicBezTo>
                  <a:cubicBezTo>
                    <a:pt x="24" y="3"/>
                    <a:pt x="0" y="29"/>
                    <a:pt x="0" y="60"/>
                  </a:cubicBezTo>
                  <a:cubicBezTo>
                    <a:pt x="0" y="230"/>
                    <a:pt x="0" y="230"/>
                    <a:pt x="0" y="230"/>
                  </a:cubicBezTo>
                  <a:cubicBezTo>
                    <a:pt x="0" y="263"/>
                    <a:pt x="27" y="290"/>
                    <a:pt x="60" y="290"/>
                  </a:cubicBezTo>
                  <a:close/>
                </a:path>
              </a:pathLst>
            </a:custGeom>
            <a:solidFill>
              <a:srgbClr val="8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3" name="Freeform 6"/>
            <p:cNvSpPr/>
            <p:nvPr/>
          </p:nvSpPr>
          <p:spPr bwMode="auto">
            <a:xfrm>
              <a:off x="1579" y="40"/>
              <a:ext cx="854" cy="858"/>
            </a:xfrm>
            <a:custGeom>
              <a:avLst/>
              <a:gdLst>
                <a:gd name="T0" fmla="*/ 230 w 290"/>
                <a:gd name="T1" fmla="*/ 0 h 291"/>
                <a:gd name="T2" fmla="*/ 169 w 290"/>
                <a:gd name="T3" fmla="*/ 61 h 291"/>
                <a:gd name="T4" fmla="*/ 169 w 290"/>
                <a:gd name="T5" fmla="*/ 170 h 291"/>
                <a:gd name="T6" fmla="*/ 60 w 290"/>
                <a:gd name="T7" fmla="*/ 170 h 291"/>
                <a:gd name="T8" fmla="*/ 0 w 290"/>
                <a:gd name="T9" fmla="*/ 230 h 291"/>
                <a:gd name="T10" fmla="*/ 60 w 290"/>
                <a:gd name="T11" fmla="*/ 291 h 291"/>
                <a:gd name="T12" fmla="*/ 230 w 290"/>
                <a:gd name="T13" fmla="*/ 291 h 291"/>
                <a:gd name="T14" fmla="*/ 236 w 290"/>
                <a:gd name="T15" fmla="*/ 290 h 291"/>
                <a:gd name="T16" fmla="*/ 290 w 290"/>
                <a:gd name="T17" fmla="*/ 230 h 291"/>
                <a:gd name="T18" fmla="*/ 290 w 290"/>
                <a:gd name="T19" fmla="*/ 61 h 291"/>
                <a:gd name="T20" fmla="*/ 230 w 290"/>
                <a:gd name="T21"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91">
                  <a:moveTo>
                    <a:pt x="230" y="0"/>
                  </a:moveTo>
                  <a:cubicBezTo>
                    <a:pt x="196" y="0"/>
                    <a:pt x="169" y="27"/>
                    <a:pt x="169" y="61"/>
                  </a:cubicBezTo>
                  <a:cubicBezTo>
                    <a:pt x="169" y="170"/>
                    <a:pt x="169" y="170"/>
                    <a:pt x="169" y="170"/>
                  </a:cubicBezTo>
                  <a:cubicBezTo>
                    <a:pt x="60" y="170"/>
                    <a:pt x="60" y="170"/>
                    <a:pt x="60" y="170"/>
                  </a:cubicBezTo>
                  <a:cubicBezTo>
                    <a:pt x="27" y="170"/>
                    <a:pt x="0" y="197"/>
                    <a:pt x="0" y="230"/>
                  </a:cubicBezTo>
                  <a:cubicBezTo>
                    <a:pt x="0" y="264"/>
                    <a:pt x="27" y="291"/>
                    <a:pt x="60" y="291"/>
                  </a:cubicBezTo>
                  <a:cubicBezTo>
                    <a:pt x="230" y="291"/>
                    <a:pt x="230" y="291"/>
                    <a:pt x="230" y="291"/>
                  </a:cubicBezTo>
                  <a:cubicBezTo>
                    <a:pt x="232" y="291"/>
                    <a:pt x="234" y="290"/>
                    <a:pt x="236" y="290"/>
                  </a:cubicBezTo>
                  <a:cubicBezTo>
                    <a:pt x="266" y="287"/>
                    <a:pt x="290" y="262"/>
                    <a:pt x="290" y="230"/>
                  </a:cubicBezTo>
                  <a:cubicBezTo>
                    <a:pt x="290" y="61"/>
                    <a:pt x="290" y="61"/>
                    <a:pt x="290" y="61"/>
                  </a:cubicBezTo>
                  <a:cubicBezTo>
                    <a:pt x="290" y="27"/>
                    <a:pt x="263" y="0"/>
                    <a:pt x="230" y="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sp>
        <p:nvSpPr>
          <p:cNvPr id="27" name="矩形 26"/>
          <p:cNvSpPr/>
          <p:nvPr/>
        </p:nvSpPr>
        <p:spPr>
          <a:xfrm>
            <a:off x="4017010" y="3662680"/>
            <a:ext cx="4663440" cy="706755"/>
          </a:xfrm>
          <a:prstGeom prst="rect">
            <a:avLst/>
          </a:prstGeom>
        </p:spPr>
        <p:txBody>
          <a:bodyPr wrap="square">
            <a:spAutoFit/>
          </a:bodyPr>
          <a:lstStyle/>
          <a:p>
            <a:pPr algn="ctr">
              <a:spcAft>
                <a:spcPts val="600"/>
              </a:spcAft>
              <a:buClr>
                <a:schemeClr val="accent1"/>
              </a:buClr>
            </a:pPr>
            <a:r>
              <a:rPr lang="zh-CN" altLang="en-US" sz="4000" dirty="0" smtClean="0">
                <a:solidFill>
                  <a:srgbClr val="5A6478"/>
                </a:solidFill>
                <a:latin typeface="+mj-ea"/>
                <a:ea typeface="+mj-ea"/>
              </a:rPr>
              <a:t>什么是心肺复苏术？</a:t>
            </a:r>
            <a:endParaRPr lang="zh-CN" altLang="en-US" sz="4000" dirty="0">
              <a:solidFill>
                <a:srgbClr val="5A6478"/>
              </a:solidFill>
              <a:latin typeface="+mj-ea"/>
              <a:ea typeface="+mj-ea"/>
            </a:endParaRPr>
          </a:p>
        </p:txBody>
      </p:sp>
      <p:sp>
        <p:nvSpPr>
          <p:cNvPr id="28" name="矩形 27"/>
          <p:cNvSpPr/>
          <p:nvPr/>
        </p:nvSpPr>
        <p:spPr>
          <a:xfrm>
            <a:off x="5087496" y="3013850"/>
            <a:ext cx="2017008" cy="507831"/>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rgbClr val="5A6478"/>
                </a:solidFill>
                <a:latin typeface="+mj-ea"/>
                <a:ea typeface="+mj-ea"/>
              </a:rPr>
              <a:t>PART ONE</a:t>
            </a:r>
            <a:endParaRPr lang="zh-CN" altLang="en-US" dirty="0">
              <a:solidFill>
                <a:srgbClr val="5A6478"/>
              </a:solidFill>
              <a:latin typeface="+mj-ea"/>
              <a:ea typeface="+mj-ea"/>
            </a:endParaRPr>
          </a:p>
        </p:txBody>
      </p:sp>
      <p:sp>
        <p:nvSpPr>
          <p:cNvPr id="35" name="十字形 34"/>
          <p:cNvSpPr/>
          <p:nvPr/>
        </p:nvSpPr>
        <p:spPr>
          <a:xfrm>
            <a:off x="4953974" y="3130468"/>
            <a:ext cx="267043" cy="267043"/>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十字形 35"/>
          <p:cNvSpPr/>
          <p:nvPr/>
        </p:nvSpPr>
        <p:spPr>
          <a:xfrm>
            <a:off x="7548807" y="1704589"/>
            <a:ext cx="152061" cy="152061"/>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356994" y="1560122"/>
            <a:ext cx="1367148" cy="707886"/>
          </a:xfrm>
          <a:prstGeom prst="rect">
            <a:avLst/>
          </a:prstGeom>
        </p:spPr>
        <p:txBody>
          <a:bodyPr wrap="square">
            <a:spAutoFit/>
          </a:bodyPr>
          <a:lstStyle/>
          <a:p>
            <a:pPr algn="ctr">
              <a:spcAft>
                <a:spcPts val="600"/>
              </a:spcAft>
              <a:buClr>
                <a:schemeClr val="accent1"/>
              </a:buClr>
            </a:pPr>
            <a:r>
              <a:rPr lang="en-US" altLang="zh-CN" sz="4000" dirty="0" smtClean="0">
                <a:solidFill>
                  <a:schemeClr val="bg1"/>
                </a:solidFill>
                <a:latin typeface="+mj-ea"/>
                <a:ea typeface="+mj-ea"/>
              </a:rPr>
              <a:t>01</a:t>
            </a:r>
            <a:endParaRPr lang="zh-CN" altLang="en-US" sz="4000" dirty="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2000"/>
                            </p:stCondLst>
                            <p:childTnLst>
                              <p:par>
                                <p:cTn id="21" presetID="2" presetClass="entr" presetSubtype="2" fill="hold" grpId="0" nodeType="afterEffect">
                                  <p:stCondLst>
                                    <p:cond delay="0"/>
                                  </p:stCondLst>
                                  <p:iterate type="lt">
                                    <p:tmPct val="10000"/>
                                  </p:iterate>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750" fill="hold"/>
                                        <p:tgtEl>
                                          <p:spTgt spid="27"/>
                                        </p:tgtEl>
                                        <p:attrNameLst>
                                          <p:attrName>ppt_x</p:attrName>
                                        </p:attrNameLst>
                                      </p:cBhvr>
                                      <p:tavLst>
                                        <p:tav tm="0">
                                          <p:val>
                                            <p:strVal val="1+#ppt_w/2"/>
                                          </p:val>
                                        </p:tav>
                                        <p:tav tm="100000">
                                          <p:val>
                                            <p:strVal val="#ppt_x"/>
                                          </p:val>
                                        </p:tav>
                                      </p:tavLst>
                                    </p:anim>
                                    <p:anim calcmode="lin" valueType="num">
                                      <p:cBhvr additive="base">
                                        <p:cTn id="24" dur="750" fill="hold"/>
                                        <p:tgtEl>
                                          <p:spTgt spid="27"/>
                                        </p:tgtEl>
                                        <p:attrNameLst>
                                          <p:attrName>ppt_y</p:attrName>
                                        </p:attrNameLst>
                                      </p:cBhvr>
                                      <p:tavLst>
                                        <p:tav tm="0">
                                          <p:val>
                                            <p:strVal val="#ppt_y"/>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randombar(horizontal)">
                                      <p:cBhvr>
                                        <p:cTn id="27" dur="1000"/>
                                        <p:tgtEl>
                                          <p:spTgt spid="3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5" grpId="0" animBg="1"/>
      <p:bldP spid="36"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430655" y="76835"/>
            <a:ext cx="9527540" cy="1245235"/>
          </a:xfrm>
          <a:prstGeom prst="rect">
            <a:avLst/>
          </a:prstGeom>
          <a:noFill/>
        </p:spPr>
        <p:txBody>
          <a:bodyPr wrap="square" rtlCol="0">
            <a:spAutoFit/>
          </a:bodyPr>
          <a:p>
            <a:pPr algn="ctr"/>
            <a:r>
              <a:rPr lang="zh-CN" altLang="en-US" sz="4000" b="1">
                <a:solidFill>
                  <a:srgbClr val="FF0000"/>
                </a:solidFill>
              </a:rPr>
              <a:t>心肺复苏术</a:t>
            </a:r>
            <a:br>
              <a:rPr lang="zh-CN" altLang="en-US" sz="3500">
                <a:solidFill>
                  <a:srgbClr val="FF0000"/>
                </a:solidFill>
              </a:rPr>
            </a:br>
            <a:r>
              <a:rPr lang="zh-CN" altLang="en-US" sz="3500">
                <a:solidFill>
                  <a:srgbClr val="FF0000"/>
                </a:solidFill>
              </a:rPr>
              <a:t>（cardiopulmonary resuscitation, CPR）</a:t>
            </a:r>
            <a:endParaRPr lang="zh-CN" altLang="en-US" sz="3500">
              <a:solidFill>
                <a:srgbClr val="FF0000"/>
              </a:solidFill>
            </a:endParaRPr>
          </a:p>
        </p:txBody>
      </p:sp>
      <p:sp>
        <p:nvSpPr>
          <p:cNvPr id="2" name="文本框 1"/>
          <p:cNvSpPr txBox="1"/>
          <p:nvPr/>
        </p:nvSpPr>
        <p:spPr>
          <a:xfrm>
            <a:off x="123190" y="1423035"/>
            <a:ext cx="11945620" cy="1938020"/>
          </a:xfrm>
          <a:prstGeom prst="rect">
            <a:avLst/>
          </a:prstGeom>
          <a:noFill/>
        </p:spPr>
        <p:txBody>
          <a:bodyPr wrap="square" rtlCol="0" anchor="t">
            <a:spAutoFit/>
          </a:bodyPr>
          <a:p>
            <a:pPr algn="l"/>
            <a:r>
              <a:rPr lang="zh-CN" altLang="en-US" sz="3000" b="1">
                <a:sym typeface="+mn-ea"/>
              </a:rPr>
              <a:t>是针对呼吸、心跳停止的患者所采取的抢救措施，即用</a:t>
            </a:r>
            <a:r>
              <a:rPr lang="zh-CN" altLang="en-US" sz="3000" b="1">
                <a:solidFill>
                  <a:srgbClr val="FF0000"/>
                </a:solidFill>
                <a:sym typeface="+mn-ea"/>
              </a:rPr>
              <a:t>胸外按压</a:t>
            </a:r>
            <a:r>
              <a:rPr lang="zh-CN" altLang="en-US" sz="3000" b="1">
                <a:sym typeface="+mn-ea"/>
              </a:rPr>
              <a:t>或其他方法形成暂时的人工循环，恢复心脏自主搏动和血液循环，用</a:t>
            </a:r>
            <a:r>
              <a:rPr lang="zh-CN" altLang="en-US" sz="3000" b="1">
                <a:solidFill>
                  <a:srgbClr val="FF0000"/>
                </a:solidFill>
                <a:sym typeface="+mn-ea"/>
              </a:rPr>
              <a:t>人工呼吸</a:t>
            </a:r>
            <a:r>
              <a:rPr lang="zh-CN" altLang="en-US" sz="3000" b="1">
                <a:sym typeface="+mn-ea"/>
              </a:rPr>
              <a:t>代替自主呼吸，达到</a:t>
            </a:r>
            <a:r>
              <a:rPr lang="zh-CN" altLang="en-US" sz="3000" b="1">
                <a:solidFill>
                  <a:srgbClr val="FF0000"/>
                </a:solidFill>
                <a:sym typeface="+mn-ea"/>
              </a:rPr>
              <a:t>恢复苏醒和挽救生命</a:t>
            </a:r>
            <a:r>
              <a:rPr lang="zh-CN" altLang="en-US" sz="3000" b="1">
                <a:sym typeface="+mn-ea"/>
              </a:rPr>
              <a:t>的目的。复苏的最终目的是脑功能的恢复。</a:t>
            </a:r>
            <a:endParaRPr lang="zh-CN" altLang="en-US" sz="3000" b="1">
              <a:sym typeface="+mn-ea"/>
            </a:endParaRPr>
          </a:p>
        </p:txBody>
      </p:sp>
      <p:pic>
        <p:nvPicPr>
          <p:cNvPr id="5" name="图片 4" descr="255"/>
          <p:cNvPicPr>
            <a:picLocks noChangeAspect="1"/>
          </p:cNvPicPr>
          <p:nvPr/>
        </p:nvPicPr>
        <p:blipFill>
          <a:blip r:embed="rId1"/>
          <a:stretch>
            <a:fillRect/>
          </a:stretch>
        </p:blipFill>
        <p:spPr>
          <a:xfrm>
            <a:off x="3992245" y="3181350"/>
            <a:ext cx="4304665" cy="30187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文本框 10241"/>
          <p:cNvSpPr txBox="1"/>
          <p:nvPr/>
        </p:nvSpPr>
        <p:spPr>
          <a:xfrm>
            <a:off x="1170940" y="943610"/>
            <a:ext cx="8621395" cy="5354320"/>
          </a:xfrm>
          <a:prstGeom prst="rect">
            <a:avLst/>
          </a:prstGeom>
          <a:solidFill>
            <a:srgbClr val="E6E7E9"/>
          </a:solidFill>
        </p:spPr>
        <p:style>
          <a:lnRef idx="2">
            <a:schemeClr val="accent3"/>
          </a:lnRef>
          <a:fillRef idx="1">
            <a:schemeClr val="lt1"/>
          </a:fillRef>
          <a:effectRef idx="0">
            <a:schemeClr val="accent3"/>
          </a:effectRef>
          <a:fontRef idx="minor">
            <a:schemeClr val="dk1"/>
          </a:fontRef>
        </p:style>
        <p:txBody>
          <a:bodyPr vert="horz" wrap="square" anchor="t">
            <a:spAutoFit/>
          </a:bodyPr>
          <a:p>
            <a:pPr algn="l" eaLnBrk="0" hangingPunct="0">
              <a:spcBef>
                <a:spcPct val="50000"/>
              </a:spcBef>
              <a:buClrTx/>
            </a:pPr>
            <a:r>
              <a:rPr lang="zh-CN" sz="3600" b="1" dirty="0">
                <a:solidFill>
                  <a:schemeClr val="accent6">
                    <a:lumMod val="60000"/>
                    <a:lumOff val="40000"/>
                  </a:schemeClr>
                </a:solidFill>
                <a:latin typeface="华文中宋" panose="02010600040101010101" charset="-122"/>
                <a:ea typeface="华文中宋" panose="02010600040101010101" charset="-122"/>
                <a:cs typeface="华文中宋" panose="02010600040101010101" charset="-122"/>
              </a:rPr>
              <a:t>各种原因导致的心跳骤停</a:t>
            </a:r>
            <a:r>
              <a:rPr lang="zh-CN" sz="3600" b="1" dirty="0">
                <a:solidFill>
                  <a:schemeClr val="tx1"/>
                </a:solidFill>
                <a:latin typeface="华文中宋" panose="02010600040101010101" charset="-122"/>
                <a:ea typeface="华文中宋" panose="02010600040101010101" charset="-122"/>
                <a:cs typeface="华文中宋" panose="02010600040101010101" charset="-122"/>
              </a:rPr>
              <a:t>均是心肺复苏的适应症。如：</a:t>
            </a:r>
            <a:endParaRPr lang="zh-CN" sz="3600" b="1" dirty="0">
              <a:solidFill>
                <a:srgbClr val="FF0000"/>
              </a:solidFill>
              <a:latin typeface="华文中宋" panose="02010600040101010101" charset="-122"/>
              <a:ea typeface="华文中宋" panose="02010600040101010101" charset="-122"/>
              <a:cs typeface="华文中宋" panose="02010600040101010101" charset="-122"/>
            </a:endParaRPr>
          </a:p>
          <a:p>
            <a:pPr algn="l" eaLnBrk="0" hangingPunct="0">
              <a:spcBef>
                <a:spcPct val="50000"/>
              </a:spcBef>
              <a:buClrTx/>
            </a:pPr>
            <a:r>
              <a:rPr lang="zh-CN" sz="3600" b="1" dirty="0">
                <a:solidFill>
                  <a:srgbClr val="FF0000"/>
                </a:solidFill>
                <a:latin typeface="华文中宋" panose="02010600040101010101" charset="-122"/>
                <a:ea typeface="华文中宋" panose="02010600040101010101" charset="-122"/>
                <a:cs typeface="华文中宋" panose="02010600040101010101" charset="-122"/>
              </a:rPr>
              <a:t>心源性猝死            窒  息     </a:t>
            </a:r>
            <a:endParaRPr lang="zh-CN" sz="3600" b="1" dirty="0">
              <a:solidFill>
                <a:srgbClr val="FF0000"/>
              </a:solidFill>
              <a:latin typeface="华文中宋" panose="02010600040101010101" charset="-122"/>
              <a:ea typeface="华文中宋" panose="02010600040101010101" charset="-122"/>
              <a:cs typeface="华文中宋" panose="02010600040101010101" charset="-122"/>
            </a:endParaRPr>
          </a:p>
          <a:p>
            <a:pPr algn="l" eaLnBrk="0" hangingPunct="0">
              <a:spcBef>
                <a:spcPct val="50000"/>
              </a:spcBef>
              <a:buClrTx/>
            </a:pPr>
            <a:r>
              <a:rPr lang="zh-CN" sz="3600" b="1" dirty="0">
                <a:solidFill>
                  <a:srgbClr val="FF0000"/>
                </a:solidFill>
                <a:latin typeface="华文中宋" panose="02010600040101010101" charset="-122"/>
                <a:ea typeface="华文中宋" panose="02010600040101010101" charset="-122"/>
                <a:cs typeface="华文中宋" panose="02010600040101010101" charset="-122"/>
              </a:rPr>
              <a:t>严重过敏反应      创伤休克	    </a:t>
            </a:r>
            <a:endParaRPr lang="zh-CN" sz="3600" b="1" dirty="0">
              <a:solidFill>
                <a:srgbClr val="FF0000"/>
              </a:solidFill>
              <a:latin typeface="华文中宋" panose="02010600040101010101" charset="-122"/>
              <a:ea typeface="华文中宋" panose="02010600040101010101" charset="-122"/>
              <a:cs typeface="华文中宋" panose="02010600040101010101" charset="-122"/>
            </a:endParaRPr>
          </a:p>
          <a:p>
            <a:pPr algn="l" eaLnBrk="0" hangingPunct="0">
              <a:spcBef>
                <a:spcPct val="50000"/>
              </a:spcBef>
              <a:buClrTx/>
            </a:pPr>
            <a:r>
              <a:rPr lang="zh-CN" sz="3600" b="1" dirty="0">
                <a:solidFill>
                  <a:srgbClr val="FF0000"/>
                </a:solidFill>
                <a:latin typeface="华文中宋" panose="02010600040101010101" charset="-122"/>
                <a:ea typeface="华文中宋" panose="02010600040101010101" charset="-122"/>
                <a:cs typeface="华文中宋" panose="02010600040101010101" charset="-122"/>
              </a:rPr>
              <a:t>中 风                 意外电击伤     </a:t>
            </a:r>
            <a:endParaRPr lang="zh-CN" sz="3600" b="1" dirty="0">
              <a:solidFill>
                <a:srgbClr val="FF0000"/>
              </a:solidFill>
              <a:latin typeface="华文中宋" panose="02010600040101010101" charset="-122"/>
              <a:ea typeface="华文中宋" panose="02010600040101010101" charset="-122"/>
              <a:cs typeface="华文中宋" panose="02010600040101010101" charset="-122"/>
            </a:endParaRPr>
          </a:p>
          <a:p>
            <a:pPr algn="l" eaLnBrk="0" hangingPunct="0">
              <a:spcBef>
                <a:spcPct val="50000"/>
              </a:spcBef>
              <a:buClrTx/>
            </a:pPr>
            <a:r>
              <a:rPr lang="zh-CN" sz="3600" b="1" dirty="0">
                <a:solidFill>
                  <a:srgbClr val="FF0000"/>
                </a:solidFill>
                <a:latin typeface="华文中宋" panose="02010600040101010101" charset="-122"/>
                <a:ea typeface="华文中宋" panose="02010600040101010101" charset="-122"/>
                <a:cs typeface="华文中宋" panose="02010600040101010101" charset="-122"/>
              </a:rPr>
              <a:t>淹 溺                 药物过量</a:t>
            </a:r>
            <a:endParaRPr lang="zh-CN" sz="3600" b="1" dirty="0">
              <a:solidFill>
                <a:srgbClr val="FF0000"/>
              </a:solidFill>
              <a:latin typeface="华文中宋" panose="02010600040101010101" charset="-122"/>
              <a:ea typeface="华文中宋" panose="02010600040101010101" charset="-122"/>
              <a:cs typeface="华文中宋" panose="02010600040101010101" charset="-122"/>
            </a:endParaRPr>
          </a:p>
          <a:p>
            <a:pPr algn="l" eaLnBrk="0" hangingPunct="0">
              <a:spcBef>
                <a:spcPct val="50000"/>
              </a:spcBef>
              <a:buClrTx/>
            </a:pPr>
            <a:r>
              <a:rPr lang="zh-CN" sz="3600" b="1" dirty="0">
                <a:solidFill>
                  <a:srgbClr val="FF0000"/>
                </a:solidFill>
                <a:latin typeface="华文中宋" panose="02010600040101010101" charset="-122"/>
                <a:ea typeface="华文中宋" panose="02010600040101010101" charset="-122"/>
                <a:cs typeface="华文中宋" panose="02010600040101010101" charset="-122"/>
              </a:rPr>
              <a:t> ................</a:t>
            </a:r>
            <a:endParaRPr lang="zh-CN" sz="3600" b="1" dirty="0">
              <a:solidFill>
                <a:srgbClr val="FF0000"/>
              </a:solidFill>
              <a:latin typeface="华文中宋" panose="02010600040101010101" charset="-122"/>
              <a:ea typeface="华文中宋" panose="02010600040101010101" charset="-122"/>
              <a:cs typeface="华文中宋" panose="02010600040101010101" charset="-122"/>
            </a:endParaRPr>
          </a:p>
        </p:txBody>
      </p:sp>
      <p:sp>
        <p:nvSpPr>
          <p:cNvPr id="3" name="文本框 2"/>
          <p:cNvSpPr txBox="1"/>
          <p:nvPr/>
        </p:nvSpPr>
        <p:spPr>
          <a:xfrm>
            <a:off x="1406525" y="187960"/>
            <a:ext cx="5344795" cy="706755"/>
          </a:xfrm>
          <a:prstGeom prst="rect">
            <a:avLst/>
          </a:prstGeom>
          <a:noFill/>
        </p:spPr>
        <p:txBody>
          <a:bodyPr wrap="square" rtlCol="0">
            <a:spAutoFit/>
          </a:bodyPr>
          <a:p>
            <a:r>
              <a:rPr lang="zh-CN" altLang="en-US" sz="4000" b="1"/>
              <a:t>心肺复苏术的适应症</a:t>
            </a:r>
            <a:endParaRPr lang="zh-CN" altLang="en-US" sz="4000" b="1"/>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0242">
                                            <p:txEl>
                                              <p:charRg st="0" end="21"/>
                                            </p:txEl>
                                          </p:spTgt>
                                        </p:tgtEl>
                                        <p:attrNameLst>
                                          <p:attrName>style.visibility</p:attrName>
                                        </p:attrNameLst>
                                      </p:cBhvr>
                                      <p:to>
                                        <p:strVal val="visible"/>
                                      </p:to>
                                    </p:set>
                                    <p:animEffect transition="in" filter="box(in)">
                                      <p:cBhvr>
                                        <p:cTn id="7" dur="500"/>
                                        <p:tgtEl>
                                          <p:spTgt spid="10242">
                                            <p:txEl>
                                              <p:charRg st="0" end="21"/>
                                            </p:txEl>
                                          </p:spTgt>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0242">
                                            <p:txEl>
                                              <p:charRg st="1" end="1"/>
                                            </p:txEl>
                                          </p:spTgt>
                                        </p:tgtEl>
                                        <p:attrNameLst>
                                          <p:attrName>style.visibility</p:attrName>
                                        </p:attrNameLst>
                                      </p:cBhvr>
                                      <p:to>
                                        <p:strVal val="visible"/>
                                      </p:to>
                                    </p:set>
                                    <p:animEffect transition="in" filter="box(in)">
                                      <p:cBhvr>
                                        <p:cTn id="11" dur="500"/>
                                        <p:tgtEl>
                                          <p:spTgt spid="10242">
                                            <p:txEl>
                                              <p:charRg st="1" end="1"/>
                                            </p:txEl>
                                          </p:spTgt>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10242">
                                            <p:txEl>
                                              <p:charRg st="21" end="43"/>
                                            </p:txEl>
                                          </p:spTgt>
                                        </p:tgtEl>
                                        <p:attrNameLst>
                                          <p:attrName>style.visibility</p:attrName>
                                        </p:attrNameLst>
                                      </p:cBhvr>
                                      <p:to>
                                        <p:strVal val="visible"/>
                                      </p:to>
                                    </p:set>
                                    <p:animEffect transition="in" filter="box(in)">
                                      <p:cBhvr>
                                        <p:cTn id="15" dur="500"/>
                                        <p:tgtEl>
                                          <p:spTgt spid="10242">
                                            <p:txEl>
                                              <p:charRg st="21" end="43"/>
                                            </p:txEl>
                                          </p:spTgt>
                                        </p:tgtEl>
                                      </p:cBhvr>
                                    </p:animEffec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10242">
                                            <p:txEl>
                                              <p:charRg st="43" end="77"/>
                                            </p:txEl>
                                          </p:spTgt>
                                        </p:tgtEl>
                                        <p:attrNameLst>
                                          <p:attrName>style.visibility</p:attrName>
                                        </p:attrNameLst>
                                      </p:cBhvr>
                                      <p:to>
                                        <p:strVal val="visible"/>
                                      </p:to>
                                    </p:set>
                                    <p:animEffect transition="in" filter="box(in)">
                                      <p:cBhvr>
                                        <p:cTn id="19" dur="500"/>
                                        <p:tgtEl>
                                          <p:spTgt spid="10242">
                                            <p:txEl>
                                              <p:charRg st="43" end="77"/>
                                            </p:txEl>
                                          </p:spTgt>
                                        </p:tgtEl>
                                      </p:cBhvr>
                                    </p:animEffect>
                                  </p:childTnLst>
                                </p:cTn>
                              </p:par>
                            </p:childTnLst>
                          </p:cTn>
                        </p:par>
                        <p:par>
                          <p:cTn id="20" fill="hold">
                            <p:stCondLst>
                              <p:cond delay="2000"/>
                            </p:stCondLst>
                            <p:childTnLst>
                              <p:par>
                                <p:cTn id="21" presetID="4" presetClass="entr" presetSubtype="16" fill="hold" nodeType="afterEffect">
                                  <p:stCondLst>
                                    <p:cond delay="0"/>
                                  </p:stCondLst>
                                  <p:childTnLst>
                                    <p:set>
                                      <p:cBhvr>
                                        <p:cTn id="22" dur="1" fill="hold">
                                          <p:stCondLst>
                                            <p:cond delay="0"/>
                                          </p:stCondLst>
                                        </p:cTn>
                                        <p:tgtEl>
                                          <p:spTgt spid="10242">
                                            <p:txEl>
                                              <p:charRg st="77" end="95"/>
                                            </p:txEl>
                                          </p:spTgt>
                                        </p:tgtEl>
                                        <p:attrNameLst>
                                          <p:attrName>style.visibility</p:attrName>
                                        </p:attrNameLst>
                                      </p:cBhvr>
                                      <p:to>
                                        <p:strVal val="visible"/>
                                      </p:to>
                                    </p:set>
                                    <p:animEffect transition="in" filter="box(in)">
                                      <p:cBhvr>
                                        <p:cTn id="23" dur="500"/>
                                        <p:tgtEl>
                                          <p:spTgt spid="10242">
                                            <p:txEl>
                                              <p:charRg st="77" end="95"/>
                                            </p:txEl>
                                          </p:spTgt>
                                        </p:tgtEl>
                                      </p:cBhvr>
                                    </p:animEffect>
                                  </p:childTnLst>
                                </p:cTn>
                              </p:par>
                            </p:childTnLst>
                          </p:cTn>
                        </p:par>
                        <p:par>
                          <p:cTn id="24" fill="hold">
                            <p:stCondLst>
                              <p:cond delay="2500"/>
                            </p:stCondLst>
                            <p:childTnLst>
                              <p:par>
                                <p:cTn id="25" presetID="4" presetClass="entr" presetSubtype="16" fill="hold" nodeType="afterEffect">
                                  <p:stCondLst>
                                    <p:cond delay="0"/>
                                  </p:stCondLst>
                                  <p:childTnLst>
                                    <p:set>
                                      <p:cBhvr>
                                        <p:cTn id="26" dur="1" fill="hold">
                                          <p:stCondLst>
                                            <p:cond delay="0"/>
                                          </p:stCondLst>
                                        </p:cTn>
                                        <p:tgtEl>
                                          <p:spTgt spid="10242">
                                            <p:txEl>
                                              <p:charRg st="95" end="113"/>
                                            </p:txEl>
                                          </p:spTgt>
                                        </p:tgtEl>
                                        <p:attrNameLst>
                                          <p:attrName>style.visibility</p:attrName>
                                        </p:attrNameLst>
                                      </p:cBhvr>
                                      <p:to>
                                        <p:strVal val="visible"/>
                                      </p:to>
                                    </p:set>
                                    <p:animEffect transition="in" filter="box(in)">
                                      <p:cBhvr>
                                        <p:cTn id="27" dur="500"/>
                                        <p:tgtEl>
                                          <p:spTgt spid="10242">
                                            <p:txEl>
                                              <p:charRg st="95" end="1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4"/>
          <p:cNvGrpSpPr>
            <a:grpSpLocks noChangeAspect="1"/>
          </p:cNvGrpSpPr>
          <p:nvPr/>
        </p:nvGrpSpPr>
        <p:grpSpPr bwMode="auto">
          <a:xfrm>
            <a:off x="4970748" y="849047"/>
            <a:ext cx="2151063" cy="2152651"/>
            <a:chOff x="1579" y="40"/>
            <a:chExt cx="1355" cy="1356"/>
          </a:xfrm>
        </p:grpSpPr>
        <p:sp>
          <p:nvSpPr>
            <p:cNvPr id="12" name="Freeform 5"/>
            <p:cNvSpPr/>
            <p:nvPr/>
          </p:nvSpPr>
          <p:spPr bwMode="auto">
            <a:xfrm>
              <a:off x="2080" y="541"/>
              <a:ext cx="854" cy="855"/>
            </a:xfrm>
            <a:custGeom>
              <a:avLst/>
              <a:gdLst>
                <a:gd name="T0" fmla="*/ 60 w 290"/>
                <a:gd name="T1" fmla="*/ 290 h 290"/>
                <a:gd name="T2" fmla="*/ 121 w 290"/>
                <a:gd name="T3" fmla="*/ 230 h 290"/>
                <a:gd name="T4" fmla="*/ 121 w 290"/>
                <a:gd name="T5" fmla="*/ 120 h 290"/>
                <a:gd name="T6" fmla="*/ 230 w 290"/>
                <a:gd name="T7" fmla="*/ 120 h 290"/>
                <a:gd name="T8" fmla="*/ 290 w 290"/>
                <a:gd name="T9" fmla="*/ 60 h 290"/>
                <a:gd name="T10" fmla="*/ 230 w 290"/>
                <a:gd name="T11" fmla="*/ 0 h 290"/>
                <a:gd name="T12" fmla="*/ 60 w 290"/>
                <a:gd name="T13" fmla="*/ 0 h 290"/>
                <a:gd name="T14" fmla="*/ 54 w 290"/>
                <a:gd name="T15" fmla="*/ 0 h 290"/>
                <a:gd name="T16" fmla="*/ 0 w 290"/>
                <a:gd name="T17" fmla="*/ 60 h 290"/>
                <a:gd name="T18" fmla="*/ 0 w 290"/>
                <a:gd name="T19" fmla="*/ 230 h 290"/>
                <a:gd name="T20" fmla="*/ 60 w 290"/>
                <a:gd name="T21"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90">
                  <a:moveTo>
                    <a:pt x="60" y="290"/>
                  </a:moveTo>
                  <a:cubicBezTo>
                    <a:pt x="94" y="290"/>
                    <a:pt x="121" y="263"/>
                    <a:pt x="121" y="230"/>
                  </a:cubicBezTo>
                  <a:cubicBezTo>
                    <a:pt x="121" y="120"/>
                    <a:pt x="121" y="120"/>
                    <a:pt x="121" y="120"/>
                  </a:cubicBezTo>
                  <a:cubicBezTo>
                    <a:pt x="230" y="120"/>
                    <a:pt x="230" y="120"/>
                    <a:pt x="230" y="120"/>
                  </a:cubicBezTo>
                  <a:cubicBezTo>
                    <a:pt x="263" y="120"/>
                    <a:pt x="290" y="93"/>
                    <a:pt x="290" y="60"/>
                  </a:cubicBezTo>
                  <a:cubicBezTo>
                    <a:pt x="290" y="27"/>
                    <a:pt x="263" y="0"/>
                    <a:pt x="230" y="0"/>
                  </a:cubicBezTo>
                  <a:cubicBezTo>
                    <a:pt x="60" y="0"/>
                    <a:pt x="60" y="0"/>
                    <a:pt x="60" y="0"/>
                  </a:cubicBezTo>
                  <a:cubicBezTo>
                    <a:pt x="58" y="0"/>
                    <a:pt x="56" y="0"/>
                    <a:pt x="54" y="0"/>
                  </a:cubicBezTo>
                  <a:cubicBezTo>
                    <a:pt x="24" y="3"/>
                    <a:pt x="0" y="29"/>
                    <a:pt x="0" y="60"/>
                  </a:cubicBezTo>
                  <a:cubicBezTo>
                    <a:pt x="0" y="230"/>
                    <a:pt x="0" y="230"/>
                    <a:pt x="0" y="230"/>
                  </a:cubicBezTo>
                  <a:cubicBezTo>
                    <a:pt x="0" y="263"/>
                    <a:pt x="27" y="290"/>
                    <a:pt x="60" y="290"/>
                  </a:cubicBezTo>
                  <a:close/>
                </a:path>
              </a:pathLst>
            </a:custGeom>
            <a:solidFill>
              <a:srgbClr val="8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3" name="Freeform 6"/>
            <p:cNvSpPr/>
            <p:nvPr/>
          </p:nvSpPr>
          <p:spPr bwMode="auto">
            <a:xfrm>
              <a:off x="1579" y="40"/>
              <a:ext cx="854" cy="858"/>
            </a:xfrm>
            <a:custGeom>
              <a:avLst/>
              <a:gdLst>
                <a:gd name="T0" fmla="*/ 230 w 290"/>
                <a:gd name="T1" fmla="*/ 0 h 291"/>
                <a:gd name="T2" fmla="*/ 169 w 290"/>
                <a:gd name="T3" fmla="*/ 61 h 291"/>
                <a:gd name="T4" fmla="*/ 169 w 290"/>
                <a:gd name="T5" fmla="*/ 170 h 291"/>
                <a:gd name="T6" fmla="*/ 60 w 290"/>
                <a:gd name="T7" fmla="*/ 170 h 291"/>
                <a:gd name="T8" fmla="*/ 0 w 290"/>
                <a:gd name="T9" fmla="*/ 230 h 291"/>
                <a:gd name="T10" fmla="*/ 60 w 290"/>
                <a:gd name="T11" fmla="*/ 291 h 291"/>
                <a:gd name="T12" fmla="*/ 230 w 290"/>
                <a:gd name="T13" fmla="*/ 291 h 291"/>
                <a:gd name="T14" fmla="*/ 236 w 290"/>
                <a:gd name="T15" fmla="*/ 290 h 291"/>
                <a:gd name="T16" fmla="*/ 290 w 290"/>
                <a:gd name="T17" fmla="*/ 230 h 291"/>
                <a:gd name="T18" fmla="*/ 290 w 290"/>
                <a:gd name="T19" fmla="*/ 61 h 291"/>
                <a:gd name="T20" fmla="*/ 230 w 290"/>
                <a:gd name="T21"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91">
                  <a:moveTo>
                    <a:pt x="230" y="0"/>
                  </a:moveTo>
                  <a:cubicBezTo>
                    <a:pt x="196" y="0"/>
                    <a:pt x="169" y="27"/>
                    <a:pt x="169" y="61"/>
                  </a:cubicBezTo>
                  <a:cubicBezTo>
                    <a:pt x="169" y="170"/>
                    <a:pt x="169" y="170"/>
                    <a:pt x="169" y="170"/>
                  </a:cubicBezTo>
                  <a:cubicBezTo>
                    <a:pt x="60" y="170"/>
                    <a:pt x="60" y="170"/>
                    <a:pt x="60" y="170"/>
                  </a:cubicBezTo>
                  <a:cubicBezTo>
                    <a:pt x="27" y="170"/>
                    <a:pt x="0" y="197"/>
                    <a:pt x="0" y="230"/>
                  </a:cubicBezTo>
                  <a:cubicBezTo>
                    <a:pt x="0" y="264"/>
                    <a:pt x="27" y="291"/>
                    <a:pt x="60" y="291"/>
                  </a:cubicBezTo>
                  <a:cubicBezTo>
                    <a:pt x="230" y="291"/>
                    <a:pt x="230" y="291"/>
                    <a:pt x="230" y="291"/>
                  </a:cubicBezTo>
                  <a:cubicBezTo>
                    <a:pt x="232" y="291"/>
                    <a:pt x="234" y="290"/>
                    <a:pt x="236" y="290"/>
                  </a:cubicBezTo>
                  <a:cubicBezTo>
                    <a:pt x="266" y="287"/>
                    <a:pt x="290" y="262"/>
                    <a:pt x="290" y="230"/>
                  </a:cubicBezTo>
                  <a:cubicBezTo>
                    <a:pt x="290" y="61"/>
                    <a:pt x="290" y="61"/>
                    <a:pt x="290" y="61"/>
                  </a:cubicBezTo>
                  <a:cubicBezTo>
                    <a:pt x="290" y="27"/>
                    <a:pt x="263" y="0"/>
                    <a:pt x="230" y="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sp>
        <p:nvSpPr>
          <p:cNvPr id="27" name="矩形 26"/>
          <p:cNvSpPr/>
          <p:nvPr/>
        </p:nvSpPr>
        <p:spPr>
          <a:xfrm>
            <a:off x="3608705" y="3654425"/>
            <a:ext cx="5330825" cy="706755"/>
          </a:xfrm>
          <a:prstGeom prst="rect">
            <a:avLst/>
          </a:prstGeom>
        </p:spPr>
        <p:txBody>
          <a:bodyPr wrap="square">
            <a:spAutoFit/>
          </a:bodyPr>
          <a:lstStyle/>
          <a:p>
            <a:pPr algn="ctr">
              <a:spcAft>
                <a:spcPts val="600"/>
              </a:spcAft>
              <a:buClr>
                <a:schemeClr val="accent1"/>
              </a:buClr>
            </a:pPr>
            <a:r>
              <a:rPr lang="zh-CN" altLang="en-US" sz="4000" dirty="0" smtClean="0">
                <a:solidFill>
                  <a:srgbClr val="5A6478"/>
                </a:solidFill>
                <a:latin typeface="+mj-ea"/>
                <a:ea typeface="+mj-ea"/>
              </a:rPr>
              <a:t>心肺复苏的重要性</a:t>
            </a:r>
            <a:endParaRPr lang="zh-CN" altLang="en-US" sz="4000" dirty="0">
              <a:solidFill>
                <a:srgbClr val="5A6478"/>
              </a:solidFill>
              <a:latin typeface="+mj-ea"/>
              <a:ea typeface="+mj-ea"/>
            </a:endParaRPr>
          </a:p>
        </p:txBody>
      </p:sp>
      <p:sp>
        <p:nvSpPr>
          <p:cNvPr id="28" name="矩形 27"/>
          <p:cNvSpPr/>
          <p:nvPr/>
        </p:nvSpPr>
        <p:spPr>
          <a:xfrm>
            <a:off x="5087496" y="3013850"/>
            <a:ext cx="2017008"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rgbClr val="5A6478"/>
                </a:solidFill>
                <a:latin typeface="+mj-ea"/>
                <a:ea typeface="+mj-ea"/>
              </a:rPr>
              <a:t>PART TWO</a:t>
            </a:r>
            <a:endParaRPr lang="zh-CN" altLang="en-US" dirty="0">
              <a:solidFill>
                <a:srgbClr val="5A6478"/>
              </a:solidFill>
              <a:latin typeface="+mj-ea"/>
              <a:ea typeface="+mj-ea"/>
            </a:endParaRPr>
          </a:p>
        </p:txBody>
      </p:sp>
      <p:sp>
        <p:nvSpPr>
          <p:cNvPr id="35" name="十字形 34"/>
          <p:cNvSpPr/>
          <p:nvPr/>
        </p:nvSpPr>
        <p:spPr>
          <a:xfrm>
            <a:off x="4953974" y="3130468"/>
            <a:ext cx="267043" cy="267043"/>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十字形 35"/>
          <p:cNvSpPr/>
          <p:nvPr/>
        </p:nvSpPr>
        <p:spPr>
          <a:xfrm>
            <a:off x="7548807" y="1704589"/>
            <a:ext cx="152061" cy="152061"/>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356994" y="1560122"/>
            <a:ext cx="1367148" cy="707886"/>
          </a:xfrm>
          <a:prstGeom prst="rect">
            <a:avLst/>
          </a:prstGeom>
        </p:spPr>
        <p:txBody>
          <a:bodyPr wrap="square">
            <a:spAutoFit/>
          </a:bodyPr>
          <a:lstStyle/>
          <a:p>
            <a:pPr algn="ctr">
              <a:spcAft>
                <a:spcPts val="600"/>
              </a:spcAft>
              <a:buClr>
                <a:schemeClr val="accent1"/>
              </a:buClr>
            </a:pPr>
            <a:r>
              <a:rPr lang="en-US" altLang="zh-CN" sz="4000" dirty="0" smtClean="0">
                <a:solidFill>
                  <a:schemeClr val="bg1"/>
                </a:solidFill>
                <a:latin typeface="+mj-ea"/>
                <a:ea typeface="+mj-ea"/>
              </a:rPr>
              <a:t>02</a:t>
            </a:r>
            <a:endParaRPr lang="zh-CN" altLang="en-US" sz="4000" dirty="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2000"/>
                            </p:stCondLst>
                            <p:childTnLst>
                              <p:par>
                                <p:cTn id="21" presetID="2" presetClass="entr" presetSubtype="2" fill="hold" grpId="0" nodeType="afterEffect">
                                  <p:stCondLst>
                                    <p:cond delay="0"/>
                                  </p:stCondLst>
                                  <p:iterate type="lt">
                                    <p:tmPct val="10000"/>
                                  </p:iterate>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750" fill="hold"/>
                                        <p:tgtEl>
                                          <p:spTgt spid="27"/>
                                        </p:tgtEl>
                                        <p:attrNameLst>
                                          <p:attrName>ppt_x</p:attrName>
                                        </p:attrNameLst>
                                      </p:cBhvr>
                                      <p:tavLst>
                                        <p:tav tm="0">
                                          <p:val>
                                            <p:strVal val="1+#ppt_w/2"/>
                                          </p:val>
                                        </p:tav>
                                        <p:tav tm="100000">
                                          <p:val>
                                            <p:strVal val="#ppt_x"/>
                                          </p:val>
                                        </p:tav>
                                      </p:tavLst>
                                    </p:anim>
                                    <p:anim calcmode="lin" valueType="num">
                                      <p:cBhvr additive="base">
                                        <p:cTn id="24" dur="750" fill="hold"/>
                                        <p:tgtEl>
                                          <p:spTgt spid="27"/>
                                        </p:tgtEl>
                                        <p:attrNameLst>
                                          <p:attrName>ppt_y</p:attrName>
                                        </p:attrNameLst>
                                      </p:cBhvr>
                                      <p:tavLst>
                                        <p:tav tm="0">
                                          <p:val>
                                            <p:strVal val="#ppt_y"/>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randombar(horizontal)">
                                      <p:cBhvr>
                                        <p:cTn id="27" dur="1000"/>
                                        <p:tgtEl>
                                          <p:spTgt spid="3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5" grpId="0" animBg="1"/>
      <p:bldP spid="36"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31165" y="1260475"/>
            <a:ext cx="11579225" cy="4523105"/>
          </a:xfrm>
          <a:prstGeom prst="rect">
            <a:avLst/>
          </a:prstGeom>
          <a:noFill/>
        </p:spPr>
        <p:txBody>
          <a:bodyPr wrap="square" rtlCol="0" anchor="t">
            <a:spAutoFit/>
          </a:bodyPr>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Char char="n"/>
              <a:defRPr/>
            </a:pPr>
            <a:r>
              <a:rPr lang="zh-CN" altLang="en-US" b="1" noProof="0" dirty="0">
                <a:ln>
                  <a:noFill/>
                </a:ln>
                <a:effectLst>
                  <a:outerShdw blurRad="38100" dist="38100" dir="2700000" algn="tl">
                    <a:srgbClr val="000000">
                      <a:alpha val="43137"/>
                    </a:srgbClr>
                  </a:outerShdw>
                </a:effectLst>
                <a:uLnTx/>
                <a:uFillTx/>
                <a:latin typeface="宋体" panose="02010600030101010101" pitchFamily="2" charset="-122"/>
                <a:sym typeface="微软雅黑" panose="020B0503020204020204" charset="-122"/>
              </a:rPr>
              <a:t> </a:t>
            </a:r>
            <a:r>
              <a:rPr lang="zh-CN" altLang="en-US" sz="2000" b="1" noProof="0" dirty="0">
                <a:ln>
                  <a:noFill/>
                </a:ln>
                <a:effectLst>
                  <a:outerShdw blurRad="38100" dist="38100" dir="2700000" algn="tl">
                    <a:srgbClr val="000000">
                      <a:alpha val="43137"/>
                    </a:srgbClr>
                  </a:outerShdw>
                </a:effectLst>
                <a:uLnTx/>
                <a:uFillTx/>
                <a:latin typeface="宋体" panose="02010600030101010101" pitchFamily="2" charset="-122"/>
                <a:sym typeface="微软雅黑" panose="020B0503020204020204" charset="-122"/>
              </a:rPr>
              <a:t> </a:t>
            </a:r>
            <a:r>
              <a:rPr lang="zh-CN" altLang="en-US" sz="3200" b="1"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sym typeface="微软雅黑" panose="020B0503020204020204" charset="-122"/>
              </a:rPr>
              <a:t>因猝死大部分发生在医院外</a:t>
            </a:r>
            <a:r>
              <a:rPr lang="zh-CN" altLang="en-US" sz="3200" b="1" noProof="0" dirty="0">
                <a:ln>
                  <a:noFill/>
                </a:ln>
                <a:effectLst>
                  <a:outerShdw blurRad="38100" dist="38100" dir="2700000" algn="tl">
                    <a:srgbClr val="000000">
                      <a:alpha val="43137"/>
                    </a:srgbClr>
                  </a:outerShdw>
                </a:effectLst>
                <a:uLnTx/>
                <a:uFillTx/>
                <a:latin typeface="宋体" panose="02010600030101010101" pitchFamily="2" charset="-122"/>
                <a:sym typeface="微软雅黑" panose="020B0503020204020204" charset="-122"/>
              </a:rPr>
              <a:t>，常常等医护人员赶到现场时已失去抢救时机，所以对</a:t>
            </a:r>
            <a:r>
              <a:rPr lang="zh-CN" altLang="en-US" sz="3200" b="1"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sym typeface="微软雅黑" panose="020B0503020204020204" charset="-122"/>
              </a:rPr>
              <a:t>心肺复苏知识的普及是十分重要的</a:t>
            </a:r>
            <a:r>
              <a:rPr lang="zh-CN" altLang="en-US" sz="3200" b="1" noProof="0" dirty="0">
                <a:ln>
                  <a:noFill/>
                </a:ln>
                <a:effectLst>
                  <a:outerShdw blurRad="38100" dist="38100" dir="2700000" algn="tl">
                    <a:srgbClr val="000000">
                      <a:alpha val="43137"/>
                    </a:srgbClr>
                  </a:outerShdw>
                </a:effectLst>
                <a:uLnTx/>
                <a:uFillTx/>
                <a:latin typeface="宋体" panose="02010600030101010101" pitchFamily="2" charset="-122"/>
                <a:sym typeface="微软雅黑" panose="020B0503020204020204" charset="-122"/>
              </a:rPr>
              <a:t>。</a:t>
            </a:r>
            <a:endParaRPr lang="zh-CN" altLang="en-US" sz="3200" b="1" noProof="0" dirty="0">
              <a:ln>
                <a:noFill/>
              </a:ln>
              <a:effectLst>
                <a:outerShdw blurRad="38100" dist="38100" dir="2700000" algn="tl">
                  <a:srgbClr val="000000">
                    <a:alpha val="43137"/>
                  </a:srgbClr>
                </a:outerShdw>
              </a:effectLst>
              <a:uLnTx/>
              <a:uFillTx/>
              <a:latin typeface="宋体" panose="02010600030101010101" pitchFamily="2" charset="-122"/>
              <a:sym typeface="微软雅黑" panose="020B0503020204020204" charset="-122"/>
            </a:endParaRPr>
          </a:p>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Char char="n"/>
              <a:defRPr/>
            </a:pPr>
            <a:r>
              <a:rPr lang="zh-CN" altLang="en-US" sz="3200" b="1" noProof="0" dirty="0">
                <a:ln>
                  <a:noFill/>
                </a:ln>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微软雅黑" panose="020B0503020204020204" charset="-122"/>
              </a:rPr>
              <a:t>我国平均每天约</a:t>
            </a:r>
            <a:r>
              <a:rPr lang="en-US" altLang="zh-CN" sz="3200" b="1" noProof="0" dirty="0">
                <a:ln>
                  <a:noFill/>
                </a:ln>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微软雅黑" panose="020B0503020204020204" charset="-122"/>
              </a:rPr>
              <a:t>1500</a:t>
            </a:r>
            <a:r>
              <a:rPr lang="zh-CN" altLang="en-US" sz="3200" b="1" noProof="0" dirty="0">
                <a:ln>
                  <a:noFill/>
                </a:ln>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微软雅黑" panose="020B0503020204020204" charset="-122"/>
              </a:rPr>
              <a:t>人发生猝死，居全球之首，而</a:t>
            </a:r>
            <a:r>
              <a:rPr lang="en-US" altLang="zh-CN" sz="3200" b="1" noProof="0" dirty="0">
                <a:ln>
                  <a:noFill/>
                </a:ln>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微软雅黑" panose="020B0503020204020204" charset="-122"/>
              </a:rPr>
              <a:t>60%</a:t>
            </a:r>
            <a:r>
              <a:rPr lang="zh-CN" altLang="en-US" sz="3200" b="1" noProof="0" dirty="0">
                <a:ln>
                  <a:noFill/>
                </a:ln>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微软雅黑" panose="020B0503020204020204" charset="-122"/>
              </a:rPr>
              <a:t>以上的猝死者都发生在医院之外。</a:t>
            </a:r>
            <a:endParaRPr kumimoji="0" lang="en-US" altLang="zh-CN" sz="32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L="0" marR="0" lvl="0" indent="0" algn="l" defTabSz="914400" rtl="0" eaLnBrk="1" fontAlgn="base" latinLnBrk="0" hangingPunct="1">
              <a:lnSpc>
                <a:spcPct val="150000"/>
              </a:lnSpc>
              <a:spcBef>
                <a:spcPts val="0"/>
              </a:spcBef>
              <a:spcAft>
                <a:spcPct val="0"/>
              </a:spcAft>
              <a:buClrTx/>
              <a:buSzTx/>
              <a:buFont typeface="Wingdings" panose="05000000000000000000" pitchFamily="2" charset="2"/>
              <a:buChar char="n"/>
              <a:defRPr/>
            </a:pPr>
            <a:r>
              <a:rPr lang="zh-CN" altLang="en-US" sz="3200" b="1" noProof="0" dirty="0">
                <a:ln>
                  <a:noFill/>
                </a:ln>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微软雅黑" panose="020B0503020204020204" charset="-122"/>
              </a:rPr>
              <a:t>猝死者有</a:t>
            </a:r>
            <a:r>
              <a:rPr lang="en-US" altLang="zh-CN" sz="3200" b="1"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微软雅黑" panose="020B0503020204020204" charset="-122"/>
              </a:rPr>
              <a:t>35%--40%</a:t>
            </a:r>
            <a:r>
              <a:rPr lang="zh-CN" altLang="en-US" sz="3200" b="1" noProof="0" dirty="0">
                <a:ln>
                  <a:noFill/>
                </a:ln>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微软雅黑" panose="020B0503020204020204" charset="-122"/>
              </a:rPr>
              <a:t>如经现场及时进行心肺复苏，可以</a:t>
            </a:r>
            <a:endParaRPr kumimoji="0" lang="en-US" altLang="zh-CN" sz="32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L="0" marR="0" lvl="0" indent="0" algn="l" defTabSz="914400" rtl="0" eaLnBrk="1" fontAlgn="base" latinLnBrk="0" hangingPunct="1">
              <a:lnSpc>
                <a:spcPct val="150000"/>
              </a:lnSpc>
              <a:spcBef>
                <a:spcPts val="0"/>
              </a:spcBef>
              <a:spcAft>
                <a:spcPct val="0"/>
              </a:spcAft>
              <a:buClrTx/>
              <a:buSzTx/>
              <a:buFont typeface="Arial" panose="020B0604020202020204" pitchFamily="34" charset="0"/>
              <a:buNone/>
              <a:defRPr/>
            </a:pPr>
            <a:r>
              <a:rPr lang="en-US" altLang="zh-CN" sz="3200" b="1" noProof="0" dirty="0">
                <a:ln>
                  <a:noFill/>
                </a:ln>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微软雅黑" panose="020B0503020204020204" charset="-122"/>
              </a:rPr>
              <a:t>   </a:t>
            </a:r>
            <a:r>
              <a:rPr lang="zh-CN" altLang="en-US" sz="3200" b="1" noProof="0" dirty="0">
                <a:ln>
                  <a:noFill/>
                </a:ln>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微软雅黑" panose="020B0503020204020204" charset="-122"/>
              </a:rPr>
              <a:t>挽救生命。</a:t>
            </a:r>
            <a:endParaRPr lang="zh-CN" altLang="en-US" sz="3200" b="1" noProof="0" dirty="0">
              <a:ln>
                <a:noFill/>
              </a:ln>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微软雅黑" panose="020B0503020204020204" charset="-122"/>
            </a:endParaRPr>
          </a:p>
        </p:txBody>
      </p:sp>
      <p:sp>
        <p:nvSpPr>
          <p:cNvPr id="3" name="文本框 2"/>
          <p:cNvSpPr txBox="1"/>
          <p:nvPr/>
        </p:nvSpPr>
        <p:spPr>
          <a:xfrm>
            <a:off x="3079115" y="430530"/>
            <a:ext cx="6722745" cy="829945"/>
          </a:xfrm>
          <a:prstGeom prst="rect">
            <a:avLst/>
          </a:prstGeom>
          <a:noFill/>
        </p:spPr>
        <p:txBody>
          <a:bodyPr wrap="square" rtlCol="0">
            <a:spAutoFit/>
          </a:bodyPr>
          <a:p>
            <a:r>
              <a:rPr lang="zh-CN" altLang="en-US" sz="4800" b="1"/>
              <a:t>心肺复苏的重要性</a:t>
            </a:r>
            <a:endParaRPr lang="zh-CN" altLang="en-US" sz="4800" b="1"/>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5"/>
          <p:cNvSpPr txBox="1">
            <a:spLocks noChangeArrowheads="1"/>
          </p:cNvSpPr>
          <p:nvPr/>
        </p:nvSpPr>
        <p:spPr bwMode="auto">
          <a:xfrm>
            <a:off x="1271905" y="314960"/>
            <a:ext cx="6873240" cy="590550"/>
          </a:xfrm>
          <a:prstGeom prst="rect">
            <a:avLst/>
          </a:prstGeom>
          <a:noFill/>
          <a:ln w="9525">
            <a:noFill/>
            <a:miter lim="800000"/>
          </a:ln>
        </p:spPr>
        <p:txBody>
          <a:bodyPr anchor="b"/>
          <a:p>
            <a:pPr marR="0" algn="ctr" defTabSz="914400">
              <a:lnSpc>
                <a:spcPct val="90000"/>
              </a:lnSpc>
              <a:buClrTx/>
              <a:buSzTx/>
              <a:buFont typeface="Arial" panose="020B0604020202020204" pitchFamily="34" charset="0"/>
              <a:buNone/>
              <a:defRPr/>
            </a:pPr>
            <a:r>
              <a:rPr kumimoji="0" lang="zh-CN" altLang="en-US" sz="4200" b="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时间就是生命</a:t>
            </a:r>
            <a:r>
              <a:rPr kumimoji="0" lang="en-US" altLang="zh-CN" sz="4200" b="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a:t>
            </a:r>
            <a:r>
              <a:rPr kumimoji="0" lang="zh-CN" altLang="en-US" sz="4200" b="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早期</a:t>
            </a:r>
            <a:r>
              <a:rPr kumimoji="0" lang="en-US" altLang="zh-CN" sz="4200" b="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rPr>
              <a:t>CPR</a:t>
            </a:r>
            <a:endParaRPr kumimoji="0" lang="en-US" altLang="zh-CN" sz="4200" b="0" kern="1200" cap="none" spc="0" normalizeH="0" baseline="0" noProof="0"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微软雅黑" panose="020B0503020204020204" charset="-122"/>
            </a:endParaRPr>
          </a:p>
        </p:txBody>
      </p:sp>
      <p:sp>
        <p:nvSpPr>
          <p:cNvPr id="10" name="圆角矩形 9"/>
          <p:cNvSpPr/>
          <p:nvPr/>
        </p:nvSpPr>
        <p:spPr bwMode="auto">
          <a:xfrm>
            <a:off x="805815" y="1445260"/>
            <a:ext cx="10697210" cy="4572000"/>
          </a:xfrm>
          <a:prstGeom prst="roundRect">
            <a:avLst/>
          </a:prstGeom>
          <a:solidFill>
            <a:srgbClr val="FFFFFF"/>
          </a:solidFill>
          <a:ln w="38100" cap="flat" cmpd="sng" algn="ctr">
            <a:solidFill>
              <a:srgbClr val="0070C0"/>
            </a:solidFill>
            <a:prstDash val="solid"/>
            <a:round/>
            <a:headEnd type="none" w="med" len="med"/>
            <a:tailEnd type="none" w="med" len="med"/>
          </a:ln>
        </p:spPr>
        <p:txBody>
          <a:bodyPr/>
          <a:p>
            <a:pPr marL="0" marR="0" lvl="0" indent="0" algn="ctr" defTabSz="914400" rtl="0" eaLnBrk="1" fontAlgn="base" latinLnBrk="0" hangingPunct="1">
              <a:lnSpc>
                <a:spcPct val="80000"/>
              </a:lnSpc>
              <a:spcBef>
                <a:spcPts val="750"/>
              </a:spcBef>
              <a:spcAft>
                <a:spcPct val="0"/>
              </a:spcAft>
              <a:buClrTx/>
              <a:buSzTx/>
              <a:buFont typeface="Arial" panose="020B0604020202020204" pitchFamily="34" charset="0"/>
              <a:buNone/>
              <a:defRPr/>
            </a:pPr>
            <a:endPar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L="0" marR="0" lvl="0" indent="0" algn="ctr" defTabSz="914400" rtl="0" eaLnBrk="1" fontAlgn="base" latinLnBrk="0" hangingPunct="1">
              <a:lnSpc>
                <a:spcPct val="80000"/>
              </a:lnSpc>
              <a:spcBef>
                <a:spcPts val="750"/>
              </a:spcBef>
              <a:spcAft>
                <a:spcPct val="0"/>
              </a:spcAft>
              <a:buClrTx/>
              <a:buSzTx/>
              <a:buFont typeface="Arial" panose="020B0604020202020204" pitchFamily="34" charset="0"/>
              <a:buNone/>
              <a:defRPr/>
            </a:pPr>
            <a:endPar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L="0" marR="0" lvl="0" indent="0" algn="ctr" defTabSz="914400" rtl="0" eaLnBrk="1" fontAlgn="base" latinLnBrk="0" hangingPunct="1">
              <a:lnSpc>
                <a:spcPct val="80000"/>
              </a:lnSpc>
              <a:spcBef>
                <a:spcPts val="750"/>
              </a:spcBef>
              <a:spcAft>
                <a:spcPct val="0"/>
              </a:spcAft>
              <a:buClrTx/>
              <a:buSzTx/>
              <a:buFont typeface="Arial" panose="020B0604020202020204" pitchFamily="34" charset="0"/>
              <a:buNone/>
              <a:defRPr/>
            </a:pPr>
            <a:endPar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L="0" marR="0" lvl="0" indent="0" algn="ctr" defTabSz="914400" rtl="0" eaLnBrk="1" fontAlgn="base" latinLnBrk="0" hangingPunct="1">
              <a:lnSpc>
                <a:spcPct val="80000"/>
              </a:lnSpc>
              <a:spcBef>
                <a:spcPts val="750"/>
              </a:spcBef>
              <a:spcAft>
                <a:spcPct val="0"/>
              </a:spcAft>
              <a:buClrTx/>
              <a:buSzTx/>
              <a:buFont typeface="Arial" panose="020B0604020202020204" pitchFamily="34" charset="0"/>
              <a:buNone/>
              <a:defRPr/>
            </a:pPr>
            <a:endPar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L="0" marR="0" lvl="0" indent="0" algn="ctr" defTabSz="914400" rtl="0" eaLnBrk="1" fontAlgn="base" latinLnBrk="0" hangingPunct="1">
              <a:lnSpc>
                <a:spcPct val="80000"/>
              </a:lnSpc>
              <a:spcBef>
                <a:spcPts val="750"/>
              </a:spcBef>
              <a:spcAft>
                <a:spcPct val="0"/>
              </a:spcAft>
              <a:buClrTx/>
              <a:buSzTx/>
              <a:buFont typeface="Arial" panose="020B0604020202020204" pitchFamily="34" charset="0"/>
              <a:buNone/>
              <a:defRPr/>
            </a:pPr>
            <a:endPar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L="0" marR="0" lvl="0" indent="0" algn="ctr" defTabSz="914400" rtl="0" eaLnBrk="1" fontAlgn="base" latinLnBrk="0" hangingPunct="1">
              <a:lnSpc>
                <a:spcPct val="80000"/>
              </a:lnSpc>
              <a:spcBef>
                <a:spcPts val="750"/>
              </a:spcBef>
              <a:spcAft>
                <a:spcPct val="0"/>
              </a:spcAft>
              <a:buClrTx/>
              <a:buSzTx/>
              <a:buFont typeface="Arial" panose="020B0604020202020204" pitchFamily="34" charset="0"/>
              <a:buNone/>
              <a:defRPr/>
            </a:pPr>
            <a:endPar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L="0" marR="0" lvl="0" indent="0" algn="ctr" defTabSz="914400" rtl="0" eaLnBrk="1" fontAlgn="base" latinLnBrk="0" hangingPunct="1">
              <a:lnSpc>
                <a:spcPct val="80000"/>
              </a:lnSpc>
              <a:spcBef>
                <a:spcPts val="750"/>
              </a:spcBef>
              <a:spcAft>
                <a:spcPct val="0"/>
              </a:spcAft>
              <a:buClrTx/>
              <a:buSzTx/>
              <a:buFont typeface="Arial" panose="020B0604020202020204" pitchFamily="34" charset="0"/>
              <a:buNone/>
              <a:defRPr/>
            </a:pPr>
            <a:r>
              <a:rPr kumimoji="0" lang="zh-CN" altLang="en-US" sz="3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强调“黄金</a:t>
            </a:r>
            <a:r>
              <a:rPr kumimoji="0" lang="en-US" altLang="zh-CN" sz="3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4</a:t>
            </a:r>
            <a:r>
              <a:rPr kumimoji="0" lang="zh-CN" altLang="en-US" sz="3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rPr>
              <a:t>分钟”</a:t>
            </a:r>
            <a:endPar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charset="-122"/>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en-US" altLang="zh-CN"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mn-cs"/>
              <a:sym typeface="微软雅黑" panose="020B0503020204020204" charset="-122"/>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en-US" altLang="zh-CN"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mn-cs"/>
              <a:sym typeface="微软雅黑" panose="020B0503020204020204" charset="-122"/>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mn-cs"/>
              <a:sym typeface="微软雅黑" panose="020B0503020204020204" charset="-122"/>
            </a:endParaRPr>
          </a:p>
          <a:p>
            <a:pPr marL="0" marR="0" lvl="0" indent="0" algn="l" defTabSz="914400" rtl="0" eaLnBrk="1" fontAlgn="base" latinLnBrk="0" hangingPunct="1">
              <a:lnSpc>
                <a:spcPct val="120000"/>
              </a:lnSpc>
              <a:spcBef>
                <a:spcPts val="750"/>
              </a:spcBef>
              <a:spcAft>
                <a:spcPct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chemeClr val="tx1"/>
              </a:solidFill>
              <a:effectLst/>
              <a:uLnTx/>
              <a:uFillTx/>
              <a:latin typeface="Verdana" panose="020B0604030504040204" pitchFamily="34" charset="0"/>
              <a:ea typeface="宋体" panose="02010600030101010101" pitchFamily="2" charset="-122"/>
              <a:cs typeface="+mn-cs"/>
              <a:sym typeface="微软雅黑" panose="020B0503020204020204" charset="-122"/>
            </a:endParaRPr>
          </a:p>
        </p:txBody>
      </p:sp>
      <p:pic>
        <p:nvPicPr>
          <p:cNvPr id="27654" name="Picture 4" descr="C:\Users\Administrator\Desktop\1.jpg"/>
          <p:cNvPicPr>
            <a:picLocks noChangeAspect="1"/>
          </p:cNvPicPr>
          <p:nvPr/>
        </p:nvPicPr>
        <p:blipFill>
          <a:blip r:embed="rId1"/>
          <a:stretch>
            <a:fillRect/>
          </a:stretch>
        </p:blipFill>
        <p:spPr>
          <a:xfrm>
            <a:off x="1336675" y="1912620"/>
            <a:ext cx="9571355" cy="25558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tags/tag1.xml><?xml version="1.0" encoding="utf-8"?>
<p:tagLst xmlns:p="http://schemas.openxmlformats.org/presentationml/2006/main">
  <p:tag name="KSO_WM_TAG_VERSION" val="1.0"/>
  <p:tag name="KSO_WM_TEMPLATE_CATEGORY" val="custom"/>
  <p:tag name="KSO_WM_TEMPLATE_INDEX" val="20184651"/>
</p:tagLst>
</file>

<file path=ppt/tags/tag10.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f"/>
  <p:tag name="KSO_WM_UNIT_INDEX" val="1_2_1"/>
  <p:tag name="KSO_WM_UNIT_ID" val="diagram20176962_3*m_h_f*1_2_1"/>
  <p:tag name="KSO_WM_UNIT_LAYERLEVEL" val="1_1_1"/>
  <p:tag name="KSO_WM_UNIT_VALUE" val="33"/>
  <p:tag name="KSO_WM_UNIT_HIGHLIGHT" val="0"/>
  <p:tag name="KSO_WM_UNIT_COMPATIBLE" val="0"/>
  <p:tag name="KSO_WM_UNIT_CLEAR" val="0"/>
  <p:tag name="KSO_WM_UNIT_PRESET_TEXT_INDEX" val="4"/>
  <p:tag name="KSO_WM_UNIT_PRESET_TEXT_LEN" val="57"/>
  <p:tag name="KSO_WM_DIAGRAM_GROUP_CODE" val="m1-1"/>
  <p:tag name="KSO_WM_UNIT_TEXT_FILL_FORE_SCHEMECOLOR_INDEX" val="14"/>
  <p:tag name="KSO_WM_UNIT_TEXT_FILL_TYPE" val="1"/>
  <p:tag name="KSO_WM_UNIT_USESOURCEFORMAT_APPLY" val="1"/>
</p:tagLst>
</file>

<file path=ppt/tags/tag11.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a"/>
  <p:tag name="KSO_WM_UNIT_INDEX" val="1_4_1"/>
  <p:tag name="KSO_WM_UNIT_ID" val="diagram20176962_3*m_h_a*1_4_1"/>
  <p:tag name="KSO_WM_UNIT_LAYERLEVEL" val="1_1_1"/>
  <p:tag name="KSO_WM_UNIT_VALUE" val="7"/>
  <p:tag name="KSO_WM_UNIT_HIGHLIGHT" val="0"/>
  <p:tag name="KSO_WM_UNIT_COMPATIBLE" val="0"/>
  <p:tag name="KSO_WM_UNIT_CLEAR" val="0"/>
  <p:tag name="KSO_WM_UNIT_PRESET_TEXT_INDEX" val="3"/>
  <p:tag name="KSO_WM_UNIT_PRESET_TEXT_LEN" val="12"/>
  <p:tag name="KSO_WM_DIAGRAM_GROUP_CODE" val="m1-1"/>
  <p:tag name="KSO_WM_UNIT_TEXT_FILL_FORE_SCHEMECOLOR_INDEX" val="13"/>
  <p:tag name="KSO_WM_UNIT_TEXT_FILL_TYPE" val="1"/>
  <p:tag name="KSO_WM_UNIT_USESOURCEFORMAT_APPLY" val="1"/>
</p:tagLst>
</file>

<file path=ppt/tags/tag12.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f"/>
  <p:tag name="KSO_WM_UNIT_INDEX" val="1_4_1"/>
  <p:tag name="KSO_WM_UNIT_ID" val="diagram20176962_3*m_h_f*1_4_1"/>
  <p:tag name="KSO_WM_UNIT_LAYERLEVEL" val="1_1_1"/>
  <p:tag name="KSO_WM_UNIT_VALUE" val="33"/>
  <p:tag name="KSO_WM_UNIT_HIGHLIGHT" val="0"/>
  <p:tag name="KSO_WM_UNIT_COMPATIBLE" val="0"/>
  <p:tag name="KSO_WM_UNIT_CLEAR" val="0"/>
  <p:tag name="KSO_WM_UNIT_PRESET_TEXT_INDEX" val="4"/>
  <p:tag name="KSO_WM_UNIT_PRESET_TEXT_LEN" val="57"/>
  <p:tag name="KSO_WM_DIAGRAM_GROUP_CODE" val="m1-1"/>
  <p:tag name="KSO_WM_UNIT_TEXT_FILL_FORE_SCHEMECOLOR_INDEX" val="14"/>
  <p:tag name="KSO_WM_UNIT_TEXT_FILL_TYPE" val="1"/>
  <p:tag name="KSO_WM_UNIT_USESOURCEFORMAT_APPLY" val="1"/>
</p:tagLst>
</file>

<file path=ppt/tags/tag13.xml><?xml version="1.0" encoding="utf-8"?>
<p:tagLst xmlns:p="http://schemas.openxmlformats.org/presentationml/2006/main">
  <p:tag name="KSO_WM_TAG_VERSION" val="1.0"/>
  <p:tag name="KSO_WM_BEAUTIFY_FLAG" val="#wm#"/>
  <p:tag name="KSO_WM_UNIT_TYPE" val="i"/>
  <p:tag name="KSO_WM_UNIT_ID" val="diagram20176962_3*i*9"/>
  <p:tag name="KSO_WM_TEMPLATE_CATEGORY" val="diagram"/>
  <p:tag name="KSO_WM_TEMPLATE_INDEX" val="20176962"/>
  <p:tag name="KSO_WM_UNIT_INDEX" val="9"/>
</p:tagLst>
</file>

<file path=ppt/tags/tag14.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1_1"/>
  <p:tag name="KSO_WM_UNIT_ID" val="diagram20176962_3*m_h_i*1_1_1"/>
  <p:tag name="KSO_WM_UNIT_LAYERLEVEL" val="1_1_1"/>
  <p:tag name="KSO_WM_DIAGRAM_GROUP_CODE" val="m1-1"/>
  <p:tag name="KSO_WM_UNIT_FILL_FORE_SCHEMECOLOR_INDEX" val="15"/>
  <p:tag name="KSO_WM_UNIT_FILL_TYPE" val="1"/>
  <p:tag name="KSO_WM_UNIT_USESOURCEFORMAT_APPLY" val="1"/>
</p:tagLst>
</file>

<file path=ppt/tags/tag15.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1_2"/>
  <p:tag name="KSO_WM_UNIT_ID" val="diagram20176962_3*m_h_i*1_1_2"/>
  <p:tag name="KSO_WM_UNIT_LAYERLEVEL" val="1_1_1"/>
  <p:tag name="KSO_WM_DIAGRAM_GROUP_CODE" val="m1-1"/>
  <p:tag name="KSO_WM_UNIT_FILL_FORE_SCHEMECOLOR_INDEX" val="5"/>
  <p:tag name="KSO_WM_UNIT_FILL_TYPE" val="1"/>
  <p:tag name="KSO_WM_UNIT_USESOURCEFORMAT_APPLY" val="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1_3"/>
  <p:tag name="KSO_WM_UNIT_ID" val="diagram20176962_3*m_h_i*1_1_3"/>
  <p:tag name="KSO_WM_UNIT_LAYERLEVEL" val="1_1_1"/>
  <p:tag name="KSO_WM_DIAGRAM_GROUP_CODE" val="m1-1"/>
  <p:tag name="KSO_WM_UNIT_FILL_FORE_SCHEMECOLOR_INDEX" val="5"/>
  <p:tag name="KSO_WM_UNIT_FILL_TYPE" val="1"/>
  <p:tag name="KSO_WM_UNIT_USESOURCEFORMAT_APPLY" val="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1_4"/>
  <p:tag name="KSO_WM_UNIT_ID" val="diagram20176962_3*m_h_i*1_1_4"/>
  <p:tag name="KSO_WM_UNIT_LAYERLEVEL" val="1_1_1"/>
  <p:tag name="KSO_WM_DIAGRAM_GROUP_CODE" val="m1-1"/>
  <p:tag name="KSO_WM_UNIT_TEXT_FILL_FORE_SCHEMECOLOR_INDEX" val="2"/>
  <p:tag name="KSO_WM_UNIT_TEXT_FILL_TYPE" val="1"/>
  <p:tag name="KSO_WM_UNIT_USESOURCEFORMAT_APPLY" val="1"/>
</p:tagLst>
</file>

<file path=ppt/tags/tag18.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1_5"/>
  <p:tag name="KSO_WM_UNIT_ID" val="diagram20176962_3*m_h_i*1_1_5"/>
  <p:tag name="KSO_WM_UNIT_LAYERLEVEL" val="1_1_1"/>
  <p:tag name="KSO_WM_DIAGRAM_GROUP_CODE" val="m1-1"/>
  <p:tag name="KSO_WM_UNIT_FILL_FORE_SCHEMECOLOR_INDEX" val="14"/>
  <p:tag name="KSO_WM_UNIT_FILL_TYPE" val="1"/>
  <p:tag name="KSO_WM_UNIT_USESOURCEFORMAT_APPLY" val="1"/>
</p:tagLst>
</file>

<file path=ppt/tags/tag19.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1_6"/>
  <p:tag name="KSO_WM_UNIT_ID" val="diagram20176962_3*m_h_i*1_1_6"/>
  <p:tag name="KSO_WM_UNIT_LAYERLEVEL" val="1_1_1"/>
  <p:tag name="KSO_WM_DIAGRAM_GROUP_CODE" val="m1-1"/>
  <p:tag name="KSO_WM_UNIT_FILL_FORE_SCHEMECOLOR_INDEX" val="14"/>
  <p:tag name="KSO_WM_UNIT_FILL_TYPE" val="1"/>
  <p:tag name="KSO_WM_UNIT_USESOURCEFORMAT_APPLY" val="1"/>
</p:tagLst>
</file>

<file path=ppt/tags/tag2.xml><?xml version="1.0" encoding="utf-8"?>
<p:tagLst xmlns:p="http://schemas.openxmlformats.org/presentationml/2006/main">
  <p:tag name="KSO_WM_TAG_VERSION" val="1.0"/>
  <p:tag name="KSO_WM_TEMPLATE_CATEGORY" val="custom"/>
  <p:tag name="KSO_WM_TEMPLATE_INDEX" val="20184651"/>
</p:tagLst>
</file>

<file path=ppt/tags/tag20.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1_7"/>
  <p:tag name="KSO_WM_UNIT_ID" val="diagram20176962_3*m_h_i*1_1_7"/>
  <p:tag name="KSO_WM_UNIT_LAYERLEVEL" val="1_1_1"/>
  <p:tag name="KSO_WM_DIAGRAM_GROUP_CODE" val="m1-1"/>
  <p:tag name="KSO_WM_UNIT_FILL_FORE_SCHEMECOLOR_INDEX" val="14"/>
  <p:tag name="KSO_WM_UNIT_FILL_TYPE" val="1"/>
  <p:tag name="KSO_WM_UNIT_USESOURCEFORMAT_APPLY" val="1"/>
</p:tagLst>
</file>

<file path=ppt/tags/tag21.xml><?xml version="1.0" encoding="utf-8"?>
<p:tagLst xmlns:p="http://schemas.openxmlformats.org/presentationml/2006/main">
  <p:tag name="KSO_WM_TAG_VERSION" val="1.0"/>
  <p:tag name="KSO_WM_BEAUTIFY_FLAG" val="#wm#"/>
  <p:tag name="KSO_WM_UNIT_TYPE" val="i"/>
  <p:tag name="KSO_WM_UNIT_ID" val="diagram20176962_3*i*24"/>
  <p:tag name="KSO_WM_TEMPLATE_CATEGORY" val="diagram"/>
  <p:tag name="KSO_WM_TEMPLATE_INDEX" val="20176962"/>
  <p:tag name="KSO_WM_UNIT_INDEX" val="24"/>
</p:tagLst>
</file>

<file path=ppt/tags/tag22.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1"/>
  <p:tag name="KSO_WM_UNIT_ID" val="diagram20176962_3*m_h_i*1_2_1"/>
  <p:tag name="KSO_WM_UNIT_LAYERLEVEL" val="1_1_1"/>
  <p:tag name="KSO_WM_DIAGRAM_GROUP_CODE" val="m1-1"/>
  <p:tag name="KSO_WM_UNIT_FILL_FORE_SCHEMECOLOR_INDEX" val="15"/>
  <p:tag name="KSO_WM_UNIT_FILL_TYPE" val="1"/>
  <p:tag name="KSO_WM_UNIT_USESOURCEFORMAT_APPLY" val="1"/>
</p:tagLst>
</file>

<file path=ppt/tags/tag23.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2"/>
  <p:tag name="KSO_WM_UNIT_ID" val="diagram20176962_3*m_h_i*1_2_2"/>
  <p:tag name="KSO_WM_UNIT_LAYERLEVEL" val="1_1_1"/>
  <p:tag name="KSO_WM_DIAGRAM_GROUP_CODE" val="m1-1"/>
  <p:tag name="KSO_WM_UNIT_FILL_FORE_SCHEMECOLOR_INDEX" val="7"/>
  <p:tag name="KSO_WM_UNIT_FILL_TYPE" val="1"/>
  <p:tag name="KSO_WM_UNIT_USESOURCEFORMAT_APPLY" val="1"/>
</p:tagLst>
</file>

<file path=ppt/tags/tag24.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3"/>
  <p:tag name="KSO_WM_UNIT_ID" val="diagram20176962_3*m_h_i*1_2_3"/>
  <p:tag name="KSO_WM_UNIT_LAYERLEVEL" val="1_1_1"/>
  <p:tag name="KSO_WM_DIAGRAM_GROUP_CODE" val="m1-1"/>
  <p:tag name="KSO_WM_UNIT_FILL_FORE_SCHEMECOLOR_INDEX" val="7"/>
  <p:tag name="KSO_WM_UNIT_FILL_TYPE" val="1"/>
  <p:tag name="KSO_WM_UNIT_USESOURCEFORMAT_APPLY" val="1"/>
</p:tagLst>
</file>

<file path=ppt/tags/tag25.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4"/>
  <p:tag name="KSO_WM_UNIT_ID" val="diagram20176962_3*m_h_i*1_2_4"/>
  <p:tag name="KSO_WM_UNIT_LAYERLEVEL" val="1_1_1"/>
  <p:tag name="KSO_WM_DIAGRAM_GROUP_CODE" val="m1-1"/>
  <p:tag name="KSO_WM_UNIT_TEXT_FILL_FORE_SCHEMECOLOR_INDEX" val="2"/>
  <p:tag name="KSO_WM_UNIT_TEXT_FILL_TYPE" val="1"/>
  <p:tag name="KSO_WM_UNIT_USESOURCEFORMAT_APPLY" val="1"/>
</p:tagLst>
</file>

<file path=ppt/tags/tag26.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5"/>
  <p:tag name="KSO_WM_UNIT_ID" val="diagram20176962_3*m_h_i*1_2_5"/>
  <p:tag name="KSO_WM_UNIT_LAYERLEVEL" val="1_1_1"/>
  <p:tag name="KSO_WM_DIAGRAM_GROUP_CODE" val="m1-1"/>
  <p:tag name="KSO_WM_UNIT_FILL_FORE_SCHEMECOLOR_INDEX" val="14"/>
  <p:tag name="KSO_WM_UNIT_FILL_TYPE" val="1"/>
  <p:tag name="KSO_WM_UNIT_USESOURCEFORMAT_APPLY" val="1"/>
</p:tagLst>
</file>

<file path=ppt/tags/tag27.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6"/>
  <p:tag name="KSO_WM_UNIT_ID" val="diagram20176962_3*m_h_i*1_2_6"/>
  <p:tag name="KSO_WM_UNIT_LAYERLEVEL" val="1_1_1"/>
  <p:tag name="KSO_WM_DIAGRAM_GROUP_CODE" val="m1-1"/>
  <p:tag name="KSO_WM_UNIT_FILL_FORE_SCHEMECOLOR_INDEX" val="14"/>
  <p:tag name="KSO_WM_UNIT_FILL_TYPE" val="1"/>
  <p:tag name="KSO_WM_UNIT_USESOURCEFORMAT_APPLY" val="1"/>
</p:tagLst>
</file>

<file path=ppt/tags/tag28.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7"/>
  <p:tag name="KSO_WM_UNIT_ID" val="diagram20176962_3*m_h_i*1_2_7"/>
  <p:tag name="KSO_WM_UNIT_LAYERLEVEL" val="1_1_1"/>
  <p:tag name="KSO_WM_DIAGRAM_GROUP_CODE" val="m1-1"/>
  <p:tag name="KSO_WM_UNIT_FILL_FORE_SCHEMECOLOR_INDEX" val="14"/>
  <p:tag name="KSO_WM_UNIT_FILL_TYPE" val="1"/>
  <p:tag name="KSO_WM_UNIT_USESOURCEFORMAT_APPLY" val="1"/>
</p:tagLst>
</file>

<file path=ppt/tags/tag29.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8"/>
  <p:tag name="KSO_WM_UNIT_ID" val="diagram20176962_3*m_h_i*1_2_8"/>
  <p:tag name="KSO_WM_UNIT_LAYERLEVEL" val="1_1_1"/>
  <p:tag name="KSO_WM_DIAGRAM_GROUP_CODE" val="m1-1"/>
  <p:tag name="KSO_WM_UNIT_FILL_FORE_SCHEMECOLOR_INDEX" val="14"/>
  <p:tag name="KSO_WM_UNIT_FILL_TYPE" val="1"/>
  <p:tag name="KSO_WM_UNIT_USESOURCEFORMAT_APPLY" val="1"/>
</p:tagLst>
</file>

<file path=ppt/tags/tag3.xml><?xml version="1.0" encoding="utf-8"?>
<p:tagLst xmlns:p="http://schemas.openxmlformats.org/presentationml/2006/main">
  <p:tag name="KSO_WM_TEMPLATE_CATEGORY" val="custom"/>
  <p:tag name="KSO_WM_TEMPLATE_INDEX" val="20184651"/>
  <p:tag name="KSO_WM_TAG_VERSION" val="1.0"/>
  <p:tag name="KSO_WM_BEAUTIFY_FLAG" val="#wm#"/>
  <p:tag name="KSO_WM_TEMPLATE_THUMBS_INDEX" val="1、4、5、6、9、14、22、28、29、"/>
</p:tagLst>
</file>

<file path=ppt/tags/tag30.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9"/>
  <p:tag name="KSO_WM_UNIT_ID" val="diagram20176962_3*m_h_i*1_2_9"/>
  <p:tag name="KSO_WM_UNIT_LAYERLEVEL" val="1_1_1"/>
  <p:tag name="KSO_WM_DIAGRAM_GROUP_CODE" val="m1-1"/>
  <p:tag name="KSO_WM_UNIT_FILL_FORE_SCHEMECOLOR_INDEX" val="14"/>
  <p:tag name="KSO_WM_UNIT_FILL_TYPE" val="1"/>
  <p:tag name="KSO_WM_UNIT_USESOURCEFORMAT_APPLY" val="1"/>
</p:tagLst>
</file>

<file path=ppt/tags/tag31.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10"/>
  <p:tag name="KSO_WM_UNIT_ID" val="diagram20176962_3*m_h_i*1_2_10"/>
  <p:tag name="KSO_WM_UNIT_LAYERLEVEL" val="1_1_1"/>
  <p:tag name="KSO_WM_DIAGRAM_GROUP_CODE" val="m1-1"/>
  <p:tag name="KSO_WM_UNIT_FILL_FORE_SCHEMECOLOR_INDEX" val="14"/>
  <p:tag name="KSO_WM_UNIT_FILL_TYPE" val="1"/>
  <p:tag name="KSO_WM_UNIT_USESOURCEFORMAT_APPLY" val="1"/>
</p:tagLst>
</file>

<file path=ppt/tags/tag32.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11"/>
  <p:tag name="KSO_WM_UNIT_ID" val="diagram20176962_3*m_h_i*1_2_11"/>
  <p:tag name="KSO_WM_UNIT_LAYERLEVEL" val="1_1_1"/>
  <p:tag name="KSO_WM_DIAGRAM_GROUP_CODE" val="m1-1"/>
  <p:tag name="KSO_WM_UNIT_FILL_FORE_SCHEMECOLOR_INDEX" val="14"/>
  <p:tag name="KSO_WM_UNIT_FILL_TYPE" val="1"/>
  <p:tag name="KSO_WM_UNIT_USESOURCEFORMAT_APPLY" val="1"/>
</p:tagLst>
</file>

<file path=ppt/tags/tag33.xml><?xml version="1.0" encoding="utf-8"?>
<p:tagLst xmlns:p="http://schemas.openxmlformats.org/presentationml/2006/main">
  <p:tag name="KSO_WM_TAG_VERSION" val="1.0"/>
  <p:tag name="KSO_WM_BEAUTIFY_FLAG" val="#wm#"/>
  <p:tag name="KSO_WM_UNIT_TYPE" val="i"/>
  <p:tag name="KSO_WM_UNIT_ID" val="diagram20176962_3*i*47"/>
  <p:tag name="KSO_WM_TEMPLATE_CATEGORY" val="diagram"/>
  <p:tag name="KSO_WM_TEMPLATE_INDEX" val="20176962"/>
  <p:tag name="KSO_WM_UNIT_INDEX" val="47"/>
</p:tagLst>
</file>

<file path=ppt/tags/tag34.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3_1"/>
  <p:tag name="KSO_WM_UNIT_ID" val="diagram20176962_3*m_h_i*1_3_1"/>
  <p:tag name="KSO_WM_UNIT_LAYERLEVEL" val="1_1_1"/>
  <p:tag name="KSO_WM_DIAGRAM_GROUP_CODE" val="m1-1"/>
  <p:tag name="KSO_WM_UNIT_FILL_FORE_SCHEMECOLOR_INDEX" val="15"/>
  <p:tag name="KSO_WM_UNIT_FILL_TYPE" val="1"/>
  <p:tag name="KSO_WM_UNIT_USESOURCEFORMAT_APPLY" val="1"/>
</p:tagLst>
</file>

<file path=ppt/tags/tag35.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3_2"/>
  <p:tag name="KSO_WM_UNIT_ID" val="diagram20176962_3*m_h_i*1_3_2"/>
  <p:tag name="KSO_WM_UNIT_LAYERLEVEL" val="1_1_1"/>
  <p:tag name="KSO_WM_DIAGRAM_GROUP_CODE" val="m1-1"/>
  <p:tag name="KSO_WM_UNIT_FILL_FORE_SCHEMECOLOR_INDEX" val="6"/>
  <p:tag name="KSO_WM_UNIT_FILL_TYPE" val="1"/>
  <p:tag name="KSO_WM_UNIT_USESOURCEFORMAT_APPLY" val="1"/>
</p:tagLst>
</file>

<file path=ppt/tags/tag36.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3_3"/>
  <p:tag name="KSO_WM_UNIT_ID" val="diagram20176962_3*m_h_i*1_3_3"/>
  <p:tag name="KSO_WM_UNIT_LAYERLEVEL" val="1_1_1"/>
  <p:tag name="KSO_WM_DIAGRAM_GROUP_CODE" val="m1-1"/>
  <p:tag name="KSO_WM_UNIT_FILL_FORE_SCHEMECOLOR_INDEX" val="6"/>
  <p:tag name="KSO_WM_UNIT_FILL_TYPE" val="1"/>
  <p:tag name="KSO_WM_UNIT_USESOURCEFORMAT_APPLY" val="1"/>
</p:tagLst>
</file>

<file path=ppt/tags/tag37.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3_4"/>
  <p:tag name="KSO_WM_UNIT_ID" val="diagram20176962_3*m_h_i*1_3_4"/>
  <p:tag name="KSO_WM_UNIT_LAYERLEVEL" val="1_1_1"/>
  <p:tag name="KSO_WM_DIAGRAM_GROUP_CODE" val="m1-1"/>
  <p:tag name="KSO_WM_UNIT_TEXT_FILL_FORE_SCHEMECOLOR_INDEX" val="2"/>
  <p:tag name="KSO_WM_UNIT_TEXT_FILL_TYPE" val="1"/>
  <p:tag name="KSO_WM_UNIT_USESOURCEFORMAT_APPLY" val="1"/>
</p:tagLst>
</file>

<file path=ppt/tags/tag38.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3_5"/>
  <p:tag name="KSO_WM_UNIT_ID" val="diagram20176962_3*m_h_i*1_3_5"/>
  <p:tag name="KSO_WM_UNIT_LAYERLEVEL" val="1_1_1"/>
  <p:tag name="KSO_WM_DIAGRAM_GROUP_CODE" val="m1-1"/>
  <p:tag name="KSO_WM_UNIT_FILL_FORE_SCHEMECOLOR_INDEX" val="14"/>
  <p:tag name="KSO_WM_UNIT_FILL_TYPE" val="1"/>
  <p:tag name="KSO_WM_UNIT_USESOURCEFORMAT_APPLY" val="1"/>
</p:tagLst>
</file>

<file path=ppt/tags/tag39.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3_6"/>
  <p:tag name="KSO_WM_UNIT_ID" val="diagram20176962_3*m_h_i*1_3_6"/>
  <p:tag name="KSO_WM_UNIT_LAYERLEVEL" val="1_1_1"/>
  <p:tag name="KSO_WM_DIAGRAM_GROUP_CODE" val="m1-1"/>
  <p:tag name="KSO_WM_UNIT_FILL_FORE_SCHEMECOLOR_INDEX" val="14"/>
  <p:tag name="KSO_WM_UNIT_FILL_TYPE" val="1"/>
  <p:tag name="KSO_WM_UNIT_USESOURCEFORMAT_APPLY" val="1"/>
</p:tagLst>
</file>

<file path=ppt/tags/tag4.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i"/>
  <p:tag name="KSO_WM_UNIT_INDEX" val="1_1"/>
  <p:tag name="KSO_WM_UNIT_ID" val="diagram20176962_3*m_i*1_1"/>
  <p:tag name="KSO_WM_UNIT_LAYERLEVEL" val="1_1"/>
  <p:tag name="KSO_WM_DIAGRAM_GROUP_CODE" val="m1-1"/>
  <p:tag name="KSO_WM_UNIT_FILL_FORE_SCHEMECOLOR_INDEX" val="10"/>
  <p:tag name="KSO_WM_UNIT_FILL_TYPE" val="1"/>
  <p:tag name="KSO_WM_UNIT_USESOURCEFORMAT_APPLY" val="1"/>
</p:tagLst>
</file>

<file path=ppt/tags/tag40.xml><?xml version="1.0" encoding="utf-8"?>
<p:tagLst xmlns:p="http://schemas.openxmlformats.org/presentationml/2006/main">
  <p:tag name="KSO_WM_TAG_VERSION" val="1.0"/>
  <p:tag name="KSO_WM_BEAUTIFY_FLAG" val="#wm#"/>
  <p:tag name="KSO_WM_UNIT_TYPE" val="i"/>
  <p:tag name="KSO_WM_UNIT_ID" val="diagram20176962_3*i*60"/>
  <p:tag name="KSO_WM_TEMPLATE_CATEGORY" val="diagram"/>
  <p:tag name="KSO_WM_TEMPLATE_INDEX" val="20176962"/>
  <p:tag name="KSO_WM_UNIT_INDEX" val="60"/>
</p:tagLst>
</file>

<file path=ppt/tags/tag41.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4_1"/>
  <p:tag name="KSO_WM_UNIT_ID" val="diagram20176962_3*m_h_i*1_4_1"/>
  <p:tag name="KSO_WM_UNIT_LAYERLEVEL" val="1_1_1"/>
  <p:tag name="KSO_WM_DIAGRAM_GROUP_CODE" val="m1-1"/>
  <p:tag name="KSO_WM_UNIT_FILL_FORE_SCHEMECOLOR_INDEX" val="15"/>
  <p:tag name="KSO_WM_UNIT_FILL_TYPE" val="1"/>
  <p:tag name="KSO_WM_UNIT_USESOURCEFORMAT_APPLY" val="1"/>
</p:tagLst>
</file>

<file path=ppt/tags/tag42.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4_2"/>
  <p:tag name="KSO_WM_UNIT_ID" val="diagram20176962_3*m_h_i*1_4_2"/>
  <p:tag name="KSO_WM_UNIT_LAYERLEVEL" val="1_1_1"/>
  <p:tag name="KSO_WM_DIAGRAM_GROUP_CODE" val="m1-1"/>
  <p:tag name="KSO_WM_UNIT_FILL_FORE_SCHEMECOLOR_INDEX" val="7"/>
  <p:tag name="KSO_WM_UNIT_FILL_TYPE" val="1"/>
  <p:tag name="KSO_WM_UNIT_USESOURCEFORMAT_APPLY" val="1"/>
</p:tagLst>
</file>

<file path=ppt/tags/tag43.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4_3"/>
  <p:tag name="KSO_WM_UNIT_ID" val="diagram20176962_3*m_h_i*1_4_3"/>
  <p:tag name="KSO_WM_UNIT_LAYERLEVEL" val="1_1_1"/>
  <p:tag name="KSO_WM_DIAGRAM_GROUP_CODE" val="m1-1"/>
  <p:tag name="KSO_WM_UNIT_FILL_FORE_SCHEMECOLOR_INDEX" val="8"/>
  <p:tag name="KSO_WM_UNIT_FILL_TYPE" val="1"/>
  <p:tag name="KSO_WM_UNIT_USESOURCEFORMAT_APPLY" val="1"/>
</p:tagLst>
</file>

<file path=ppt/tags/tag44.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4_4"/>
  <p:tag name="KSO_WM_UNIT_ID" val="diagram20176962_3*m_h_i*1_4_4"/>
  <p:tag name="KSO_WM_UNIT_LAYERLEVEL" val="1_1_1"/>
  <p:tag name="KSO_WM_DIAGRAM_GROUP_CODE" val="m1-1"/>
  <p:tag name="KSO_WM_UNIT_TEXT_FILL_FORE_SCHEMECOLOR_INDEX" val="2"/>
  <p:tag name="KSO_WM_UNIT_TEXT_FILL_TYPE" val="1"/>
  <p:tag name="KSO_WM_UNIT_USESOURCEFORMAT_APPLY" val="1"/>
</p:tagLst>
</file>

<file path=ppt/tags/tag45.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4_5"/>
  <p:tag name="KSO_WM_UNIT_ID" val="diagram20176962_3*m_h_i*1_4_5"/>
  <p:tag name="KSO_WM_UNIT_LAYERLEVEL" val="1_1_1"/>
  <p:tag name="KSO_WM_DIAGRAM_GROUP_CODE" val="m1-1"/>
  <p:tag name="KSO_WM_UNIT_FILL_FORE_SCHEMECOLOR_INDEX" val="14"/>
  <p:tag name="KSO_WM_UNIT_FILL_TYPE" val="1"/>
  <p:tag name="KSO_WM_UNIT_USESOURCEFORMAT_APPLY" val="1"/>
</p:tagLst>
</file>

<file path=ppt/tags/tag46.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4_6"/>
  <p:tag name="KSO_WM_UNIT_ID" val="diagram20176962_3*m_h_i*1_4_6"/>
  <p:tag name="KSO_WM_UNIT_LAYERLEVEL" val="1_1_1"/>
  <p:tag name="KSO_WM_DIAGRAM_GROUP_CODE" val="m1-1"/>
  <p:tag name="KSO_WM_UNIT_FILL_FORE_SCHEMECOLOR_INDEX" val="14"/>
  <p:tag name="KSO_WM_UNIT_FILL_TYPE" val="1"/>
  <p:tag name="KSO_WM_UNIT_USESOURCEFORMAT_APPLY" val="1"/>
</p:tagLst>
</file>

<file path=ppt/tags/tag47.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4_7"/>
  <p:tag name="KSO_WM_UNIT_ID" val="diagram20176962_3*m_h_i*1_4_7"/>
  <p:tag name="KSO_WM_UNIT_LAYERLEVEL" val="1_1_1"/>
  <p:tag name="KSO_WM_DIAGRAM_GROUP_CODE" val="m1-1"/>
  <p:tag name="KSO_WM_UNIT_FILL_FORE_SCHEMECOLOR_INDEX" val="14"/>
  <p:tag name="KSO_WM_UNIT_FILL_TYPE" val="1"/>
  <p:tag name="KSO_WM_UNIT_USESOURCEFORMAT_APPLY" val="1"/>
</p:tagLst>
</file>

<file path=ppt/tags/tag48.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4_8"/>
  <p:tag name="KSO_WM_UNIT_ID" val="diagram20176962_3*m_h_i*1_4_8"/>
  <p:tag name="KSO_WM_UNIT_LAYERLEVEL" val="1_1_1"/>
  <p:tag name="KSO_WM_DIAGRAM_GROUP_CODE" val="m1-1"/>
  <p:tag name="KSO_WM_UNIT_FILL_FORE_SCHEMECOLOR_INDEX" val="14"/>
  <p:tag name="KSO_WM_UNIT_FILL_TYPE" val="1"/>
  <p:tag name="KSO_WM_UNIT_USESOURCEFORMAT_APPLY" val="1"/>
</p:tagLst>
</file>

<file path=ppt/tags/tag49.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4_9"/>
  <p:tag name="KSO_WM_UNIT_ID" val="diagram20176962_3*m_h_i*1_4_9"/>
  <p:tag name="KSO_WM_UNIT_LAYERLEVEL" val="1_1_1"/>
  <p:tag name="KSO_WM_DIAGRAM_GROUP_CODE" val="m1-1"/>
  <p:tag name="KSO_WM_UNIT_FILL_FORE_SCHEMECOLOR_INDEX" val="14"/>
  <p:tag name="KSO_WM_UNIT_FILL_TYPE" val="1"/>
  <p:tag name="KSO_WM_UNIT_USESOURCEFORMAT_APPLY" val="1"/>
</p:tagLst>
</file>

<file path=ppt/tags/tag5.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a"/>
  <p:tag name="KSO_WM_UNIT_INDEX" val="1_1_1"/>
  <p:tag name="KSO_WM_UNIT_ID" val="diagram20176962_3*m_h_a*1_1_1"/>
  <p:tag name="KSO_WM_UNIT_LAYERLEVEL" val="1_1_1"/>
  <p:tag name="KSO_WM_UNIT_VALUE" val="7"/>
  <p:tag name="KSO_WM_UNIT_HIGHLIGHT" val="0"/>
  <p:tag name="KSO_WM_UNIT_COMPATIBLE" val="0"/>
  <p:tag name="KSO_WM_UNIT_CLEAR" val="0"/>
  <p:tag name="KSO_WM_UNIT_PRESET_TEXT_INDEX" val="3"/>
  <p:tag name="KSO_WM_UNIT_PRESET_TEXT_LEN" val="12"/>
  <p:tag name="KSO_WM_DIAGRAM_GROUP_CODE" val="m1-1"/>
  <p:tag name="KSO_WM_UNIT_TEXT_FILL_FORE_SCHEMECOLOR_INDEX" val="13"/>
  <p:tag name="KSO_WM_UNIT_TEXT_FILL_TYPE" val="1"/>
  <p:tag name="KSO_WM_UNIT_USESOURCEFORMAT_APPLY" val="1"/>
</p:tagLst>
</file>

<file path=ppt/tags/tag50.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a"/>
  <p:tag name="KSO_WM_UNIT_INDEX" val="1_5_1"/>
  <p:tag name="KSO_WM_UNIT_ID" val="diagram20176962_3*m_h_a*1_5_1"/>
  <p:tag name="KSO_WM_UNIT_LAYERLEVEL" val="1_1_1"/>
  <p:tag name="KSO_WM_UNIT_VALUE" val="7"/>
  <p:tag name="KSO_WM_UNIT_HIGHLIGHT" val="0"/>
  <p:tag name="KSO_WM_UNIT_COMPATIBLE" val="0"/>
  <p:tag name="KSO_WM_UNIT_CLEAR" val="0"/>
  <p:tag name="KSO_WM_UNIT_PRESET_TEXT_INDEX" val="3"/>
  <p:tag name="KSO_WM_UNIT_PRESET_TEXT_LEN" val="12"/>
  <p:tag name="KSO_WM_DIAGRAM_GROUP_CODE" val="m1-1"/>
  <p:tag name="KSO_WM_UNIT_TEXT_FILL_FORE_SCHEMECOLOR_INDEX" val="13"/>
  <p:tag name="KSO_WM_UNIT_TEXT_FILL_TYPE" val="1"/>
  <p:tag name="KSO_WM_UNIT_USESOURCEFORMAT_APPLY" val="1"/>
</p:tagLst>
</file>

<file path=ppt/tags/tag51.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f"/>
  <p:tag name="KSO_WM_UNIT_INDEX" val="1_5_1"/>
  <p:tag name="KSO_WM_UNIT_ID" val="diagram20176962_3*m_h_f*1_5_1"/>
  <p:tag name="KSO_WM_UNIT_LAYERLEVEL" val="1_1_1"/>
  <p:tag name="KSO_WM_UNIT_VALUE" val="33"/>
  <p:tag name="KSO_WM_UNIT_HIGHLIGHT" val="0"/>
  <p:tag name="KSO_WM_UNIT_COMPATIBLE" val="0"/>
  <p:tag name="KSO_WM_UNIT_CLEAR" val="0"/>
  <p:tag name="KSO_WM_UNIT_PRESET_TEXT_INDEX" val="4"/>
  <p:tag name="KSO_WM_UNIT_PRESET_TEXT_LEN" val="57"/>
  <p:tag name="KSO_WM_DIAGRAM_GROUP_CODE" val="m1-1"/>
  <p:tag name="KSO_WM_UNIT_TEXT_FILL_FORE_SCHEMECOLOR_INDEX" val="14"/>
  <p:tag name="KSO_WM_UNIT_TEXT_FILL_TYPE" val="1"/>
  <p:tag name="KSO_WM_UNIT_USESOURCEFORMAT_APPLY" val="1"/>
</p:tagLst>
</file>

<file path=ppt/tags/tag52.xml><?xml version="1.0" encoding="utf-8"?>
<p:tagLst xmlns:p="http://schemas.openxmlformats.org/presentationml/2006/main">
  <p:tag name="KSO_WM_TAG_VERSION" val="1.0"/>
  <p:tag name="KSO_WM_BEAUTIFY_FLAG" val="#wm#"/>
  <p:tag name="KSO_WM_UNIT_TYPE" val="i"/>
  <p:tag name="KSO_WM_UNIT_ID" val="diagram20176962_3*i*81"/>
  <p:tag name="KSO_WM_TEMPLATE_CATEGORY" val="diagram"/>
  <p:tag name="KSO_WM_TEMPLATE_INDEX" val="20176962"/>
  <p:tag name="KSO_WM_UNIT_INDEX" val="81"/>
</p:tagLst>
</file>

<file path=ppt/tags/tag53.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5_1"/>
  <p:tag name="KSO_WM_UNIT_ID" val="diagram20176962_3*m_h_i*1_5_1"/>
  <p:tag name="KSO_WM_UNIT_LAYERLEVEL" val="1_1_1"/>
  <p:tag name="KSO_WM_DIAGRAM_GROUP_CODE" val="m1-1"/>
  <p:tag name="KSO_WM_UNIT_FILL_FORE_SCHEMECOLOR_INDEX" val="15"/>
  <p:tag name="KSO_WM_UNIT_FILL_TYPE" val="1"/>
  <p:tag name="KSO_WM_UNIT_USESOURCEFORMAT_APPLY" val="1"/>
</p:tagLst>
</file>

<file path=ppt/tags/tag54.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5_2"/>
  <p:tag name="KSO_WM_UNIT_ID" val="diagram20176962_3*m_h_i*1_5_2"/>
  <p:tag name="KSO_WM_UNIT_LAYERLEVEL" val="1_1_1"/>
  <p:tag name="KSO_WM_DIAGRAM_GROUP_CODE" val="m1-1"/>
  <p:tag name="KSO_WM_UNIT_FILL_FORE_SCHEMECOLOR_INDEX" val="5"/>
  <p:tag name="KSO_WM_UNIT_FILL_TYPE" val="1"/>
  <p:tag name="KSO_WM_UNIT_USESOURCEFORMAT_APPLY" val="1"/>
</p:tagLst>
</file>

<file path=ppt/tags/tag55.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5_3"/>
  <p:tag name="KSO_WM_UNIT_ID" val="diagram20176962_3*m_h_i*1_5_3"/>
  <p:tag name="KSO_WM_UNIT_LAYERLEVEL" val="1_1_1"/>
  <p:tag name="KSO_WM_DIAGRAM_GROUP_CODE" val="m1-1"/>
  <p:tag name="KSO_WM_UNIT_FILL_FORE_SCHEMECOLOR_INDEX" val="10"/>
  <p:tag name="KSO_WM_UNIT_FILL_TYPE" val="1"/>
  <p:tag name="KSO_WM_UNIT_USESOURCEFORMAT_APPLY" val="1"/>
</p:tagLst>
</file>

<file path=ppt/tags/tag56.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5_4"/>
  <p:tag name="KSO_WM_UNIT_ID" val="diagram20176962_3*m_h_i*1_5_4"/>
  <p:tag name="KSO_WM_UNIT_LAYERLEVEL" val="1_1_1"/>
  <p:tag name="KSO_WM_DIAGRAM_GROUP_CODE" val="m1-1"/>
  <p:tag name="KSO_WM_UNIT_TEXT_FILL_FORE_SCHEMECOLOR_INDEX" val="2"/>
  <p:tag name="KSO_WM_UNIT_TEXT_FILL_TYPE" val="1"/>
  <p:tag name="KSO_WM_UNIT_USESOURCEFORMAT_APPLY" val="1"/>
</p:tagLst>
</file>

<file path=ppt/tags/tag57.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5_5"/>
  <p:tag name="KSO_WM_UNIT_ID" val="diagram20176962_3*m_h_i*1_5_5"/>
  <p:tag name="KSO_WM_UNIT_LAYERLEVEL" val="1_1_1"/>
  <p:tag name="KSO_WM_DIAGRAM_GROUP_CODE" val="m1-1"/>
  <p:tag name="KSO_WM_UNIT_FILL_FORE_SCHEMECOLOR_INDEX" val="4"/>
  <p:tag name="KSO_WM_UNIT_FILL_TYPE" val="1"/>
  <p:tag name="KSO_WM_UNIT_USESOURCEFORMAT_APPLY" val="1"/>
</p:tagLst>
</file>

<file path=ppt/tags/tag58.xml><?xml version="1.0" encoding="utf-8"?>
<p:tagLst xmlns:p="http://schemas.openxmlformats.org/presentationml/2006/main">
  <p:tag name="KSO_WM_BEAUTIFY_FLAG" val="#wm#"/>
  <p:tag name="KSO_WM_TEMPLATE_CATEGORY" val="diagram"/>
  <p:tag name="KSO_WM_TEMPLATE_INDEX" val="20176962"/>
  <p:tag name="KSO_WM_TAG_VERSION" val="1.0"/>
  <p:tag name="KSO_WM_SLIDE_ID" val="diagram20176962_3"/>
  <p:tag name="KSO_WM_SLIDE_INDEX" val="3"/>
  <p:tag name="KSO_WM_SLIDE_ITEM_CNT" val="5"/>
  <p:tag name="KSO_WM_SLIDE_TYPE" val="contents"/>
  <p:tag name="KSO_WM_SLIDE_LAYOUT" val="m"/>
  <p:tag name="KSO_WM_SLIDE_LAYOUT_CNT" val="1"/>
  <p:tag name="KSO_WM_DIAGRAM_GROUP_CODE" val="m1-1"/>
</p:tagLst>
</file>

<file path=ppt/tags/tag59.xml><?xml version="1.0" encoding="utf-8"?>
<p:tagLst xmlns:p="http://schemas.openxmlformats.org/presentationml/2006/main">
  <p:tag name="KSO_WM_TEMPLATE_CATEGORY" val="diagram"/>
  <p:tag name="KSO_WM_TEMPLATE_INDEX" val="20187991"/>
  <p:tag name="KSO_WM_UNIT_TYPE" val="d"/>
  <p:tag name="KSO_WM_UNIT_INDEX" val="1"/>
  <p:tag name="KSO_WM_UNIT_ID" val="diagram20187991_2*d*1"/>
  <p:tag name="KSO_WM_UNIT_LAYERLEVEL" val="1"/>
  <p:tag name="KSO_WM_BEAUTIFY_FLAG" val="#wm#"/>
  <p:tag name="KSO_WM_TAG_VERSION" val="1.0"/>
  <p:tag name="KSO_WM_DIAGRAM_GROUP_CODE" val="m1-1"/>
  <p:tag name="KSO_WM_UNIT_VALUE" val="1904*1055"/>
  <p:tag name="KSO_WM_UNIT_HIGHLIGHT" val="0"/>
  <p:tag name="KSO_WM_UNIT_COMPATIBLE" val="0"/>
  <p:tag name="KSO_WM_UNIT_DIAGRAM_ISNUMVISUAL" val="0"/>
  <p:tag name="KSO_WM_UNIT_DIAGRAM_ISREFERUNIT" val="0"/>
  <p:tag name="KSO_WM_UNIT_USESOURCEFORMAT_APPLY" val="0"/>
</p:tagLst>
</file>

<file path=ppt/tags/tag6.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f"/>
  <p:tag name="KSO_WM_UNIT_INDEX" val="1_1_1"/>
  <p:tag name="KSO_WM_UNIT_ID" val="diagram20176962_3*m_h_f*1_1_1"/>
  <p:tag name="KSO_WM_UNIT_LAYERLEVEL" val="1_1_1"/>
  <p:tag name="KSO_WM_UNIT_VALUE" val="33"/>
  <p:tag name="KSO_WM_UNIT_HIGHLIGHT" val="0"/>
  <p:tag name="KSO_WM_UNIT_COMPATIBLE" val="0"/>
  <p:tag name="KSO_WM_UNIT_CLEAR" val="0"/>
  <p:tag name="KSO_WM_UNIT_PRESET_TEXT_INDEX" val="4"/>
  <p:tag name="KSO_WM_UNIT_PRESET_TEXT_LEN" val="57"/>
  <p:tag name="KSO_WM_DIAGRAM_GROUP_CODE" val="m1-1"/>
  <p:tag name="KSO_WM_UNIT_TEXT_FILL_FORE_SCHEMECOLOR_INDEX" val="14"/>
  <p:tag name="KSO_WM_UNIT_TEXT_FILL_TYPE" val="1"/>
  <p:tag name="KSO_WM_UNIT_USESOURCEFORMAT_APPLY" val="1"/>
</p:tagLst>
</file>

<file path=ppt/tags/tag60.xml><?xml version="1.0" encoding="utf-8"?>
<p:tagLst xmlns:p="http://schemas.openxmlformats.org/presentationml/2006/main">
  <p:tag name="KSO_WM_TEMPLATE_CATEGORY" val="diagram"/>
  <p:tag name="KSO_WM_TEMPLATE_INDEX" val="20182471"/>
  <p:tag name="KSO_WM_TAG_VERSION" val="1.0"/>
  <p:tag name="KSO_WM_BEAUTIFY_FLAG" val="#wm#"/>
  <p:tag name="KSO_WM_UNIT_TYPE" val="d"/>
  <p:tag name="KSO_WM_UNIT_INDEX" val="1"/>
  <p:tag name="KSO_WM_UNIT_CLEAR" val="0"/>
  <p:tag name="KSO_WM_UNIT_LAYERLEVEL" val="1"/>
  <p:tag name="KSO_WM_UNIT_VALUE" val="558*1221"/>
  <p:tag name="KSO_WM_UNIT_HIGHLIGHT" val="0"/>
  <p:tag name="KSO_WM_UNIT_COMPATIBLE" val="0"/>
  <p:tag name="KSO_WM_UNIT_ID" val="diagram20182471_1*d*1"/>
</p:tagLst>
</file>

<file path=ppt/tags/tag61.xml><?xml version="1.0" encoding="utf-8"?>
<p:tagLst xmlns:p="http://schemas.openxmlformats.org/presentationml/2006/main">
  <p:tag name="KSO_WM_TEMPLATE_CATEGORY" val="diagram"/>
  <p:tag name="KSO_WM_TEMPLATE_INDEX" val="20182471"/>
  <p:tag name="KSO_WM_TAG_VERSION" val="1.0"/>
  <p:tag name="KSO_WM_BEAUTIFY_FLAG" val="#wm#"/>
  <p:tag name="KSO_WM_UNIT_TYPE" val="d"/>
  <p:tag name="KSO_WM_UNIT_INDEX" val="2"/>
  <p:tag name="KSO_WM_UNIT_CLEAR" val="0"/>
  <p:tag name="KSO_WM_UNIT_LAYERLEVEL" val="1"/>
  <p:tag name="KSO_WM_UNIT_VALUE" val="558*1221"/>
  <p:tag name="KSO_WM_UNIT_HIGHLIGHT" val="0"/>
  <p:tag name="KSO_WM_UNIT_COMPATIBLE" val="0"/>
  <p:tag name="KSO_WM_UNIT_ID" val="diagram20182471_1*d*2"/>
</p:tagLst>
</file>

<file path=ppt/tags/tag62.xml><?xml version="1.0" encoding="utf-8"?>
<p:tagLst xmlns:p="http://schemas.openxmlformats.org/presentationml/2006/main">
  <p:tag name="KSO_WM_TEMPLATE_CATEGORY" val="diagram"/>
  <p:tag name="KSO_WM_TEMPLATE_INDEX" val="20182471"/>
  <p:tag name="KSO_WM_TAG_VERSION" val="1.0"/>
  <p:tag name="KSO_WM_BEAUTIFY_FLAG" val="#wm#"/>
  <p:tag name="KSO_WM_UNIT_TYPE" val="d"/>
  <p:tag name="KSO_WM_UNIT_INDEX" val="3"/>
  <p:tag name="KSO_WM_UNIT_CLEAR" val="0"/>
  <p:tag name="KSO_WM_UNIT_LAYERLEVEL" val="1"/>
  <p:tag name="KSO_WM_UNIT_VALUE" val="559*1221"/>
  <p:tag name="KSO_WM_UNIT_HIGHLIGHT" val="0"/>
  <p:tag name="KSO_WM_UNIT_COMPATIBLE" val="0"/>
  <p:tag name="KSO_WM_UNIT_ID" val="diagram20182471_1*d*3"/>
</p:tagLst>
</file>

<file path=ppt/tags/tag63.xml><?xml version="1.0" encoding="utf-8"?>
<p:tagLst xmlns:p="http://schemas.openxmlformats.org/presentationml/2006/main">
  <p:tag name="KSO_WM_TEMPLATE_CATEGORY" val="diagram"/>
  <p:tag name="KSO_WM_TEMPLATE_INDEX" val="20182471"/>
  <p:tag name="KSO_WM_TAG_VERSION" val="1.0"/>
  <p:tag name="KSO_WM_BEAUTIFY_FLAG" val="#wm#"/>
  <p:tag name="KSO_WM_UNIT_TYPE" val="a"/>
  <p:tag name="KSO_WM_UNIT_INDEX" val="1"/>
  <p:tag name="KSO_WM_UNIT_ID" val="diagram20182471_1*a*1"/>
  <p:tag name="KSO_WM_UNIT_CLEAR" val="1"/>
  <p:tag name="KSO_WM_UNIT_LAYERLEVEL" val="1"/>
  <p:tag name="KSO_WM_UNIT_VALUE" val="24"/>
  <p:tag name="KSO_WM_UNIT_ISCONTENTSTITLE" val="0"/>
  <p:tag name="KSO_WM_UNIT_HIGHLIGHT" val="0"/>
  <p:tag name="KSO_WM_UNIT_COMPATIBLE" val="0"/>
  <p:tag name="KSO_WM_UNIT_PRESET_TEXT" val="在此输入标题"/>
</p:tagLst>
</file>

<file path=ppt/tags/tag64.xml><?xml version="1.0" encoding="utf-8"?>
<p:tagLst xmlns:p="http://schemas.openxmlformats.org/presentationml/2006/main">
  <p:tag name="KSO_WM_TAG_VERSION" val="1.0"/>
  <p:tag name="KSO_WM_BEAUTIFY_FLAG" val="#wm#"/>
  <p:tag name="KSO_WM_UNIT_TYPE" val="i"/>
  <p:tag name="KSO_WM_UNIT_ID" val="diagram20182471_1*i*5"/>
  <p:tag name="KSO_WM_TEMPLATE_CATEGORY" val="diagram"/>
  <p:tag name="KSO_WM_TEMPLATE_INDEX" val="20182471"/>
  <p:tag name="KSO_WM_UNIT_INDEX" val="5"/>
</p:tagLst>
</file>

<file path=ppt/tags/tag65.xml><?xml version="1.0" encoding="utf-8"?>
<p:tagLst xmlns:p="http://schemas.openxmlformats.org/presentationml/2006/main">
  <p:tag name="KSO_WM_TAG_VERSION" val="1.0"/>
  <p:tag name="KSO_WM_BEAUTIFY_FLAG" val="#wm#"/>
  <p:tag name="KSO_WM_UNIT_TYPE" val="i"/>
  <p:tag name="KSO_WM_UNIT_ID" val="diagram20182471_1*i*6"/>
  <p:tag name="KSO_WM_TEMPLATE_CATEGORY" val="diagram"/>
  <p:tag name="KSO_WM_TEMPLATE_INDEX" val="20182471"/>
  <p:tag name="KSO_WM_UNIT_INDEX" val="6"/>
</p:tagLst>
</file>

<file path=ppt/tags/tag66.xml><?xml version="1.0" encoding="utf-8"?>
<p:tagLst xmlns:p="http://schemas.openxmlformats.org/presentationml/2006/main">
  <p:tag name="KSO_WM_TAG_VERSION" val="1.0"/>
  <p:tag name="KSO_WM_BEAUTIFY_FLAG" val="#wm#"/>
  <p:tag name="KSO_WM_UNIT_TYPE" val="i"/>
  <p:tag name="KSO_WM_UNIT_ID" val="diagram20182471_1*i*7"/>
  <p:tag name="KSO_WM_TEMPLATE_CATEGORY" val="diagram"/>
  <p:tag name="KSO_WM_TEMPLATE_INDEX" val="20182471"/>
  <p:tag name="KSO_WM_UNIT_INDEX" val="7"/>
</p:tagLst>
</file>

<file path=ppt/tags/tag67.xml><?xml version="1.0" encoding="utf-8"?>
<p:tagLst xmlns:p="http://schemas.openxmlformats.org/presentationml/2006/main">
  <p:tag name="KSO_WM_SLIDE_ID" val="diagram20182471_1"/>
  <p:tag name="KSO_WM_SLIDE_INDEX" val="1"/>
  <p:tag name="KSO_WM_SLIDE_LAYOUT" val="a_d"/>
  <p:tag name="KSO_WM_SLIDE_LAYOUT_CNT" val="1_3"/>
  <p:tag name="KSO_WM_SLIDE_TYPE" val="text"/>
  <p:tag name="KSO_WM_BEAUTIFY_FLAG" val="#wm#"/>
  <p:tag name="KSO_WM_SLIDE_POSITION" val="485*14"/>
  <p:tag name="KSO_WM_SLIDE_SIZE" val="346*505"/>
  <p:tag name="KSO_WM_SLIDE_ITEM_CNT" val="3"/>
  <p:tag name="KSO_WM_TEMPLATE_CATEGORY" val="diagram"/>
  <p:tag name="KSO_WM_TEMPLATE_INDEX" val="20182471"/>
  <p:tag name="KSO_WM_TAG_VERSION" val="1.0"/>
</p:tagLst>
</file>

<file path=ppt/tags/tag68.xml><?xml version="1.0" encoding="utf-8"?>
<p:tagLst xmlns:p="http://schemas.openxmlformats.org/presentationml/2006/main">
  <p:tag name="KSO_WM_TEMPLATE_CATEGORY" val="custom"/>
  <p:tag name="KSO_WM_TEMPLATE_INDEX" val="20186679"/>
  <p:tag name="KSO_WM_TAG_VERSION" val="1.0"/>
  <p:tag name="KSO_WM_UNIT_TYPE" val="a"/>
  <p:tag name="KSO_WM_UNIT_INDEX" val="1"/>
  <p:tag name="KSO_WM_UNIT_ID" val="custom20186679_15*a*1"/>
  <p:tag name="KSO_WM_UNIT_LAYERLEVEL" val="1"/>
  <p:tag name="KSO_WM_UNIT_VALUE" val="24"/>
  <p:tag name="KSO_WM_UNIT_ISCONTENTSTITLE" val="0"/>
  <p:tag name="KSO_WM_UNIT_HIGHLIGHT" val="0"/>
  <p:tag name="KSO_WM_UNIT_COMPATIBLE" val="0"/>
  <p:tag name="KSO_WM_BEAUTIFY_FLAG" val="#wm#"/>
  <p:tag name="KSO_WM_UNIT_PRESET_TEXT" val="感谢倾听!"/>
  <p:tag name="KSO_WM_UNIT_NOCLEAR" val="0"/>
  <p:tag name="KSO_WM_UNIT_DIAGRAM_ISNUMVISUAL" val="0"/>
  <p:tag name="KSO_WM_UNIT_DIAGRAM_ISREFERUNIT" val="0"/>
  <p:tag name="KSO_WM_UNIT_COLOR_SCHEME_SHAPE_ID" val="5"/>
  <p:tag name="KSO_WM_UNIT_COLOR_SCHEME_PARENT_PAGE" val="0_15"/>
</p:tagLst>
</file>

<file path=ppt/tags/tag69.xml><?xml version="1.0" encoding="utf-8"?>
<p:tagLst xmlns:p="http://schemas.openxmlformats.org/presentationml/2006/main">
  <p:tag name="KSO_WM_TEMPLATE_CATEGORY" val="custom"/>
  <p:tag name="KSO_WM_TEMPLATE_INDEX" val="20184651"/>
  <p:tag name="KSO_WM_TAG_VERSION" val="1.0"/>
  <p:tag name="KSO_WM_SLIDE_ID" val="custom20184651_29"/>
  <p:tag name="KSO_WM_SLIDE_INDEX" val="29"/>
  <p:tag name="KSO_WM_SLIDE_ITEM_CNT" val="1"/>
  <p:tag name="KSO_WM_SLIDE_LAYOUT" val="a"/>
  <p:tag name="KSO_WM_SLIDE_LAYOUT_CNT" val="1"/>
  <p:tag name="KSO_WM_SLIDE_TYPE" val="endPage"/>
  <p:tag name="KSO_WM_BEAUTIFY_FLAG" val="#wm#"/>
  <p:tag name="KSO_WM_SLIDE_SUBTYPE" val="pureTxt"/>
</p:tagLst>
</file>

<file path=ppt/tags/tag7.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a"/>
  <p:tag name="KSO_WM_UNIT_INDEX" val="1_3_1"/>
  <p:tag name="KSO_WM_UNIT_ID" val="diagram20176962_3*m_h_a*1_3_1"/>
  <p:tag name="KSO_WM_UNIT_LAYERLEVEL" val="1_1_1"/>
  <p:tag name="KSO_WM_UNIT_VALUE" val="7"/>
  <p:tag name="KSO_WM_UNIT_HIGHLIGHT" val="0"/>
  <p:tag name="KSO_WM_UNIT_COMPATIBLE" val="0"/>
  <p:tag name="KSO_WM_UNIT_CLEAR" val="0"/>
  <p:tag name="KSO_WM_UNIT_PRESET_TEXT_INDEX" val="3"/>
  <p:tag name="KSO_WM_UNIT_PRESET_TEXT_LEN" val="12"/>
  <p:tag name="KSO_WM_DIAGRAM_GROUP_CODE" val="m1-1"/>
  <p:tag name="KSO_WM_UNIT_TEXT_FILL_FORE_SCHEMECOLOR_INDEX" val="13"/>
  <p:tag name="KSO_WM_UNIT_TEXT_FILL_TYPE" val="1"/>
  <p:tag name="KSO_WM_UNIT_USESOURCEFORMAT_APPLY" val="1"/>
</p:tagLst>
</file>

<file path=ppt/tags/tag70.xml><?xml version="1.0" encoding="utf-8"?>
<p:tagLst xmlns:p="http://schemas.openxmlformats.org/presentationml/2006/main">
  <p:tag name="KSO_WM_DOC_GUID" val="{1693a076-4d12-478f-87e6-46f4e58d0324}"/>
  <p:tag name="commondata" val="eyJoZGlkIjoiZGExYmE4YzY5NDYzODUwYjFjZjQ3ZjEyMzc3NGY5ZjQifQ=="/>
</p:tagLst>
</file>

<file path=ppt/tags/tag8.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f"/>
  <p:tag name="KSO_WM_UNIT_INDEX" val="1_3_1"/>
  <p:tag name="KSO_WM_UNIT_ID" val="diagram20176962_3*m_h_f*1_3_1"/>
  <p:tag name="KSO_WM_UNIT_LAYERLEVEL" val="1_1_1"/>
  <p:tag name="KSO_WM_UNIT_VALUE" val="33"/>
  <p:tag name="KSO_WM_UNIT_HIGHLIGHT" val="0"/>
  <p:tag name="KSO_WM_UNIT_COMPATIBLE" val="0"/>
  <p:tag name="KSO_WM_UNIT_CLEAR" val="0"/>
  <p:tag name="KSO_WM_UNIT_PRESET_TEXT_INDEX" val="4"/>
  <p:tag name="KSO_WM_UNIT_PRESET_TEXT_LEN" val="57"/>
  <p:tag name="KSO_WM_DIAGRAM_GROUP_CODE" val="m1-1"/>
  <p:tag name="KSO_WM_UNIT_TEXT_FILL_FORE_SCHEMECOLOR_INDEX" val="14"/>
  <p:tag name="KSO_WM_UNIT_TEXT_FILL_TYPE" val="1"/>
  <p:tag name="KSO_WM_UNIT_USESOURCEFORMAT_APPLY" val="1"/>
</p:tagLst>
</file>

<file path=ppt/tags/tag9.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a"/>
  <p:tag name="KSO_WM_UNIT_INDEX" val="1_2_1"/>
  <p:tag name="KSO_WM_UNIT_ID" val="diagram20176962_3*m_h_a*1_2_1"/>
  <p:tag name="KSO_WM_UNIT_LAYERLEVEL" val="1_1_1"/>
  <p:tag name="KSO_WM_UNIT_VALUE" val="7"/>
  <p:tag name="KSO_WM_UNIT_HIGHLIGHT" val="0"/>
  <p:tag name="KSO_WM_UNIT_COMPATIBLE" val="0"/>
  <p:tag name="KSO_WM_UNIT_CLEAR" val="0"/>
  <p:tag name="KSO_WM_UNIT_PRESET_TEXT_INDEX" val="3"/>
  <p:tag name="KSO_WM_UNIT_PRESET_TEXT_LEN" val="12"/>
  <p:tag name="KSO_WM_DIAGRAM_GROUP_CODE" val="m1-1"/>
  <p:tag name="KSO_WM_UNIT_TEXT_FILL_FORE_SCHEMECOLOR_INDEX" val="13"/>
  <p:tag name="KSO_WM_UNIT_TEXT_FILL_TYPE" val="1"/>
  <p:tag name="KSO_WM_UNIT_USESOURCEFORMAT_APPLY" val="1"/>
</p:tagLst>
</file>

<file path=ppt/theme/theme1.xml><?xml version="1.0" encoding="utf-8"?>
<a:theme xmlns:a="http://schemas.openxmlformats.org/drawingml/2006/main" name="Office 主题">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微软雅黑">
      <a:majorFont>
        <a:latin typeface="Constantia"/>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53">
      <a:dk1>
        <a:srgbClr val="000000"/>
      </a:dk1>
      <a:lt1>
        <a:srgbClr val="FFFFFF"/>
      </a:lt1>
      <a:dk2>
        <a:srgbClr val="44546A"/>
      </a:dk2>
      <a:lt2>
        <a:srgbClr val="E7E6E6"/>
      </a:lt2>
      <a:accent1>
        <a:srgbClr val="AC1215"/>
      </a:accent1>
      <a:accent2>
        <a:srgbClr val="36373B"/>
      </a:accent2>
      <a:accent3>
        <a:srgbClr val="646569"/>
      </a:accent3>
      <a:accent4>
        <a:srgbClr val="F0F0F0"/>
      </a:accent4>
      <a:accent5>
        <a:srgbClr val="BC3031"/>
      </a:accent5>
      <a:accent6>
        <a:srgbClr val="C9494B"/>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3092</Words>
  <Application>WPS 演示</Application>
  <PresentationFormat>宽屏</PresentationFormat>
  <Paragraphs>312</Paragraphs>
  <Slides>32</Slides>
  <Notes>24</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32</vt:i4>
      </vt:variant>
    </vt:vector>
  </HeadingPairs>
  <TitlesOfParts>
    <vt:vector size="48" baseType="lpstr">
      <vt:lpstr>Arial</vt:lpstr>
      <vt:lpstr>宋体</vt:lpstr>
      <vt:lpstr>Wingdings</vt:lpstr>
      <vt:lpstr>微软雅黑 Light</vt:lpstr>
      <vt:lpstr>黑体</vt:lpstr>
      <vt:lpstr>DejaVu Sans</vt:lpstr>
      <vt:lpstr>微软雅黑</vt:lpstr>
      <vt:lpstr>Calibri</vt:lpstr>
      <vt:lpstr>华文中宋</vt:lpstr>
      <vt:lpstr>Times New Roman</vt:lpstr>
      <vt:lpstr>Arial Unicode MS</vt:lpstr>
      <vt:lpstr>Constantia</vt:lpstr>
      <vt:lpstr>Verdana</vt:lpstr>
      <vt:lpstr>Tahoma</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医院季度工作总结PPT模板设计</dc:title>
  <dc:creator>春秋视觉工作室</dc:creator>
  <cp:lastModifiedBy>杨莹</cp:lastModifiedBy>
  <cp:revision>156</cp:revision>
  <dcterms:created xsi:type="dcterms:W3CDTF">2014-11-14T09:15:00Z</dcterms:created>
  <dcterms:modified xsi:type="dcterms:W3CDTF">2024-03-22T01:04:35Z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2052-12.1.0.16417</vt:lpwstr>
  </property>
  <property fmtid="{D5CDD505-2E9C-101B-9397-08002B2CF9AE}" pid="3" name="ICV">
    <vt:lpwstr>90265CA90451493A8A70B654CFEE9D63_13</vt:lpwstr>
  </property>
</Properties>
</file>