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62" r:id="rId4"/>
    <p:sldId id="263" r:id="rId5"/>
    <p:sldId id="264" r:id="rId6"/>
    <p:sldId id="280" r:id="rId7"/>
    <p:sldId id="279" r:id="rId8"/>
    <p:sldId id="281" r:id="rId9"/>
    <p:sldId id="283" r:id="rId10"/>
    <p:sldId id="282" r:id="rId11"/>
    <p:sldId id="284" r:id="rId12"/>
    <p:sldId id="287" r:id="rId13"/>
    <p:sldId id="288" r:id="rId14"/>
    <p:sldId id="289" r:id="rId15"/>
    <p:sldId id="290" r:id="rId16"/>
    <p:sldId id="291" r:id="rId17"/>
    <p:sldId id="293" r:id="rId18"/>
    <p:sldId id="292" r:id="rId19"/>
    <p:sldId id="294" r:id="rId20"/>
    <p:sldId id="296" r:id="rId21"/>
    <p:sldId id="295" r:id="rId22"/>
    <p:sldId id="297" r:id="rId23"/>
    <p:sldId id="302" r:id="rId24"/>
    <p:sldId id="299" r:id="rId25"/>
    <p:sldId id="300" r:id="rId26"/>
    <p:sldId id="301" r:id="rId27"/>
    <p:sldId id="303" r:id="rId28"/>
    <p:sldId id="304" r:id="rId29"/>
    <p:sldId id="307" r:id="rId30"/>
    <p:sldId id="306" r:id="rId31"/>
    <p:sldId id="305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21" r:id="rId43"/>
    <p:sldId id="318" r:id="rId44"/>
    <p:sldId id="266" r:id="rId45"/>
    <p:sldId id="274" r:id="rId46"/>
  </p:sldIdLst>
  <p:sldSz cx="12192000" cy="6858000"/>
  <p:notesSz cx="6858000" cy="9144000"/>
  <p:embeddedFontLst>
    <p:embeddedFont>
      <p:font typeface="杨任东竹石体-Regular" panose="02000000000000000000" pitchFamily="2" charset="-122"/>
      <p:regular r:id="rId50"/>
    </p:embeddedFont>
    <p:embeddedFont>
      <p:font typeface="仿宋" panose="02010609060101010101" charset="-122"/>
      <p:regular r:id="rId51"/>
    </p:embeddedFont>
    <p:embeddedFont>
      <p:font typeface="微软雅黑" panose="020B0503020204020204" charset="-122"/>
      <p:regular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Calibri" panose="020F0502020204030204" charset="0"/>
      <p:regular r:id="rId55"/>
      <p:bold r:id="rId56"/>
      <p:italic r:id="rId57"/>
      <p:boldItalic r:id="rId58"/>
    </p:embeddedFont>
    <p:embeddedFont>
      <p:font typeface="等线 Light" panose="02010600030101010101" charset="-122"/>
      <p:regular r:id="rId59"/>
    </p:embeddedFont>
    <p:embeddedFont>
      <p:font typeface="等线" panose="02010600030101010101" charset="-122"/>
      <p:regular r:id="rId60"/>
    </p:embeddedFont>
    <p:embeddedFont>
      <p:font typeface="黑体" panose="02010600030101010101" pitchFamily="49" charset="-122"/>
      <p:regular r:id="rId61"/>
    </p:embeddedFont>
    <p:embeddedFont>
      <p:font typeface="华文行楷" panose="02010800040101010101" charset="-122"/>
      <p:regular r:id="rId62"/>
    </p:embeddedFont>
  </p:embeddedFontLst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8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4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60" y="60"/>
      </p:cViewPr>
      <p:guideLst>
        <p:guide pos="3840"/>
        <p:guide orient="horz" pos="21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3" Type="http://schemas.openxmlformats.org/officeDocument/2006/relationships/tags" Target="tags/tag111.xml"/><Relationship Id="rId62" Type="http://schemas.openxmlformats.org/officeDocument/2006/relationships/font" Target="fonts/font13.fntdata"/><Relationship Id="rId61" Type="http://schemas.openxmlformats.org/officeDocument/2006/relationships/font" Target="fonts/font12.fntdata"/><Relationship Id="rId60" Type="http://schemas.openxmlformats.org/officeDocument/2006/relationships/font" Target="fonts/font11.fntdata"/><Relationship Id="rId6" Type="http://schemas.openxmlformats.org/officeDocument/2006/relationships/slide" Target="slides/slide4.xml"/><Relationship Id="rId59" Type="http://schemas.openxmlformats.org/officeDocument/2006/relationships/font" Target="fonts/font10.fntdata"/><Relationship Id="rId58" Type="http://schemas.openxmlformats.org/officeDocument/2006/relationships/font" Target="fonts/font9.fntdata"/><Relationship Id="rId57" Type="http://schemas.openxmlformats.org/officeDocument/2006/relationships/font" Target="fonts/font8.fntdata"/><Relationship Id="rId56" Type="http://schemas.openxmlformats.org/officeDocument/2006/relationships/font" Target="fonts/font7.fntdata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18AE7-8BEE-45D3-A3CD-65B52DC6D5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43E56-9FDE-4867-9909-CD2414730E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42.xml"/><Relationship Id="rId2" Type="http://schemas.openxmlformats.org/officeDocument/2006/relationships/image" Target="../media/image12.GIF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44.xml"/><Relationship Id="rId2" Type="http://schemas.openxmlformats.org/officeDocument/2006/relationships/image" Target="../media/image13.GIF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46.xml"/><Relationship Id="rId2" Type="http://schemas.openxmlformats.org/officeDocument/2006/relationships/image" Target="../media/image14.GIF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48.xml"/><Relationship Id="rId2" Type="http://schemas.openxmlformats.org/officeDocument/2006/relationships/image" Target="../media/image15.GIF"/><Relationship Id="rId1" Type="http://schemas.openxmlformats.org/officeDocument/2006/relationships/tags" Target="../tags/tag4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50.xml"/><Relationship Id="rId2" Type="http://schemas.openxmlformats.org/officeDocument/2006/relationships/image" Target="../media/image16.GIF"/><Relationship Id="rId1" Type="http://schemas.openxmlformats.org/officeDocument/2006/relationships/tags" Target="../tags/tag4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52.xml"/><Relationship Id="rId2" Type="http://schemas.openxmlformats.org/officeDocument/2006/relationships/image" Target="../media/image17.GIF"/><Relationship Id="rId1" Type="http://schemas.openxmlformats.org/officeDocument/2006/relationships/tags" Target="../tags/tag5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54.xml"/><Relationship Id="rId2" Type="http://schemas.openxmlformats.org/officeDocument/2006/relationships/image" Target="../media/image18.GIF"/><Relationship Id="rId1" Type="http://schemas.openxmlformats.org/officeDocument/2006/relationships/tags" Target="../tags/tag5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56.xml"/><Relationship Id="rId2" Type="http://schemas.openxmlformats.org/officeDocument/2006/relationships/image" Target="../media/image19.GIF"/><Relationship Id="rId1" Type="http://schemas.openxmlformats.org/officeDocument/2006/relationships/tags" Target="../tags/tag55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58.xml"/><Relationship Id="rId2" Type="http://schemas.openxmlformats.org/officeDocument/2006/relationships/image" Target="../media/image20.GIF"/><Relationship Id="rId1" Type="http://schemas.openxmlformats.org/officeDocument/2006/relationships/tags" Target="../tags/tag5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60.xml"/><Relationship Id="rId2" Type="http://schemas.openxmlformats.org/officeDocument/2006/relationships/image" Target="../media/image21.GIF"/><Relationship Id="rId1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62.xml"/><Relationship Id="rId2" Type="http://schemas.openxmlformats.org/officeDocument/2006/relationships/image" Target="../media/image22.GIF"/><Relationship Id="rId1" Type="http://schemas.openxmlformats.org/officeDocument/2006/relationships/tags" Target="../tags/tag6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64.xml"/><Relationship Id="rId2" Type="http://schemas.openxmlformats.org/officeDocument/2006/relationships/image" Target="../media/image23.GIF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66.xml"/><Relationship Id="rId2" Type="http://schemas.openxmlformats.org/officeDocument/2006/relationships/image" Target="../media/image24.GIF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68.xml"/><Relationship Id="rId2" Type="http://schemas.openxmlformats.org/officeDocument/2006/relationships/image" Target="../media/image25.GIF"/><Relationship Id="rId1" Type="http://schemas.openxmlformats.org/officeDocument/2006/relationships/tags" Target="../tags/tag67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70.xml"/><Relationship Id="rId2" Type="http://schemas.openxmlformats.org/officeDocument/2006/relationships/image" Target="../media/image26.GIF"/><Relationship Id="rId1" Type="http://schemas.openxmlformats.org/officeDocument/2006/relationships/tags" Target="../tags/tag69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72.xml"/><Relationship Id="rId2" Type="http://schemas.openxmlformats.org/officeDocument/2006/relationships/image" Target="../media/image27.GIF"/><Relationship Id="rId1" Type="http://schemas.openxmlformats.org/officeDocument/2006/relationships/tags" Target="../tags/tag71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74.xml"/><Relationship Id="rId2" Type="http://schemas.openxmlformats.org/officeDocument/2006/relationships/image" Target="../media/image28.jpeg"/><Relationship Id="rId1" Type="http://schemas.openxmlformats.org/officeDocument/2006/relationships/tags" Target="../tags/tag73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76.xml"/><Relationship Id="rId2" Type="http://schemas.openxmlformats.org/officeDocument/2006/relationships/image" Target="../media/image29.GIF"/><Relationship Id="rId1" Type="http://schemas.openxmlformats.org/officeDocument/2006/relationships/tags" Target="../tags/tag75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78.xml"/><Relationship Id="rId2" Type="http://schemas.openxmlformats.org/officeDocument/2006/relationships/image" Target="../media/image30.GIF"/><Relationship Id="rId1" Type="http://schemas.openxmlformats.org/officeDocument/2006/relationships/tags" Target="../tags/tag77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80.xml"/><Relationship Id="rId2" Type="http://schemas.openxmlformats.org/officeDocument/2006/relationships/image" Target="../media/image31.png"/><Relationship Id="rId1" Type="http://schemas.openxmlformats.org/officeDocument/2006/relationships/tags" Target="../tags/tag7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0.jpeg"/><Relationship Id="rId7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tags" Target="../tags/tag5.xml"/><Relationship Id="rId4" Type="http://schemas.openxmlformats.org/officeDocument/2006/relationships/image" Target="../media/image8.jpeg"/><Relationship Id="rId3" Type="http://schemas.openxmlformats.org/officeDocument/2006/relationships/tags" Target="../tags/tag4.xml"/><Relationship Id="rId2" Type="http://schemas.openxmlformats.org/officeDocument/2006/relationships/image" Target="../media/image7.jpe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82.xml"/><Relationship Id="rId2" Type="http://schemas.openxmlformats.org/officeDocument/2006/relationships/image" Target="../media/image32.png"/><Relationship Id="rId1" Type="http://schemas.openxmlformats.org/officeDocument/2006/relationships/tags" Target="../tags/tag81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84.xml"/><Relationship Id="rId2" Type="http://schemas.openxmlformats.org/officeDocument/2006/relationships/image" Target="../media/image33.png"/><Relationship Id="rId1" Type="http://schemas.openxmlformats.org/officeDocument/2006/relationships/tags" Target="../tags/tag83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.jpeg"/><Relationship Id="rId7" Type="http://schemas.openxmlformats.org/officeDocument/2006/relationships/tags" Target="../tags/tag88.xml"/><Relationship Id="rId6" Type="http://schemas.openxmlformats.org/officeDocument/2006/relationships/image" Target="../media/image36.png"/><Relationship Id="rId5" Type="http://schemas.openxmlformats.org/officeDocument/2006/relationships/tags" Target="../tags/tag87.xml"/><Relationship Id="rId4" Type="http://schemas.openxmlformats.org/officeDocument/2006/relationships/image" Target="../media/image35.png"/><Relationship Id="rId3" Type="http://schemas.openxmlformats.org/officeDocument/2006/relationships/tags" Target="../tags/tag86.xml"/><Relationship Id="rId2" Type="http://schemas.openxmlformats.org/officeDocument/2006/relationships/image" Target="../media/image34.png"/><Relationship Id="rId1" Type="http://schemas.openxmlformats.org/officeDocument/2006/relationships/tags" Target="../tags/tag85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90.xml"/><Relationship Id="rId2" Type="http://schemas.openxmlformats.org/officeDocument/2006/relationships/image" Target="../media/image37.GIF"/><Relationship Id="rId1" Type="http://schemas.openxmlformats.org/officeDocument/2006/relationships/tags" Target="../tags/tag89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92.xml"/><Relationship Id="rId2" Type="http://schemas.openxmlformats.org/officeDocument/2006/relationships/image" Target="../media/image38.GIF"/><Relationship Id="rId1" Type="http://schemas.openxmlformats.org/officeDocument/2006/relationships/tags" Target="../tags/tag91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94.xml"/><Relationship Id="rId2" Type="http://schemas.openxmlformats.org/officeDocument/2006/relationships/image" Target="../media/image39.GIF"/><Relationship Id="rId1" Type="http://schemas.openxmlformats.org/officeDocument/2006/relationships/tags" Target="../tags/tag93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96.xml"/><Relationship Id="rId2" Type="http://schemas.openxmlformats.org/officeDocument/2006/relationships/image" Target="../media/image40.GIF"/><Relationship Id="rId1" Type="http://schemas.openxmlformats.org/officeDocument/2006/relationships/tags" Target="../tags/tag95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98.xml"/><Relationship Id="rId2" Type="http://schemas.openxmlformats.org/officeDocument/2006/relationships/image" Target="../media/image41.GIF"/><Relationship Id="rId1" Type="http://schemas.openxmlformats.org/officeDocument/2006/relationships/tags" Target="../tags/tag97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100.xml"/><Relationship Id="rId2" Type="http://schemas.openxmlformats.org/officeDocument/2006/relationships/image" Target="../media/image42.GIF"/><Relationship Id="rId1" Type="http://schemas.openxmlformats.org/officeDocument/2006/relationships/tags" Target="../tags/tag99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102.xml"/><Relationship Id="rId2" Type="http://schemas.openxmlformats.org/officeDocument/2006/relationships/image" Target="../media/image43.GIF"/><Relationship Id="rId1" Type="http://schemas.openxmlformats.org/officeDocument/2006/relationships/tags" Target="../tags/tag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104.xml"/><Relationship Id="rId2" Type="http://schemas.openxmlformats.org/officeDocument/2006/relationships/image" Target="../media/image44.GIF"/><Relationship Id="rId1" Type="http://schemas.openxmlformats.org/officeDocument/2006/relationships/tags" Target="../tags/tag103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106.xml"/><Relationship Id="rId2" Type="http://schemas.openxmlformats.org/officeDocument/2006/relationships/image" Target="../media/image45.GIF"/><Relationship Id="rId1" Type="http://schemas.openxmlformats.org/officeDocument/2006/relationships/tags" Target="../tags/tag105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108.xml"/><Relationship Id="rId2" Type="http://schemas.openxmlformats.org/officeDocument/2006/relationships/image" Target="../media/image46.GIF"/><Relationship Id="rId1" Type="http://schemas.openxmlformats.org/officeDocument/2006/relationships/tags" Target="../tags/tag1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10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tags" Target="../tags/tag1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9" Type="http://schemas.openxmlformats.org/officeDocument/2006/relationships/slideLayout" Target="../slideLayouts/slideLayout3.xml"/><Relationship Id="rId28" Type="http://schemas.openxmlformats.org/officeDocument/2006/relationships/image" Target="../media/image4.jpeg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tags" Target="../tags/tag34.xml"/><Relationship Id="rId24" Type="http://schemas.openxmlformats.org/officeDocument/2006/relationships/tags" Target="../tags/tag33.xml"/><Relationship Id="rId23" Type="http://schemas.openxmlformats.org/officeDocument/2006/relationships/tags" Target="../tags/tag32.xml"/><Relationship Id="rId22" Type="http://schemas.openxmlformats.org/officeDocument/2006/relationships/tags" Target="../tags/tag31.xml"/><Relationship Id="rId21" Type="http://schemas.openxmlformats.org/officeDocument/2006/relationships/tags" Target="../tags/tag30.xml"/><Relationship Id="rId20" Type="http://schemas.openxmlformats.org/officeDocument/2006/relationships/tags" Target="../tags/tag29.xml"/><Relationship Id="rId2" Type="http://schemas.openxmlformats.org/officeDocument/2006/relationships/tags" Target="../tags/tag11.xml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tags" Target="../tags/tag39.xml"/><Relationship Id="rId2" Type="http://schemas.openxmlformats.org/officeDocument/2006/relationships/image" Target="../media/image11.png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21786" y="1054525"/>
            <a:ext cx="3022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CHINESE TRADITIONS</a:t>
            </a:r>
            <a:endParaRPr lang="zh-CN" altLang="en-US" sz="20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1790" y="5180965"/>
            <a:ext cx="7135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将军路卫生院 中医康复科</a:t>
            </a:r>
            <a:r>
              <a:rPr lang="en-US" altLang="zh-CN" sz="28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周静主治医师</a:t>
            </a:r>
            <a:endParaRPr lang="zh-CN" altLang="en-US" sz="28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仿宋" panose="02010609060101010101" charset="-122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56055" y="2044700"/>
            <a:ext cx="7720330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72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儿科推拿中医</a:t>
            </a:r>
            <a:endParaRPr lang="zh-CN" altLang="en-US" sz="72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仿宋" panose="02010609060101010101" charset="-122"/>
              <a:ea typeface="仿宋" panose="02010609060101010101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72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常见手法及讲解</a:t>
            </a:r>
            <a:endParaRPr lang="zh-CN" altLang="en-US" sz="72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仿宋" panose="02010609060101010101" charset="-122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77c8db9d0c4c902b15979418f41dce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046480" y="643255"/>
            <a:ext cx="4171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开天门</a:t>
            </a:r>
            <a:endParaRPr lang="zh-CN" altLang="en-US" sz="2400" b="1" dirty="0">
              <a:solidFill>
                <a:srgbClr val="FF0000"/>
              </a:solidFill>
              <a:cs typeface="Times New Roman" panose="02020603050405020304" pitchFamily="18" charset="0"/>
              <a:sym typeface="+mn-ea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 eaLnBrk="1" hangingPunct="1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cs typeface="Times New Roman" panose="02020603050405020304" pitchFamily="18" charset="0"/>
                <a:sym typeface="+mn-ea"/>
              </a:rPr>
              <a:t>位置：两眉中至前发际成一直线。</a:t>
            </a:r>
            <a:endParaRPr lang="zh-CN" altLang="en-US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cs typeface="Times New Roman" panose="02020603050405020304" pitchFamily="18" charset="0"/>
                <a:sym typeface="+mn-ea"/>
              </a:rPr>
              <a:t>操作：两手扶住其头部，用拇指自眉心起，轮回往上推至前发际称开天门。</a:t>
            </a:r>
            <a:endParaRPr lang="zh-CN" altLang="en-US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cs typeface="Times New Roman" panose="02020603050405020304" pitchFamily="18" charset="0"/>
                <a:sym typeface="+mn-ea"/>
              </a:rPr>
              <a:t>功效：外感发热、头疼。 </a:t>
            </a:r>
            <a:endParaRPr lang="zh-CN" altLang="en-US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cs typeface="Times New Roman" panose="02020603050405020304" pitchFamily="18" charset="0"/>
                <a:sym typeface="+mn-ea"/>
              </a:rPr>
              <a:t>主治：孩子外感之证，包括感冒、发热、头痛、鼻塞等。</a:t>
            </a:r>
            <a:endParaRPr lang="zh-CN" altLang="en-US" sz="2400" b="1" dirty="0"/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386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06970" y="2439670"/>
            <a:ext cx="3841750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推坎宫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位置：自眉心起至眉梢成一横线。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操作：以两拇指侧面自眉心往外分推至眉梢。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功效：疏风解表，醒脑明目。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主治：孩子外感之证，包括感冒、发热、头痛等。</a:t>
            </a:r>
            <a:endParaRPr lang="zh-CN" altLang="zh-CN" sz="2400" b="1" dirty="0"/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412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47268" y="2439035"/>
            <a:ext cx="3743325" cy="280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揉太阳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位置：眉梢与外眼角连线中点之后方凹陷中。</a:t>
            </a:r>
            <a:endParaRPr lang="zh-CN" altLang="zh-CN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操作：以两手托患儿头部，再以两拇指</a:t>
            </a:r>
            <a:r>
              <a:rPr lang="zh-CN" altLang="en-US" sz="2400" b="1" dirty="0">
                <a:sym typeface="+mn-ea"/>
              </a:rPr>
              <a:t>或中指</a:t>
            </a:r>
            <a:r>
              <a:rPr lang="zh-CN" altLang="zh-CN" sz="2400" b="1" dirty="0">
                <a:sym typeface="+mn-ea"/>
              </a:rPr>
              <a:t>运之</a:t>
            </a:r>
            <a:r>
              <a:rPr lang="zh-CN" altLang="en-US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功效：外感发热、目痛，多与开天门、运太阳同用。</a:t>
            </a:r>
            <a:endParaRPr lang="zh-CN" altLang="zh-CN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主治：孩子外感之证，包括感冒、发热、头痛</a:t>
            </a:r>
            <a:r>
              <a:rPr lang="zh-CN" altLang="en-US" sz="2400" b="1" dirty="0">
                <a:sym typeface="+mn-ea"/>
              </a:rPr>
              <a:t>、鼻塞</a:t>
            </a:r>
            <a:r>
              <a:rPr lang="zh-CN" altLang="zh-CN" sz="2400" b="1" dirty="0">
                <a:sym typeface="+mn-ea"/>
              </a:rPr>
              <a:t>等。</a:t>
            </a: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00595" y="2748915"/>
            <a:ext cx="3671888" cy="2754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揉耳后高骨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6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ym typeface="+mn-ea"/>
              </a:rPr>
              <a:t>位置：</a:t>
            </a:r>
            <a:r>
              <a:rPr lang="zh-CN" altLang="zh-CN" sz="2400" b="1" dirty="0">
                <a:sym typeface="+mn-ea"/>
              </a:rPr>
              <a:t>耳后乳突高骨下方</a:t>
            </a:r>
            <a:r>
              <a:rPr lang="en-US" altLang="zh-CN" sz="2400" b="1" dirty="0">
                <a:sym typeface="+mn-ea"/>
              </a:rPr>
              <a:t>1</a:t>
            </a:r>
            <a:r>
              <a:rPr lang="zh-CN" altLang="zh-CN" sz="2400" b="1" dirty="0">
                <a:sym typeface="+mn-ea"/>
              </a:rPr>
              <a:t>寸许的凹陷中。</a:t>
            </a:r>
            <a:endParaRPr lang="zh-CN" altLang="zh-CN" sz="2400" b="1" dirty="0"/>
          </a:p>
          <a:p>
            <a:pPr marL="0" lvl="0" indent="0">
              <a:lnSpc>
                <a:spcPct val="16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操作：用两手中指勾揉之。</a:t>
            </a:r>
            <a:endParaRPr lang="zh-CN" altLang="zh-CN" sz="2400" b="1" dirty="0"/>
          </a:p>
          <a:p>
            <a:pPr marL="0" lvl="0" indent="0">
              <a:lnSpc>
                <a:spcPct val="16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功效：若治疗感冒头疼，多与推攒竹、推坎宫、运太阳合用。</a:t>
            </a:r>
            <a:endParaRPr lang="zh-CN" altLang="zh-CN" sz="2400" b="1" dirty="0"/>
          </a:p>
          <a:p>
            <a:pPr marL="0" lvl="0" indent="0">
              <a:lnSpc>
                <a:spcPct val="16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主治：孩子外感之证，包括感冒、发热、头痛等。</a:t>
            </a:r>
            <a:endParaRPr lang="zh-CN" altLang="zh-CN" sz="2400" b="1" dirty="0"/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460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76503" y="2420938"/>
            <a:ext cx="3609975" cy="2706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拿风池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位置：在后头骨之下，斜方肌与胸锁乳突肌之间的凹陷处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操作：用拇指食指拿揉此穴称为拿风池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功效：本穴发汗效果显著，</a:t>
            </a:r>
            <a:r>
              <a:rPr lang="zh-CN" altLang="en-US" sz="2400" b="1" dirty="0">
                <a:sym typeface="+mn-ea"/>
              </a:rPr>
              <a:t>亦可改善头面部血液循环。</a:t>
            </a:r>
            <a:endParaRPr lang="zh-CN" altLang="zh-CN" sz="2400" b="1" dirty="0"/>
          </a:p>
          <a:p>
            <a:pPr marL="0" lvl="0" indent="0" eaLnBrk="1" hangingPunct="1">
              <a:lnSpc>
                <a:spcPct val="140000"/>
              </a:lnSpc>
              <a:spcBef>
                <a:spcPct val="0"/>
              </a:spcBef>
              <a:buNone/>
            </a:pPr>
            <a:endParaRPr lang="zh-CN" altLang="en-US" sz="2400" b="1" dirty="0"/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484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61885" y="2680335"/>
            <a:ext cx="3455988" cy="2649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揉一窝风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位置：手背腕横纹正中凹陷处为一窝风，在该处按揉，称为“按揉一窝风”。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功效：揉一窝风能温经通络散寒，止腹痛。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lvl="0" indent="0" eaLnBrk="1" hangingPunct="1">
              <a:lnSpc>
                <a:spcPct val="140000"/>
              </a:lnSpc>
              <a:spcBef>
                <a:spcPct val="0"/>
              </a:spcBef>
              <a:buNone/>
            </a:pPr>
            <a:endParaRPr lang="zh-CN" altLang="en-US" sz="2400" b="1" dirty="0"/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508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74635" y="2794000"/>
            <a:ext cx="3336925" cy="250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揉外劳宫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位置：在手背中央与内劳宫相对处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,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在手背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3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、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4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掌骨之间近中点凹陷处为外劳宫，用指端揉该处称“揉外劳宫”。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功效：揉外劳宫可以</a:t>
            </a:r>
            <a:r>
              <a:rPr lang="zh-CN" altLang="zh-CN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温阳散寒，发汗解表。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531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94638" y="2998788"/>
            <a:ext cx="3048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揉二扇门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22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333333"/>
                </a:solidFill>
                <a:sym typeface="+mn-ea"/>
              </a:rPr>
              <a:t>位置：于手背第四掌骨小头与第五掌骨小头之间，无名指与小指指蹼缘稍后取穴。</a:t>
            </a:r>
            <a:endParaRPr lang="en-US" altLang="zh-CN" sz="2400" b="1" dirty="0">
              <a:solidFill>
                <a:srgbClr val="333333"/>
              </a:solidFill>
            </a:endParaRPr>
          </a:p>
          <a:p>
            <a:pPr marL="0" lvl="0" indent="0">
              <a:lnSpc>
                <a:spcPct val="22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ym typeface="+mn-ea"/>
              </a:rPr>
              <a:t>功效：现代常用于治疗发烧，感冒，身热无汗等。</a:t>
            </a: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55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98348" y="2949258"/>
            <a:ext cx="4051300" cy="231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979170" y="643255"/>
            <a:ext cx="4239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解表类穴位介绍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推三关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位置：前臂桡侧（外侧），腕横纹至肘横纹呈一直线为三关，从桡侧腕横纹起单向直推至肘横纹处，称为“推三关”。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功效：推三关有补气行气、温阳散寒、发汗解表的作用，</a:t>
            </a:r>
            <a:r>
              <a:rPr lang="zh-CN" altLang="zh-CN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主治一切虚寒病症。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579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02880" y="2760663"/>
            <a:ext cx="3452813" cy="258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清热类穴位介绍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清天河水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位置：前臂内侧正中，自腕横纹至肘横纹成一直线为天河水。从腕横纹起直推至肘横纹，称“清天河水”。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功效：清天河水能清热解表、泻火除烦，清热而不伤阴。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6627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84795" y="2802255"/>
            <a:ext cx="3521075" cy="2316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8880" y="643255"/>
            <a:ext cx="5174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8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rPr>
              <a:t>小儿推拿古法相传</a:t>
            </a:r>
            <a:endParaRPr lang="zh-CN" sz="48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657913" y="2378379"/>
            <a:ext cx="2382596" cy="2382594"/>
          </a:xfrm>
          <a:prstGeom prst="ellipse">
            <a:avLst/>
          </a:prstGeom>
          <a:solidFill>
            <a:srgbClr val="778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0029" y="2440495"/>
            <a:ext cx="2258364" cy="2258362"/>
          </a:xfrm>
          <a:custGeom>
            <a:avLst/>
            <a:gdLst>
              <a:gd name="connsiteX0" fmla="*/ 1191298 w 2382596"/>
              <a:gd name="connsiteY0" fmla="*/ 0 h 2382594"/>
              <a:gd name="connsiteX1" fmla="*/ 2382596 w 2382596"/>
              <a:gd name="connsiteY1" fmla="*/ 1191297 h 2382594"/>
              <a:gd name="connsiteX2" fmla="*/ 1191298 w 2382596"/>
              <a:gd name="connsiteY2" fmla="*/ 2382594 h 2382594"/>
              <a:gd name="connsiteX3" fmla="*/ 0 w 2382596"/>
              <a:gd name="connsiteY3" fmla="*/ 1191297 h 2382594"/>
              <a:gd name="connsiteX4" fmla="*/ 1191298 w 2382596"/>
              <a:gd name="connsiteY4" fmla="*/ 0 h 238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2596" h="2382594">
                <a:moveTo>
                  <a:pt x="1191298" y="0"/>
                </a:moveTo>
                <a:cubicBezTo>
                  <a:pt x="1849234" y="0"/>
                  <a:pt x="2382596" y="533362"/>
                  <a:pt x="2382596" y="1191297"/>
                </a:cubicBezTo>
                <a:cubicBezTo>
                  <a:pt x="2382596" y="1849232"/>
                  <a:pt x="1849234" y="2382594"/>
                  <a:pt x="1191298" y="2382594"/>
                </a:cubicBezTo>
                <a:cubicBezTo>
                  <a:pt x="533362" y="2382594"/>
                  <a:pt x="0" y="1849232"/>
                  <a:pt x="0" y="1191297"/>
                </a:cubicBezTo>
                <a:cubicBezTo>
                  <a:pt x="0" y="533362"/>
                  <a:pt x="533362" y="0"/>
                  <a:pt x="1191298" y="0"/>
                </a:cubicBezTo>
                <a:close/>
              </a:path>
            </a:pathLst>
          </a:custGeom>
        </p:spPr>
      </p:pic>
      <p:sp>
        <p:nvSpPr>
          <p:cNvPr id="13" name="文本框 12"/>
          <p:cNvSpPr txBox="1"/>
          <p:nvPr/>
        </p:nvSpPr>
        <p:spPr>
          <a:xfrm>
            <a:off x="4159250" y="1289050"/>
            <a:ext cx="7360920" cy="460184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l" eaLnBrk="0" fontAlgn="base" hangingPunct="0">
              <a:lnSpc>
                <a:spcPct val="410000"/>
              </a:lnSpc>
              <a:buClrTx/>
              <a:buSzTx/>
              <a:buFontTx/>
              <a:defRPr/>
            </a:pPr>
            <a:r>
              <a:rPr lang="zh-CN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明代医家龚云林在《小儿推拿方脉活婴秘旨全书》序言提到：养育小儿，难事也。盖因体骨未全，血气未定，脏腑薄弱，汤药难施，一有吐泄惊风，痰喘咳嗽诸症，误投药饵，为害不浅。唯推拿一法，一有疾病，即可医治，手到病除，效验立见，洵保赤之良法也。</a:t>
            </a:r>
            <a:endParaRPr lang="zh-CN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清热类穴位介绍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退六腑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位置：在前臂尺侧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(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小指侧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)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，自肘关节至腕横纹呈一条直线。以食、中指指腹，自肘直线推向腕，称“退六腑”。 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功效：退六腑可清热、凉血、解毒。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60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92670" y="2712720"/>
            <a:ext cx="3563938" cy="2484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清热类穴位介绍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清胃经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位置：在拇指掌侧第一节，大鱼际桡侧赤白肉际处，从掌根至拇指部。 主要操作方法：用推法自拇指指纹推向指尖，称为清胃经。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功效：具有和胃降逆，清热泻火的作用。</a:t>
            </a: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65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08863" y="2240915"/>
            <a:ext cx="3735387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清热类穴位介绍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清大肠经</a:t>
            </a:r>
            <a:endParaRPr lang="zh-CN" altLang="en-US" sz="2400" dirty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位置：在拇指掌侧第一节，大鱼际桡侧赤白肉际处，从掌根至拇指部。 主要操作方法：用推法自拇指指纹推向指尖，称为清胃经。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功效：具有和胃降逆，清热泻火的作用。</a:t>
            </a: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67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05040" y="2127885"/>
            <a:ext cx="3457575" cy="374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清热类穴位介绍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揉曲池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</a:t>
            </a:r>
            <a:r>
              <a:rPr lang="zh-CN" altLang="en-US" sz="2400" b="1" dirty="0">
                <a:sym typeface="+mn-ea"/>
              </a:rPr>
              <a:t>肘横纹外侧端，屈肘，在手肘关节弯曲凹陷处。</a:t>
            </a:r>
            <a:endParaRPr lang="zh-CN" altLang="zh-CN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操作：用拇指食指拿揉此穴称为</a:t>
            </a:r>
            <a:r>
              <a:rPr lang="zh-CN" altLang="en-US" sz="2400" b="1" dirty="0">
                <a:sym typeface="+mn-ea"/>
              </a:rPr>
              <a:t>揉曲</a:t>
            </a:r>
            <a:r>
              <a:rPr lang="zh-CN" altLang="zh-CN" sz="2400" b="1" dirty="0">
                <a:sym typeface="+mn-ea"/>
              </a:rPr>
              <a:t>池</a:t>
            </a:r>
            <a:endParaRPr lang="zh-CN" altLang="zh-CN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</a:t>
            </a:r>
            <a:r>
              <a:rPr lang="zh-CN" altLang="en-US" sz="2400" b="1" dirty="0">
                <a:sym typeface="+mn-ea"/>
              </a:rPr>
              <a:t>治疗外感发热，咳嗽，气喘，腹痛，吐泻，手臂肿痛，手阳明大肠经，经脉所过主治所及。</a:t>
            </a: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700" name="图片 6" descr="揉曲池timg15TEWJHF.gi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32003" y="2435225"/>
            <a:ext cx="3959225" cy="2970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通鼻窍类穴位介绍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揉迎香穴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dirty="0">
                <a:sym typeface="+mn-ea"/>
              </a:rPr>
              <a:t>位置：鼻翼旁五分，鼻唇沟中。</a:t>
            </a:r>
            <a:br>
              <a:rPr lang="en-US" altLang="zh-CN" sz="2400" b="1" dirty="0">
                <a:sym typeface="+mn-ea"/>
              </a:rPr>
            </a:br>
            <a:r>
              <a:rPr lang="zh-CN" altLang="zh-CN" sz="2400" b="1" dirty="0">
                <a:sym typeface="+mn-ea"/>
              </a:rPr>
              <a:t>操作：用食、中二指揉，称揉迎香。</a:t>
            </a:r>
            <a:br>
              <a:rPr lang="en-US" altLang="zh-CN" sz="2400" b="1" dirty="0">
                <a:sym typeface="+mn-ea"/>
              </a:rPr>
            </a:br>
            <a:r>
              <a:rPr lang="zh-CN" altLang="zh-CN" sz="2400" b="1" dirty="0">
                <a:sym typeface="+mn-ea"/>
              </a:rPr>
              <a:t>功效：鼻塞不闻香臭时，按之可以通利鼻窍，使香臭得闻，所以命名为迎香。</a:t>
            </a:r>
            <a:br>
              <a:rPr lang="en-US" altLang="zh-CN" sz="2400" b="1" dirty="0">
                <a:sym typeface="+mn-ea"/>
              </a:rPr>
            </a:br>
            <a:r>
              <a:rPr lang="zh-CN" altLang="zh-CN" sz="2400" b="1" dirty="0">
                <a:sym typeface="+mn-ea"/>
              </a:rPr>
              <a:t>主治：鼻塞流涕。</a:t>
            </a:r>
            <a:endParaRPr lang="zh-CN" altLang="zh-CN" sz="24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25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70090" y="2799080"/>
            <a:ext cx="4630738" cy="269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通鼻窍类穴位介绍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搓鼻根</a:t>
            </a:r>
            <a:endParaRPr lang="zh-CN" altLang="en-US" sz="24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+mn-ea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dirty="0">
                <a:sym typeface="+mn-ea"/>
              </a:rPr>
              <a:t>位置：</a:t>
            </a:r>
            <a:r>
              <a:rPr lang="zh-CN" altLang="en-US" sz="2400" b="1" dirty="0">
                <a:sym typeface="+mn-ea"/>
              </a:rPr>
              <a:t>鼻根部至迎香穴附近</a:t>
            </a:r>
            <a:br>
              <a:rPr lang="en-US" altLang="zh-CN" sz="2400" b="1" dirty="0">
                <a:sym typeface="+mn-ea"/>
              </a:rPr>
            </a:br>
            <a:r>
              <a:rPr lang="zh-CN" altLang="zh-CN" sz="2400" b="1" dirty="0">
                <a:sym typeface="+mn-ea"/>
              </a:rPr>
              <a:t>操作：用</a:t>
            </a:r>
            <a:r>
              <a:rPr lang="zh-CN" altLang="en-US" sz="2400" b="1" dirty="0">
                <a:sym typeface="+mn-ea"/>
              </a:rPr>
              <a:t>双手拇指至上而下推动</a:t>
            </a:r>
            <a:r>
              <a:rPr lang="zh-CN" altLang="zh-CN" sz="2400" b="1" dirty="0">
                <a:sym typeface="+mn-ea"/>
              </a:rPr>
              <a:t>。</a:t>
            </a:r>
            <a:br>
              <a:rPr lang="en-US" altLang="zh-CN" sz="2400" b="1" dirty="0">
                <a:sym typeface="+mn-ea"/>
              </a:rPr>
            </a:br>
            <a:r>
              <a:rPr lang="zh-CN" altLang="zh-CN" sz="2400" b="1" dirty="0">
                <a:sym typeface="+mn-ea"/>
              </a:rPr>
              <a:t>功效：</a:t>
            </a:r>
            <a:r>
              <a:rPr lang="zh-CN" altLang="en-US" sz="2400" b="1" dirty="0">
                <a:sym typeface="+mn-ea"/>
              </a:rPr>
              <a:t>改善鼻部血液循环</a:t>
            </a:r>
            <a:r>
              <a:rPr lang="zh-CN" altLang="zh-CN" sz="2400" b="1" dirty="0">
                <a:sym typeface="+mn-ea"/>
              </a:rPr>
              <a:t>。</a:t>
            </a:r>
            <a:br>
              <a:rPr lang="en-US" altLang="zh-CN" sz="2400" b="1" dirty="0">
                <a:sym typeface="+mn-ea"/>
              </a:rPr>
            </a:br>
            <a:r>
              <a:rPr lang="zh-CN" altLang="zh-CN" sz="2400" b="1" dirty="0">
                <a:sym typeface="+mn-ea"/>
              </a:rPr>
              <a:t>主治：鼻塞流涕</a:t>
            </a:r>
            <a:r>
              <a:rPr lang="zh-CN" altLang="en-US" sz="2400" b="1" dirty="0">
                <a:sym typeface="+mn-ea"/>
              </a:rPr>
              <a:t>，预防感冒</a:t>
            </a:r>
            <a:r>
              <a:rPr lang="zh-CN" altLang="zh-CN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748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93510" y="2603500"/>
            <a:ext cx="4248150" cy="3186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通鼻窍类穴位介绍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黄蜂入洞</a:t>
            </a:r>
            <a:endParaRPr lang="zh-CN" altLang="zh-CN" sz="2400" b="1" dirty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部位：在两鼻孔（操作</a:t>
            </a:r>
            <a:r>
              <a:rPr lang="en-US" altLang="zh-CN" sz="2400" b="1" dirty="0">
                <a:sym typeface="+mn-ea"/>
              </a:rPr>
              <a:t>10-20</a:t>
            </a:r>
            <a:r>
              <a:rPr lang="zh-CN" altLang="zh-CN" sz="2400" b="1" dirty="0">
                <a:sym typeface="+mn-ea"/>
              </a:rPr>
              <a:t>次）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操作：医者以左手挟患儿之头部，右手食中指轻入患儿鼻孔揉之。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功效：发汗、通气、治疗感冒鼻塞流涕（无论风寒风热）</a:t>
            </a:r>
            <a:r>
              <a:rPr lang="zh-CN" altLang="en-US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2773" name="图片 7" descr="3ea1b8dcb0f34534b5d13520c75cea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13613" y="2781300"/>
            <a:ext cx="4319587" cy="275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45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揉板门</a:t>
            </a:r>
            <a:endParaRPr lang="zh-CN" altLang="zh-CN" sz="24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6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位置：手掌面大鱼际平面</a:t>
            </a:r>
            <a:r>
              <a:rPr lang="zh-CN" altLang="en-US" sz="2400" b="1" dirty="0">
                <a:sym typeface="+mn-ea"/>
              </a:rPr>
              <a:t>中点</a:t>
            </a:r>
            <a:r>
              <a:rPr lang="zh-CN" altLang="zh-CN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lvl="0" indent="0">
              <a:lnSpc>
                <a:spcPct val="16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操作：用拇指按揉板门称为揉板门。</a:t>
            </a:r>
            <a:endParaRPr lang="zh-CN" altLang="zh-CN" sz="2400" b="1" dirty="0"/>
          </a:p>
          <a:p>
            <a:pPr marL="0" lvl="0" indent="0">
              <a:lnSpc>
                <a:spcPct val="16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功效：健脾和胃，消食导滞。治疗乳食停滞，食欲不振。</a:t>
            </a:r>
            <a:endParaRPr lang="zh-CN" altLang="zh-CN" sz="2400" b="1" dirty="0"/>
          </a:p>
          <a:p>
            <a:pPr marL="0" lvl="0" indent="0">
              <a:lnSpc>
                <a:spcPct val="16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主治：食积、腹胀、食欲不振、呕吐等。</a:t>
            </a:r>
            <a:endParaRPr lang="zh-CN" altLang="zh-CN" sz="24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78968" y="2856865"/>
            <a:ext cx="4586287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运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内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八卦</a:t>
            </a:r>
            <a:endParaRPr lang="zh-CN" altLang="zh-CN" sz="24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位置：以手掌心至中指指掌横纹为半径三分之二处画圆，分成八个点，分别为：乾、坎、艮、震、巽、离、坤、兑八宫。</a:t>
            </a:r>
            <a:endParaRPr lang="zh-CN" altLang="zh-CN" sz="2400" b="1" dirty="0"/>
          </a:p>
          <a:p>
            <a:pPr marL="0" lvl="0" indent="0"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操作：从乾开始经过坎、震、坤、入兑宫为顺运内八卦。</a:t>
            </a:r>
            <a:endParaRPr lang="zh-CN" altLang="zh-CN" sz="2400" b="1" dirty="0"/>
          </a:p>
          <a:p>
            <a:pPr marL="0" lvl="0" indent="0"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功效：顺运八卦可宽胸理气</a:t>
            </a:r>
            <a:r>
              <a:rPr lang="zh-CN" altLang="en-US" sz="2400" b="1" dirty="0">
                <a:sym typeface="+mn-ea"/>
              </a:rPr>
              <a:t>，消宿食，调和五脏</a:t>
            </a:r>
            <a:r>
              <a:rPr lang="zh-CN" altLang="zh-CN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lvl="0" indent="0"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主治：咳嗽痰喘，呕吐，食积，食欲不振等。</a:t>
            </a:r>
            <a:endParaRPr lang="zh-CN" altLang="zh-CN" sz="2400" b="1" dirty="0"/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4819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69138" y="2259013"/>
            <a:ext cx="4248150" cy="3186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掐揉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四横纹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位置：手掌面，食、中、无名、小指第一指间关节横纹处。</a:t>
            </a:r>
            <a:endParaRPr lang="zh-CN" altLang="zh-CN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操作：小儿四指</a:t>
            </a:r>
            <a:r>
              <a:rPr lang="zh-CN" altLang="en-US" sz="2400" b="1" dirty="0">
                <a:sym typeface="+mn-ea"/>
              </a:rPr>
              <a:t>并拢</a:t>
            </a:r>
            <a:r>
              <a:rPr lang="zh-CN" altLang="zh-CN" sz="2400" b="1" dirty="0">
                <a:sym typeface="+mn-ea"/>
              </a:rPr>
              <a:t>。用拇指甲掐</a:t>
            </a:r>
            <a:r>
              <a:rPr lang="zh-CN" altLang="en-US" sz="2400" b="1" dirty="0">
                <a:sym typeface="+mn-ea"/>
              </a:rPr>
              <a:t>依次掐之揉之</a:t>
            </a:r>
            <a:r>
              <a:rPr lang="zh-CN" altLang="zh-CN" sz="2400" b="1" dirty="0">
                <a:sym typeface="+mn-ea"/>
              </a:rPr>
              <a:t>，为掐</a:t>
            </a:r>
            <a:r>
              <a:rPr lang="zh-CN" altLang="en-US" sz="2400" b="1" dirty="0">
                <a:sym typeface="+mn-ea"/>
              </a:rPr>
              <a:t>揉</a:t>
            </a:r>
            <a:r>
              <a:rPr lang="zh-CN" altLang="zh-CN" sz="2400" b="1" dirty="0">
                <a:sym typeface="+mn-ea"/>
              </a:rPr>
              <a:t>四横纹。</a:t>
            </a:r>
            <a:endParaRPr lang="zh-CN" altLang="zh-CN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功效：退热除烦，散结行气，和气血。</a:t>
            </a:r>
            <a:endParaRPr lang="zh-CN" altLang="zh-CN" sz="2400" b="1" dirty="0"/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主治：腹胀、疳积、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消化不良</a:t>
            </a:r>
            <a:r>
              <a:rPr lang="zh-CN" altLang="zh-CN" sz="2400" b="1" dirty="0">
                <a:sym typeface="+mn-ea"/>
              </a:rPr>
              <a:t>等。</a:t>
            </a: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5843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2602230"/>
            <a:ext cx="3887788" cy="2916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9455" y="563880"/>
            <a:ext cx="10408920" cy="2388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30000"/>
              </a:lnSpc>
            </a:pPr>
            <a:r>
              <a:rPr lang="zh-CN" altLang="en-US" sz="20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小儿推拿古称小儿按摩，是以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中医理论为指导</a:t>
            </a:r>
            <a:r>
              <a:rPr lang="zh-CN" altLang="en-US" sz="20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，应用各种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手法</a:t>
            </a:r>
            <a:r>
              <a:rPr lang="zh-CN" altLang="en-US" sz="20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作用于机体或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特定穴位</a:t>
            </a:r>
            <a:r>
              <a:rPr lang="zh-CN" altLang="en-US" sz="20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，以达到扶正祛邪，调整脏腑功能，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防病治病</a:t>
            </a:r>
            <a:r>
              <a:rPr lang="zh-CN" altLang="en-US" sz="20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为目的的一门学科。</a:t>
            </a:r>
            <a:endParaRPr lang="zh-CN" altLang="en-US" sz="20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30000"/>
              </a:lnSpc>
            </a:pPr>
            <a:r>
              <a:rPr lang="zh-CN" altLang="en-US" sz="20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春秋战国时期最早有小儿推拿治病的记载，魏晋隋唐时期较为重视推拿疗法，明清时期小儿推拿发展达到鼎盛，推拿著作颇丰。</a:t>
            </a:r>
            <a:endParaRPr lang="en-US" altLang="zh-CN" sz="20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0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 descr="历史2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09320" y="3720783"/>
            <a:ext cx="2041525" cy="270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4" descr="https://gss0.baidu.com/7LsWdDW5_xN3otqbppnN2DJv/doc/pic/item/b3119313b07eca8071c95d9a932397dda04483fa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51873" y="3730308"/>
            <a:ext cx="2027237" cy="2700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30328" y="3770630"/>
            <a:ext cx="2136775" cy="267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历史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50960" y="3730625"/>
            <a:ext cx="2188845" cy="271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肺经</a:t>
            </a:r>
            <a:endParaRPr lang="zh-CN" altLang="zh-CN" sz="24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0" eaLnBrk="1" hangingPunct="1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位置：无名指掌面，指尖至指根呈一直线为肺经。在该处从指根推向指尖，称为“清肺经”，从指尖推向指根，称为“补肺经”。功效：补肺经能补益肺气。用于治疗肺气虚损及咳嗽气喘、虚寒怕冷等肺经虚寒症。清肺经可宣肺清热、化痰止咳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6867" name="图片 2" descr="清肺经=984102296,3506443381&amp;fm=26&amp;gp=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6793" y="2634933"/>
            <a:ext cx="4319587" cy="30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掌小横纹</a:t>
            </a:r>
            <a:endParaRPr lang="zh-CN" altLang="zh-CN" sz="2400" b="1" dirty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2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位置：掌小横纹在小指指根下，掌面尺侧纹头。用拇指指端按揉该穴称为“揉掌小横纹”。</a:t>
            </a:r>
            <a:endParaRPr lang="zh-CN" altLang="zh-CN" sz="2400" b="1" dirty="0"/>
          </a:p>
          <a:p>
            <a:pPr marL="0" lvl="0" indent="0">
              <a:lnSpc>
                <a:spcPct val="2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功效：揉掌小横纹可清热散结、宣肺化痰。</a:t>
            </a:r>
            <a:endParaRPr lang="zh-CN" altLang="zh-CN" sz="24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7892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53630" y="2595563"/>
            <a:ext cx="3767138" cy="282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开璇玑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9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1.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揉天突</a:t>
            </a:r>
            <a:r>
              <a:rPr lang="zh-CN" altLang="zh-CN" sz="2400" b="1" dirty="0">
                <a:sym typeface="+mn-ea"/>
              </a:rPr>
              <a:t>，顺时针；</a:t>
            </a:r>
            <a:endParaRPr lang="en-US" altLang="zh-CN" sz="2400" b="1" dirty="0"/>
          </a:p>
          <a:p>
            <a:pPr marL="0" lvl="0" indent="0">
              <a:lnSpc>
                <a:spcPct val="19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分推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胸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八道</a:t>
            </a:r>
            <a:r>
              <a:rPr lang="zh-CN" altLang="zh-CN" sz="2400" b="1" dirty="0">
                <a:sym typeface="+mn-ea"/>
              </a:rPr>
              <a:t>，由中间向两侧推，手要贴，手法稳而不乱；</a:t>
            </a:r>
            <a:endParaRPr lang="en-US" altLang="zh-CN" sz="2400" b="1" dirty="0"/>
          </a:p>
          <a:p>
            <a:pPr marL="0" lvl="0" indent="0">
              <a:lnSpc>
                <a:spcPct val="19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揉膻中</a:t>
            </a:r>
            <a:r>
              <a:rPr lang="zh-CN" altLang="zh-CN" sz="2400" b="1" dirty="0">
                <a:sym typeface="+mn-ea"/>
              </a:rPr>
              <a:t>，顺时针；</a:t>
            </a:r>
            <a:endParaRPr lang="zh-CN" altLang="en-US" sz="24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8914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12585" y="2055495"/>
            <a:ext cx="2160588" cy="1944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73173" y="2055495"/>
            <a:ext cx="2881312" cy="1944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06373" y="4097020"/>
            <a:ext cx="2736850" cy="170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揉肺俞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位置：在第</a:t>
            </a:r>
            <a:r>
              <a:rPr lang="en-US" altLang="zh-CN" sz="2400" b="1" dirty="0">
                <a:sym typeface="+mn-ea"/>
              </a:rPr>
              <a:t>3</a:t>
            </a:r>
            <a:r>
              <a:rPr lang="zh-CN" altLang="zh-CN" sz="2400" b="1" dirty="0">
                <a:sym typeface="+mn-ea"/>
              </a:rPr>
              <a:t>胸椎棘突下缘旁开</a:t>
            </a:r>
            <a:r>
              <a:rPr lang="en-US" altLang="zh-CN" sz="2400" b="1" dirty="0">
                <a:sym typeface="+mn-ea"/>
              </a:rPr>
              <a:t>1.5</a:t>
            </a:r>
            <a:r>
              <a:rPr lang="zh-CN" altLang="zh-CN" sz="2400" b="1" dirty="0">
                <a:sym typeface="+mn-ea"/>
              </a:rPr>
              <a:t>寸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操作：用两拇指或用示、中二指揉两侧肺俞，称揉肺俞；</a:t>
            </a:r>
            <a:endParaRPr lang="en-US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功效：益肺理气，止咳化痰。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主治：咳喘以及一切呼吸道疾患。</a:t>
            </a:r>
            <a:endParaRPr lang="zh-CN" altLang="zh-CN" sz="24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940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22503" y="2219643"/>
            <a:ext cx="3529012" cy="2646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分推肩胛骨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3048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latin typeface="宋体" panose="02010600030101010101" pitchFamily="2" charset="-122"/>
                <a:sym typeface="+mn-ea"/>
              </a:rPr>
              <a:t>位置：以双拇指分别从肩胛骨骨缝从上至下向两旁分推，叫做分推肩胛骨，刺激到的穴位有肩井穴、风门穴、肺俞穴等治疗咳嗽的大穴。</a:t>
            </a:r>
            <a:endParaRPr lang="zh-CN" altLang="zh-CN" sz="2400" b="1" dirty="0">
              <a:latin typeface="宋体" panose="02010600030101010101" pitchFamily="2" charset="-122"/>
            </a:endParaRPr>
          </a:p>
          <a:p>
            <a:pPr marL="0" lvl="0" indent="3048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latin typeface="宋体" panose="02010600030101010101" pitchFamily="2" charset="-122"/>
                <a:sym typeface="+mn-ea"/>
              </a:rPr>
              <a:t>功效：分推肩胛骨具有宣肺，镇咳的作用。</a:t>
            </a:r>
            <a:endParaRPr lang="zh-CN" altLang="zh-CN" sz="2400" b="1" dirty="0">
              <a:latin typeface="宋体" panose="02010600030101010101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963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08620" y="1989138"/>
            <a:ext cx="3384550" cy="338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23085"/>
            <a:ext cx="6318250" cy="3836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搓摩胁肋</a:t>
            </a:r>
            <a:endParaRPr lang="zh-CN" sz="24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24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lvl="0" indent="0" eaLnBrk="1" hangingPunct="1">
              <a:lnSpc>
                <a:spcPct val="270000"/>
              </a:lnSpc>
              <a:spcBef>
                <a:spcPct val="0"/>
              </a:spcBef>
              <a:buNone/>
            </a:pPr>
            <a:r>
              <a:rPr lang="zh-CN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位置：</a:t>
            </a:r>
            <a:r>
              <a:rPr lang="zh-CN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医生从小儿身后，用双手掌在小儿两腋下胁肋处自上而下搓摩，称按弦走搓摩。又称搓摩胁肋。次数：搓摩</a:t>
            </a: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50-100 </a:t>
            </a:r>
            <a:r>
              <a:rPr lang="zh-CN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次。</a:t>
            </a:r>
            <a:endParaRPr lang="zh-CN" altLang="zh-CN" sz="24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ct val="270000"/>
              </a:lnSpc>
              <a:spcBef>
                <a:spcPct val="0"/>
              </a:spcBef>
              <a:buNone/>
            </a:pPr>
            <a:r>
              <a:rPr lang="zh-CN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功效：理气化痰，健脾消食。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lvl="0" indent="304800">
              <a:lnSpc>
                <a:spcPct val="150000"/>
              </a:lnSpc>
              <a:spcBef>
                <a:spcPct val="0"/>
              </a:spcBef>
              <a:buNone/>
            </a:pPr>
            <a:endParaRPr lang="zh-CN" altLang="zh-CN" sz="2400" b="1" dirty="0">
              <a:latin typeface="宋体" panose="02010600030101010101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1987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02793" y="2353628"/>
            <a:ext cx="3600450" cy="2700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保健类穴位介绍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脾经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位置：拇指桡侧缘，指尖至指根呈一直线为脾经，在该处从指尖推向指根，称为“补脾经”；在该处来回推动，称为“清补脾经”。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功效：补脾经能健脾胃、补气血。清补脾经能清热化湿。</a:t>
            </a:r>
            <a:endParaRPr lang="zh-CN" altLang="zh-CN" sz="2400" b="1" dirty="0">
              <a:latin typeface="宋体" panose="02010600030101010101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301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81900" y="2420938"/>
            <a:ext cx="3533775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sym typeface="+mn-ea"/>
              </a:rPr>
              <a:t>肾经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位置：小指掌面，由指尖至指根呈一直线为肾经。从指根直推向指尖，为“补肾经”。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功效：补肾经具有补肾益脑、温阳下元的作用。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lvl="0" indent="304800">
              <a:lnSpc>
                <a:spcPct val="150000"/>
              </a:lnSpc>
              <a:spcBef>
                <a:spcPct val="0"/>
              </a:spcBef>
              <a:buNone/>
            </a:pPr>
            <a:endParaRPr lang="zh-CN" altLang="zh-CN" sz="2400" b="1" dirty="0">
              <a:latin typeface="宋体" panose="02010600030101010101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4036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86395" y="2832100"/>
            <a:ext cx="3048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606540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揉二马</a:t>
            </a:r>
            <a:endParaRPr lang="zh-CN" altLang="en-US" sz="2400" b="1" dirty="0">
              <a:solidFill>
                <a:srgbClr val="FF0000"/>
              </a:solidFill>
              <a:cs typeface="Times New Roman" panose="02020603050405020304" pitchFamily="18" charset="0"/>
              <a:sym typeface="+mn-ea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solidFill>
                <a:srgbClr val="FF0000"/>
              </a:solidFill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位置：手背无名指和小指掌指关节后的凹陷中的穴位为二人上马，简称“二马”，用指端按揉该处称“按揉二马”。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功效：揉二马可以补肾滋阴，清心，利小便。</a:t>
            </a:r>
            <a:endParaRPr lang="zh-CN" altLang="zh-CN" sz="2400" b="1" dirty="0">
              <a:latin typeface="宋体" panose="02010600030101010101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5060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65098" y="2870835"/>
            <a:ext cx="3168650" cy="237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摩腹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位置：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肚脐周围腹部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操作：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术者用掌或四肢摩腹部，称摩腹，摩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300-500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次。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逆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时针为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补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顺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时针为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泻</a:t>
            </a: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功效：健脾和胃。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主治：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顺时针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能消食导滞通便，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逆时针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sym typeface="+mn-ea"/>
              </a:rPr>
              <a:t>可健脾止泻。</a:t>
            </a:r>
            <a:b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</a:b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6083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61885" y="2818448"/>
            <a:ext cx="3960813" cy="2970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4"/>
          <p:cNvGrpSpPr/>
          <p:nvPr/>
        </p:nvGrpSpPr>
        <p:grpSpPr>
          <a:xfrm>
            <a:off x="8532062" y="2186812"/>
            <a:ext cx="3000368" cy="2803454"/>
            <a:chOff x="5818187" y="438150"/>
            <a:chExt cx="2749550" cy="3190876"/>
          </a:xfrm>
          <a:solidFill>
            <a:srgbClr val="778749"/>
          </a:solidFill>
        </p:grpSpPr>
        <p:grpSp>
          <p:nvGrpSpPr>
            <p:cNvPr id="5" name="Group 198"/>
            <p:cNvGrpSpPr/>
            <p:nvPr/>
          </p:nvGrpSpPr>
          <p:grpSpPr>
            <a:xfrm>
              <a:off x="6153150" y="604838"/>
              <a:ext cx="2290763" cy="3024188"/>
              <a:chOff x="6153150" y="604838"/>
              <a:chExt cx="2290763" cy="3024188"/>
            </a:xfrm>
            <a:grpFill/>
          </p:grpSpPr>
          <p:sp>
            <p:nvSpPr>
              <p:cNvPr id="40" name="Freeform 122"/>
              <p:cNvSpPr/>
              <p:nvPr/>
            </p:nvSpPr>
            <p:spPr bwMode="auto">
              <a:xfrm>
                <a:off x="6153150" y="604838"/>
                <a:ext cx="2290763" cy="3024188"/>
              </a:xfrm>
              <a:custGeom>
                <a:avLst/>
                <a:gdLst/>
                <a:ahLst/>
                <a:cxnLst>
                  <a:cxn ang="0">
                    <a:pos x="316" y="54"/>
                  </a:cxn>
                  <a:cxn ang="0">
                    <a:pos x="318" y="68"/>
                  </a:cxn>
                  <a:cxn ang="0">
                    <a:pos x="327" y="117"/>
                  </a:cxn>
                  <a:cxn ang="0">
                    <a:pos x="327" y="273"/>
                  </a:cxn>
                  <a:cxn ang="0">
                    <a:pos x="313" y="331"/>
                  </a:cxn>
                  <a:cxn ang="0">
                    <a:pos x="390" y="322"/>
                  </a:cxn>
                  <a:cxn ang="0">
                    <a:pos x="465" y="265"/>
                  </a:cxn>
                  <a:cxn ang="0">
                    <a:pos x="502" y="220"/>
                  </a:cxn>
                  <a:cxn ang="0">
                    <a:pos x="448" y="289"/>
                  </a:cxn>
                  <a:cxn ang="0">
                    <a:pos x="383" y="339"/>
                  </a:cxn>
                  <a:cxn ang="0">
                    <a:pos x="365" y="350"/>
                  </a:cxn>
                  <a:cxn ang="0">
                    <a:pos x="335" y="383"/>
                  </a:cxn>
                  <a:cxn ang="0">
                    <a:pos x="445" y="344"/>
                  </a:cxn>
                  <a:cxn ang="0">
                    <a:pos x="472" y="320"/>
                  </a:cxn>
                  <a:cxn ang="0">
                    <a:pos x="554" y="223"/>
                  </a:cxn>
                  <a:cxn ang="0">
                    <a:pos x="479" y="328"/>
                  </a:cxn>
                  <a:cxn ang="0">
                    <a:pos x="471" y="337"/>
                  </a:cxn>
                  <a:cxn ang="0">
                    <a:pos x="422" y="374"/>
                  </a:cxn>
                  <a:cxn ang="0">
                    <a:pos x="309" y="453"/>
                  </a:cxn>
                  <a:cxn ang="0">
                    <a:pos x="320" y="708"/>
                  </a:cxn>
                  <a:cxn ang="0">
                    <a:pos x="230" y="708"/>
                  </a:cxn>
                  <a:cxn ang="0">
                    <a:pos x="203" y="385"/>
                  </a:cxn>
                  <a:cxn ang="0">
                    <a:pos x="175" y="367"/>
                  </a:cxn>
                  <a:cxn ang="0">
                    <a:pos x="80" y="315"/>
                  </a:cxn>
                  <a:cxn ang="0">
                    <a:pos x="0" y="267"/>
                  </a:cxn>
                  <a:cxn ang="0">
                    <a:pos x="72" y="301"/>
                  </a:cxn>
                  <a:cxn ang="0">
                    <a:pos x="100" y="249"/>
                  </a:cxn>
                  <a:cxn ang="0">
                    <a:pos x="91" y="222"/>
                  </a:cxn>
                  <a:cxn ang="0">
                    <a:pos x="112" y="246"/>
                  </a:cxn>
                  <a:cxn ang="0">
                    <a:pos x="119" y="266"/>
                  </a:cxn>
                  <a:cxn ang="0">
                    <a:pos x="134" y="300"/>
                  </a:cxn>
                  <a:cxn ang="0">
                    <a:pos x="172" y="343"/>
                  </a:cxn>
                  <a:cxn ang="0">
                    <a:pos x="208" y="328"/>
                  </a:cxn>
                  <a:cxn ang="0">
                    <a:pos x="191" y="278"/>
                  </a:cxn>
                  <a:cxn ang="0">
                    <a:pos x="173" y="142"/>
                  </a:cxn>
                  <a:cxn ang="0">
                    <a:pos x="190" y="28"/>
                  </a:cxn>
                  <a:cxn ang="0">
                    <a:pos x="184" y="174"/>
                  </a:cxn>
                  <a:cxn ang="0">
                    <a:pos x="209" y="273"/>
                  </a:cxn>
                  <a:cxn ang="0">
                    <a:pos x="246" y="339"/>
                  </a:cxn>
                  <a:cxn ang="0">
                    <a:pos x="307" y="268"/>
                  </a:cxn>
                  <a:cxn ang="0">
                    <a:pos x="321" y="127"/>
                  </a:cxn>
                  <a:cxn ang="0">
                    <a:pos x="314" y="60"/>
                  </a:cxn>
                  <a:cxn ang="0">
                    <a:pos x="302" y="0"/>
                  </a:cxn>
                </a:cxnLst>
                <a:rect l="0" t="0" r="r" b="b"/>
                <a:pathLst>
                  <a:path w="554" h="730">
                    <a:moveTo>
                      <a:pt x="302" y="0"/>
                    </a:moveTo>
                    <a:cubicBezTo>
                      <a:pt x="303" y="4"/>
                      <a:pt x="304" y="8"/>
                      <a:pt x="306" y="11"/>
                    </a:cubicBezTo>
                    <a:cubicBezTo>
                      <a:pt x="309" y="26"/>
                      <a:pt x="313" y="40"/>
                      <a:pt x="316" y="54"/>
                    </a:cubicBezTo>
                    <a:cubicBezTo>
                      <a:pt x="316" y="54"/>
                      <a:pt x="316" y="54"/>
                      <a:pt x="316" y="54"/>
                    </a:cubicBezTo>
                    <a:cubicBezTo>
                      <a:pt x="316" y="56"/>
                      <a:pt x="316" y="58"/>
                      <a:pt x="317" y="60"/>
                    </a:cubicBezTo>
                    <a:cubicBezTo>
                      <a:pt x="317" y="63"/>
                      <a:pt x="318" y="65"/>
                      <a:pt x="318" y="68"/>
                    </a:cubicBezTo>
                    <a:cubicBezTo>
                      <a:pt x="321" y="84"/>
                      <a:pt x="324" y="100"/>
                      <a:pt x="326" y="115"/>
                    </a:cubicBezTo>
                    <a:cubicBezTo>
                      <a:pt x="326" y="115"/>
                      <a:pt x="326" y="115"/>
                      <a:pt x="326" y="115"/>
                    </a:cubicBezTo>
                    <a:cubicBezTo>
                      <a:pt x="326" y="116"/>
                      <a:pt x="326" y="117"/>
                      <a:pt x="327" y="117"/>
                    </a:cubicBezTo>
                    <a:cubicBezTo>
                      <a:pt x="327" y="118"/>
                      <a:pt x="327" y="119"/>
                      <a:pt x="327" y="120"/>
                    </a:cubicBezTo>
                    <a:cubicBezTo>
                      <a:pt x="334" y="176"/>
                      <a:pt x="334" y="226"/>
                      <a:pt x="327" y="272"/>
                    </a:cubicBezTo>
                    <a:cubicBezTo>
                      <a:pt x="327" y="272"/>
                      <a:pt x="327" y="273"/>
                      <a:pt x="327" y="273"/>
                    </a:cubicBezTo>
                    <a:cubicBezTo>
                      <a:pt x="326" y="278"/>
                      <a:pt x="325" y="283"/>
                      <a:pt x="324" y="288"/>
                    </a:cubicBezTo>
                    <a:cubicBezTo>
                      <a:pt x="324" y="289"/>
                      <a:pt x="324" y="291"/>
                      <a:pt x="324" y="292"/>
                    </a:cubicBezTo>
                    <a:cubicBezTo>
                      <a:pt x="321" y="305"/>
                      <a:pt x="317" y="318"/>
                      <a:pt x="313" y="331"/>
                    </a:cubicBezTo>
                    <a:cubicBezTo>
                      <a:pt x="308" y="345"/>
                      <a:pt x="302" y="359"/>
                      <a:pt x="295" y="373"/>
                    </a:cubicBezTo>
                    <a:cubicBezTo>
                      <a:pt x="315" y="367"/>
                      <a:pt x="333" y="359"/>
                      <a:pt x="349" y="348"/>
                    </a:cubicBez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09" y="312"/>
                      <a:pt x="427" y="299"/>
                      <a:pt x="443" y="285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51" y="279"/>
                      <a:pt x="458" y="273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78" y="252"/>
                      <a:pt x="491" y="236"/>
                      <a:pt x="502" y="220"/>
                    </a:cubicBezTo>
                    <a:cubicBezTo>
                      <a:pt x="492" y="237"/>
                      <a:pt x="481" y="253"/>
                      <a:pt x="468" y="268"/>
                    </a:cubicBezTo>
                    <a:cubicBezTo>
                      <a:pt x="468" y="268"/>
                      <a:pt x="468" y="268"/>
                      <a:pt x="468" y="268"/>
                    </a:cubicBezTo>
                    <a:cubicBezTo>
                      <a:pt x="461" y="275"/>
                      <a:pt x="455" y="282"/>
                      <a:pt x="448" y="289"/>
                    </a:cubicBezTo>
                    <a:cubicBezTo>
                      <a:pt x="447" y="289"/>
                      <a:pt x="447" y="289"/>
                      <a:pt x="447" y="289"/>
                    </a:cubicBezTo>
                    <a:cubicBezTo>
                      <a:pt x="447" y="290"/>
                      <a:pt x="447" y="290"/>
                      <a:pt x="447" y="290"/>
                    </a:cubicBezTo>
                    <a:cubicBezTo>
                      <a:pt x="428" y="308"/>
                      <a:pt x="407" y="324"/>
                      <a:pt x="383" y="339"/>
                    </a:cubicBezTo>
                    <a:cubicBezTo>
                      <a:pt x="382" y="339"/>
                      <a:pt x="382" y="340"/>
                      <a:pt x="381" y="340"/>
                    </a:cubicBezTo>
                    <a:cubicBezTo>
                      <a:pt x="377" y="342"/>
                      <a:pt x="374" y="345"/>
                      <a:pt x="370" y="347"/>
                    </a:cubicBezTo>
                    <a:cubicBezTo>
                      <a:pt x="368" y="348"/>
                      <a:pt x="366" y="349"/>
                      <a:pt x="365" y="350"/>
                    </a:cubicBezTo>
                    <a:cubicBezTo>
                      <a:pt x="364" y="351"/>
                      <a:pt x="363" y="351"/>
                      <a:pt x="362" y="352"/>
                    </a:cubicBezTo>
                    <a:cubicBezTo>
                      <a:pt x="360" y="353"/>
                      <a:pt x="359" y="354"/>
                      <a:pt x="358" y="355"/>
                    </a:cubicBezTo>
                    <a:cubicBezTo>
                      <a:pt x="347" y="364"/>
                      <a:pt x="339" y="374"/>
                      <a:pt x="335" y="383"/>
                    </a:cubicBezTo>
                    <a:cubicBezTo>
                      <a:pt x="354" y="388"/>
                      <a:pt x="375" y="385"/>
                      <a:pt x="399" y="373"/>
                    </a:cubicBezTo>
                    <a:cubicBezTo>
                      <a:pt x="405" y="371"/>
                      <a:pt x="410" y="368"/>
                      <a:pt x="415" y="364"/>
                    </a:cubicBezTo>
                    <a:cubicBezTo>
                      <a:pt x="425" y="359"/>
                      <a:pt x="435" y="352"/>
                      <a:pt x="445" y="344"/>
                    </a:cubicBezTo>
                    <a:cubicBezTo>
                      <a:pt x="451" y="339"/>
                      <a:pt x="457" y="334"/>
                      <a:pt x="463" y="328"/>
                    </a:cubicBezTo>
                    <a:cubicBezTo>
                      <a:pt x="463" y="328"/>
                      <a:pt x="464" y="328"/>
                      <a:pt x="464" y="327"/>
                    </a:cubicBezTo>
                    <a:cubicBezTo>
                      <a:pt x="466" y="325"/>
                      <a:pt x="469" y="323"/>
                      <a:pt x="472" y="320"/>
                    </a:cubicBezTo>
                    <a:cubicBezTo>
                      <a:pt x="476" y="316"/>
                      <a:pt x="481" y="311"/>
                      <a:pt x="486" y="306"/>
                    </a:cubicBezTo>
                    <a:cubicBezTo>
                      <a:pt x="489" y="303"/>
                      <a:pt x="492" y="300"/>
                      <a:pt x="494" y="298"/>
                    </a:cubicBezTo>
                    <a:cubicBezTo>
                      <a:pt x="554" y="223"/>
                      <a:pt x="554" y="223"/>
                      <a:pt x="554" y="223"/>
                    </a:cubicBezTo>
                    <a:cubicBezTo>
                      <a:pt x="493" y="312"/>
                      <a:pt x="493" y="312"/>
                      <a:pt x="493" y="312"/>
                    </a:cubicBezTo>
                    <a:cubicBezTo>
                      <a:pt x="493" y="312"/>
                      <a:pt x="493" y="312"/>
                      <a:pt x="493" y="313"/>
                    </a:cubicBezTo>
                    <a:cubicBezTo>
                      <a:pt x="489" y="318"/>
                      <a:pt x="484" y="323"/>
                      <a:pt x="479" y="328"/>
                    </a:cubicBezTo>
                    <a:cubicBezTo>
                      <a:pt x="479" y="328"/>
                      <a:pt x="479" y="328"/>
                      <a:pt x="479" y="328"/>
                    </a:cubicBezTo>
                    <a:cubicBezTo>
                      <a:pt x="479" y="329"/>
                      <a:pt x="479" y="329"/>
                      <a:pt x="478" y="329"/>
                    </a:cubicBezTo>
                    <a:cubicBezTo>
                      <a:pt x="476" y="332"/>
                      <a:pt x="474" y="334"/>
                      <a:pt x="471" y="337"/>
                    </a:cubicBezTo>
                    <a:cubicBezTo>
                      <a:pt x="463" y="345"/>
                      <a:pt x="455" y="352"/>
                      <a:pt x="446" y="358"/>
                    </a:cubicBezTo>
                    <a:cubicBezTo>
                      <a:pt x="446" y="359"/>
                      <a:pt x="445" y="359"/>
                      <a:pt x="445" y="359"/>
                    </a:cubicBezTo>
                    <a:cubicBezTo>
                      <a:pt x="438" y="365"/>
                      <a:pt x="430" y="370"/>
                      <a:pt x="422" y="374"/>
                    </a:cubicBezTo>
                    <a:cubicBezTo>
                      <a:pt x="416" y="378"/>
                      <a:pt x="410" y="381"/>
                      <a:pt x="404" y="384"/>
                    </a:cubicBezTo>
                    <a:cubicBezTo>
                      <a:pt x="393" y="389"/>
                      <a:pt x="381" y="393"/>
                      <a:pt x="368" y="397"/>
                    </a:cubicBezTo>
                    <a:cubicBezTo>
                      <a:pt x="335" y="410"/>
                      <a:pt x="315" y="429"/>
                      <a:pt x="309" y="453"/>
                    </a:cubicBezTo>
                    <a:cubicBezTo>
                      <a:pt x="304" y="471"/>
                      <a:pt x="301" y="493"/>
                      <a:pt x="301" y="519"/>
                    </a:cubicBezTo>
                    <a:cubicBezTo>
                      <a:pt x="301" y="519"/>
                      <a:pt x="301" y="520"/>
                      <a:pt x="301" y="521"/>
                    </a:cubicBezTo>
                    <a:cubicBezTo>
                      <a:pt x="300" y="584"/>
                      <a:pt x="306" y="646"/>
                      <a:pt x="320" y="708"/>
                    </a:cubicBezTo>
                    <a:cubicBezTo>
                      <a:pt x="320" y="708"/>
                      <a:pt x="320" y="709"/>
                      <a:pt x="320" y="710"/>
                    </a:cubicBezTo>
                    <a:cubicBezTo>
                      <a:pt x="291" y="730"/>
                      <a:pt x="261" y="729"/>
                      <a:pt x="229" y="710"/>
                    </a:cubicBezTo>
                    <a:cubicBezTo>
                      <a:pt x="229" y="709"/>
                      <a:pt x="230" y="708"/>
                      <a:pt x="230" y="708"/>
                    </a:cubicBezTo>
                    <a:cubicBezTo>
                      <a:pt x="246" y="646"/>
                      <a:pt x="253" y="580"/>
                      <a:pt x="252" y="511"/>
                    </a:cubicBezTo>
                    <a:cubicBezTo>
                      <a:pt x="252" y="510"/>
                      <a:pt x="252" y="509"/>
                      <a:pt x="252" y="509"/>
                    </a:cubicBezTo>
                    <a:cubicBezTo>
                      <a:pt x="252" y="444"/>
                      <a:pt x="235" y="402"/>
                      <a:pt x="203" y="385"/>
                    </a:cubicBezTo>
                    <a:cubicBezTo>
                      <a:pt x="202" y="385"/>
                      <a:pt x="202" y="385"/>
                      <a:pt x="201" y="384"/>
                    </a:cubicBezTo>
                    <a:cubicBezTo>
                      <a:pt x="176" y="367"/>
                      <a:pt x="176" y="367"/>
                      <a:pt x="176" y="367"/>
                    </a:cubicBezTo>
                    <a:cubicBezTo>
                      <a:pt x="176" y="367"/>
                      <a:pt x="175" y="367"/>
                      <a:pt x="175" y="367"/>
                    </a:cubicBezTo>
                    <a:cubicBezTo>
                      <a:pt x="171" y="363"/>
                      <a:pt x="167" y="358"/>
                      <a:pt x="162" y="354"/>
                    </a:cubicBezTo>
                    <a:cubicBezTo>
                      <a:pt x="147" y="341"/>
                      <a:pt x="130" y="331"/>
                      <a:pt x="111" y="325"/>
                    </a:cubicBezTo>
                    <a:cubicBezTo>
                      <a:pt x="100" y="322"/>
                      <a:pt x="90" y="318"/>
                      <a:pt x="80" y="315"/>
                    </a:cubicBezTo>
                    <a:cubicBezTo>
                      <a:pt x="76" y="313"/>
                      <a:pt x="72" y="311"/>
                      <a:pt x="68" y="310"/>
                    </a:cubicBezTo>
                    <a:cubicBezTo>
                      <a:pt x="65" y="309"/>
                      <a:pt x="63" y="308"/>
                      <a:pt x="61" y="307"/>
                    </a:cubicBezTo>
                    <a:cubicBezTo>
                      <a:pt x="37" y="296"/>
                      <a:pt x="17" y="283"/>
                      <a:pt x="0" y="267"/>
                    </a:cubicBezTo>
                    <a:cubicBezTo>
                      <a:pt x="25" y="281"/>
                      <a:pt x="47" y="292"/>
                      <a:pt x="65" y="298"/>
                    </a:cubicBezTo>
                    <a:cubicBezTo>
                      <a:pt x="67" y="299"/>
                      <a:pt x="69" y="300"/>
                      <a:pt x="71" y="300"/>
                    </a:cubicBezTo>
                    <a:cubicBezTo>
                      <a:pt x="72" y="300"/>
                      <a:pt x="72" y="301"/>
                      <a:pt x="72" y="301"/>
                    </a:cubicBezTo>
                    <a:cubicBezTo>
                      <a:pt x="94" y="308"/>
                      <a:pt x="111" y="309"/>
                      <a:pt x="122" y="304"/>
                    </a:cubicBezTo>
                    <a:cubicBezTo>
                      <a:pt x="111" y="290"/>
                      <a:pt x="105" y="276"/>
                      <a:pt x="103" y="261"/>
                    </a:cubicBezTo>
                    <a:cubicBezTo>
                      <a:pt x="102" y="257"/>
                      <a:pt x="101" y="253"/>
                      <a:pt x="100" y="249"/>
                    </a:cubicBezTo>
                    <a:cubicBezTo>
                      <a:pt x="99" y="244"/>
                      <a:pt x="97" y="240"/>
                      <a:pt x="96" y="235"/>
                    </a:cubicBezTo>
                    <a:cubicBezTo>
                      <a:pt x="94" y="231"/>
                      <a:pt x="93" y="227"/>
                      <a:pt x="91" y="222"/>
                    </a:cubicBezTo>
                    <a:cubicBezTo>
                      <a:pt x="91" y="222"/>
                      <a:pt x="91" y="222"/>
                      <a:pt x="91" y="222"/>
                    </a:cubicBezTo>
                    <a:cubicBezTo>
                      <a:pt x="86" y="211"/>
                      <a:pt x="81" y="200"/>
                      <a:pt x="74" y="189"/>
                    </a:cubicBezTo>
                    <a:cubicBezTo>
                      <a:pt x="86" y="203"/>
                      <a:pt x="97" y="217"/>
                      <a:pt x="104" y="231"/>
                    </a:cubicBezTo>
                    <a:cubicBezTo>
                      <a:pt x="107" y="236"/>
                      <a:pt x="110" y="241"/>
                      <a:pt x="112" y="246"/>
                    </a:cubicBezTo>
                    <a:cubicBezTo>
                      <a:pt x="112" y="246"/>
                      <a:pt x="112" y="246"/>
                      <a:pt x="112" y="246"/>
                    </a:cubicBezTo>
                    <a:cubicBezTo>
                      <a:pt x="114" y="252"/>
                      <a:pt x="117" y="258"/>
                      <a:pt x="118" y="264"/>
                    </a:cubicBezTo>
                    <a:cubicBezTo>
                      <a:pt x="119" y="266"/>
                      <a:pt x="119" y="266"/>
                      <a:pt x="119" y="266"/>
                    </a:cubicBezTo>
                    <a:cubicBezTo>
                      <a:pt x="119" y="267"/>
                      <a:pt x="120" y="269"/>
                      <a:pt x="120" y="271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4" y="283"/>
                      <a:pt x="129" y="292"/>
                      <a:pt x="134" y="300"/>
                    </a:cubicBezTo>
                    <a:cubicBezTo>
                      <a:pt x="139" y="308"/>
                      <a:pt x="144" y="315"/>
                      <a:pt x="150" y="322"/>
                    </a:cubicBezTo>
                    <a:cubicBezTo>
                      <a:pt x="153" y="325"/>
                      <a:pt x="156" y="328"/>
                      <a:pt x="160" y="332"/>
                    </a:cubicBezTo>
                    <a:cubicBezTo>
                      <a:pt x="164" y="336"/>
                      <a:pt x="168" y="339"/>
                      <a:pt x="172" y="343"/>
                    </a:cubicBezTo>
                    <a:cubicBezTo>
                      <a:pt x="184" y="353"/>
                      <a:pt x="197" y="362"/>
                      <a:pt x="212" y="371"/>
                    </a:cubicBezTo>
                    <a:cubicBezTo>
                      <a:pt x="219" y="375"/>
                      <a:pt x="226" y="379"/>
                      <a:pt x="234" y="383"/>
                    </a:cubicBezTo>
                    <a:cubicBezTo>
                      <a:pt x="224" y="364"/>
                      <a:pt x="215" y="346"/>
                      <a:pt x="208" y="328"/>
                    </a:cubicBezTo>
                    <a:cubicBezTo>
                      <a:pt x="205" y="321"/>
                      <a:pt x="203" y="315"/>
                      <a:pt x="200" y="308"/>
                    </a:cubicBezTo>
                    <a:cubicBezTo>
                      <a:pt x="197" y="298"/>
                      <a:pt x="194" y="288"/>
                      <a:pt x="191" y="279"/>
                    </a:cubicBezTo>
                    <a:cubicBezTo>
                      <a:pt x="191" y="278"/>
                      <a:pt x="191" y="278"/>
                      <a:pt x="191" y="278"/>
                    </a:cubicBezTo>
                    <a:cubicBezTo>
                      <a:pt x="187" y="264"/>
                      <a:pt x="183" y="250"/>
                      <a:pt x="181" y="236"/>
                    </a:cubicBezTo>
                    <a:cubicBezTo>
                      <a:pt x="179" y="228"/>
                      <a:pt x="178" y="221"/>
                      <a:pt x="177" y="214"/>
                    </a:cubicBezTo>
                    <a:cubicBezTo>
                      <a:pt x="174" y="190"/>
                      <a:pt x="172" y="166"/>
                      <a:pt x="173" y="142"/>
                    </a:cubicBezTo>
                    <a:cubicBezTo>
                      <a:pt x="173" y="135"/>
                      <a:pt x="173" y="127"/>
                      <a:pt x="174" y="119"/>
                    </a:cubicBezTo>
                    <a:cubicBezTo>
                      <a:pt x="174" y="117"/>
                      <a:pt x="174" y="115"/>
                      <a:pt x="174" y="113"/>
                    </a:cubicBezTo>
                    <a:cubicBezTo>
                      <a:pt x="177" y="84"/>
                      <a:pt x="182" y="56"/>
                      <a:pt x="190" y="28"/>
                    </a:cubicBezTo>
                    <a:cubicBezTo>
                      <a:pt x="185" y="60"/>
                      <a:pt x="181" y="90"/>
                      <a:pt x="181" y="120"/>
                    </a:cubicBezTo>
                    <a:cubicBezTo>
                      <a:pt x="181" y="127"/>
                      <a:pt x="181" y="135"/>
                      <a:pt x="182" y="142"/>
                    </a:cubicBezTo>
                    <a:cubicBezTo>
                      <a:pt x="182" y="153"/>
                      <a:pt x="183" y="163"/>
                      <a:pt x="184" y="174"/>
                    </a:cubicBezTo>
                    <a:cubicBezTo>
                      <a:pt x="185" y="180"/>
                      <a:pt x="185" y="185"/>
                      <a:pt x="186" y="191"/>
                    </a:cubicBezTo>
                    <a:cubicBezTo>
                      <a:pt x="186" y="191"/>
                      <a:pt x="186" y="191"/>
                      <a:pt x="186" y="192"/>
                    </a:cubicBezTo>
                    <a:cubicBezTo>
                      <a:pt x="191" y="220"/>
                      <a:pt x="199" y="247"/>
                      <a:pt x="209" y="273"/>
                    </a:cubicBezTo>
                    <a:cubicBezTo>
                      <a:pt x="212" y="278"/>
                      <a:pt x="214" y="284"/>
                      <a:pt x="217" y="289"/>
                    </a:cubicBezTo>
                    <a:cubicBezTo>
                      <a:pt x="223" y="303"/>
                      <a:pt x="231" y="316"/>
                      <a:pt x="239" y="329"/>
                    </a:cubicBezTo>
                    <a:cubicBezTo>
                      <a:pt x="241" y="333"/>
                      <a:pt x="243" y="336"/>
                      <a:pt x="246" y="339"/>
                    </a:cubicBezTo>
                    <a:cubicBezTo>
                      <a:pt x="253" y="350"/>
                      <a:pt x="261" y="360"/>
                      <a:pt x="269" y="370"/>
                    </a:cubicBezTo>
                    <a:cubicBezTo>
                      <a:pt x="283" y="343"/>
                      <a:pt x="294" y="316"/>
                      <a:pt x="302" y="288"/>
                    </a:cubicBezTo>
                    <a:cubicBezTo>
                      <a:pt x="304" y="282"/>
                      <a:pt x="306" y="275"/>
                      <a:pt x="307" y="268"/>
                    </a:cubicBezTo>
                    <a:cubicBezTo>
                      <a:pt x="315" y="239"/>
                      <a:pt x="319" y="209"/>
                      <a:pt x="321" y="178"/>
                    </a:cubicBezTo>
                    <a:cubicBezTo>
                      <a:pt x="322" y="161"/>
                      <a:pt x="322" y="144"/>
                      <a:pt x="321" y="127"/>
                    </a:cubicBezTo>
                    <a:cubicBezTo>
                      <a:pt x="321" y="127"/>
                      <a:pt x="321" y="127"/>
                      <a:pt x="321" y="127"/>
                    </a:cubicBezTo>
                    <a:cubicBezTo>
                      <a:pt x="321" y="125"/>
                      <a:pt x="321" y="123"/>
                      <a:pt x="321" y="121"/>
                    </a:cubicBezTo>
                    <a:cubicBezTo>
                      <a:pt x="321" y="119"/>
                      <a:pt x="321" y="117"/>
                      <a:pt x="320" y="116"/>
                    </a:cubicBezTo>
                    <a:cubicBezTo>
                      <a:pt x="319" y="97"/>
                      <a:pt x="317" y="79"/>
                      <a:pt x="314" y="60"/>
                    </a:cubicBezTo>
                    <a:cubicBezTo>
                      <a:pt x="314" y="58"/>
                      <a:pt x="314" y="56"/>
                      <a:pt x="314" y="54"/>
                    </a:cubicBezTo>
                    <a:cubicBezTo>
                      <a:pt x="311" y="40"/>
                      <a:pt x="308" y="26"/>
                      <a:pt x="305" y="11"/>
                    </a:cubicBezTo>
                    <a:cubicBezTo>
                      <a:pt x="304" y="8"/>
                      <a:pt x="303" y="4"/>
                      <a:pt x="30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1" name="Freeform 123"/>
              <p:cNvSpPr/>
              <p:nvPr/>
            </p:nvSpPr>
            <p:spPr bwMode="auto">
              <a:xfrm>
                <a:off x="7897812" y="2092326"/>
                <a:ext cx="276225" cy="619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7" y="3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4" y="0"/>
                  </a:cxn>
                </a:cxnLst>
                <a:rect l="0" t="0" r="r" b="b"/>
                <a:pathLst>
                  <a:path w="67" h="15">
                    <a:moveTo>
                      <a:pt x="24" y="0"/>
                    </a:moveTo>
                    <a:cubicBezTo>
                      <a:pt x="35" y="5"/>
                      <a:pt x="49" y="6"/>
                      <a:pt x="67" y="3"/>
                    </a:cubicBezTo>
                    <a:cubicBezTo>
                      <a:pt x="44" y="10"/>
                      <a:pt x="22" y="15"/>
                      <a:pt x="0" y="15"/>
                    </a:cubicBezTo>
                    <a:cubicBezTo>
                      <a:pt x="8" y="11"/>
                      <a:pt x="16" y="6"/>
                      <a:pt x="23" y="0"/>
                    </a:cubicBezTo>
                    <a:cubicBezTo>
                      <a:pt x="23" y="0"/>
                      <a:pt x="23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2" name="Freeform 124"/>
              <p:cNvSpPr/>
              <p:nvPr/>
            </p:nvSpPr>
            <p:spPr bwMode="auto">
              <a:xfrm>
                <a:off x="8116887" y="1785938"/>
                <a:ext cx="280988" cy="198438"/>
              </a:xfrm>
              <a:custGeom>
                <a:avLst/>
                <a:gdLst/>
                <a:ahLst/>
                <a:cxnLst>
                  <a:cxn ang="0">
                    <a:pos x="18" y="28"/>
                  </a:cxn>
                  <a:cxn ang="0">
                    <a:pos x="18" y="28"/>
                  </a:cxn>
                  <a:cxn ang="0">
                    <a:pos x="68" y="0"/>
                  </a:cxn>
                  <a:cxn ang="0">
                    <a:pos x="0" y="48"/>
                  </a:cxn>
                  <a:cxn ang="0">
                    <a:pos x="3" y="44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18" y="28"/>
                  </a:cxn>
                </a:cxnLst>
                <a:rect l="0" t="0" r="r" b="b"/>
                <a:pathLst>
                  <a:path w="68" h="48">
                    <a:moveTo>
                      <a:pt x="18" y="28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28" y="32"/>
                      <a:pt x="45" y="22"/>
                      <a:pt x="68" y="0"/>
                    </a:cubicBezTo>
                    <a:cubicBezTo>
                      <a:pt x="54" y="27"/>
                      <a:pt x="31" y="43"/>
                      <a:pt x="0" y="4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9" y="38"/>
                      <a:pt x="14" y="33"/>
                      <a:pt x="18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3" name="Freeform 125"/>
              <p:cNvSpPr/>
              <p:nvPr/>
            </p:nvSpPr>
            <p:spPr bwMode="auto">
              <a:xfrm>
                <a:off x="7993062" y="1863726"/>
                <a:ext cx="82550" cy="166688"/>
              </a:xfrm>
              <a:custGeom>
                <a:avLst/>
                <a:gdLst/>
                <a:ahLst/>
                <a:cxnLst>
                  <a:cxn ang="0">
                    <a:pos x="18" y="24"/>
                  </a:cxn>
                  <a:cxn ang="0">
                    <a:pos x="0" y="40"/>
                  </a:cxn>
                  <a:cxn ang="0">
                    <a:pos x="20" y="0"/>
                  </a:cxn>
                  <a:cxn ang="0">
                    <a:pos x="19" y="23"/>
                  </a:cxn>
                  <a:cxn ang="0">
                    <a:pos x="18" y="24"/>
                  </a:cxn>
                </a:cxnLst>
                <a:rect l="0" t="0" r="r" b="b"/>
                <a:pathLst>
                  <a:path w="20" h="40">
                    <a:moveTo>
                      <a:pt x="18" y="24"/>
                    </a:moveTo>
                    <a:cubicBezTo>
                      <a:pt x="12" y="30"/>
                      <a:pt x="6" y="35"/>
                      <a:pt x="0" y="40"/>
                    </a:cubicBezTo>
                    <a:cubicBezTo>
                      <a:pt x="10" y="27"/>
                      <a:pt x="16" y="14"/>
                      <a:pt x="20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8" y="24"/>
                      <a:pt x="18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4" name="Freeform 126"/>
              <p:cNvSpPr/>
              <p:nvPr/>
            </p:nvSpPr>
            <p:spPr bwMode="auto">
              <a:xfrm>
                <a:off x="8269287" y="1536701"/>
                <a:ext cx="53975" cy="207963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34" y="0"/>
                  </a:cxn>
                  <a:cxn ang="0">
                    <a:pos x="34" y="92"/>
                  </a:cxn>
                  <a:cxn ang="0">
                    <a:pos x="0" y="131"/>
                  </a:cxn>
                </a:cxnLst>
                <a:rect l="0" t="0" r="r" b="b"/>
                <a:pathLst>
                  <a:path w="34" h="131">
                    <a:moveTo>
                      <a:pt x="0" y="131"/>
                    </a:moveTo>
                    <a:lnTo>
                      <a:pt x="34" y="0"/>
                    </a:lnTo>
                    <a:lnTo>
                      <a:pt x="34" y="92"/>
                    </a:lnTo>
                    <a:lnTo>
                      <a:pt x="0" y="1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5" name="Freeform 127"/>
              <p:cNvSpPr/>
              <p:nvPr/>
            </p:nvSpPr>
            <p:spPr bwMode="auto">
              <a:xfrm>
                <a:off x="7988300" y="1516063"/>
                <a:ext cx="144463" cy="269875"/>
              </a:xfrm>
              <a:custGeom>
                <a:avLst/>
                <a:gdLst/>
                <a:ahLst/>
                <a:cxnLst>
                  <a:cxn ang="0">
                    <a:pos x="21" y="45"/>
                  </a:cxn>
                  <a:cxn ang="0">
                    <a:pos x="0" y="65"/>
                  </a:cxn>
                  <a:cxn ang="0">
                    <a:pos x="35" y="0"/>
                  </a:cxn>
                  <a:cxn ang="0">
                    <a:pos x="21" y="45"/>
                  </a:cxn>
                </a:cxnLst>
                <a:rect l="0" t="0" r="r" b="b"/>
                <a:pathLst>
                  <a:path w="35" h="65">
                    <a:moveTo>
                      <a:pt x="21" y="45"/>
                    </a:moveTo>
                    <a:cubicBezTo>
                      <a:pt x="14" y="53"/>
                      <a:pt x="7" y="59"/>
                      <a:pt x="0" y="6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1" y="45"/>
                      <a:pt x="21" y="45"/>
                      <a:pt x="21" y="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6" name="Freeform 128"/>
              <p:cNvSpPr/>
              <p:nvPr/>
            </p:nvSpPr>
            <p:spPr bwMode="auto">
              <a:xfrm>
                <a:off x="7596187" y="1595438"/>
                <a:ext cx="363538" cy="450850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107"/>
                  </a:cxn>
                  <a:cxn ang="0">
                    <a:pos x="35" y="77"/>
                  </a:cxn>
                  <a:cxn ang="0">
                    <a:pos x="48" y="61"/>
                  </a:cxn>
                  <a:cxn ang="0">
                    <a:pos x="49" y="59"/>
                  </a:cxn>
                  <a:cxn ang="0">
                    <a:pos x="50" y="57"/>
                  </a:cxn>
                  <a:cxn ang="0">
                    <a:pos x="51" y="56"/>
                  </a:cxn>
                  <a:cxn ang="0">
                    <a:pos x="51" y="56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88" y="0"/>
                  </a:cxn>
                  <a:cxn ang="0">
                    <a:pos x="69" y="41"/>
                  </a:cxn>
                  <a:cxn ang="0">
                    <a:pos x="69" y="42"/>
                  </a:cxn>
                  <a:cxn ang="0">
                    <a:pos x="69" y="42"/>
                  </a:cxn>
                  <a:cxn ang="0">
                    <a:pos x="58" y="60"/>
                  </a:cxn>
                  <a:cxn ang="0">
                    <a:pos x="41" y="83"/>
                  </a:cxn>
                  <a:cxn ang="0">
                    <a:pos x="0" y="109"/>
                  </a:cxn>
                </a:cxnLst>
                <a:rect l="0" t="0" r="r" b="b"/>
                <a:pathLst>
                  <a:path w="88" h="109">
                    <a:moveTo>
                      <a:pt x="0" y="109"/>
                    </a:moveTo>
                    <a:cubicBezTo>
                      <a:pt x="1" y="108"/>
                      <a:pt x="1" y="108"/>
                      <a:pt x="2" y="107"/>
                    </a:cubicBezTo>
                    <a:cubicBezTo>
                      <a:pt x="14" y="99"/>
                      <a:pt x="25" y="89"/>
                      <a:pt x="35" y="77"/>
                    </a:cubicBezTo>
                    <a:cubicBezTo>
                      <a:pt x="39" y="72"/>
                      <a:pt x="43" y="66"/>
                      <a:pt x="48" y="61"/>
                    </a:cubicBezTo>
                    <a:cubicBezTo>
                      <a:pt x="48" y="60"/>
                      <a:pt x="48" y="60"/>
                      <a:pt x="49" y="59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57"/>
                      <a:pt x="50" y="57"/>
                      <a:pt x="51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5" y="50"/>
                      <a:pt x="58" y="44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71" y="26"/>
                      <a:pt x="80" y="13"/>
                      <a:pt x="88" y="0"/>
                    </a:cubicBezTo>
                    <a:cubicBezTo>
                      <a:pt x="83" y="14"/>
                      <a:pt x="77" y="27"/>
                      <a:pt x="69" y="41"/>
                    </a:cubicBezTo>
                    <a:cubicBezTo>
                      <a:pt x="69" y="41"/>
                      <a:pt x="69" y="42"/>
                      <a:pt x="69" y="42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5" y="48"/>
                      <a:pt x="61" y="54"/>
                      <a:pt x="58" y="60"/>
                    </a:cubicBezTo>
                    <a:cubicBezTo>
                      <a:pt x="53" y="68"/>
                      <a:pt x="47" y="75"/>
                      <a:pt x="41" y="83"/>
                    </a:cubicBezTo>
                    <a:lnTo>
                      <a:pt x="0" y="10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7" name="Freeform 129"/>
              <p:cNvSpPr/>
              <p:nvPr/>
            </p:nvSpPr>
            <p:spPr bwMode="auto">
              <a:xfrm>
                <a:off x="7794625" y="1608138"/>
                <a:ext cx="61913" cy="239713"/>
              </a:xfrm>
              <a:custGeom>
                <a:avLst/>
                <a:gdLst/>
                <a:ahLst/>
                <a:cxnLst>
                  <a:cxn ang="0">
                    <a:pos x="1" y="56"/>
                  </a:cxn>
                  <a:cxn ang="0">
                    <a:pos x="0" y="58"/>
                  </a:cxn>
                  <a:cxn ang="0">
                    <a:pos x="2" y="33"/>
                  </a:cxn>
                  <a:cxn ang="0">
                    <a:pos x="15" y="0"/>
                  </a:cxn>
                  <a:cxn ang="0">
                    <a:pos x="14" y="35"/>
                  </a:cxn>
                  <a:cxn ang="0">
                    <a:pos x="14" y="35"/>
                  </a:cxn>
                  <a:cxn ang="0">
                    <a:pos x="3" y="53"/>
                  </a:cxn>
                  <a:cxn ang="0">
                    <a:pos x="3" y="53"/>
                  </a:cxn>
                  <a:cxn ang="0">
                    <a:pos x="2" y="54"/>
                  </a:cxn>
                  <a:cxn ang="0">
                    <a:pos x="1" y="56"/>
                  </a:cxn>
                </a:cxnLst>
                <a:rect l="0" t="0" r="r" b="b"/>
                <a:pathLst>
                  <a:path w="15" h="58">
                    <a:moveTo>
                      <a:pt x="1" y="56"/>
                    </a:moveTo>
                    <a:cubicBezTo>
                      <a:pt x="0" y="57"/>
                      <a:pt x="0" y="57"/>
                      <a:pt x="0" y="58"/>
                    </a:cubicBezTo>
                    <a:cubicBezTo>
                      <a:pt x="0" y="47"/>
                      <a:pt x="1" y="39"/>
                      <a:pt x="2" y="33"/>
                    </a:cubicBezTo>
                    <a:cubicBezTo>
                      <a:pt x="5" y="22"/>
                      <a:pt x="9" y="11"/>
                      <a:pt x="15" y="0"/>
                    </a:cubicBezTo>
                    <a:cubicBezTo>
                      <a:pt x="8" y="13"/>
                      <a:pt x="8" y="2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0" y="41"/>
                      <a:pt x="7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4"/>
                      <a:pt x="2" y="54"/>
                      <a:pt x="2" y="54"/>
                    </a:cubicBezTo>
                    <a:lnTo>
                      <a:pt x="1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8" name="Freeform 130"/>
              <p:cNvSpPr/>
              <p:nvPr/>
            </p:nvSpPr>
            <p:spPr bwMode="auto">
              <a:xfrm>
                <a:off x="7662862" y="1997076"/>
                <a:ext cx="201613" cy="57150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8" y="3"/>
                  </a:cxn>
                  <a:cxn ang="0">
                    <a:pos x="49" y="0"/>
                  </a:cxn>
                  <a:cxn ang="0">
                    <a:pos x="0" y="14"/>
                  </a:cxn>
                  <a:cxn ang="0">
                    <a:pos x="5" y="11"/>
                  </a:cxn>
                  <a:cxn ang="0">
                    <a:pos x="16" y="4"/>
                  </a:cxn>
                </a:cxnLst>
                <a:rect l="0" t="0" r="r" b="b"/>
                <a:pathLst>
                  <a:path w="49" h="14">
                    <a:moveTo>
                      <a:pt x="16" y="4"/>
                    </a:moveTo>
                    <a:cubicBezTo>
                      <a:pt x="17" y="4"/>
                      <a:pt x="17" y="3"/>
                      <a:pt x="18" y="3"/>
                    </a:cubicBezTo>
                    <a:cubicBezTo>
                      <a:pt x="26" y="4"/>
                      <a:pt x="36" y="3"/>
                      <a:pt x="49" y="0"/>
                    </a:cubicBezTo>
                    <a:cubicBezTo>
                      <a:pt x="34" y="7"/>
                      <a:pt x="18" y="11"/>
                      <a:pt x="0" y="14"/>
                    </a:cubicBezTo>
                    <a:cubicBezTo>
                      <a:pt x="1" y="13"/>
                      <a:pt x="3" y="12"/>
                      <a:pt x="5" y="11"/>
                    </a:cubicBezTo>
                    <a:cubicBezTo>
                      <a:pt x="9" y="9"/>
                      <a:pt x="12" y="6"/>
                      <a:pt x="16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9" name="Freeform 131"/>
              <p:cNvSpPr/>
              <p:nvPr/>
            </p:nvSpPr>
            <p:spPr bwMode="auto">
              <a:xfrm>
                <a:off x="6488112" y="2046288"/>
                <a:ext cx="495300" cy="174625"/>
              </a:xfrm>
              <a:custGeom>
                <a:avLst/>
                <a:gdLst/>
                <a:ahLst/>
                <a:cxnLst>
                  <a:cxn ang="0">
                    <a:pos x="120" y="36"/>
                  </a:cxn>
                  <a:cxn ang="0">
                    <a:pos x="84" y="28"/>
                  </a:cxn>
                  <a:cxn ang="0">
                    <a:pos x="72" y="28"/>
                  </a:cxn>
                  <a:cxn ang="0">
                    <a:pos x="0" y="42"/>
                  </a:cxn>
                  <a:cxn ang="0">
                    <a:pos x="40" y="24"/>
                  </a:cxn>
                  <a:cxn ang="0">
                    <a:pos x="10" y="0"/>
                  </a:cxn>
                  <a:cxn ang="0">
                    <a:pos x="42" y="18"/>
                  </a:cxn>
                  <a:cxn ang="0">
                    <a:pos x="72" y="23"/>
                  </a:cxn>
                  <a:cxn ang="0">
                    <a:pos x="95" y="20"/>
                  </a:cxn>
                  <a:cxn ang="0">
                    <a:pos x="95" y="19"/>
                  </a:cxn>
                  <a:cxn ang="0">
                    <a:pos x="120" y="36"/>
                  </a:cxn>
                </a:cxnLst>
                <a:rect l="0" t="0" r="r" b="b"/>
                <a:pathLst>
                  <a:path w="120" h="42">
                    <a:moveTo>
                      <a:pt x="120" y="36"/>
                    </a:moveTo>
                    <a:cubicBezTo>
                      <a:pt x="110" y="31"/>
                      <a:pt x="97" y="29"/>
                      <a:pt x="84" y="28"/>
                    </a:cubicBezTo>
                    <a:cubicBezTo>
                      <a:pt x="80" y="28"/>
                      <a:pt x="76" y="28"/>
                      <a:pt x="72" y="28"/>
                    </a:cubicBezTo>
                    <a:cubicBezTo>
                      <a:pt x="49" y="28"/>
                      <a:pt x="25" y="33"/>
                      <a:pt x="0" y="42"/>
                    </a:cubicBezTo>
                    <a:cubicBezTo>
                      <a:pt x="11" y="30"/>
                      <a:pt x="25" y="24"/>
                      <a:pt x="40" y="24"/>
                    </a:cubicBezTo>
                    <a:cubicBezTo>
                      <a:pt x="25" y="18"/>
                      <a:pt x="15" y="10"/>
                      <a:pt x="10" y="0"/>
                    </a:cubicBezTo>
                    <a:cubicBezTo>
                      <a:pt x="20" y="8"/>
                      <a:pt x="31" y="14"/>
                      <a:pt x="42" y="18"/>
                    </a:cubicBezTo>
                    <a:cubicBezTo>
                      <a:pt x="52" y="21"/>
                      <a:pt x="62" y="23"/>
                      <a:pt x="72" y="23"/>
                    </a:cubicBezTo>
                    <a:cubicBezTo>
                      <a:pt x="80" y="23"/>
                      <a:pt x="87" y="22"/>
                      <a:pt x="95" y="20"/>
                    </a:cubicBezTo>
                    <a:cubicBezTo>
                      <a:pt x="95" y="20"/>
                      <a:pt x="95" y="20"/>
                      <a:pt x="95" y="19"/>
                    </a:cubicBezTo>
                    <a:lnTo>
                      <a:pt x="120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0" name="Freeform 132"/>
              <p:cNvSpPr/>
              <p:nvPr/>
            </p:nvSpPr>
            <p:spPr bwMode="auto">
              <a:xfrm>
                <a:off x="6761162" y="1752601"/>
                <a:ext cx="53975" cy="2270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55"/>
                  </a:cxn>
                  <a:cxn ang="0">
                    <a:pos x="3" y="45"/>
                  </a:cxn>
                  <a:cxn ang="0">
                    <a:pos x="0" y="0"/>
                  </a:cxn>
                </a:cxnLst>
                <a:rect l="0" t="0" r="r" b="b"/>
                <a:pathLst>
                  <a:path w="13" h="55">
                    <a:moveTo>
                      <a:pt x="0" y="0"/>
                    </a:moveTo>
                    <a:cubicBezTo>
                      <a:pt x="7" y="18"/>
                      <a:pt x="11" y="36"/>
                      <a:pt x="13" y="55"/>
                    </a:cubicBezTo>
                    <a:cubicBezTo>
                      <a:pt x="9" y="51"/>
                      <a:pt x="6" y="48"/>
                      <a:pt x="3" y="45"/>
                    </a:cubicBezTo>
                    <a:cubicBezTo>
                      <a:pt x="5" y="30"/>
                      <a:pt x="4" y="15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1" name="Freeform 133"/>
              <p:cNvSpPr/>
              <p:nvPr/>
            </p:nvSpPr>
            <p:spPr bwMode="auto">
              <a:xfrm>
                <a:off x="6384925" y="1727201"/>
                <a:ext cx="65088" cy="125413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9" y="27"/>
                  </a:cxn>
                  <a:cxn ang="0">
                    <a:pos x="0" y="0"/>
                  </a:cxn>
                  <a:cxn ang="0">
                    <a:pos x="15" y="25"/>
                  </a:cxn>
                  <a:cxn ang="0">
                    <a:pos x="16" y="30"/>
                  </a:cxn>
                  <a:cxn ang="0">
                    <a:pos x="15" y="29"/>
                  </a:cxn>
                </a:cxnLst>
                <a:rect l="0" t="0" r="r" b="b"/>
                <a:pathLst>
                  <a:path w="16" h="30">
                    <a:moveTo>
                      <a:pt x="15" y="29"/>
                    </a:moveTo>
                    <a:cubicBezTo>
                      <a:pt x="13" y="29"/>
                      <a:pt x="11" y="28"/>
                      <a:pt x="9" y="27"/>
                    </a:cubicBezTo>
                    <a:cubicBezTo>
                      <a:pt x="8" y="18"/>
                      <a:pt x="5" y="9"/>
                      <a:pt x="0" y="0"/>
                    </a:cubicBezTo>
                    <a:cubicBezTo>
                      <a:pt x="6" y="8"/>
                      <a:pt x="11" y="17"/>
                      <a:pt x="15" y="25"/>
                    </a:cubicBezTo>
                    <a:cubicBezTo>
                      <a:pt x="15" y="26"/>
                      <a:pt x="16" y="28"/>
                      <a:pt x="16" y="30"/>
                    </a:cubicBezTo>
                    <a:cubicBezTo>
                      <a:pt x="16" y="30"/>
                      <a:pt x="16" y="29"/>
                      <a:pt x="15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2" name="Freeform 134"/>
              <p:cNvSpPr/>
              <p:nvPr/>
            </p:nvSpPr>
            <p:spPr bwMode="auto">
              <a:xfrm>
                <a:off x="6276975" y="1889126"/>
                <a:ext cx="206375" cy="587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0" y="5"/>
                  </a:cxn>
                  <a:cxn ang="0">
                    <a:pos x="0" y="14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8" y="0"/>
                  </a:cxn>
                </a:cxnLst>
                <a:rect l="0" t="0" r="r" b="b"/>
                <a:pathLst>
                  <a:path w="50" h="14">
                    <a:moveTo>
                      <a:pt x="38" y="0"/>
                    </a:moveTo>
                    <a:cubicBezTo>
                      <a:pt x="42" y="1"/>
                      <a:pt x="46" y="3"/>
                      <a:pt x="50" y="5"/>
                    </a:cubicBezTo>
                    <a:cubicBezTo>
                      <a:pt x="32" y="9"/>
                      <a:pt x="15" y="12"/>
                      <a:pt x="0" y="14"/>
                    </a:cubicBezTo>
                    <a:cubicBezTo>
                      <a:pt x="12" y="10"/>
                      <a:pt x="23" y="6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5" y="1"/>
                      <a:pt x="36" y="0"/>
                      <a:pt x="3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3" name="Freeform 135"/>
              <p:cNvSpPr/>
              <p:nvPr/>
            </p:nvSpPr>
            <p:spPr bwMode="auto">
              <a:xfrm>
                <a:off x="6313487" y="1436688"/>
                <a:ext cx="236538" cy="141288"/>
              </a:xfrm>
              <a:custGeom>
                <a:avLst/>
                <a:gdLst/>
                <a:ahLst/>
                <a:cxnLst>
                  <a:cxn ang="0">
                    <a:pos x="52" y="21"/>
                  </a:cxn>
                  <a:cxn ang="0">
                    <a:pos x="57" y="34"/>
                  </a:cxn>
                  <a:cxn ang="0">
                    <a:pos x="0" y="0"/>
                  </a:cxn>
                  <a:cxn ang="0">
                    <a:pos x="52" y="21"/>
                  </a:cxn>
                </a:cxnLst>
                <a:rect l="0" t="0" r="r" b="b"/>
                <a:pathLst>
                  <a:path w="57" h="34">
                    <a:moveTo>
                      <a:pt x="52" y="21"/>
                    </a:moveTo>
                    <a:cubicBezTo>
                      <a:pt x="54" y="26"/>
                      <a:pt x="55" y="30"/>
                      <a:pt x="57" y="34"/>
                    </a:cubicBezTo>
                    <a:cubicBezTo>
                      <a:pt x="36" y="25"/>
                      <a:pt x="17" y="14"/>
                      <a:pt x="0" y="0"/>
                    </a:cubicBezTo>
                    <a:cubicBezTo>
                      <a:pt x="17" y="9"/>
                      <a:pt x="34" y="16"/>
                      <a:pt x="52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4" name="Freeform 136"/>
              <p:cNvSpPr/>
              <p:nvPr/>
            </p:nvSpPr>
            <p:spPr bwMode="auto">
              <a:xfrm>
                <a:off x="6616700" y="1446213"/>
                <a:ext cx="65088" cy="252413"/>
              </a:xfrm>
              <a:custGeom>
                <a:avLst/>
                <a:gdLst/>
                <a:ahLst/>
                <a:cxnLst>
                  <a:cxn ang="0">
                    <a:pos x="6" y="61"/>
                  </a:cxn>
                  <a:cxn ang="0">
                    <a:pos x="0" y="43"/>
                  </a:cxn>
                  <a:cxn ang="0">
                    <a:pos x="13" y="0"/>
                  </a:cxn>
                  <a:cxn ang="0">
                    <a:pos x="6" y="61"/>
                  </a:cxn>
                </a:cxnLst>
                <a:rect l="0" t="0" r="r" b="b"/>
                <a:pathLst>
                  <a:path w="16" h="61">
                    <a:moveTo>
                      <a:pt x="6" y="61"/>
                    </a:moveTo>
                    <a:cubicBezTo>
                      <a:pt x="5" y="55"/>
                      <a:pt x="2" y="49"/>
                      <a:pt x="0" y="43"/>
                    </a:cubicBezTo>
                    <a:cubicBezTo>
                      <a:pt x="8" y="31"/>
                      <a:pt x="12" y="17"/>
                      <a:pt x="13" y="0"/>
                    </a:cubicBezTo>
                    <a:cubicBezTo>
                      <a:pt x="16" y="20"/>
                      <a:pt x="14" y="41"/>
                      <a:pt x="6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5" name="Freeform 137"/>
              <p:cNvSpPr/>
              <p:nvPr/>
            </p:nvSpPr>
            <p:spPr bwMode="auto">
              <a:xfrm>
                <a:off x="6797675" y="1384301"/>
                <a:ext cx="103188" cy="1984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6"/>
                  </a:cxn>
                  <a:cxn ang="0">
                    <a:pos x="25" y="48"/>
                  </a:cxn>
                  <a:cxn ang="0">
                    <a:pos x="0" y="0"/>
                  </a:cxn>
                </a:cxnLst>
                <a:rect l="0" t="0" r="r" b="b"/>
                <a:pathLst>
                  <a:path w="25" h="48">
                    <a:moveTo>
                      <a:pt x="0" y="0"/>
                    </a:moveTo>
                    <a:cubicBezTo>
                      <a:pt x="4" y="11"/>
                      <a:pt x="11" y="19"/>
                      <a:pt x="21" y="26"/>
                    </a:cubicBezTo>
                    <a:cubicBezTo>
                      <a:pt x="22" y="33"/>
                      <a:pt x="23" y="40"/>
                      <a:pt x="25" y="48"/>
                    </a:cubicBezTo>
                    <a:cubicBezTo>
                      <a:pt x="13" y="32"/>
                      <a:pt x="5" y="17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6" name="Freeform 138"/>
              <p:cNvSpPr/>
              <p:nvPr/>
            </p:nvSpPr>
            <p:spPr bwMode="auto">
              <a:xfrm>
                <a:off x="6913562" y="1196976"/>
                <a:ext cx="87313" cy="19843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1" y="0"/>
                  </a:cxn>
                  <a:cxn ang="0">
                    <a:pos x="2" y="48"/>
                  </a:cxn>
                  <a:cxn ang="0">
                    <a:pos x="0" y="31"/>
                  </a:cxn>
                </a:cxnLst>
                <a:rect l="0" t="0" r="r" b="b"/>
                <a:pathLst>
                  <a:path w="21" h="48">
                    <a:moveTo>
                      <a:pt x="0" y="31"/>
                    </a:moveTo>
                    <a:cubicBezTo>
                      <a:pt x="10" y="23"/>
                      <a:pt x="17" y="12"/>
                      <a:pt x="21" y="0"/>
                    </a:cubicBezTo>
                    <a:cubicBezTo>
                      <a:pt x="18" y="16"/>
                      <a:pt x="12" y="32"/>
                      <a:pt x="2" y="48"/>
                    </a:cubicBezTo>
                    <a:cubicBezTo>
                      <a:pt x="1" y="42"/>
                      <a:pt x="1" y="37"/>
                      <a:pt x="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7" name="Freeform 139"/>
              <p:cNvSpPr/>
              <p:nvPr/>
            </p:nvSpPr>
            <p:spPr bwMode="auto">
              <a:xfrm>
                <a:off x="7016750" y="1163638"/>
                <a:ext cx="244475" cy="63817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2" y="61"/>
                  </a:cxn>
                  <a:cxn ang="0">
                    <a:pos x="48" y="76"/>
                  </a:cxn>
                  <a:cxn ang="0">
                    <a:pos x="38" y="103"/>
                  </a:cxn>
                  <a:cxn ang="0">
                    <a:pos x="13" y="148"/>
                  </a:cxn>
                  <a:cxn ang="0">
                    <a:pos x="8" y="154"/>
                  </a:cxn>
                  <a:cxn ang="0">
                    <a:pos x="0" y="138"/>
                  </a:cxn>
                  <a:cxn ang="0">
                    <a:pos x="1" y="139"/>
                  </a:cxn>
                  <a:cxn ang="0">
                    <a:pos x="3" y="139"/>
                  </a:cxn>
                  <a:cxn ang="0">
                    <a:pos x="20" y="115"/>
                  </a:cxn>
                  <a:cxn ang="0">
                    <a:pos x="28" y="99"/>
                  </a:cxn>
                  <a:cxn ang="0">
                    <a:pos x="41" y="72"/>
                  </a:cxn>
                  <a:cxn ang="0">
                    <a:pos x="41" y="71"/>
                  </a:cxn>
                  <a:cxn ang="0">
                    <a:pos x="43" y="67"/>
                  </a:cxn>
                  <a:cxn ang="0">
                    <a:pos x="45" y="60"/>
                  </a:cxn>
                  <a:cxn ang="0">
                    <a:pos x="42" y="0"/>
                  </a:cxn>
                  <a:cxn ang="0">
                    <a:pos x="43" y="0"/>
                  </a:cxn>
                </a:cxnLst>
                <a:rect l="0" t="0" r="r" b="b"/>
                <a:pathLst>
                  <a:path w="59" h="154">
                    <a:moveTo>
                      <a:pt x="43" y="0"/>
                    </a:moveTo>
                    <a:cubicBezTo>
                      <a:pt x="56" y="17"/>
                      <a:pt x="59" y="37"/>
                      <a:pt x="52" y="61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5" y="86"/>
                      <a:pt x="41" y="95"/>
                      <a:pt x="38" y="103"/>
                    </a:cubicBezTo>
                    <a:cubicBezTo>
                      <a:pt x="30" y="122"/>
                      <a:pt x="22" y="137"/>
                      <a:pt x="13" y="148"/>
                    </a:cubicBezTo>
                    <a:cubicBezTo>
                      <a:pt x="11" y="150"/>
                      <a:pt x="9" y="152"/>
                      <a:pt x="8" y="154"/>
                    </a:cubicBezTo>
                    <a:cubicBezTo>
                      <a:pt x="5" y="149"/>
                      <a:pt x="3" y="143"/>
                      <a:pt x="0" y="138"/>
                    </a:cubicBezTo>
                    <a:cubicBezTo>
                      <a:pt x="1" y="138"/>
                      <a:pt x="1" y="139"/>
                      <a:pt x="1" y="139"/>
                    </a:cubicBezTo>
                    <a:cubicBezTo>
                      <a:pt x="2" y="139"/>
                      <a:pt x="2" y="139"/>
                      <a:pt x="3" y="139"/>
                    </a:cubicBezTo>
                    <a:cubicBezTo>
                      <a:pt x="7" y="137"/>
                      <a:pt x="12" y="129"/>
                      <a:pt x="20" y="115"/>
                    </a:cubicBezTo>
                    <a:cubicBezTo>
                      <a:pt x="22" y="110"/>
                      <a:pt x="25" y="105"/>
                      <a:pt x="28" y="99"/>
                    </a:cubicBezTo>
                    <a:cubicBezTo>
                      <a:pt x="32" y="91"/>
                      <a:pt x="36" y="82"/>
                      <a:pt x="41" y="72"/>
                    </a:cubicBezTo>
                    <a:cubicBezTo>
                      <a:pt x="41" y="72"/>
                      <a:pt x="41" y="71"/>
                      <a:pt x="41" y="71"/>
                    </a:cubicBezTo>
                    <a:cubicBezTo>
                      <a:pt x="42" y="70"/>
                      <a:pt x="42" y="69"/>
                      <a:pt x="43" y="67"/>
                    </a:cubicBezTo>
                    <a:cubicBezTo>
                      <a:pt x="44" y="65"/>
                      <a:pt x="45" y="62"/>
                      <a:pt x="45" y="60"/>
                    </a:cubicBezTo>
                    <a:cubicBezTo>
                      <a:pt x="50" y="40"/>
                      <a:pt x="49" y="20"/>
                      <a:pt x="42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8" name="Freeform 140"/>
              <p:cNvSpPr/>
              <p:nvPr/>
            </p:nvSpPr>
            <p:spPr bwMode="auto">
              <a:xfrm>
                <a:off x="7078662" y="1441451"/>
                <a:ext cx="53975" cy="19843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3" y="32"/>
                  </a:cxn>
                  <a:cxn ang="0">
                    <a:pos x="5" y="48"/>
                  </a:cxn>
                  <a:cxn ang="0">
                    <a:pos x="3" y="0"/>
                  </a:cxn>
                </a:cxnLst>
                <a:rect l="0" t="0" r="r" b="b"/>
                <a:pathLst>
                  <a:path w="13" h="48">
                    <a:moveTo>
                      <a:pt x="3" y="0"/>
                    </a:moveTo>
                    <a:cubicBezTo>
                      <a:pt x="1" y="14"/>
                      <a:pt x="4" y="25"/>
                      <a:pt x="13" y="32"/>
                    </a:cubicBezTo>
                    <a:cubicBezTo>
                      <a:pt x="10" y="38"/>
                      <a:pt x="7" y="43"/>
                      <a:pt x="5" y="48"/>
                    </a:cubicBezTo>
                    <a:cubicBezTo>
                      <a:pt x="1" y="33"/>
                      <a:pt x="0" y="17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9" name="Freeform 141"/>
              <p:cNvSpPr/>
              <p:nvPr/>
            </p:nvSpPr>
            <p:spPr bwMode="auto">
              <a:xfrm>
                <a:off x="7215187" y="1338263"/>
                <a:ext cx="190500" cy="1412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4"/>
                  </a:cxn>
                  <a:cxn ang="0">
                    <a:pos x="4" y="19"/>
                  </a:cxn>
                  <a:cxn ang="0">
                    <a:pos x="46" y="0"/>
                  </a:cxn>
                  <a:cxn ang="0">
                    <a:pos x="9" y="30"/>
                  </a:cxn>
                  <a:cxn ang="0">
                    <a:pos x="0" y="33"/>
                  </a:cxn>
                </a:cxnLst>
                <a:rect l="0" t="0" r="r" b="b"/>
                <a:pathLst>
                  <a:path w="46" h="34">
                    <a:moveTo>
                      <a:pt x="0" y="33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20"/>
                      <a:pt x="29" y="13"/>
                      <a:pt x="46" y="0"/>
                    </a:cubicBezTo>
                    <a:cubicBezTo>
                      <a:pt x="36" y="13"/>
                      <a:pt x="24" y="23"/>
                      <a:pt x="9" y="30"/>
                    </a:cubicBezTo>
                    <a:cubicBezTo>
                      <a:pt x="6" y="31"/>
                      <a:pt x="4" y="32"/>
                      <a:pt x="0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0" name="Freeform 142"/>
              <p:cNvSpPr/>
              <p:nvPr/>
            </p:nvSpPr>
            <p:spPr bwMode="auto">
              <a:xfrm>
                <a:off x="7372350" y="1590676"/>
                <a:ext cx="49213" cy="2079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30"/>
                  </a:cxn>
                  <a:cxn ang="0">
                    <a:pos x="7" y="50"/>
                  </a:cxn>
                  <a:cxn ang="0">
                    <a:pos x="0" y="0"/>
                  </a:cxn>
                </a:cxnLst>
                <a:rect l="0" t="0" r="r" b="b"/>
                <a:pathLst>
                  <a:path w="12" h="50">
                    <a:moveTo>
                      <a:pt x="0" y="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37"/>
                      <a:pt x="9" y="44"/>
                      <a:pt x="7" y="5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1" name="Freeform 143"/>
              <p:cNvSpPr/>
              <p:nvPr/>
            </p:nvSpPr>
            <p:spPr bwMode="auto">
              <a:xfrm>
                <a:off x="7446962" y="1006476"/>
                <a:ext cx="404813" cy="969963"/>
              </a:xfrm>
              <a:custGeom>
                <a:avLst/>
                <a:gdLst/>
                <a:ahLst/>
                <a:cxnLst>
                  <a:cxn ang="0">
                    <a:pos x="53" y="62"/>
                  </a:cxn>
                  <a:cxn ang="0">
                    <a:pos x="51" y="118"/>
                  </a:cxn>
                  <a:cxn ang="0">
                    <a:pos x="43" y="159"/>
                  </a:cxn>
                  <a:cxn ang="0">
                    <a:pos x="25" y="198"/>
                  </a:cxn>
                  <a:cxn ang="0">
                    <a:pos x="0" y="234"/>
                  </a:cxn>
                  <a:cxn ang="0">
                    <a:pos x="11" y="195"/>
                  </a:cxn>
                  <a:cxn ang="0">
                    <a:pos x="11" y="191"/>
                  </a:cxn>
                  <a:cxn ang="0">
                    <a:pos x="19" y="177"/>
                  </a:cxn>
                  <a:cxn ang="0">
                    <a:pos x="19" y="177"/>
                  </a:cxn>
                  <a:cxn ang="0">
                    <a:pos x="30" y="153"/>
                  </a:cxn>
                  <a:cxn ang="0">
                    <a:pos x="38" y="131"/>
                  </a:cxn>
                  <a:cxn ang="0">
                    <a:pos x="44" y="63"/>
                  </a:cxn>
                  <a:cxn ang="0">
                    <a:pos x="31" y="22"/>
                  </a:cxn>
                  <a:cxn ang="0">
                    <a:pos x="53" y="48"/>
                  </a:cxn>
                  <a:cxn ang="0">
                    <a:pos x="98" y="0"/>
                  </a:cxn>
                  <a:cxn ang="0">
                    <a:pos x="53" y="61"/>
                  </a:cxn>
                  <a:cxn ang="0">
                    <a:pos x="53" y="62"/>
                  </a:cxn>
                </a:cxnLst>
                <a:rect l="0" t="0" r="r" b="b"/>
                <a:pathLst>
                  <a:path w="98" h="234">
                    <a:moveTo>
                      <a:pt x="53" y="62"/>
                    </a:moveTo>
                    <a:cubicBezTo>
                      <a:pt x="56" y="81"/>
                      <a:pt x="55" y="99"/>
                      <a:pt x="51" y="118"/>
                    </a:cubicBezTo>
                    <a:cubicBezTo>
                      <a:pt x="43" y="159"/>
                      <a:pt x="43" y="159"/>
                      <a:pt x="43" y="159"/>
                    </a:cubicBezTo>
                    <a:cubicBezTo>
                      <a:pt x="38" y="174"/>
                      <a:pt x="32" y="187"/>
                      <a:pt x="25" y="198"/>
                    </a:cubicBezTo>
                    <a:cubicBezTo>
                      <a:pt x="18" y="212"/>
                      <a:pt x="9" y="223"/>
                      <a:pt x="0" y="234"/>
                    </a:cubicBezTo>
                    <a:cubicBezTo>
                      <a:pt x="4" y="221"/>
                      <a:pt x="8" y="208"/>
                      <a:pt x="11" y="195"/>
                    </a:cubicBezTo>
                    <a:cubicBezTo>
                      <a:pt x="11" y="194"/>
                      <a:pt x="11" y="192"/>
                      <a:pt x="11" y="191"/>
                    </a:cubicBezTo>
                    <a:cubicBezTo>
                      <a:pt x="14" y="187"/>
                      <a:pt x="17" y="182"/>
                      <a:pt x="19" y="177"/>
                    </a:cubicBezTo>
                    <a:cubicBezTo>
                      <a:pt x="19" y="177"/>
                      <a:pt x="19" y="177"/>
                      <a:pt x="19" y="177"/>
                    </a:cubicBezTo>
                    <a:cubicBezTo>
                      <a:pt x="24" y="169"/>
                      <a:pt x="27" y="161"/>
                      <a:pt x="30" y="153"/>
                    </a:cubicBezTo>
                    <a:cubicBezTo>
                      <a:pt x="33" y="146"/>
                      <a:pt x="36" y="138"/>
                      <a:pt x="38" y="131"/>
                    </a:cubicBezTo>
                    <a:cubicBezTo>
                      <a:pt x="44" y="106"/>
                      <a:pt x="47" y="83"/>
                      <a:pt x="44" y="63"/>
                    </a:cubicBezTo>
                    <a:cubicBezTo>
                      <a:pt x="42" y="48"/>
                      <a:pt x="38" y="34"/>
                      <a:pt x="31" y="22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72" y="34"/>
                      <a:pt x="88" y="18"/>
                      <a:pt x="98" y="0"/>
                    </a:cubicBezTo>
                    <a:cubicBezTo>
                      <a:pt x="88" y="20"/>
                      <a:pt x="72" y="41"/>
                      <a:pt x="53" y="61"/>
                    </a:cubicBezTo>
                    <a:cubicBezTo>
                      <a:pt x="53" y="61"/>
                      <a:pt x="53" y="62"/>
                      <a:pt x="5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2" name="Freeform 144"/>
              <p:cNvSpPr/>
              <p:nvPr/>
            </p:nvSpPr>
            <p:spPr bwMode="auto">
              <a:xfrm>
                <a:off x="7624762" y="1184276"/>
                <a:ext cx="466725" cy="481013"/>
              </a:xfrm>
              <a:custGeom>
                <a:avLst/>
                <a:gdLst/>
                <a:ahLst/>
                <a:cxnLst>
                  <a:cxn ang="0">
                    <a:pos x="38" y="58"/>
                  </a:cxn>
                  <a:cxn ang="0">
                    <a:pos x="61" y="39"/>
                  </a:cxn>
                  <a:cxn ang="0">
                    <a:pos x="63" y="37"/>
                  </a:cxn>
                  <a:cxn ang="0">
                    <a:pos x="107" y="0"/>
                  </a:cxn>
                  <a:cxn ang="0">
                    <a:pos x="67" y="44"/>
                  </a:cxn>
                  <a:cxn ang="0">
                    <a:pos x="113" y="35"/>
                  </a:cxn>
                  <a:cxn ang="0">
                    <a:pos x="69" y="56"/>
                  </a:cxn>
                  <a:cxn ang="0">
                    <a:pos x="60" y="56"/>
                  </a:cxn>
                  <a:cxn ang="0">
                    <a:pos x="42" y="64"/>
                  </a:cxn>
                  <a:cxn ang="0">
                    <a:pos x="10" y="97"/>
                  </a:cxn>
                  <a:cxn ang="0">
                    <a:pos x="0" y="115"/>
                  </a:cxn>
                  <a:cxn ang="0">
                    <a:pos x="0" y="116"/>
                  </a:cxn>
                  <a:cxn ang="0">
                    <a:pos x="8" y="75"/>
                  </a:cxn>
                  <a:cxn ang="0">
                    <a:pos x="38" y="58"/>
                  </a:cxn>
                </a:cxnLst>
                <a:rect l="0" t="0" r="r" b="b"/>
                <a:pathLst>
                  <a:path w="113" h="116">
                    <a:moveTo>
                      <a:pt x="38" y="58"/>
                    </a:moveTo>
                    <a:cubicBezTo>
                      <a:pt x="48" y="52"/>
                      <a:pt x="55" y="46"/>
                      <a:pt x="61" y="39"/>
                    </a:cubicBezTo>
                    <a:cubicBezTo>
                      <a:pt x="62" y="38"/>
                      <a:pt x="62" y="38"/>
                      <a:pt x="63" y="37"/>
                    </a:cubicBezTo>
                    <a:cubicBezTo>
                      <a:pt x="72" y="22"/>
                      <a:pt x="87" y="10"/>
                      <a:pt x="107" y="0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81" y="47"/>
                      <a:pt x="96" y="44"/>
                      <a:pt x="113" y="35"/>
                    </a:cubicBezTo>
                    <a:cubicBezTo>
                      <a:pt x="102" y="47"/>
                      <a:pt x="87" y="54"/>
                      <a:pt x="69" y="56"/>
                    </a:cubicBezTo>
                    <a:cubicBezTo>
                      <a:pt x="66" y="56"/>
                      <a:pt x="63" y="56"/>
                      <a:pt x="60" y="56"/>
                    </a:cubicBezTo>
                    <a:cubicBezTo>
                      <a:pt x="53" y="58"/>
                      <a:pt x="47" y="61"/>
                      <a:pt x="42" y="64"/>
                    </a:cubicBezTo>
                    <a:cubicBezTo>
                      <a:pt x="29" y="72"/>
                      <a:pt x="19" y="83"/>
                      <a:pt x="10" y="97"/>
                    </a:cubicBezTo>
                    <a:cubicBezTo>
                      <a:pt x="6" y="102"/>
                      <a:pt x="3" y="109"/>
                      <a:pt x="0" y="11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9" y="70"/>
                      <a:pt x="29" y="64"/>
                      <a:pt x="38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3" name="Freeform 145"/>
              <p:cNvSpPr/>
              <p:nvPr/>
            </p:nvSpPr>
            <p:spPr bwMode="auto">
              <a:xfrm>
                <a:off x="7264400" y="895351"/>
                <a:ext cx="215900" cy="244475"/>
              </a:xfrm>
              <a:custGeom>
                <a:avLst/>
                <a:gdLst/>
                <a:ahLst/>
                <a:cxnLst>
                  <a:cxn ang="0">
                    <a:pos x="52" y="59"/>
                  </a:cxn>
                  <a:cxn ang="0">
                    <a:pos x="0" y="0"/>
                  </a:cxn>
                  <a:cxn ang="0">
                    <a:pos x="51" y="46"/>
                  </a:cxn>
                  <a:cxn ang="0">
                    <a:pos x="52" y="51"/>
                  </a:cxn>
                  <a:cxn ang="0">
                    <a:pos x="52" y="57"/>
                  </a:cxn>
                  <a:cxn ang="0">
                    <a:pos x="52" y="59"/>
                  </a:cxn>
                </a:cxnLst>
                <a:rect l="0" t="0" r="r" b="b"/>
                <a:pathLst>
                  <a:path w="52" h="59">
                    <a:moveTo>
                      <a:pt x="52" y="5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7"/>
                      <a:pt x="52" y="49"/>
                      <a:pt x="52" y="51"/>
                    </a:cubicBezTo>
                    <a:cubicBezTo>
                      <a:pt x="52" y="53"/>
                      <a:pt x="52" y="55"/>
                      <a:pt x="52" y="57"/>
                    </a:cubicBezTo>
                    <a:lnTo>
                      <a:pt x="52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4" name="Freeform 146"/>
              <p:cNvSpPr/>
              <p:nvPr/>
            </p:nvSpPr>
            <p:spPr bwMode="auto">
              <a:xfrm>
                <a:off x="7459662" y="666751"/>
                <a:ext cx="131763" cy="21907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9"/>
                  </a:cxn>
                  <a:cxn ang="0">
                    <a:pos x="32" y="0"/>
                  </a:cxn>
                  <a:cxn ang="0">
                    <a:pos x="2" y="53"/>
                  </a:cxn>
                  <a:cxn ang="0">
                    <a:pos x="1" y="45"/>
                  </a:cxn>
                  <a:cxn ang="0">
                    <a:pos x="0" y="39"/>
                  </a:cxn>
                </a:cxnLst>
                <a:rect l="0" t="0" r="r" b="b"/>
                <a:pathLst>
                  <a:path w="32" h="53"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0"/>
                      <a:pt x="1" y="48"/>
                      <a:pt x="1" y="45"/>
                    </a:cubicBezTo>
                    <a:cubicBezTo>
                      <a:pt x="0" y="43"/>
                      <a:pt x="0" y="41"/>
                      <a:pt x="0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5" name="Freeform 147"/>
              <p:cNvSpPr/>
              <p:nvPr/>
            </p:nvSpPr>
            <p:spPr bwMode="auto">
              <a:xfrm>
                <a:off x="6573837" y="811213"/>
                <a:ext cx="298450" cy="381000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64" y="57"/>
                  </a:cxn>
                  <a:cxn ang="0">
                    <a:pos x="67" y="62"/>
                  </a:cxn>
                  <a:cxn ang="0">
                    <a:pos x="69" y="65"/>
                  </a:cxn>
                  <a:cxn ang="0">
                    <a:pos x="72" y="69"/>
                  </a:cxn>
                  <a:cxn ang="0">
                    <a:pos x="71" y="92"/>
                  </a:cxn>
                  <a:cxn ang="0">
                    <a:pos x="0" y="0"/>
                  </a:cxn>
                  <a:cxn ang="0">
                    <a:pos x="58" y="61"/>
                  </a:cxn>
                  <a:cxn ang="0">
                    <a:pos x="40" y="13"/>
                  </a:cxn>
                </a:cxnLst>
                <a:rect l="0" t="0" r="r" b="b"/>
                <a:pathLst>
                  <a:path w="72" h="92">
                    <a:moveTo>
                      <a:pt x="40" y="13"/>
                    </a:moveTo>
                    <a:cubicBezTo>
                      <a:pt x="48" y="30"/>
                      <a:pt x="56" y="44"/>
                      <a:pt x="64" y="57"/>
                    </a:cubicBezTo>
                    <a:cubicBezTo>
                      <a:pt x="65" y="59"/>
                      <a:pt x="66" y="60"/>
                      <a:pt x="67" y="62"/>
                    </a:cubicBezTo>
                    <a:cubicBezTo>
                      <a:pt x="68" y="63"/>
                      <a:pt x="68" y="64"/>
                      <a:pt x="69" y="65"/>
                    </a:cubicBezTo>
                    <a:cubicBezTo>
                      <a:pt x="70" y="66"/>
                      <a:pt x="71" y="68"/>
                      <a:pt x="72" y="69"/>
                    </a:cubicBezTo>
                    <a:cubicBezTo>
                      <a:pt x="71" y="77"/>
                      <a:pt x="71" y="85"/>
                      <a:pt x="71" y="92"/>
                    </a:cubicBezTo>
                    <a:cubicBezTo>
                      <a:pt x="44" y="68"/>
                      <a:pt x="20" y="37"/>
                      <a:pt x="0" y="0"/>
                    </a:cubicBezTo>
                    <a:cubicBezTo>
                      <a:pt x="18" y="27"/>
                      <a:pt x="37" y="47"/>
                      <a:pt x="58" y="61"/>
                    </a:cubicBezTo>
                    <a:lnTo>
                      <a:pt x="4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6" name="Freeform 148"/>
              <p:cNvSpPr/>
              <p:nvPr/>
            </p:nvSpPr>
            <p:spPr bwMode="auto">
              <a:xfrm>
                <a:off x="6846887" y="1806576"/>
                <a:ext cx="166688" cy="157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18"/>
                  </a:cxn>
                  <a:cxn ang="0">
                    <a:pos x="40" y="38"/>
                  </a:cxn>
                  <a:cxn ang="0">
                    <a:pos x="0" y="0"/>
                  </a:cxn>
                </a:cxnLst>
                <a:rect l="0" t="0" r="r" b="b"/>
                <a:pathLst>
                  <a:path w="40" h="38">
                    <a:moveTo>
                      <a:pt x="0" y="0"/>
                    </a:moveTo>
                    <a:cubicBezTo>
                      <a:pt x="11" y="7"/>
                      <a:pt x="22" y="13"/>
                      <a:pt x="32" y="18"/>
                    </a:cubicBezTo>
                    <a:cubicBezTo>
                      <a:pt x="35" y="25"/>
                      <a:pt x="37" y="31"/>
                      <a:pt x="40" y="38"/>
                    </a:cubicBezTo>
                    <a:cubicBezTo>
                      <a:pt x="25" y="26"/>
                      <a:pt x="12" y="14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7" name="Freeform 149"/>
              <p:cNvSpPr/>
              <p:nvPr/>
            </p:nvSpPr>
            <p:spPr bwMode="auto">
              <a:xfrm>
                <a:off x="7140575" y="1847851"/>
                <a:ext cx="82550" cy="16192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7" y="39"/>
                  </a:cxn>
                  <a:cxn ang="0">
                    <a:pos x="0" y="29"/>
                  </a:cxn>
                  <a:cxn ang="0">
                    <a:pos x="20" y="0"/>
                  </a:cxn>
                </a:cxnLst>
                <a:rect l="0" t="0" r="r" b="b"/>
                <a:pathLst>
                  <a:path w="20" h="39">
                    <a:moveTo>
                      <a:pt x="20" y="0"/>
                    </a:moveTo>
                    <a:cubicBezTo>
                      <a:pt x="17" y="13"/>
                      <a:pt x="12" y="26"/>
                      <a:pt x="7" y="39"/>
                    </a:cubicBezTo>
                    <a:cubicBezTo>
                      <a:pt x="4" y="36"/>
                      <a:pt x="2" y="33"/>
                      <a:pt x="0" y="29"/>
                    </a:cubicBezTo>
                    <a:cubicBezTo>
                      <a:pt x="9" y="19"/>
                      <a:pt x="16" y="9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  <p:grpSp>
          <p:nvGrpSpPr>
            <p:cNvPr id="6" name="Group 199"/>
            <p:cNvGrpSpPr/>
            <p:nvPr/>
          </p:nvGrpSpPr>
          <p:grpSpPr>
            <a:xfrm>
              <a:off x="5818187" y="438150"/>
              <a:ext cx="2749550" cy="1981201"/>
              <a:chOff x="5818187" y="438150"/>
              <a:chExt cx="2749550" cy="1981201"/>
            </a:xfrm>
            <a:grpFill/>
          </p:grpSpPr>
          <p:sp>
            <p:nvSpPr>
              <p:cNvPr id="7" name="Freeform 150"/>
              <p:cNvSpPr/>
              <p:nvPr/>
            </p:nvSpPr>
            <p:spPr bwMode="auto">
              <a:xfrm>
                <a:off x="7818437" y="919163"/>
                <a:ext cx="136525" cy="174625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27" y="29"/>
                  </a:cxn>
                  <a:cxn ang="0">
                    <a:pos x="22" y="35"/>
                  </a:cxn>
                  <a:cxn ang="0">
                    <a:pos x="15" y="40"/>
                  </a:cxn>
                  <a:cxn ang="0">
                    <a:pos x="7" y="42"/>
                  </a:cxn>
                  <a:cxn ang="0">
                    <a:pos x="19" y="19"/>
                  </a:cxn>
                  <a:cxn ang="0">
                    <a:pos x="3" y="42"/>
                  </a:cxn>
                  <a:cxn ang="0">
                    <a:pos x="1" y="26"/>
                  </a:cxn>
                  <a:cxn ang="0">
                    <a:pos x="3" y="17"/>
                  </a:cxn>
                  <a:cxn ang="0">
                    <a:pos x="8" y="11"/>
                  </a:cxn>
                  <a:cxn ang="0">
                    <a:pos x="13" y="7"/>
                  </a:cxn>
                  <a:cxn ang="0">
                    <a:pos x="25" y="2"/>
                  </a:cxn>
                  <a:cxn ang="0">
                    <a:pos x="32" y="0"/>
                  </a:cxn>
                  <a:cxn ang="0">
                    <a:pos x="33" y="0"/>
                  </a:cxn>
                  <a:cxn ang="0">
                    <a:pos x="30" y="7"/>
                  </a:cxn>
                  <a:cxn ang="0">
                    <a:pos x="30" y="17"/>
                  </a:cxn>
                  <a:cxn ang="0">
                    <a:pos x="30" y="21"/>
                  </a:cxn>
                </a:cxnLst>
                <a:rect l="0" t="0" r="r" b="b"/>
                <a:pathLst>
                  <a:path w="33" h="42">
                    <a:moveTo>
                      <a:pt x="30" y="21"/>
                    </a:moveTo>
                    <a:cubicBezTo>
                      <a:pt x="29" y="24"/>
                      <a:pt x="28" y="26"/>
                      <a:pt x="27" y="29"/>
                    </a:cubicBezTo>
                    <a:cubicBezTo>
                      <a:pt x="26" y="31"/>
                      <a:pt x="24" y="33"/>
                      <a:pt x="22" y="35"/>
                    </a:cubicBezTo>
                    <a:cubicBezTo>
                      <a:pt x="20" y="37"/>
                      <a:pt x="18" y="39"/>
                      <a:pt x="15" y="40"/>
                    </a:cubicBezTo>
                    <a:cubicBezTo>
                      <a:pt x="13" y="41"/>
                      <a:pt x="10" y="42"/>
                      <a:pt x="7" y="42"/>
                    </a:cubicBezTo>
                    <a:cubicBezTo>
                      <a:pt x="9" y="34"/>
                      <a:pt x="13" y="26"/>
                      <a:pt x="19" y="19"/>
                    </a:cubicBezTo>
                    <a:cubicBezTo>
                      <a:pt x="10" y="26"/>
                      <a:pt x="5" y="34"/>
                      <a:pt x="3" y="42"/>
                    </a:cubicBezTo>
                    <a:cubicBezTo>
                      <a:pt x="1" y="36"/>
                      <a:pt x="0" y="30"/>
                      <a:pt x="1" y="26"/>
                    </a:cubicBezTo>
                    <a:cubicBezTo>
                      <a:pt x="1" y="23"/>
                      <a:pt x="2" y="20"/>
                      <a:pt x="3" y="17"/>
                    </a:cubicBezTo>
                    <a:cubicBezTo>
                      <a:pt x="4" y="15"/>
                      <a:pt x="6" y="13"/>
                      <a:pt x="8" y="11"/>
                    </a:cubicBezTo>
                    <a:cubicBezTo>
                      <a:pt x="10" y="10"/>
                      <a:pt x="12" y="8"/>
                      <a:pt x="13" y="7"/>
                    </a:cubicBezTo>
                    <a:cubicBezTo>
                      <a:pt x="16" y="6"/>
                      <a:pt x="19" y="4"/>
                      <a:pt x="25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5"/>
                      <a:pt x="30" y="7"/>
                    </a:cubicBezTo>
                    <a:cubicBezTo>
                      <a:pt x="30" y="10"/>
                      <a:pt x="30" y="13"/>
                      <a:pt x="30" y="17"/>
                    </a:cubicBezTo>
                    <a:cubicBezTo>
                      <a:pt x="30" y="18"/>
                      <a:pt x="30" y="20"/>
                      <a:pt x="30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8" name="Freeform 151"/>
              <p:cNvSpPr/>
              <p:nvPr/>
            </p:nvSpPr>
            <p:spPr bwMode="auto">
              <a:xfrm>
                <a:off x="7013575" y="777876"/>
                <a:ext cx="288925" cy="203200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70" y="44"/>
                  </a:cxn>
                  <a:cxn ang="0">
                    <a:pos x="32" y="21"/>
                  </a:cxn>
                  <a:cxn ang="0">
                    <a:pos x="65" y="47"/>
                  </a:cxn>
                  <a:cxn ang="0">
                    <a:pos x="51" y="49"/>
                  </a:cxn>
                  <a:cxn ang="0">
                    <a:pos x="38" y="47"/>
                  </a:cxn>
                  <a:cxn ang="0">
                    <a:pos x="27" y="41"/>
                  </a:cxn>
                  <a:cxn ang="0">
                    <a:pos x="18" y="31"/>
                  </a:cxn>
                  <a:cxn ang="0">
                    <a:pos x="15" y="25"/>
                  </a:cxn>
                  <a:cxn ang="0">
                    <a:pos x="8" y="1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3" y="1"/>
                  </a:cxn>
                  <a:cxn ang="0">
                    <a:pos x="33" y="1"/>
                  </a:cxn>
                  <a:cxn ang="0">
                    <a:pos x="43" y="3"/>
                  </a:cxn>
                  <a:cxn ang="0">
                    <a:pos x="54" y="9"/>
                  </a:cxn>
                  <a:cxn ang="0">
                    <a:pos x="63" y="19"/>
                  </a:cxn>
                </a:cxnLst>
                <a:rect l="0" t="0" r="r" b="b"/>
                <a:pathLst>
                  <a:path w="70" h="49">
                    <a:moveTo>
                      <a:pt x="63" y="19"/>
                    </a:moveTo>
                    <a:cubicBezTo>
                      <a:pt x="67" y="25"/>
                      <a:pt x="69" y="33"/>
                      <a:pt x="70" y="44"/>
                    </a:cubicBezTo>
                    <a:cubicBezTo>
                      <a:pt x="62" y="33"/>
                      <a:pt x="49" y="25"/>
                      <a:pt x="32" y="21"/>
                    </a:cubicBezTo>
                    <a:cubicBezTo>
                      <a:pt x="45" y="28"/>
                      <a:pt x="56" y="37"/>
                      <a:pt x="65" y="47"/>
                    </a:cubicBezTo>
                    <a:cubicBezTo>
                      <a:pt x="60" y="48"/>
                      <a:pt x="56" y="49"/>
                      <a:pt x="51" y="49"/>
                    </a:cubicBezTo>
                    <a:cubicBezTo>
                      <a:pt x="46" y="49"/>
                      <a:pt x="42" y="48"/>
                      <a:pt x="38" y="47"/>
                    </a:cubicBezTo>
                    <a:cubicBezTo>
                      <a:pt x="34" y="45"/>
                      <a:pt x="30" y="43"/>
                      <a:pt x="27" y="41"/>
                    </a:cubicBezTo>
                    <a:cubicBezTo>
                      <a:pt x="24" y="38"/>
                      <a:pt x="21" y="34"/>
                      <a:pt x="18" y="31"/>
                    </a:cubicBezTo>
                    <a:cubicBezTo>
                      <a:pt x="17" y="29"/>
                      <a:pt x="16" y="27"/>
                      <a:pt x="15" y="25"/>
                    </a:cubicBezTo>
                    <a:cubicBezTo>
                      <a:pt x="13" y="20"/>
                      <a:pt x="11" y="16"/>
                      <a:pt x="8" y="11"/>
                    </a:cubicBezTo>
                    <a:cubicBezTo>
                      <a:pt x="7" y="7"/>
                      <a:pt x="5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22" y="0"/>
                      <a:pt x="29" y="0"/>
                      <a:pt x="33" y="1"/>
                    </a:cubicBezTo>
                    <a:cubicBezTo>
                      <a:pt x="36" y="1"/>
                      <a:pt x="40" y="2"/>
                      <a:pt x="43" y="3"/>
                    </a:cubicBezTo>
                    <a:cubicBezTo>
                      <a:pt x="47" y="5"/>
                      <a:pt x="51" y="7"/>
                      <a:pt x="54" y="9"/>
                    </a:cubicBezTo>
                    <a:cubicBezTo>
                      <a:pt x="58" y="12"/>
                      <a:pt x="61" y="15"/>
                      <a:pt x="63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9" name="Freeform 152"/>
              <p:cNvSpPr/>
              <p:nvPr/>
            </p:nvSpPr>
            <p:spPr bwMode="auto">
              <a:xfrm>
                <a:off x="7810500" y="1549401"/>
                <a:ext cx="100013" cy="165100"/>
              </a:xfrm>
              <a:custGeom>
                <a:avLst/>
                <a:gdLst/>
                <a:ahLst/>
                <a:cxnLst>
                  <a:cxn ang="0">
                    <a:pos x="24" y="19"/>
                  </a:cxn>
                  <a:cxn ang="0">
                    <a:pos x="23" y="26"/>
                  </a:cxn>
                  <a:cxn ang="0">
                    <a:pos x="19" y="32"/>
                  </a:cxn>
                  <a:cxn ang="0">
                    <a:pos x="14" y="37"/>
                  </a:cxn>
                  <a:cxn ang="0">
                    <a:pos x="7" y="40"/>
                  </a:cxn>
                  <a:cxn ang="0">
                    <a:pos x="15" y="19"/>
                  </a:cxn>
                  <a:cxn ang="0">
                    <a:pos x="4" y="40"/>
                  </a:cxn>
                  <a:cxn ang="0">
                    <a:pos x="0" y="27"/>
                  </a:cxn>
                  <a:cxn ang="0">
                    <a:pos x="1" y="19"/>
                  </a:cxn>
                  <a:cxn ang="0">
                    <a:pos x="4" y="14"/>
                  </a:cxn>
                  <a:cxn ang="0">
                    <a:pos x="8" y="9"/>
                  </a:cxn>
                  <a:cxn ang="0">
                    <a:pos x="18" y="4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3" y="7"/>
                  </a:cxn>
                  <a:cxn ang="0">
                    <a:pos x="24" y="15"/>
                  </a:cxn>
                  <a:cxn ang="0">
                    <a:pos x="24" y="19"/>
                  </a:cxn>
                </a:cxnLst>
                <a:rect l="0" t="0" r="r" b="b"/>
                <a:pathLst>
                  <a:path w="24" h="40">
                    <a:moveTo>
                      <a:pt x="24" y="19"/>
                    </a:moveTo>
                    <a:cubicBezTo>
                      <a:pt x="24" y="21"/>
                      <a:pt x="23" y="23"/>
                      <a:pt x="23" y="26"/>
                    </a:cubicBezTo>
                    <a:cubicBezTo>
                      <a:pt x="22" y="28"/>
                      <a:pt x="21" y="30"/>
                      <a:pt x="19" y="32"/>
                    </a:cubicBezTo>
                    <a:cubicBezTo>
                      <a:pt x="18" y="34"/>
                      <a:pt x="16" y="35"/>
                      <a:pt x="14" y="37"/>
                    </a:cubicBezTo>
                    <a:cubicBezTo>
                      <a:pt x="12" y="38"/>
                      <a:pt x="10" y="39"/>
                      <a:pt x="7" y="40"/>
                    </a:cubicBezTo>
                    <a:cubicBezTo>
                      <a:pt x="8" y="33"/>
                      <a:pt x="11" y="26"/>
                      <a:pt x="15" y="19"/>
                    </a:cubicBezTo>
                    <a:cubicBezTo>
                      <a:pt x="8" y="26"/>
                      <a:pt x="5" y="33"/>
                      <a:pt x="4" y="40"/>
                    </a:cubicBezTo>
                    <a:cubicBezTo>
                      <a:pt x="1" y="35"/>
                      <a:pt x="0" y="30"/>
                      <a:pt x="0" y="27"/>
                    </a:cubicBezTo>
                    <a:cubicBezTo>
                      <a:pt x="0" y="24"/>
                      <a:pt x="0" y="22"/>
                      <a:pt x="1" y="19"/>
                    </a:cubicBezTo>
                    <a:cubicBezTo>
                      <a:pt x="2" y="17"/>
                      <a:pt x="3" y="15"/>
                      <a:pt x="4" y="14"/>
                    </a:cubicBezTo>
                    <a:cubicBezTo>
                      <a:pt x="6" y="12"/>
                      <a:pt x="7" y="10"/>
                      <a:pt x="8" y="9"/>
                    </a:cubicBezTo>
                    <a:cubicBezTo>
                      <a:pt x="10" y="8"/>
                      <a:pt x="13" y="6"/>
                      <a:pt x="18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3"/>
                      <a:pt x="22" y="5"/>
                      <a:pt x="23" y="7"/>
                    </a:cubicBezTo>
                    <a:cubicBezTo>
                      <a:pt x="23" y="10"/>
                      <a:pt x="23" y="12"/>
                      <a:pt x="24" y="15"/>
                    </a:cubicBezTo>
                    <a:cubicBezTo>
                      <a:pt x="24" y="16"/>
                      <a:pt x="24" y="17"/>
                      <a:pt x="2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0" name="Freeform 153"/>
              <p:cNvSpPr/>
              <p:nvPr/>
            </p:nvSpPr>
            <p:spPr bwMode="auto">
              <a:xfrm>
                <a:off x="7315200" y="1516063"/>
                <a:ext cx="85725" cy="141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3" y="7"/>
                  </a:cxn>
                  <a:cxn ang="0">
                    <a:pos x="17" y="11"/>
                  </a:cxn>
                  <a:cxn ang="0">
                    <a:pos x="19" y="16"/>
                  </a:cxn>
                  <a:cxn ang="0">
                    <a:pos x="21" y="23"/>
                  </a:cxn>
                  <a:cxn ang="0">
                    <a:pos x="17" y="34"/>
                  </a:cxn>
                  <a:cxn ang="0">
                    <a:pos x="8" y="16"/>
                  </a:cxn>
                  <a:cxn ang="0">
                    <a:pos x="14" y="34"/>
                  </a:cxn>
                  <a:cxn ang="0">
                    <a:pos x="8" y="32"/>
                  </a:cxn>
                  <a:cxn ang="0">
                    <a:pos x="3" y="27"/>
                  </a:cxn>
                  <a:cxn ang="0">
                    <a:pos x="1" y="22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21" h="34">
                    <a:moveTo>
                      <a:pt x="0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9" y="5"/>
                      <a:pt x="12" y="6"/>
                      <a:pt x="13" y="7"/>
                    </a:cubicBezTo>
                    <a:cubicBezTo>
                      <a:pt x="14" y="8"/>
                      <a:pt x="16" y="10"/>
                      <a:pt x="17" y="11"/>
                    </a:cubicBezTo>
                    <a:cubicBezTo>
                      <a:pt x="18" y="13"/>
                      <a:pt x="19" y="14"/>
                      <a:pt x="19" y="16"/>
                    </a:cubicBezTo>
                    <a:cubicBezTo>
                      <a:pt x="20" y="18"/>
                      <a:pt x="21" y="21"/>
                      <a:pt x="21" y="23"/>
                    </a:cubicBezTo>
                    <a:cubicBezTo>
                      <a:pt x="21" y="26"/>
                      <a:pt x="20" y="30"/>
                      <a:pt x="17" y="34"/>
                    </a:cubicBezTo>
                    <a:cubicBezTo>
                      <a:pt x="17" y="28"/>
                      <a:pt x="14" y="22"/>
                      <a:pt x="8" y="16"/>
                    </a:cubicBezTo>
                    <a:cubicBezTo>
                      <a:pt x="11" y="22"/>
                      <a:pt x="13" y="28"/>
                      <a:pt x="14" y="34"/>
                    </a:cubicBezTo>
                    <a:cubicBezTo>
                      <a:pt x="12" y="34"/>
                      <a:pt x="10" y="33"/>
                      <a:pt x="8" y="32"/>
                    </a:cubicBezTo>
                    <a:cubicBezTo>
                      <a:pt x="6" y="30"/>
                      <a:pt x="5" y="29"/>
                      <a:pt x="3" y="27"/>
                    </a:cubicBezTo>
                    <a:cubicBezTo>
                      <a:pt x="2" y="26"/>
                      <a:pt x="1" y="24"/>
                      <a:pt x="1" y="22"/>
                    </a:cubicBezTo>
                    <a:cubicBezTo>
                      <a:pt x="0" y="20"/>
                      <a:pt x="0" y="18"/>
                      <a:pt x="0" y="16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1" name="Freeform 154"/>
              <p:cNvSpPr/>
              <p:nvPr/>
            </p:nvSpPr>
            <p:spPr bwMode="auto">
              <a:xfrm>
                <a:off x="8281987" y="1412876"/>
                <a:ext cx="112713" cy="203200"/>
              </a:xfrm>
              <a:custGeom>
                <a:avLst/>
                <a:gdLst/>
                <a:ahLst/>
                <a:cxnLst>
                  <a:cxn ang="0">
                    <a:pos x="25" y="35"/>
                  </a:cxn>
                  <a:cxn ang="0">
                    <a:pos x="24" y="37"/>
                  </a:cxn>
                  <a:cxn ang="0">
                    <a:pos x="19" y="43"/>
                  </a:cxn>
                  <a:cxn ang="0">
                    <a:pos x="11" y="48"/>
                  </a:cxn>
                  <a:cxn ang="0">
                    <a:pos x="16" y="22"/>
                  </a:cxn>
                  <a:cxn ang="0">
                    <a:pos x="8" y="49"/>
                  </a:cxn>
                  <a:cxn ang="0">
                    <a:pos x="1" y="34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2" y="22"/>
                  </a:cxn>
                  <a:cxn ang="0">
                    <a:pos x="3" y="18"/>
                  </a:cxn>
                  <a:cxn ang="0">
                    <a:pos x="7" y="12"/>
                  </a:cxn>
                  <a:cxn ang="0">
                    <a:pos x="17" y="4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8"/>
                  </a:cxn>
                  <a:cxn ang="0">
                    <a:pos x="26" y="16"/>
                  </a:cxn>
                  <a:cxn ang="0">
                    <a:pos x="27" y="21"/>
                  </a:cxn>
                  <a:cxn ang="0">
                    <a:pos x="27" y="28"/>
                  </a:cxn>
                  <a:cxn ang="0">
                    <a:pos x="27" y="29"/>
                  </a:cxn>
                  <a:cxn ang="0">
                    <a:pos x="25" y="35"/>
                  </a:cxn>
                </a:cxnLst>
                <a:rect l="0" t="0" r="r" b="b"/>
                <a:pathLst>
                  <a:path w="27" h="49">
                    <a:moveTo>
                      <a:pt x="25" y="35"/>
                    </a:moveTo>
                    <a:cubicBezTo>
                      <a:pt x="25" y="35"/>
                      <a:pt x="24" y="36"/>
                      <a:pt x="24" y="37"/>
                    </a:cubicBezTo>
                    <a:cubicBezTo>
                      <a:pt x="23" y="39"/>
                      <a:pt x="21" y="41"/>
                      <a:pt x="19" y="43"/>
                    </a:cubicBezTo>
                    <a:cubicBezTo>
                      <a:pt x="17" y="45"/>
                      <a:pt x="14" y="47"/>
                      <a:pt x="11" y="48"/>
                    </a:cubicBezTo>
                    <a:cubicBezTo>
                      <a:pt x="11" y="39"/>
                      <a:pt x="13" y="31"/>
                      <a:pt x="16" y="22"/>
                    </a:cubicBezTo>
                    <a:cubicBezTo>
                      <a:pt x="10" y="31"/>
                      <a:pt x="7" y="40"/>
                      <a:pt x="8" y="49"/>
                    </a:cubicBezTo>
                    <a:cubicBezTo>
                      <a:pt x="4" y="43"/>
                      <a:pt x="1" y="38"/>
                      <a:pt x="1" y="34"/>
                    </a:cubicBezTo>
                    <a:cubicBezTo>
                      <a:pt x="0" y="32"/>
                      <a:pt x="0" y="30"/>
                      <a:pt x="0" y="28"/>
                    </a:cubicBezTo>
                    <a:cubicBezTo>
                      <a:pt x="0" y="27"/>
                      <a:pt x="1" y="26"/>
                      <a:pt x="1" y="25"/>
                    </a:cubicBezTo>
                    <a:cubicBezTo>
                      <a:pt x="1" y="24"/>
                      <a:pt x="1" y="23"/>
                      <a:pt x="2" y="22"/>
                    </a:cubicBezTo>
                    <a:cubicBezTo>
                      <a:pt x="2" y="21"/>
                      <a:pt x="3" y="20"/>
                      <a:pt x="3" y="18"/>
                    </a:cubicBezTo>
                    <a:cubicBezTo>
                      <a:pt x="4" y="16"/>
                      <a:pt x="6" y="14"/>
                      <a:pt x="7" y="12"/>
                    </a:cubicBezTo>
                    <a:cubicBezTo>
                      <a:pt x="9" y="11"/>
                      <a:pt x="12" y="8"/>
                      <a:pt x="17" y="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3"/>
                      <a:pt x="22" y="5"/>
                      <a:pt x="23" y="8"/>
                    </a:cubicBezTo>
                    <a:cubicBezTo>
                      <a:pt x="24" y="11"/>
                      <a:pt x="25" y="13"/>
                      <a:pt x="26" y="16"/>
                    </a:cubicBezTo>
                    <a:cubicBezTo>
                      <a:pt x="26" y="18"/>
                      <a:pt x="27" y="19"/>
                      <a:pt x="27" y="21"/>
                    </a:cubicBezTo>
                    <a:cubicBezTo>
                      <a:pt x="27" y="23"/>
                      <a:pt x="27" y="26"/>
                      <a:pt x="27" y="28"/>
                    </a:cubicBezTo>
                    <a:cubicBezTo>
                      <a:pt x="27" y="28"/>
                      <a:pt x="27" y="29"/>
                      <a:pt x="27" y="29"/>
                    </a:cubicBezTo>
                    <a:cubicBezTo>
                      <a:pt x="26" y="31"/>
                      <a:pt x="26" y="33"/>
                      <a:pt x="25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2" name="Freeform 155"/>
              <p:cNvSpPr/>
              <p:nvPr/>
            </p:nvSpPr>
            <p:spPr bwMode="auto">
              <a:xfrm>
                <a:off x="8067675" y="1276351"/>
                <a:ext cx="231775" cy="139700"/>
              </a:xfrm>
              <a:custGeom>
                <a:avLst/>
                <a:gdLst/>
                <a:ahLst/>
                <a:cxnLst>
                  <a:cxn ang="0">
                    <a:pos x="56" y="6"/>
                  </a:cxn>
                  <a:cxn ang="0">
                    <a:pos x="56" y="6"/>
                  </a:cxn>
                  <a:cxn ang="0">
                    <a:pos x="49" y="12"/>
                  </a:cxn>
                  <a:cxn ang="0">
                    <a:pos x="43" y="21"/>
                  </a:cxn>
                  <a:cxn ang="0">
                    <a:pos x="39" y="25"/>
                  </a:cxn>
                  <a:cxn ang="0">
                    <a:pos x="32" y="30"/>
                  </a:cxn>
                  <a:cxn ang="0">
                    <a:pos x="23" y="33"/>
                  </a:cxn>
                  <a:cxn ang="0">
                    <a:pos x="13" y="33"/>
                  </a:cxn>
                  <a:cxn ang="0">
                    <a:pos x="3" y="29"/>
                  </a:cxn>
                  <a:cxn ang="0">
                    <a:pos x="30" y="15"/>
                  </a:cxn>
                  <a:cxn ang="0">
                    <a:pos x="0" y="27"/>
                  </a:cxn>
                  <a:cxn ang="0">
                    <a:pos x="8" y="10"/>
                  </a:cxn>
                  <a:cxn ang="0">
                    <a:pos x="17" y="4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7" y="4"/>
                  </a:cxn>
                  <a:cxn ang="0">
                    <a:pos x="56" y="6"/>
                  </a:cxn>
                </a:cxnLst>
                <a:rect l="0" t="0" r="r" b="b"/>
                <a:pathLst>
                  <a:path w="56" h="34">
                    <a:moveTo>
                      <a:pt x="56" y="6"/>
                    </a:moveTo>
                    <a:cubicBezTo>
                      <a:pt x="56" y="6"/>
                      <a:pt x="56" y="6"/>
                      <a:pt x="56" y="6"/>
                    </a:cubicBezTo>
                    <a:cubicBezTo>
                      <a:pt x="53" y="7"/>
                      <a:pt x="50" y="9"/>
                      <a:pt x="49" y="12"/>
                    </a:cubicBezTo>
                    <a:cubicBezTo>
                      <a:pt x="47" y="15"/>
                      <a:pt x="45" y="18"/>
                      <a:pt x="43" y="21"/>
                    </a:cubicBezTo>
                    <a:cubicBezTo>
                      <a:pt x="42" y="22"/>
                      <a:pt x="40" y="23"/>
                      <a:pt x="39" y="25"/>
                    </a:cubicBezTo>
                    <a:cubicBezTo>
                      <a:pt x="37" y="27"/>
                      <a:pt x="34" y="28"/>
                      <a:pt x="32" y="30"/>
                    </a:cubicBezTo>
                    <a:cubicBezTo>
                      <a:pt x="29" y="32"/>
                      <a:pt x="26" y="33"/>
                      <a:pt x="23" y="33"/>
                    </a:cubicBezTo>
                    <a:cubicBezTo>
                      <a:pt x="19" y="34"/>
                      <a:pt x="16" y="33"/>
                      <a:pt x="13" y="33"/>
                    </a:cubicBezTo>
                    <a:cubicBezTo>
                      <a:pt x="9" y="32"/>
                      <a:pt x="6" y="31"/>
                      <a:pt x="3" y="29"/>
                    </a:cubicBezTo>
                    <a:cubicBezTo>
                      <a:pt x="11" y="23"/>
                      <a:pt x="20" y="19"/>
                      <a:pt x="30" y="15"/>
                    </a:cubicBezTo>
                    <a:cubicBezTo>
                      <a:pt x="17" y="16"/>
                      <a:pt x="7" y="20"/>
                      <a:pt x="0" y="27"/>
                    </a:cubicBezTo>
                    <a:cubicBezTo>
                      <a:pt x="2" y="19"/>
                      <a:pt x="5" y="13"/>
                      <a:pt x="8" y="10"/>
                    </a:cubicBezTo>
                    <a:cubicBezTo>
                      <a:pt x="11" y="7"/>
                      <a:pt x="13" y="5"/>
                      <a:pt x="17" y="4"/>
                    </a:cubicBezTo>
                    <a:cubicBezTo>
                      <a:pt x="19" y="2"/>
                      <a:pt x="22" y="2"/>
                      <a:pt x="25" y="1"/>
                    </a:cubicBezTo>
                    <a:cubicBezTo>
                      <a:pt x="28" y="1"/>
                      <a:pt x="30" y="0"/>
                      <a:pt x="33" y="1"/>
                    </a:cubicBezTo>
                    <a:cubicBezTo>
                      <a:pt x="36" y="1"/>
                      <a:pt x="41" y="2"/>
                      <a:pt x="47" y="4"/>
                    </a:cubicBezTo>
                    <a:lnTo>
                      <a:pt x="56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3" name="Freeform 157"/>
              <p:cNvSpPr/>
              <p:nvPr/>
            </p:nvSpPr>
            <p:spPr bwMode="auto">
              <a:xfrm>
                <a:off x="8054975" y="1814513"/>
                <a:ext cx="69850" cy="1238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7" y="5"/>
                  </a:cxn>
                  <a:cxn ang="0">
                    <a:pos x="17" y="11"/>
                  </a:cxn>
                  <a:cxn ang="0">
                    <a:pos x="17" y="14"/>
                  </a:cxn>
                  <a:cxn ang="0">
                    <a:pos x="17" y="19"/>
                  </a:cxn>
                  <a:cxn ang="0">
                    <a:pos x="14" y="23"/>
                  </a:cxn>
                  <a:cxn ang="0">
                    <a:pos x="10" y="27"/>
                  </a:cxn>
                  <a:cxn ang="0">
                    <a:pos x="5" y="29"/>
                  </a:cxn>
                  <a:cxn ang="0">
                    <a:pos x="10" y="13"/>
                  </a:cxn>
                  <a:cxn ang="0">
                    <a:pos x="3" y="30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3" y="10"/>
                  </a:cxn>
                  <a:cxn ang="0">
                    <a:pos x="6" y="6"/>
                  </a:cxn>
                  <a:cxn ang="0">
                    <a:pos x="13" y="2"/>
                  </a:cxn>
                  <a:cxn ang="0">
                    <a:pos x="17" y="0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16" y="1"/>
                      <a:pt x="16" y="3"/>
                      <a:pt x="17" y="5"/>
                    </a:cubicBezTo>
                    <a:cubicBezTo>
                      <a:pt x="17" y="7"/>
                      <a:pt x="17" y="9"/>
                      <a:pt x="17" y="11"/>
                    </a:cubicBezTo>
                    <a:cubicBezTo>
                      <a:pt x="17" y="12"/>
                      <a:pt x="17" y="13"/>
                      <a:pt x="17" y="14"/>
                    </a:cubicBezTo>
                    <a:cubicBezTo>
                      <a:pt x="17" y="15"/>
                      <a:pt x="17" y="17"/>
                      <a:pt x="17" y="19"/>
                    </a:cubicBezTo>
                    <a:cubicBezTo>
                      <a:pt x="16" y="20"/>
                      <a:pt x="15" y="22"/>
                      <a:pt x="14" y="23"/>
                    </a:cubicBezTo>
                    <a:cubicBezTo>
                      <a:pt x="13" y="25"/>
                      <a:pt x="12" y="26"/>
                      <a:pt x="10" y="27"/>
                    </a:cubicBezTo>
                    <a:cubicBezTo>
                      <a:pt x="9" y="28"/>
                      <a:pt x="7" y="29"/>
                      <a:pt x="5" y="29"/>
                    </a:cubicBezTo>
                    <a:cubicBezTo>
                      <a:pt x="6" y="24"/>
                      <a:pt x="8" y="18"/>
                      <a:pt x="10" y="13"/>
                    </a:cubicBezTo>
                    <a:cubicBezTo>
                      <a:pt x="6" y="18"/>
                      <a:pt x="3" y="24"/>
                      <a:pt x="3" y="30"/>
                    </a:cubicBezTo>
                    <a:cubicBezTo>
                      <a:pt x="1" y="26"/>
                      <a:pt x="0" y="22"/>
                      <a:pt x="0" y="19"/>
                    </a:cubicBezTo>
                    <a:cubicBezTo>
                      <a:pt x="0" y="18"/>
                      <a:pt x="0" y="16"/>
                      <a:pt x="1" y="14"/>
                    </a:cubicBezTo>
                    <a:cubicBezTo>
                      <a:pt x="1" y="12"/>
                      <a:pt x="2" y="11"/>
                      <a:pt x="3" y="10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7" y="5"/>
                      <a:pt x="9" y="4"/>
                      <a:pt x="13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4" name="Freeform 158"/>
              <p:cNvSpPr/>
              <p:nvPr/>
            </p:nvSpPr>
            <p:spPr bwMode="auto">
              <a:xfrm>
                <a:off x="8374062" y="1706563"/>
                <a:ext cx="193675" cy="153988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2" y="7"/>
                  </a:cxn>
                  <a:cxn ang="0">
                    <a:pos x="38" y="17"/>
                  </a:cxn>
                  <a:cxn ang="0">
                    <a:pos x="36" y="22"/>
                  </a:cxn>
                  <a:cxn ang="0">
                    <a:pos x="31" y="29"/>
                  </a:cxn>
                  <a:cxn ang="0">
                    <a:pos x="23" y="34"/>
                  </a:cxn>
                  <a:cxn ang="0">
                    <a:pos x="14" y="37"/>
                  </a:cxn>
                  <a:cxn ang="0">
                    <a:pos x="4" y="36"/>
                  </a:cxn>
                  <a:cxn ang="0">
                    <a:pos x="25" y="16"/>
                  </a:cxn>
                  <a:cxn ang="0">
                    <a:pos x="0" y="35"/>
                  </a:cxn>
                  <a:cxn ang="0">
                    <a:pos x="3" y="16"/>
                  </a:cxn>
                  <a:cxn ang="0">
                    <a:pos x="10" y="8"/>
                  </a:cxn>
                  <a:cxn ang="0">
                    <a:pos x="17" y="4"/>
                  </a:cxn>
                  <a:cxn ang="0">
                    <a:pos x="24" y="1"/>
                  </a:cxn>
                  <a:cxn ang="0">
                    <a:pos x="38" y="0"/>
                  </a:cxn>
                  <a:cxn ang="0">
                    <a:pos x="47" y="0"/>
                  </a:cxn>
                </a:cxnLst>
                <a:rect l="0" t="0" r="r" b="b"/>
                <a:pathLst>
                  <a:path w="47" h="37">
                    <a:moveTo>
                      <a:pt x="47" y="0"/>
                    </a:moveTo>
                    <a:cubicBezTo>
                      <a:pt x="44" y="2"/>
                      <a:pt x="42" y="5"/>
                      <a:pt x="42" y="7"/>
                    </a:cubicBezTo>
                    <a:cubicBezTo>
                      <a:pt x="41" y="11"/>
                      <a:pt x="40" y="14"/>
                      <a:pt x="38" y="17"/>
                    </a:cubicBezTo>
                    <a:cubicBezTo>
                      <a:pt x="38" y="19"/>
                      <a:pt x="37" y="20"/>
                      <a:pt x="36" y="22"/>
                    </a:cubicBezTo>
                    <a:cubicBezTo>
                      <a:pt x="35" y="24"/>
                      <a:pt x="33" y="27"/>
                      <a:pt x="31" y="29"/>
                    </a:cubicBezTo>
                    <a:cubicBezTo>
                      <a:pt x="28" y="31"/>
                      <a:pt x="26" y="33"/>
                      <a:pt x="23" y="34"/>
                    </a:cubicBezTo>
                    <a:cubicBezTo>
                      <a:pt x="20" y="36"/>
                      <a:pt x="17" y="36"/>
                      <a:pt x="14" y="37"/>
                    </a:cubicBezTo>
                    <a:cubicBezTo>
                      <a:pt x="11" y="37"/>
                      <a:pt x="8" y="37"/>
                      <a:pt x="4" y="36"/>
                    </a:cubicBezTo>
                    <a:cubicBezTo>
                      <a:pt x="10" y="28"/>
                      <a:pt x="17" y="21"/>
                      <a:pt x="25" y="16"/>
                    </a:cubicBezTo>
                    <a:cubicBezTo>
                      <a:pt x="14" y="20"/>
                      <a:pt x="5" y="26"/>
                      <a:pt x="0" y="35"/>
                    </a:cubicBezTo>
                    <a:cubicBezTo>
                      <a:pt x="0" y="27"/>
                      <a:pt x="1" y="21"/>
                      <a:pt x="3" y="16"/>
                    </a:cubicBezTo>
                    <a:cubicBezTo>
                      <a:pt x="5" y="13"/>
                      <a:pt x="7" y="11"/>
                      <a:pt x="10" y="8"/>
                    </a:cubicBezTo>
                    <a:cubicBezTo>
                      <a:pt x="12" y="7"/>
                      <a:pt x="14" y="5"/>
                      <a:pt x="17" y="4"/>
                    </a:cubicBezTo>
                    <a:cubicBezTo>
                      <a:pt x="19" y="3"/>
                      <a:pt x="22" y="2"/>
                      <a:pt x="24" y="1"/>
                    </a:cubicBezTo>
                    <a:cubicBezTo>
                      <a:pt x="27" y="0"/>
                      <a:pt x="32" y="0"/>
                      <a:pt x="38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5" name="Freeform 159"/>
              <p:cNvSpPr/>
              <p:nvPr/>
            </p:nvSpPr>
            <p:spPr bwMode="auto">
              <a:xfrm>
                <a:off x="6111875" y="1384301"/>
                <a:ext cx="231775" cy="139700"/>
              </a:xfrm>
              <a:custGeom>
                <a:avLst/>
                <a:gdLst/>
                <a:ahLst/>
                <a:cxnLst>
                  <a:cxn ang="0">
                    <a:pos x="39" y="4"/>
                  </a:cxn>
                  <a:cxn ang="0">
                    <a:pos x="48" y="10"/>
                  </a:cxn>
                  <a:cxn ang="0">
                    <a:pos x="56" y="27"/>
                  </a:cxn>
                  <a:cxn ang="0">
                    <a:pos x="26" y="15"/>
                  </a:cxn>
                  <a:cxn ang="0">
                    <a:pos x="53" y="29"/>
                  </a:cxn>
                  <a:cxn ang="0">
                    <a:pos x="43" y="33"/>
                  </a:cxn>
                  <a:cxn ang="0">
                    <a:pos x="33" y="33"/>
                  </a:cxn>
                  <a:cxn ang="0">
                    <a:pos x="24" y="30"/>
                  </a:cxn>
                  <a:cxn ang="0">
                    <a:pos x="17" y="25"/>
                  </a:cxn>
                  <a:cxn ang="0">
                    <a:pos x="13" y="21"/>
                  </a:cxn>
                  <a:cxn ang="0">
                    <a:pos x="7" y="12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9" y="4"/>
                  </a:cxn>
                  <a:cxn ang="0">
                    <a:pos x="23" y="1"/>
                  </a:cxn>
                  <a:cxn ang="0">
                    <a:pos x="31" y="1"/>
                  </a:cxn>
                  <a:cxn ang="0">
                    <a:pos x="39" y="4"/>
                  </a:cxn>
                </a:cxnLst>
                <a:rect l="0" t="0" r="r" b="b"/>
                <a:pathLst>
                  <a:path w="56" h="34">
                    <a:moveTo>
                      <a:pt x="39" y="4"/>
                    </a:moveTo>
                    <a:cubicBezTo>
                      <a:pt x="42" y="5"/>
                      <a:pt x="45" y="7"/>
                      <a:pt x="48" y="10"/>
                    </a:cubicBezTo>
                    <a:cubicBezTo>
                      <a:pt x="51" y="13"/>
                      <a:pt x="54" y="19"/>
                      <a:pt x="56" y="27"/>
                    </a:cubicBezTo>
                    <a:cubicBezTo>
                      <a:pt x="49" y="20"/>
                      <a:pt x="38" y="16"/>
                      <a:pt x="26" y="15"/>
                    </a:cubicBezTo>
                    <a:cubicBezTo>
                      <a:pt x="36" y="19"/>
                      <a:pt x="45" y="23"/>
                      <a:pt x="53" y="29"/>
                    </a:cubicBezTo>
                    <a:cubicBezTo>
                      <a:pt x="50" y="31"/>
                      <a:pt x="46" y="32"/>
                      <a:pt x="43" y="33"/>
                    </a:cubicBezTo>
                    <a:cubicBezTo>
                      <a:pt x="40" y="33"/>
                      <a:pt x="37" y="34"/>
                      <a:pt x="33" y="33"/>
                    </a:cubicBezTo>
                    <a:cubicBezTo>
                      <a:pt x="30" y="33"/>
                      <a:pt x="27" y="32"/>
                      <a:pt x="24" y="30"/>
                    </a:cubicBezTo>
                    <a:cubicBezTo>
                      <a:pt x="21" y="28"/>
                      <a:pt x="19" y="27"/>
                      <a:pt x="17" y="25"/>
                    </a:cubicBezTo>
                    <a:cubicBezTo>
                      <a:pt x="15" y="23"/>
                      <a:pt x="14" y="22"/>
                      <a:pt x="13" y="21"/>
                    </a:cubicBezTo>
                    <a:cubicBezTo>
                      <a:pt x="11" y="18"/>
                      <a:pt x="9" y="15"/>
                      <a:pt x="7" y="12"/>
                    </a:cubicBezTo>
                    <a:cubicBezTo>
                      <a:pt x="6" y="9"/>
                      <a:pt x="3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2"/>
                      <a:pt x="20" y="1"/>
                      <a:pt x="23" y="1"/>
                    </a:cubicBezTo>
                    <a:cubicBezTo>
                      <a:pt x="25" y="0"/>
                      <a:pt x="28" y="1"/>
                      <a:pt x="31" y="1"/>
                    </a:cubicBezTo>
                    <a:cubicBezTo>
                      <a:pt x="34" y="2"/>
                      <a:pt x="37" y="2"/>
                      <a:pt x="3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6" name="Freeform 160"/>
              <p:cNvSpPr/>
              <p:nvPr/>
            </p:nvSpPr>
            <p:spPr bwMode="auto">
              <a:xfrm>
                <a:off x="6111875" y="1968501"/>
                <a:ext cx="190500" cy="115888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30" y="0"/>
                  </a:cxn>
                  <a:cxn ang="0">
                    <a:pos x="46" y="5"/>
                  </a:cxn>
                  <a:cxn ang="0">
                    <a:pos x="21" y="17"/>
                  </a:cxn>
                  <a:cxn ang="0">
                    <a:pos x="45" y="8"/>
                  </a:cxn>
                  <a:cxn ang="0">
                    <a:pos x="42" y="17"/>
                  </a:cxn>
                  <a:cxn ang="0">
                    <a:pos x="36" y="23"/>
                  </a:cxn>
                  <a:cxn ang="0">
                    <a:pos x="29" y="27"/>
                  </a:cxn>
                  <a:cxn ang="0">
                    <a:pos x="21" y="28"/>
                  </a:cxn>
                  <a:cxn ang="0">
                    <a:pos x="17" y="28"/>
                  </a:cxn>
                  <a:cxn ang="0">
                    <a:pos x="8" y="2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3" y="21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1" y="2"/>
                  </a:cxn>
                </a:cxnLst>
                <a:rect l="0" t="0" r="r" b="b"/>
                <a:pathLst>
                  <a:path w="46" h="28">
                    <a:moveTo>
                      <a:pt x="21" y="2"/>
                    </a:moveTo>
                    <a:cubicBezTo>
                      <a:pt x="24" y="1"/>
                      <a:pt x="27" y="0"/>
                      <a:pt x="30" y="0"/>
                    </a:cubicBezTo>
                    <a:cubicBezTo>
                      <a:pt x="34" y="0"/>
                      <a:pt x="40" y="2"/>
                      <a:pt x="46" y="5"/>
                    </a:cubicBezTo>
                    <a:cubicBezTo>
                      <a:pt x="37" y="6"/>
                      <a:pt x="29" y="10"/>
                      <a:pt x="21" y="17"/>
                    </a:cubicBezTo>
                    <a:cubicBezTo>
                      <a:pt x="29" y="13"/>
                      <a:pt x="37" y="10"/>
                      <a:pt x="45" y="8"/>
                    </a:cubicBezTo>
                    <a:cubicBezTo>
                      <a:pt x="45" y="11"/>
                      <a:pt x="44" y="14"/>
                      <a:pt x="42" y="17"/>
                    </a:cubicBezTo>
                    <a:cubicBezTo>
                      <a:pt x="41" y="19"/>
                      <a:pt x="39" y="21"/>
                      <a:pt x="36" y="23"/>
                    </a:cubicBezTo>
                    <a:cubicBezTo>
                      <a:pt x="34" y="25"/>
                      <a:pt x="32" y="26"/>
                      <a:pt x="29" y="27"/>
                    </a:cubicBezTo>
                    <a:cubicBezTo>
                      <a:pt x="27" y="28"/>
                      <a:pt x="24" y="28"/>
                      <a:pt x="21" y="28"/>
                    </a:cubicBezTo>
                    <a:cubicBezTo>
                      <a:pt x="20" y="28"/>
                      <a:pt x="18" y="28"/>
                      <a:pt x="17" y="28"/>
                    </a:cubicBezTo>
                    <a:cubicBezTo>
                      <a:pt x="14" y="28"/>
                      <a:pt x="11" y="27"/>
                      <a:pt x="8" y="27"/>
                    </a:cubicBezTo>
                    <a:cubicBezTo>
                      <a:pt x="5" y="26"/>
                      <a:pt x="2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6" y="16"/>
                      <a:pt x="8" y="12"/>
                      <a:pt x="10" y="10"/>
                    </a:cubicBezTo>
                    <a:cubicBezTo>
                      <a:pt x="11" y="8"/>
                      <a:pt x="13" y="7"/>
                      <a:pt x="15" y="6"/>
                    </a:cubicBezTo>
                    <a:cubicBezTo>
                      <a:pt x="17" y="4"/>
                      <a:pt x="19" y="3"/>
                      <a:pt x="2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7" name="Freeform 161"/>
              <p:cNvSpPr/>
              <p:nvPr/>
            </p:nvSpPr>
            <p:spPr bwMode="auto">
              <a:xfrm>
                <a:off x="6686550" y="1276351"/>
                <a:ext cx="136525" cy="177800"/>
              </a:xfrm>
              <a:custGeom>
                <a:avLst/>
                <a:gdLst/>
                <a:ahLst/>
                <a:cxnLst>
                  <a:cxn ang="0">
                    <a:pos x="19" y="8"/>
                  </a:cxn>
                  <a:cxn ang="0">
                    <a:pos x="25" y="12"/>
                  </a:cxn>
                  <a:cxn ang="0">
                    <a:pos x="29" y="18"/>
                  </a:cxn>
                  <a:cxn ang="0">
                    <a:pos x="32" y="27"/>
                  </a:cxn>
                  <a:cxn ang="0">
                    <a:pos x="30" y="43"/>
                  </a:cxn>
                  <a:cxn ang="0">
                    <a:pos x="14" y="20"/>
                  </a:cxn>
                  <a:cxn ang="0">
                    <a:pos x="26" y="43"/>
                  </a:cxn>
                  <a:cxn ang="0">
                    <a:pos x="17" y="40"/>
                  </a:cxn>
                  <a:cxn ang="0">
                    <a:pos x="11" y="36"/>
                  </a:cxn>
                  <a:cxn ang="0">
                    <a:pos x="6" y="29"/>
                  </a:cxn>
                  <a:cxn ang="0">
                    <a:pos x="3" y="22"/>
                  </a:cxn>
                  <a:cxn ang="0">
                    <a:pos x="3" y="17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9" y="8"/>
                  </a:cxn>
                </a:cxnLst>
                <a:rect l="0" t="0" r="r" b="b"/>
                <a:pathLst>
                  <a:path w="33" h="43">
                    <a:moveTo>
                      <a:pt x="19" y="8"/>
                    </a:moveTo>
                    <a:cubicBezTo>
                      <a:pt x="21" y="9"/>
                      <a:pt x="23" y="10"/>
                      <a:pt x="25" y="12"/>
                    </a:cubicBezTo>
                    <a:cubicBezTo>
                      <a:pt x="27" y="14"/>
                      <a:pt x="28" y="16"/>
                      <a:pt x="29" y="18"/>
                    </a:cubicBezTo>
                    <a:cubicBezTo>
                      <a:pt x="31" y="21"/>
                      <a:pt x="32" y="24"/>
                      <a:pt x="32" y="27"/>
                    </a:cubicBezTo>
                    <a:cubicBezTo>
                      <a:pt x="33" y="31"/>
                      <a:pt x="32" y="36"/>
                      <a:pt x="30" y="43"/>
                    </a:cubicBezTo>
                    <a:cubicBezTo>
                      <a:pt x="28" y="34"/>
                      <a:pt x="23" y="27"/>
                      <a:pt x="14" y="20"/>
                    </a:cubicBezTo>
                    <a:cubicBezTo>
                      <a:pt x="19" y="27"/>
                      <a:pt x="23" y="35"/>
                      <a:pt x="26" y="43"/>
                    </a:cubicBezTo>
                    <a:cubicBezTo>
                      <a:pt x="23" y="43"/>
                      <a:pt x="20" y="42"/>
                      <a:pt x="17" y="40"/>
                    </a:cubicBezTo>
                    <a:cubicBezTo>
                      <a:pt x="15" y="39"/>
                      <a:pt x="13" y="38"/>
                      <a:pt x="11" y="36"/>
                    </a:cubicBezTo>
                    <a:cubicBezTo>
                      <a:pt x="9" y="34"/>
                      <a:pt x="7" y="32"/>
                      <a:pt x="6" y="29"/>
                    </a:cubicBezTo>
                    <a:cubicBezTo>
                      <a:pt x="4" y="27"/>
                      <a:pt x="4" y="24"/>
                      <a:pt x="3" y="22"/>
                    </a:cubicBezTo>
                    <a:cubicBezTo>
                      <a:pt x="3" y="20"/>
                      <a:pt x="3" y="19"/>
                      <a:pt x="3" y="17"/>
                    </a:cubicBezTo>
                    <a:cubicBezTo>
                      <a:pt x="3" y="14"/>
                      <a:pt x="3" y="11"/>
                      <a:pt x="3" y="8"/>
                    </a:cubicBezTo>
                    <a:cubicBezTo>
                      <a:pt x="3" y="5"/>
                      <a:pt x="2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3" y="5"/>
                      <a:pt x="17" y="6"/>
                      <a:pt x="1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8" name="Freeform 162"/>
              <p:cNvSpPr/>
              <p:nvPr/>
            </p:nvSpPr>
            <p:spPr bwMode="auto">
              <a:xfrm>
                <a:off x="8029575" y="1106488"/>
                <a:ext cx="223838" cy="1603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20" y="3"/>
                  </a:cxn>
                  <a:cxn ang="0">
                    <a:pos x="29" y="1"/>
                  </a:cxn>
                  <a:cxn ang="0">
                    <a:pos x="44" y="1"/>
                  </a:cxn>
                  <a:cxn ang="0">
                    <a:pos x="54" y="1"/>
                  </a:cxn>
                  <a:cxn ang="0">
                    <a:pos x="54" y="1"/>
                  </a:cxn>
                  <a:cxn ang="0">
                    <a:pos x="48" y="9"/>
                  </a:cxn>
                  <a:cxn ang="0">
                    <a:pos x="43" y="19"/>
                  </a:cxn>
                  <a:cxn ang="0">
                    <a:pos x="41" y="24"/>
                  </a:cxn>
                  <a:cxn ang="0">
                    <a:pos x="34" y="32"/>
                  </a:cxn>
                  <a:cxn ang="0">
                    <a:pos x="26" y="37"/>
                  </a:cxn>
                  <a:cxn ang="0">
                    <a:pos x="16" y="39"/>
                  </a:cxn>
                  <a:cxn ang="0">
                    <a:pos x="4" y="38"/>
                  </a:cxn>
                  <a:cxn ang="0">
                    <a:pos x="29" y="17"/>
                  </a:cxn>
                  <a:cxn ang="0">
                    <a:pos x="0" y="36"/>
                  </a:cxn>
                  <a:cxn ang="0">
                    <a:pos x="5" y="16"/>
                  </a:cxn>
                  <a:cxn ang="0">
                    <a:pos x="12" y="8"/>
                  </a:cxn>
                </a:cxnLst>
                <a:rect l="0" t="0" r="r" b="b"/>
                <a:pathLst>
                  <a:path w="54" h="39">
                    <a:moveTo>
                      <a:pt x="12" y="8"/>
                    </a:moveTo>
                    <a:cubicBezTo>
                      <a:pt x="15" y="6"/>
                      <a:pt x="17" y="4"/>
                      <a:pt x="20" y="3"/>
                    </a:cubicBezTo>
                    <a:cubicBezTo>
                      <a:pt x="23" y="2"/>
                      <a:pt x="26" y="1"/>
                      <a:pt x="29" y="1"/>
                    </a:cubicBezTo>
                    <a:cubicBezTo>
                      <a:pt x="32" y="0"/>
                      <a:pt x="37" y="0"/>
                      <a:pt x="4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1" y="3"/>
                      <a:pt x="49" y="6"/>
                      <a:pt x="48" y="9"/>
                    </a:cubicBezTo>
                    <a:cubicBezTo>
                      <a:pt x="46" y="12"/>
                      <a:pt x="45" y="16"/>
                      <a:pt x="43" y="19"/>
                    </a:cubicBezTo>
                    <a:cubicBezTo>
                      <a:pt x="43" y="21"/>
                      <a:pt x="42" y="23"/>
                      <a:pt x="41" y="24"/>
                    </a:cubicBezTo>
                    <a:cubicBezTo>
                      <a:pt x="39" y="27"/>
                      <a:pt x="37" y="30"/>
                      <a:pt x="34" y="32"/>
                    </a:cubicBezTo>
                    <a:cubicBezTo>
                      <a:pt x="31" y="34"/>
                      <a:pt x="29" y="36"/>
                      <a:pt x="26" y="37"/>
                    </a:cubicBezTo>
                    <a:cubicBezTo>
                      <a:pt x="22" y="38"/>
                      <a:pt x="19" y="39"/>
                      <a:pt x="16" y="39"/>
                    </a:cubicBezTo>
                    <a:cubicBezTo>
                      <a:pt x="12" y="39"/>
                      <a:pt x="8" y="39"/>
                      <a:pt x="4" y="38"/>
                    </a:cubicBezTo>
                    <a:cubicBezTo>
                      <a:pt x="11" y="30"/>
                      <a:pt x="20" y="23"/>
                      <a:pt x="29" y="17"/>
                    </a:cubicBezTo>
                    <a:cubicBezTo>
                      <a:pt x="16" y="21"/>
                      <a:pt x="6" y="27"/>
                      <a:pt x="0" y="36"/>
                    </a:cubicBezTo>
                    <a:cubicBezTo>
                      <a:pt x="1" y="27"/>
                      <a:pt x="2" y="21"/>
                      <a:pt x="5" y="16"/>
                    </a:cubicBezTo>
                    <a:cubicBezTo>
                      <a:pt x="7" y="13"/>
                      <a:pt x="9" y="10"/>
                      <a:pt x="1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9" name="Freeform 163"/>
              <p:cNvSpPr/>
              <p:nvPr/>
            </p:nvSpPr>
            <p:spPr bwMode="auto">
              <a:xfrm>
                <a:off x="7327900" y="438150"/>
                <a:ext cx="173038" cy="336550"/>
              </a:xfrm>
              <a:custGeom>
                <a:avLst/>
                <a:gdLst/>
                <a:ahLst/>
                <a:cxnLst>
                  <a:cxn ang="0">
                    <a:pos x="32" y="23"/>
                  </a:cxn>
                  <a:cxn ang="0">
                    <a:pos x="36" y="29"/>
                  </a:cxn>
                  <a:cxn ang="0">
                    <a:pos x="41" y="41"/>
                  </a:cxn>
                  <a:cxn ang="0">
                    <a:pos x="41" y="54"/>
                  </a:cxn>
                  <a:cxn ang="0">
                    <a:pos x="37" y="66"/>
                  </a:cxn>
                  <a:cxn ang="0">
                    <a:pos x="29" y="77"/>
                  </a:cxn>
                  <a:cxn ang="0">
                    <a:pos x="21" y="37"/>
                  </a:cxn>
                  <a:cxn ang="0">
                    <a:pos x="24" y="81"/>
                  </a:cxn>
                  <a:cxn ang="0">
                    <a:pos x="5" y="63"/>
                  </a:cxn>
                  <a:cxn ang="0">
                    <a:pos x="1" y="50"/>
                  </a:cxn>
                  <a:cxn ang="0">
                    <a:pos x="1" y="38"/>
                  </a:cxn>
                  <a:cxn ang="0">
                    <a:pos x="3" y="28"/>
                  </a:cxn>
                  <a:cxn ang="0">
                    <a:pos x="12" y="1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23" y="11"/>
                  </a:cxn>
                  <a:cxn ang="0">
                    <a:pos x="32" y="23"/>
                  </a:cxn>
                </a:cxnLst>
                <a:rect l="0" t="0" r="r" b="b"/>
                <a:pathLst>
                  <a:path w="42" h="81">
                    <a:moveTo>
                      <a:pt x="32" y="23"/>
                    </a:moveTo>
                    <a:cubicBezTo>
                      <a:pt x="34" y="25"/>
                      <a:pt x="35" y="27"/>
                      <a:pt x="36" y="29"/>
                    </a:cubicBezTo>
                    <a:cubicBezTo>
                      <a:pt x="38" y="33"/>
                      <a:pt x="40" y="37"/>
                      <a:pt x="41" y="41"/>
                    </a:cubicBezTo>
                    <a:cubicBezTo>
                      <a:pt x="42" y="45"/>
                      <a:pt x="42" y="49"/>
                      <a:pt x="41" y="54"/>
                    </a:cubicBezTo>
                    <a:cubicBezTo>
                      <a:pt x="40" y="58"/>
                      <a:pt x="39" y="62"/>
                      <a:pt x="37" y="66"/>
                    </a:cubicBezTo>
                    <a:cubicBezTo>
                      <a:pt x="35" y="70"/>
                      <a:pt x="32" y="74"/>
                      <a:pt x="29" y="77"/>
                    </a:cubicBezTo>
                    <a:cubicBezTo>
                      <a:pt x="24" y="65"/>
                      <a:pt x="22" y="51"/>
                      <a:pt x="21" y="37"/>
                    </a:cubicBezTo>
                    <a:cubicBezTo>
                      <a:pt x="17" y="54"/>
                      <a:pt x="18" y="68"/>
                      <a:pt x="24" y="81"/>
                    </a:cubicBezTo>
                    <a:cubicBezTo>
                      <a:pt x="15" y="75"/>
                      <a:pt x="9" y="69"/>
                      <a:pt x="5" y="63"/>
                    </a:cubicBezTo>
                    <a:cubicBezTo>
                      <a:pt x="3" y="59"/>
                      <a:pt x="2" y="55"/>
                      <a:pt x="1" y="50"/>
                    </a:cubicBezTo>
                    <a:cubicBezTo>
                      <a:pt x="0" y="46"/>
                      <a:pt x="0" y="42"/>
                      <a:pt x="1" y="38"/>
                    </a:cubicBezTo>
                    <a:cubicBezTo>
                      <a:pt x="1" y="35"/>
                      <a:pt x="2" y="31"/>
                      <a:pt x="3" y="28"/>
                    </a:cubicBezTo>
                    <a:cubicBezTo>
                      <a:pt x="4" y="24"/>
                      <a:pt x="7" y="18"/>
                      <a:pt x="12" y="1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21" y="9"/>
                      <a:pt x="23" y="11"/>
                    </a:cubicBezTo>
                    <a:cubicBezTo>
                      <a:pt x="26" y="15"/>
                      <a:pt x="29" y="19"/>
                      <a:pt x="3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0" name="Freeform 165"/>
              <p:cNvSpPr/>
              <p:nvPr/>
            </p:nvSpPr>
            <p:spPr bwMode="auto">
              <a:xfrm>
                <a:off x="7831137" y="1976438"/>
                <a:ext cx="144463" cy="98425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6" y="7"/>
                  </a:cxn>
                  <a:cxn ang="0">
                    <a:pos x="12" y="3"/>
                  </a:cxn>
                  <a:cxn ang="0">
                    <a:pos x="18" y="1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5"/>
                  </a:cxn>
                  <a:cxn ang="0">
                    <a:pos x="29" y="14"/>
                  </a:cxn>
                  <a:cxn ang="0">
                    <a:pos x="25" y="18"/>
                  </a:cxn>
                  <a:cxn ang="0">
                    <a:pos x="20" y="21"/>
                  </a:cxn>
                  <a:cxn ang="0">
                    <a:pos x="13" y="23"/>
                  </a:cxn>
                  <a:cxn ang="0">
                    <a:pos x="0" y="21"/>
                  </a:cxn>
                  <a:cxn ang="0">
                    <a:pos x="19" y="10"/>
                  </a:cxn>
                  <a:cxn ang="0">
                    <a:pos x="0" y="18"/>
                  </a:cxn>
                  <a:cxn ang="0">
                    <a:pos x="2" y="12"/>
                  </a:cxn>
                </a:cxnLst>
                <a:rect l="0" t="0" r="r" b="b"/>
                <a:pathLst>
                  <a:path w="35" h="24">
                    <a:moveTo>
                      <a:pt x="2" y="12"/>
                    </a:moveTo>
                    <a:cubicBezTo>
                      <a:pt x="3" y="10"/>
                      <a:pt x="5" y="8"/>
                      <a:pt x="6" y="7"/>
                    </a:cubicBezTo>
                    <a:cubicBezTo>
                      <a:pt x="8" y="5"/>
                      <a:pt x="9" y="4"/>
                      <a:pt x="12" y="3"/>
                    </a:cubicBezTo>
                    <a:cubicBezTo>
                      <a:pt x="14" y="2"/>
                      <a:pt x="16" y="2"/>
                      <a:pt x="18" y="1"/>
                    </a:cubicBezTo>
                    <a:cubicBezTo>
                      <a:pt x="19" y="1"/>
                      <a:pt x="20" y="1"/>
                      <a:pt x="21" y="1"/>
                    </a:cubicBezTo>
                    <a:cubicBezTo>
                      <a:pt x="24" y="1"/>
                      <a:pt x="26" y="1"/>
                      <a:pt x="29" y="1"/>
                    </a:cubicBezTo>
                    <a:cubicBezTo>
                      <a:pt x="31" y="2"/>
                      <a:pt x="33" y="1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10"/>
                      <a:pt x="30" y="13"/>
                      <a:pt x="29" y="14"/>
                    </a:cubicBezTo>
                    <a:cubicBezTo>
                      <a:pt x="28" y="15"/>
                      <a:pt x="26" y="17"/>
                      <a:pt x="25" y="18"/>
                    </a:cubicBezTo>
                    <a:cubicBezTo>
                      <a:pt x="24" y="19"/>
                      <a:pt x="22" y="21"/>
                      <a:pt x="20" y="21"/>
                    </a:cubicBezTo>
                    <a:cubicBezTo>
                      <a:pt x="18" y="22"/>
                      <a:pt x="16" y="23"/>
                      <a:pt x="13" y="23"/>
                    </a:cubicBezTo>
                    <a:cubicBezTo>
                      <a:pt x="10" y="24"/>
                      <a:pt x="6" y="23"/>
                      <a:pt x="0" y="21"/>
                    </a:cubicBezTo>
                    <a:cubicBezTo>
                      <a:pt x="7" y="20"/>
                      <a:pt x="14" y="16"/>
                      <a:pt x="19" y="10"/>
                    </a:cubicBezTo>
                    <a:cubicBezTo>
                      <a:pt x="13" y="13"/>
                      <a:pt x="7" y="16"/>
                      <a:pt x="0" y="18"/>
                    </a:cubicBezTo>
                    <a:cubicBezTo>
                      <a:pt x="0" y="16"/>
                      <a:pt x="1" y="14"/>
                      <a:pt x="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1" name="Freeform 166"/>
              <p:cNvSpPr/>
              <p:nvPr/>
            </p:nvSpPr>
            <p:spPr bwMode="auto">
              <a:xfrm>
                <a:off x="7158037" y="1644651"/>
                <a:ext cx="180975" cy="32385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7" y="11"/>
                  </a:cxn>
                  <a:cxn ang="0">
                    <a:pos x="43" y="29"/>
                  </a:cxn>
                  <a:cxn ang="0">
                    <a:pos x="43" y="40"/>
                  </a:cxn>
                  <a:cxn ang="0">
                    <a:pos x="41" y="51"/>
                  </a:cxn>
                  <a:cxn ang="0">
                    <a:pos x="34" y="63"/>
                  </a:cxn>
                  <a:cxn ang="0">
                    <a:pos x="12" y="78"/>
                  </a:cxn>
                  <a:cxn ang="0">
                    <a:pos x="24" y="36"/>
                  </a:cxn>
                  <a:cxn ang="0">
                    <a:pos x="8" y="74"/>
                  </a:cxn>
                  <a:cxn ang="0">
                    <a:pos x="2" y="62"/>
                  </a:cxn>
                  <a:cxn ang="0">
                    <a:pos x="1" y="49"/>
                  </a:cxn>
                  <a:cxn ang="0">
                    <a:pos x="4" y="37"/>
                  </a:cxn>
                  <a:cxn ang="0">
                    <a:pos x="10" y="26"/>
                  </a:cxn>
                  <a:cxn ang="0">
                    <a:pos x="15" y="21"/>
                  </a:cxn>
                  <a:cxn ang="0">
                    <a:pos x="26" y="11"/>
                  </a:cxn>
                  <a:cxn ang="0">
                    <a:pos x="33" y="0"/>
                  </a:cxn>
                </a:cxnLst>
                <a:rect l="0" t="0" r="r" b="b"/>
                <a:pathLst>
                  <a:path w="44" h="78">
                    <a:moveTo>
                      <a:pt x="33" y="0"/>
                    </a:moveTo>
                    <a:cubicBezTo>
                      <a:pt x="37" y="11"/>
                      <a:pt x="37" y="11"/>
                      <a:pt x="37" y="11"/>
                    </a:cubicBezTo>
                    <a:cubicBezTo>
                      <a:pt x="41" y="19"/>
                      <a:pt x="43" y="25"/>
                      <a:pt x="43" y="29"/>
                    </a:cubicBezTo>
                    <a:cubicBezTo>
                      <a:pt x="44" y="33"/>
                      <a:pt x="44" y="36"/>
                      <a:pt x="43" y="40"/>
                    </a:cubicBezTo>
                    <a:cubicBezTo>
                      <a:pt x="43" y="44"/>
                      <a:pt x="42" y="47"/>
                      <a:pt x="41" y="51"/>
                    </a:cubicBezTo>
                    <a:cubicBezTo>
                      <a:pt x="39" y="56"/>
                      <a:pt x="37" y="60"/>
                      <a:pt x="34" y="63"/>
                    </a:cubicBezTo>
                    <a:cubicBezTo>
                      <a:pt x="30" y="68"/>
                      <a:pt x="22" y="73"/>
                      <a:pt x="12" y="78"/>
                    </a:cubicBezTo>
                    <a:cubicBezTo>
                      <a:pt x="20" y="67"/>
                      <a:pt x="24" y="53"/>
                      <a:pt x="24" y="36"/>
                    </a:cubicBezTo>
                    <a:cubicBezTo>
                      <a:pt x="20" y="50"/>
                      <a:pt x="15" y="62"/>
                      <a:pt x="8" y="74"/>
                    </a:cubicBezTo>
                    <a:cubicBezTo>
                      <a:pt x="5" y="70"/>
                      <a:pt x="3" y="66"/>
                      <a:pt x="2" y="62"/>
                    </a:cubicBezTo>
                    <a:cubicBezTo>
                      <a:pt x="1" y="58"/>
                      <a:pt x="0" y="53"/>
                      <a:pt x="1" y="49"/>
                    </a:cubicBezTo>
                    <a:cubicBezTo>
                      <a:pt x="1" y="45"/>
                      <a:pt x="2" y="41"/>
                      <a:pt x="4" y="37"/>
                    </a:cubicBezTo>
                    <a:cubicBezTo>
                      <a:pt x="5" y="33"/>
                      <a:pt x="8" y="29"/>
                      <a:pt x="10" y="26"/>
                    </a:cubicBezTo>
                    <a:cubicBezTo>
                      <a:pt x="12" y="24"/>
                      <a:pt x="13" y="22"/>
                      <a:pt x="15" y="21"/>
                    </a:cubicBezTo>
                    <a:cubicBezTo>
                      <a:pt x="19" y="17"/>
                      <a:pt x="23" y="14"/>
                      <a:pt x="26" y="11"/>
                    </a:cubicBezTo>
                    <a:cubicBezTo>
                      <a:pt x="30" y="8"/>
                      <a:pt x="32" y="5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2" name="Freeform 167"/>
              <p:cNvSpPr/>
              <p:nvPr/>
            </p:nvSpPr>
            <p:spPr bwMode="auto">
              <a:xfrm>
                <a:off x="8196262" y="1428751"/>
                <a:ext cx="93663" cy="157163"/>
              </a:xfrm>
              <a:custGeom>
                <a:avLst/>
                <a:gdLst/>
                <a:ahLst/>
                <a:cxnLst>
                  <a:cxn ang="0">
                    <a:pos x="21" y="24"/>
                  </a:cxn>
                  <a:cxn ang="0">
                    <a:pos x="21" y="26"/>
                  </a:cxn>
                  <a:cxn ang="0">
                    <a:pos x="17" y="32"/>
                  </a:cxn>
                  <a:cxn ang="0">
                    <a:pos x="5" y="38"/>
                  </a:cxn>
                  <a:cxn ang="0">
                    <a:pos x="12" y="18"/>
                  </a:cxn>
                  <a:cxn ang="0">
                    <a:pos x="4" y="36"/>
                  </a:cxn>
                  <a:cxn ang="0">
                    <a:pos x="1" y="30"/>
                  </a:cxn>
                  <a:cxn ang="0">
                    <a:pos x="1" y="24"/>
                  </a:cxn>
                  <a:cxn ang="0">
                    <a:pos x="2" y="18"/>
                  </a:cxn>
                  <a:cxn ang="0">
                    <a:pos x="6" y="12"/>
                  </a:cxn>
                  <a:cxn ang="0">
                    <a:pos x="9" y="10"/>
                  </a:cxn>
                  <a:cxn ang="0">
                    <a:pos x="14" y="5"/>
                  </a:cxn>
                  <a:cxn ang="0">
                    <a:pos x="18" y="0"/>
                  </a:cxn>
                  <a:cxn ang="0">
                    <a:pos x="20" y="6"/>
                  </a:cxn>
                  <a:cxn ang="0">
                    <a:pos x="23" y="15"/>
                  </a:cxn>
                  <a:cxn ang="0">
                    <a:pos x="23" y="18"/>
                  </a:cxn>
                  <a:cxn ang="0">
                    <a:pos x="22" y="21"/>
                  </a:cxn>
                  <a:cxn ang="0">
                    <a:pos x="21" y="24"/>
                  </a:cxn>
                </a:cxnLst>
                <a:rect l="0" t="0" r="r" b="b"/>
                <a:pathLst>
                  <a:path w="23" h="38">
                    <a:moveTo>
                      <a:pt x="21" y="24"/>
                    </a:moveTo>
                    <a:cubicBezTo>
                      <a:pt x="21" y="25"/>
                      <a:pt x="21" y="25"/>
                      <a:pt x="21" y="26"/>
                    </a:cubicBezTo>
                    <a:cubicBezTo>
                      <a:pt x="20" y="28"/>
                      <a:pt x="18" y="30"/>
                      <a:pt x="17" y="32"/>
                    </a:cubicBezTo>
                    <a:cubicBezTo>
                      <a:pt x="15" y="34"/>
                      <a:pt x="11" y="36"/>
                      <a:pt x="5" y="38"/>
                    </a:cubicBezTo>
                    <a:cubicBezTo>
                      <a:pt x="10" y="33"/>
                      <a:pt x="12" y="26"/>
                      <a:pt x="12" y="18"/>
                    </a:cubicBezTo>
                    <a:cubicBezTo>
                      <a:pt x="10" y="25"/>
                      <a:pt x="7" y="31"/>
                      <a:pt x="4" y="36"/>
                    </a:cubicBezTo>
                    <a:cubicBezTo>
                      <a:pt x="2" y="34"/>
                      <a:pt x="1" y="32"/>
                      <a:pt x="1" y="30"/>
                    </a:cubicBezTo>
                    <a:cubicBezTo>
                      <a:pt x="0" y="28"/>
                      <a:pt x="0" y="26"/>
                      <a:pt x="1" y="24"/>
                    </a:cubicBezTo>
                    <a:cubicBezTo>
                      <a:pt x="1" y="22"/>
                      <a:pt x="1" y="20"/>
                      <a:pt x="2" y="18"/>
                    </a:cubicBezTo>
                    <a:cubicBezTo>
                      <a:pt x="3" y="16"/>
                      <a:pt x="5" y="14"/>
                      <a:pt x="6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11" y="8"/>
                      <a:pt x="13" y="7"/>
                      <a:pt x="14" y="5"/>
                    </a:cubicBezTo>
                    <a:cubicBezTo>
                      <a:pt x="16" y="4"/>
                      <a:pt x="17" y="2"/>
                      <a:pt x="18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10"/>
                      <a:pt x="22" y="13"/>
                      <a:pt x="23" y="15"/>
                    </a:cubicBezTo>
                    <a:cubicBezTo>
                      <a:pt x="23" y="16"/>
                      <a:pt x="23" y="17"/>
                      <a:pt x="23" y="18"/>
                    </a:cubicBezTo>
                    <a:cubicBezTo>
                      <a:pt x="22" y="19"/>
                      <a:pt x="22" y="20"/>
                      <a:pt x="22" y="21"/>
                    </a:cubicBezTo>
                    <a:cubicBezTo>
                      <a:pt x="22" y="22"/>
                      <a:pt x="21" y="23"/>
                      <a:pt x="2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3" name="Freeform 169"/>
              <p:cNvSpPr/>
              <p:nvPr/>
            </p:nvSpPr>
            <p:spPr bwMode="auto">
              <a:xfrm>
                <a:off x="6884987" y="563563"/>
                <a:ext cx="136525" cy="260350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21" y="0"/>
                  </a:cxn>
                  <a:cxn ang="0">
                    <a:pos x="26" y="8"/>
                  </a:cxn>
                  <a:cxn ang="0">
                    <a:pos x="32" y="23"/>
                  </a:cxn>
                  <a:cxn ang="0">
                    <a:pos x="33" y="31"/>
                  </a:cxn>
                  <a:cxn ang="0">
                    <a:pos x="32" y="40"/>
                  </a:cxn>
                  <a:cxn ang="0">
                    <a:pos x="27" y="51"/>
                  </a:cxn>
                  <a:cxn ang="0">
                    <a:pos x="11" y="63"/>
                  </a:cxn>
                  <a:cxn ang="0">
                    <a:pos x="17" y="29"/>
                  </a:cxn>
                  <a:cxn ang="0">
                    <a:pos x="8" y="60"/>
                  </a:cxn>
                  <a:cxn ang="0">
                    <a:pos x="2" y="50"/>
                  </a:cxn>
                  <a:cxn ang="0">
                    <a:pos x="0" y="40"/>
                  </a:cxn>
                  <a:cxn ang="0">
                    <a:pos x="1" y="30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7" y="8"/>
                  </a:cxn>
                </a:cxnLst>
                <a:rect l="0" t="0" r="r" b="b"/>
                <a:pathLst>
                  <a:path w="33" h="63">
                    <a:moveTo>
                      <a:pt x="17" y="8"/>
                    </a:moveTo>
                    <a:cubicBezTo>
                      <a:pt x="19" y="6"/>
                      <a:pt x="21" y="4"/>
                      <a:pt x="21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9" y="15"/>
                      <a:pt x="31" y="20"/>
                      <a:pt x="32" y="23"/>
                    </a:cubicBezTo>
                    <a:cubicBezTo>
                      <a:pt x="32" y="25"/>
                      <a:pt x="33" y="28"/>
                      <a:pt x="33" y="31"/>
                    </a:cubicBezTo>
                    <a:cubicBezTo>
                      <a:pt x="33" y="34"/>
                      <a:pt x="33" y="37"/>
                      <a:pt x="32" y="40"/>
                    </a:cubicBezTo>
                    <a:cubicBezTo>
                      <a:pt x="31" y="44"/>
                      <a:pt x="29" y="48"/>
                      <a:pt x="27" y="51"/>
                    </a:cubicBezTo>
                    <a:cubicBezTo>
                      <a:pt x="24" y="55"/>
                      <a:pt x="19" y="59"/>
                      <a:pt x="11" y="63"/>
                    </a:cubicBezTo>
                    <a:cubicBezTo>
                      <a:pt x="17" y="54"/>
                      <a:pt x="19" y="42"/>
                      <a:pt x="17" y="29"/>
                    </a:cubicBezTo>
                    <a:cubicBezTo>
                      <a:pt x="15" y="40"/>
                      <a:pt x="12" y="50"/>
                      <a:pt x="8" y="60"/>
                    </a:cubicBezTo>
                    <a:cubicBezTo>
                      <a:pt x="5" y="57"/>
                      <a:pt x="3" y="54"/>
                      <a:pt x="2" y="50"/>
                    </a:cubicBezTo>
                    <a:cubicBezTo>
                      <a:pt x="1" y="47"/>
                      <a:pt x="0" y="44"/>
                      <a:pt x="0" y="40"/>
                    </a:cubicBezTo>
                    <a:cubicBezTo>
                      <a:pt x="0" y="37"/>
                      <a:pt x="0" y="34"/>
                      <a:pt x="1" y="30"/>
                    </a:cubicBezTo>
                    <a:cubicBezTo>
                      <a:pt x="2" y="27"/>
                      <a:pt x="4" y="24"/>
                      <a:pt x="5" y="21"/>
                    </a:cubicBezTo>
                    <a:cubicBezTo>
                      <a:pt x="6" y="20"/>
                      <a:pt x="8" y="18"/>
                      <a:pt x="9" y="17"/>
                    </a:cubicBezTo>
                    <a:cubicBezTo>
                      <a:pt x="11" y="14"/>
                      <a:pt x="14" y="11"/>
                      <a:pt x="17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4" name="Freeform 170"/>
              <p:cNvSpPr/>
              <p:nvPr/>
            </p:nvSpPr>
            <p:spPr bwMode="auto">
              <a:xfrm>
                <a:off x="5818187" y="1608138"/>
                <a:ext cx="384175" cy="222250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11"/>
                  </a:cxn>
                  <a:cxn ang="0">
                    <a:pos x="14" y="6"/>
                  </a:cxn>
                  <a:cxn ang="0">
                    <a:pos x="36" y="0"/>
                  </a:cxn>
                  <a:cxn ang="0">
                    <a:pos x="49" y="1"/>
                  </a:cxn>
                  <a:cxn ang="0">
                    <a:pos x="62" y="5"/>
                  </a:cxn>
                  <a:cxn ang="0">
                    <a:pos x="77" y="14"/>
                  </a:cxn>
                  <a:cxn ang="0">
                    <a:pos x="93" y="41"/>
                  </a:cxn>
                  <a:cxn ang="0">
                    <a:pos x="43" y="25"/>
                  </a:cxn>
                  <a:cxn ang="0">
                    <a:pos x="88" y="46"/>
                  </a:cxn>
                  <a:cxn ang="0">
                    <a:pos x="73" y="52"/>
                  </a:cxn>
                  <a:cxn ang="0">
                    <a:pos x="58" y="53"/>
                  </a:cxn>
                  <a:cxn ang="0">
                    <a:pos x="43" y="49"/>
                  </a:cxn>
                  <a:cxn ang="0">
                    <a:pos x="30" y="40"/>
                  </a:cxn>
                  <a:cxn ang="0">
                    <a:pos x="24" y="34"/>
                  </a:cxn>
                  <a:cxn ang="0">
                    <a:pos x="13" y="20"/>
                  </a:cxn>
                  <a:cxn ang="0">
                    <a:pos x="0" y="11"/>
                  </a:cxn>
                </a:cxnLst>
                <a:rect l="0" t="0" r="r" b="b"/>
                <a:pathLst>
                  <a:path w="93" h="54">
                    <a:moveTo>
                      <a:pt x="0" y="11"/>
                    </a:moveTo>
                    <a:cubicBezTo>
                      <a:pt x="0" y="11"/>
                      <a:pt x="0" y="11"/>
                      <a:pt x="1" y="1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4" y="3"/>
                      <a:pt x="31" y="1"/>
                      <a:pt x="36" y="0"/>
                    </a:cubicBezTo>
                    <a:cubicBezTo>
                      <a:pt x="40" y="0"/>
                      <a:pt x="44" y="0"/>
                      <a:pt x="49" y="1"/>
                    </a:cubicBezTo>
                    <a:cubicBezTo>
                      <a:pt x="54" y="1"/>
                      <a:pt x="58" y="3"/>
                      <a:pt x="62" y="5"/>
                    </a:cubicBezTo>
                    <a:cubicBezTo>
                      <a:pt x="68" y="7"/>
                      <a:pt x="72" y="10"/>
                      <a:pt x="77" y="14"/>
                    </a:cubicBezTo>
                    <a:cubicBezTo>
                      <a:pt x="82" y="20"/>
                      <a:pt x="88" y="29"/>
                      <a:pt x="93" y="41"/>
                    </a:cubicBezTo>
                    <a:cubicBezTo>
                      <a:pt x="80" y="31"/>
                      <a:pt x="63" y="25"/>
                      <a:pt x="43" y="25"/>
                    </a:cubicBezTo>
                    <a:cubicBezTo>
                      <a:pt x="59" y="30"/>
                      <a:pt x="74" y="37"/>
                      <a:pt x="88" y="46"/>
                    </a:cubicBezTo>
                    <a:cubicBezTo>
                      <a:pt x="83" y="49"/>
                      <a:pt x="78" y="51"/>
                      <a:pt x="73" y="52"/>
                    </a:cubicBezTo>
                    <a:cubicBezTo>
                      <a:pt x="68" y="53"/>
                      <a:pt x="63" y="54"/>
                      <a:pt x="58" y="53"/>
                    </a:cubicBezTo>
                    <a:cubicBezTo>
                      <a:pt x="53" y="52"/>
                      <a:pt x="48" y="51"/>
                      <a:pt x="43" y="49"/>
                    </a:cubicBezTo>
                    <a:cubicBezTo>
                      <a:pt x="38" y="46"/>
                      <a:pt x="34" y="43"/>
                      <a:pt x="30" y="40"/>
                    </a:cubicBezTo>
                    <a:cubicBezTo>
                      <a:pt x="28" y="38"/>
                      <a:pt x="26" y="36"/>
                      <a:pt x="24" y="34"/>
                    </a:cubicBezTo>
                    <a:cubicBezTo>
                      <a:pt x="20" y="29"/>
                      <a:pt x="16" y="25"/>
                      <a:pt x="13" y="20"/>
                    </a:cubicBezTo>
                    <a:cubicBezTo>
                      <a:pt x="10" y="16"/>
                      <a:pt x="6" y="13"/>
                      <a:pt x="0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5" name="Freeform 171"/>
              <p:cNvSpPr/>
              <p:nvPr/>
            </p:nvSpPr>
            <p:spPr bwMode="auto">
              <a:xfrm>
                <a:off x="6305550" y="1255713"/>
                <a:ext cx="182563" cy="203200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38" y="18"/>
                  </a:cxn>
                  <a:cxn ang="0">
                    <a:pos x="43" y="28"/>
                  </a:cxn>
                  <a:cxn ang="0">
                    <a:pos x="42" y="48"/>
                  </a:cxn>
                  <a:cxn ang="0">
                    <a:pos x="19" y="21"/>
                  </a:cxn>
                  <a:cxn ang="0">
                    <a:pos x="37" y="48"/>
                  </a:cxn>
                  <a:cxn ang="0">
                    <a:pos x="26" y="47"/>
                  </a:cxn>
                  <a:cxn ang="0">
                    <a:pos x="17" y="42"/>
                  </a:cxn>
                  <a:cxn ang="0">
                    <a:pos x="10" y="35"/>
                  </a:cxn>
                  <a:cxn ang="0">
                    <a:pos x="6" y="26"/>
                  </a:cxn>
                  <a:cxn ang="0">
                    <a:pos x="5" y="20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9" y="2"/>
                  </a:cxn>
                  <a:cxn ang="0">
                    <a:pos x="24" y="6"/>
                  </a:cxn>
                  <a:cxn ang="0">
                    <a:pos x="32" y="11"/>
                  </a:cxn>
                </a:cxnLst>
                <a:rect l="0" t="0" r="r" b="b"/>
                <a:pathLst>
                  <a:path w="44" h="49">
                    <a:moveTo>
                      <a:pt x="32" y="11"/>
                    </a:moveTo>
                    <a:cubicBezTo>
                      <a:pt x="34" y="13"/>
                      <a:pt x="36" y="15"/>
                      <a:pt x="38" y="18"/>
                    </a:cubicBezTo>
                    <a:cubicBezTo>
                      <a:pt x="40" y="21"/>
                      <a:pt x="42" y="24"/>
                      <a:pt x="43" y="28"/>
                    </a:cubicBezTo>
                    <a:cubicBezTo>
                      <a:pt x="44" y="33"/>
                      <a:pt x="44" y="39"/>
                      <a:pt x="42" y="48"/>
                    </a:cubicBezTo>
                    <a:cubicBezTo>
                      <a:pt x="38" y="38"/>
                      <a:pt x="31" y="29"/>
                      <a:pt x="19" y="21"/>
                    </a:cubicBezTo>
                    <a:cubicBezTo>
                      <a:pt x="27" y="30"/>
                      <a:pt x="33" y="39"/>
                      <a:pt x="37" y="48"/>
                    </a:cubicBezTo>
                    <a:cubicBezTo>
                      <a:pt x="34" y="49"/>
                      <a:pt x="30" y="48"/>
                      <a:pt x="26" y="47"/>
                    </a:cubicBezTo>
                    <a:cubicBezTo>
                      <a:pt x="23" y="46"/>
                      <a:pt x="20" y="44"/>
                      <a:pt x="17" y="42"/>
                    </a:cubicBezTo>
                    <a:cubicBezTo>
                      <a:pt x="15" y="40"/>
                      <a:pt x="12" y="38"/>
                      <a:pt x="10" y="35"/>
                    </a:cubicBezTo>
                    <a:cubicBezTo>
                      <a:pt x="9" y="32"/>
                      <a:pt x="7" y="29"/>
                      <a:pt x="6" y="26"/>
                    </a:cubicBezTo>
                    <a:cubicBezTo>
                      <a:pt x="6" y="24"/>
                      <a:pt x="5" y="22"/>
                      <a:pt x="5" y="20"/>
                    </a:cubicBezTo>
                    <a:cubicBezTo>
                      <a:pt x="5" y="16"/>
                      <a:pt x="4" y="12"/>
                      <a:pt x="4" y="9"/>
                    </a:cubicBezTo>
                    <a:cubicBezTo>
                      <a:pt x="4" y="5"/>
                      <a:pt x="2" y="3"/>
                      <a:pt x="0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3"/>
                      <a:pt x="22" y="5"/>
                      <a:pt x="24" y="6"/>
                    </a:cubicBezTo>
                    <a:cubicBezTo>
                      <a:pt x="27" y="7"/>
                      <a:pt x="29" y="9"/>
                      <a:pt x="3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6" name="Freeform 172"/>
              <p:cNvSpPr/>
              <p:nvPr/>
            </p:nvSpPr>
            <p:spPr bwMode="auto">
              <a:xfrm>
                <a:off x="6380162" y="641351"/>
                <a:ext cx="223838" cy="244475"/>
              </a:xfrm>
              <a:custGeom>
                <a:avLst/>
                <a:gdLst/>
                <a:ahLst/>
                <a:cxnLst>
                  <a:cxn ang="0">
                    <a:pos x="52" y="34"/>
                  </a:cxn>
                  <a:cxn ang="0">
                    <a:pos x="51" y="58"/>
                  </a:cxn>
                  <a:cxn ang="0">
                    <a:pos x="24" y="26"/>
                  </a:cxn>
                  <a:cxn ang="0">
                    <a:pos x="46" y="58"/>
                  </a:cxn>
                  <a:cxn ang="0">
                    <a:pos x="32" y="57"/>
                  </a:cxn>
                  <a:cxn ang="0">
                    <a:pos x="22" y="51"/>
                  </a:cxn>
                  <a:cxn ang="0">
                    <a:pos x="13" y="42"/>
                  </a:cxn>
                  <a:cxn ang="0">
                    <a:pos x="8" y="31"/>
                  </a:cxn>
                  <a:cxn ang="0">
                    <a:pos x="7" y="24"/>
                  </a:cxn>
                  <a:cxn ang="0">
                    <a:pos x="5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3"/>
                  </a:cxn>
                  <a:cxn ang="0">
                    <a:pos x="30" y="8"/>
                  </a:cxn>
                  <a:cxn ang="0">
                    <a:pos x="39" y="13"/>
                  </a:cxn>
                  <a:cxn ang="0">
                    <a:pos x="47" y="21"/>
                  </a:cxn>
                  <a:cxn ang="0">
                    <a:pos x="52" y="34"/>
                  </a:cxn>
                </a:cxnLst>
                <a:rect l="0" t="0" r="r" b="b"/>
                <a:pathLst>
                  <a:path w="54" h="59">
                    <a:moveTo>
                      <a:pt x="52" y="34"/>
                    </a:moveTo>
                    <a:cubicBezTo>
                      <a:pt x="54" y="40"/>
                      <a:pt x="53" y="48"/>
                      <a:pt x="51" y="58"/>
                    </a:cubicBezTo>
                    <a:cubicBezTo>
                      <a:pt x="47" y="46"/>
                      <a:pt x="38" y="35"/>
                      <a:pt x="24" y="26"/>
                    </a:cubicBezTo>
                    <a:cubicBezTo>
                      <a:pt x="33" y="36"/>
                      <a:pt x="40" y="47"/>
                      <a:pt x="46" y="58"/>
                    </a:cubicBezTo>
                    <a:cubicBezTo>
                      <a:pt x="41" y="59"/>
                      <a:pt x="37" y="58"/>
                      <a:pt x="32" y="57"/>
                    </a:cubicBezTo>
                    <a:cubicBezTo>
                      <a:pt x="29" y="55"/>
                      <a:pt x="25" y="53"/>
                      <a:pt x="22" y="51"/>
                    </a:cubicBezTo>
                    <a:cubicBezTo>
                      <a:pt x="18" y="48"/>
                      <a:pt x="16" y="45"/>
                      <a:pt x="13" y="42"/>
                    </a:cubicBezTo>
                    <a:cubicBezTo>
                      <a:pt x="11" y="38"/>
                      <a:pt x="10" y="35"/>
                      <a:pt x="8" y="31"/>
                    </a:cubicBezTo>
                    <a:cubicBezTo>
                      <a:pt x="8" y="29"/>
                      <a:pt x="7" y="27"/>
                      <a:pt x="7" y="24"/>
                    </a:cubicBezTo>
                    <a:cubicBezTo>
                      <a:pt x="6" y="20"/>
                      <a:pt x="6" y="15"/>
                      <a:pt x="5" y="11"/>
                    </a:cubicBezTo>
                    <a:cubicBezTo>
                      <a:pt x="5" y="7"/>
                      <a:pt x="4" y="3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21" y="4"/>
                      <a:pt x="27" y="6"/>
                      <a:pt x="30" y="8"/>
                    </a:cubicBezTo>
                    <a:cubicBezTo>
                      <a:pt x="33" y="9"/>
                      <a:pt x="36" y="11"/>
                      <a:pt x="39" y="13"/>
                    </a:cubicBezTo>
                    <a:cubicBezTo>
                      <a:pt x="42" y="16"/>
                      <a:pt x="44" y="18"/>
                      <a:pt x="47" y="21"/>
                    </a:cubicBezTo>
                    <a:cubicBezTo>
                      <a:pt x="49" y="25"/>
                      <a:pt x="51" y="29"/>
                      <a:pt x="52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7" name="Freeform 173"/>
              <p:cNvSpPr/>
              <p:nvPr/>
            </p:nvSpPr>
            <p:spPr bwMode="auto">
              <a:xfrm>
                <a:off x="6950075" y="1022351"/>
                <a:ext cx="141288" cy="257175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6" y="21"/>
                  </a:cxn>
                  <a:cxn ang="0">
                    <a:pos x="10" y="16"/>
                  </a:cxn>
                  <a:cxn ang="0">
                    <a:pos x="18" y="8"/>
                  </a:cxn>
                  <a:cxn ang="0">
                    <a:pos x="22" y="0"/>
                  </a:cxn>
                  <a:cxn ang="0">
                    <a:pos x="26" y="8"/>
                  </a:cxn>
                  <a:cxn ang="0">
                    <a:pos x="33" y="22"/>
                  </a:cxn>
                  <a:cxn ang="0">
                    <a:pos x="34" y="31"/>
                  </a:cxn>
                  <a:cxn ang="0">
                    <a:pos x="33" y="40"/>
                  </a:cxn>
                  <a:cxn ang="0">
                    <a:pos x="28" y="50"/>
                  </a:cxn>
                  <a:cxn ang="0">
                    <a:pos x="12" y="62"/>
                  </a:cxn>
                  <a:cxn ang="0">
                    <a:pos x="18" y="28"/>
                  </a:cxn>
                  <a:cxn ang="0">
                    <a:pos x="8" y="59"/>
                  </a:cxn>
                  <a:cxn ang="0">
                    <a:pos x="3" y="50"/>
                  </a:cxn>
                  <a:cxn ang="0">
                    <a:pos x="1" y="40"/>
                  </a:cxn>
                  <a:cxn ang="0">
                    <a:pos x="2" y="30"/>
                  </a:cxn>
                </a:cxnLst>
                <a:rect l="0" t="0" r="r" b="b"/>
                <a:pathLst>
                  <a:path w="34" h="62">
                    <a:moveTo>
                      <a:pt x="2" y="30"/>
                    </a:moveTo>
                    <a:cubicBezTo>
                      <a:pt x="3" y="27"/>
                      <a:pt x="4" y="24"/>
                      <a:pt x="6" y="21"/>
                    </a:cubicBezTo>
                    <a:cubicBezTo>
                      <a:pt x="7" y="19"/>
                      <a:pt x="8" y="18"/>
                      <a:pt x="10" y="16"/>
                    </a:cubicBezTo>
                    <a:cubicBezTo>
                      <a:pt x="12" y="14"/>
                      <a:pt x="15" y="11"/>
                      <a:pt x="18" y="8"/>
                    </a:cubicBezTo>
                    <a:cubicBezTo>
                      <a:pt x="20" y="6"/>
                      <a:pt x="22" y="3"/>
                      <a:pt x="22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30" y="15"/>
                      <a:pt x="32" y="19"/>
                      <a:pt x="33" y="22"/>
                    </a:cubicBezTo>
                    <a:cubicBezTo>
                      <a:pt x="33" y="25"/>
                      <a:pt x="34" y="28"/>
                      <a:pt x="34" y="31"/>
                    </a:cubicBezTo>
                    <a:cubicBezTo>
                      <a:pt x="34" y="34"/>
                      <a:pt x="34" y="37"/>
                      <a:pt x="33" y="40"/>
                    </a:cubicBezTo>
                    <a:cubicBezTo>
                      <a:pt x="32" y="44"/>
                      <a:pt x="30" y="47"/>
                      <a:pt x="28" y="50"/>
                    </a:cubicBezTo>
                    <a:cubicBezTo>
                      <a:pt x="25" y="54"/>
                      <a:pt x="20" y="59"/>
                      <a:pt x="12" y="62"/>
                    </a:cubicBezTo>
                    <a:cubicBezTo>
                      <a:pt x="17" y="53"/>
                      <a:pt x="19" y="42"/>
                      <a:pt x="18" y="28"/>
                    </a:cubicBezTo>
                    <a:cubicBezTo>
                      <a:pt x="16" y="39"/>
                      <a:pt x="13" y="50"/>
                      <a:pt x="8" y="59"/>
                    </a:cubicBezTo>
                    <a:cubicBezTo>
                      <a:pt x="6" y="57"/>
                      <a:pt x="4" y="53"/>
                      <a:pt x="3" y="50"/>
                    </a:cubicBezTo>
                    <a:cubicBezTo>
                      <a:pt x="2" y="47"/>
                      <a:pt x="1" y="43"/>
                      <a:pt x="1" y="40"/>
                    </a:cubicBezTo>
                    <a:cubicBezTo>
                      <a:pt x="0" y="36"/>
                      <a:pt x="1" y="33"/>
                      <a:pt x="2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8" name="Freeform 174"/>
              <p:cNvSpPr/>
              <p:nvPr/>
            </p:nvSpPr>
            <p:spPr bwMode="auto">
              <a:xfrm>
                <a:off x="6454775" y="1963738"/>
                <a:ext cx="98425" cy="15398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3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7" y="11"/>
                  </a:cxn>
                  <a:cxn ang="0">
                    <a:pos x="21" y="16"/>
                  </a:cxn>
                  <a:cxn ang="0">
                    <a:pos x="23" y="22"/>
                  </a:cxn>
                  <a:cxn ang="0">
                    <a:pos x="24" y="28"/>
                  </a:cxn>
                  <a:cxn ang="0">
                    <a:pos x="22" y="35"/>
                  </a:cxn>
                  <a:cxn ang="0">
                    <a:pos x="11" y="18"/>
                  </a:cxn>
                  <a:cxn ang="0">
                    <a:pos x="20" y="37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2" y="6"/>
                  </a:cxn>
                  <a:cxn ang="0">
                    <a:pos x="3" y="1"/>
                  </a:cxn>
                </a:cxnLst>
                <a:rect l="0" t="0" r="r" b="b"/>
                <a:pathLst>
                  <a:path w="24" h="37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5" y="4"/>
                      <a:pt x="7" y="5"/>
                    </a:cubicBezTo>
                    <a:cubicBezTo>
                      <a:pt x="9" y="7"/>
                      <a:pt x="11" y="8"/>
                      <a:pt x="13" y="9"/>
                    </a:cubicBezTo>
                    <a:cubicBezTo>
                      <a:pt x="14" y="10"/>
                      <a:pt x="16" y="11"/>
                      <a:pt x="17" y="11"/>
                    </a:cubicBezTo>
                    <a:cubicBezTo>
                      <a:pt x="18" y="13"/>
                      <a:pt x="19" y="14"/>
                      <a:pt x="21" y="16"/>
                    </a:cubicBezTo>
                    <a:cubicBezTo>
                      <a:pt x="22" y="18"/>
                      <a:pt x="23" y="20"/>
                      <a:pt x="23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4" y="31"/>
                      <a:pt x="23" y="33"/>
                      <a:pt x="22" y="35"/>
                    </a:cubicBezTo>
                    <a:cubicBezTo>
                      <a:pt x="17" y="30"/>
                      <a:pt x="14" y="24"/>
                      <a:pt x="11" y="18"/>
                    </a:cubicBezTo>
                    <a:cubicBezTo>
                      <a:pt x="12" y="26"/>
                      <a:pt x="15" y="32"/>
                      <a:pt x="20" y="37"/>
                    </a:cubicBezTo>
                    <a:cubicBezTo>
                      <a:pt x="15" y="36"/>
                      <a:pt x="11" y="34"/>
                      <a:pt x="8" y="32"/>
                    </a:cubicBezTo>
                    <a:cubicBezTo>
                      <a:pt x="7" y="31"/>
                      <a:pt x="5" y="29"/>
                      <a:pt x="4" y="27"/>
                    </a:cubicBezTo>
                    <a:cubicBezTo>
                      <a:pt x="3" y="25"/>
                      <a:pt x="2" y="23"/>
                      <a:pt x="1" y="21"/>
                    </a:cubicBezTo>
                    <a:cubicBezTo>
                      <a:pt x="1" y="20"/>
                      <a:pt x="1" y="18"/>
                      <a:pt x="0" y="16"/>
                    </a:cubicBezTo>
                    <a:cubicBezTo>
                      <a:pt x="0" y="14"/>
                      <a:pt x="1" y="11"/>
                      <a:pt x="2" y="6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9" name="Freeform 175"/>
              <p:cNvSpPr/>
              <p:nvPr/>
            </p:nvSpPr>
            <p:spPr bwMode="auto">
              <a:xfrm>
                <a:off x="6694487" y="1616076"/>
                <a:ext cx="115888" cy="2143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1" y="14"/>
                  </a:cxn>
                  <a:cxn ang="0">
                    <a:pos x="25" y="20"/>
                  </a:cxn>
                  <a:cxn ang="0">
                    <a:pos x="28" y="27"/>
                  </a:cxn>
                  <a:cxn ang="0">
                    <a:pos x="28" y="37"/>
                  </a:cxn>
                  <a:cxn ang="0">
                    <a:pos x="20" y="52"/>
                  </a:cxn>
                  <a:cxn ang="0">
                    <a:pos x="12" y="24"/>
                  </a:cxn>
                  <a:cxn ang="0">
                    <a:pos x="16" y="51"/>
                  </a:cxn>
                  <a:cxn ang="0">
                    <a:pos x="8" y="46"/>
                  </a:cxn>
                  <a:cxn ang="0">
                    <a:pos x="3" y="39"/>
                  </a:cxn>
                  <a:cxn ang="0">
                    <a:pos x="0" y="31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5" y="8"/>
                  </a:cxn>
                  <a:cxn ang="0">
                    <a:pos x="5" y="0"/>
                  </a:cxn>
                </a:cxnLst>
                <a:rect l="0" t="0" r="r" b="b"/>
                <a:pathLst>
                  <a:path w="28" h="52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6" y="9"/>
                      <a:pt x="20" y="11"/>
                      <a:pt x="21" y="14"/>
                    </a:cubicBezTo>
                    <a:cubicBezTo>
                      <a:pt x="23" y="16"/>
                      <a:pt x="24" y="18"/>
                      <a:pt x="25" y="20"/>
                    </a:cubicBezTo>
                    <a:cubicBezTo>
                      <a:pt x="27" y="22"/>
                      <a:pt x="28" y="25"/>
                      <a:pt x="28" y="27"/>
                    </a:cubicBezTo>
                    <a:cubicBezTo>
                      <a:pt x="28" y="31"/>
                      <a:pt x="28" y="34"/>
                      <a:pt x="28" y="37"/>
                    </a:cubicBezTo>
                    <a:cubicBezTo>
                      <a:pt x="27" y="41"/>
                      <a:pt x="25" y="46"/>
                      <a:pt x="20" y="52"/>
                    </a:cubicBezTo>
                    <a:cubicBezTo>
                      <a:pt x="21" y="43"/>
                      <a:pt x="18" y="33"/>
                      <a:pt x="12" y="24"/>
                    </a:cubicBezTo>
                    <a:cubicBezTo>
                      <a:pt x="15" y="33"/>
                      <a:pt x="16" y="42"/>
                      <a:pt x="16" y="51"/>
                    </a:cubicBezTo>
                    <a:cubicBezTo>
                      <a:pt x="13" y="50"/>
                      <a:pt x="10" y="48"/>
                      <a:pt x="8" y="46"/>
                    </a:cubicBezTo>
                    <a:cubicBezTo>
                      <a:pt x="6" y="44"/>
                      <a:pt x="4" y="41"/>
                      <a:pt x="3" y="39"/>
                    </a:cubicBezTo>
                    <a:cubicBezTo>
                      <a:pt x="2" y="36"/>
                      <a:pt x="1" y="34"/>
                      <a:pt x="0" y="31"/>
                    </a:cubicBezTo>
                    <a:cubicBezTo>
                      <a:pt x="0" y="28"/>
                      <a:pt x="0" y="25"/>
                      <a:pt x="0" y="22"/>
                    </a:cubicBezTo>
                    <a:cubicBezTo>
                      <a:pt x="1" y="20"/>
                      <a:pt x="1" y="19"/>
                      <a:pt x="1" y="17"/>
                    </a:cubicBezTo>
                    <a:cubicBezTo>
                      <a:pt x="2" y="14"/>
                      <a:pt x="4" y="11"/>
                      <a:pt x="5" y="8"/>
                    </a:cubicBezTo>
                    <a:cubicBezTo>
                      <a:pt x="6" y="6"/>
                      <a:pt x="6" y="3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0" name="Freeform 176"/>
              <p:cNvSpPr/>
              <p:nvPr/>
            </p:nvSpPr>
            <p:spPr bwMode="auto">
              <a:xfrm>
                <a:off x="7537450" y="512763"/>
                <a:ext cx="228600" cy="257175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0" y="11"/>
                  </a:cxn>
                  <a:cxn ang="0">
                    <a:pos x="48" y="26"/>
                  </a:cxn>
                  <a:cxn ang="0">
                    <a:pos x="47" y="33"/>
                  </a:cxn>
                  <a:cxn ang="0">
                    <a:pos x="42" y="44"/>
                  </a:cxn>
                  <a:cxn ang="0">
                    <a:pos x="33" y="53"/>
                  </a:cxn>
                  <a:cxn ang="0">
                    <a:pos x="22" y="59"/>
                  </a:cxn>
                  <a:cxn ang="0">
                    <a:pos x="8" y="61"/>
                  </a:cxn>
                  <a:cxn ang="0">
                    <a:pos x="30" y="28"/>
                  </a:cxn>
                  <a:cxn ang="0">
                    <a:pos x="3" y="61"/>
                  </a:cxn>
                  <a:cxn ang="0">
                    <a:pos x="1" y="36"/>
                  </a:cxn>
                  <a:cxn ang="0">
                    <a:pos x="7" y="23"/>
                  </a:cxn>
                  <a:cxn ang="0">
                    <a:pos x="15" y="15"/>
                  </a:cxn>
                  <a:cxn ang="0">
                    <a:pos x="24" y="9"/>
                  </a:cxn>
                  <a:cxn ang="0">
                    <a:pos x="42" y="3"/>
                  </a:cxn>
                  <a:cxn ang="0">
                    <a:pos x="54" y="0"/>
                  </a:cxn>
                  <a:cxn ang="0">
                    <a:pos x="55" y="0"/>
                  </a:cxn>
                </a:cxnLst>
                <a:rect l="0" t="0" r="r" b="b"/>
                <a:pathLst>
                  <a:path w="55" h="62">
                    <a:moveTo>
                      <a:pt x="55" y="0"/>
                    </a:moveTo>
                    <a:cubicBezTo>
                      <a:pt x="51" y="4"/>
                      <a:pt x="49" y="8"/>
                      <a:pt x="50" y="11"/>
                    </a:cubicBezTo>
                    <a:cubicBezTo>
                      <a:pt x="49" y="16"/>
                      <a:pt x="48" y="21"/>
                      <a:pt x="48" y="26"/>
                    </a:cubicBezTo>
                    <a:cubicBezTo>
                      <a:pt x="48" y="28"/>
                      <a:pt x="47" y="30"/>
                      <a:pt x="47" y="33"/>
                    </a:cubicBezTo>
                    <a:cubicBezTo>
                      <a:pt x="46" y="37"/>
                      <a:pt x="44" y="40"/>
                      <a:pt x="42" y="44"/>
                    </a:cubicBezTo>
                    <a:cubicBezTo>
                      <a:pt x="39" y="48"/>
                      <a:pt x="36" y="51"/>
                      <a:pt x="33" y="53"/>
                    </a:cubicBezTo>
                    <a:cubicBezTo>
                      <a:pt x="30" y="56"/>
                      <a:pt x="26" y="58"/>
                      <a:pt x="22" y="59"/>
                    </a:cubicBezTo>
                    <a:cubicBezTo>
                      <a:pt x="18" y="61"/>
                      <a:pt x="13" y="62"/>
                      <a:pt x="8" y="61"/>
                    </a:cubicBezTo>
                    <a:cubicBezTo>
                      <a:pt x="14" y="50"/>
                      <a:pt x="21" y="38"/>
                      <a:pt x="30" y="28"/>
                    </a:cubicBezTo>
                    <a:cubicBezTo>
                      <a:pt x="16" y="37"/>
                      <a:pt x="7" y="48"/>
                      <a:pt x="3" y="61"/>
                    </a:cubicBezTo>
                    <a:cubicBezTo>
                      <a:pt x="0" y="51"/>
                      <a:pt x="0" y="42"/>
                      <a:pt x="1" y="36"/>
                    </a:cubicBezTo>
                    <a:cubicBezTo>
                      <a:pt x="2" y="31"/>
                      <a:pt x="4" y="27"/>
                      <a:pt x="7" y="23"/>
                    </a:cubicBezTo>
                    <a:cubicBezTo>
                      <a:pt x="9" y="20"/>
                      <a:pt x="12" y="17"/>
                      <a:pt x="15" y="15"/>
                    </a:cubicBezTo>
                    <a:cubicBezTo>
                      <a:pt x="18" y="13"/>
                      <a:pt x="21" y="11"/>
                      <a:pt x="24" y="9"/>
                    </a:cubicBezTo>
                    <a:cubicBezTo>
                      <a:pt x="27" y="7"/>
                      <a:pt x="33" y="5"/>
                      <a:pt x="42" y="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1" name="Freeform 177"/>
              <p:cNvSpPr/>
              <p:nvPr/>
            </p:nvSpPr>
            <p:spPr bwMode="auto">
              <a:xfrm>
                <a:off x="7508875" y="1006476"/>
                <a:ext cx="87313" cy="149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5" y="11"/>
                  </a:cxn>
                  <a:cxn ang="0">
                    <a:pos x="19" y="16"/>
                  </a:cxn>
                  <a:cxn ang="0">
                    <a:pos x="21" y="22"/>
                  </a:cxn>
                  <a:cxn ang="0">
                    <a:pos x="21" y="28"/>
                  </a:cxn>
                  <a:cxn ang="0">
                    <a:pos x="18" y="34"/>
                  </a:cxn>
                  <a:cxn ang="0">
                    <a:pos x="9" y="17"/>
                  </a:cxn>
                  <a:cxn ang="0">
                    <a:pos x="17" y="36"/>
                  </a:cxn>
                  <a:cxn ang="0">
                    <a:pos x="6" y="31"/>
                  </a:cxn>
                  <a:cxn ang="0">
                    <a:pos x="2" y="2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2" y="6"/>
                  </a:cxn>
                  <a:cxn ang="0">
                    <a:pos x="4" y="0"/>
                  </a:cxn>
                </a:cxnLst>
                <a:rect l="0" t="0" r="r" b="b"/>
                <a:pathLst>
                  <a:path w="21" h="36">
                    <a:moveTo>
                      <a:pt x="4" y="0"/>
                    </a:moveTo>
                    <a:cubicBezTo>
                      <a:pt x="4" y="2"/>
                      <a:pt x="6" y="4"/>
                      <a:pt x="7" y="5"/>
                    </a:cubicBezTo>
                    <a:cubicBezTo>
                      <a:pt x="9" y="6"/>
                      <a:pt x="11" y="8"/>
                      <a:pt x="13" y="9"/>
                    </a:cubicBezTo>
                    <a:cubicBezTo>
                      <a:pt x="14" y="10"/>
                      <a:pt x="15" y="10"/>
                      <a:pt x="15" y="11"/>
                    </a:cubicBezTo>
                    <a:cubicBezTo>
                      <a:pt x="17" y="13"/>
                      <a:pt x="18" y="14"/>
                      <a:pt x="19" y="16"/>
                    </a:cubicBezTo>
                    <a:cubicBezTo>
                      <a:pt x="20" y="18"/>
                      <a:pt x="21" y="20"/>
                      <a:pt x="21" y="22"/>
                    </a:cubicBezTo>
                    <a:cubicBezTo>
                      <a:pt x="21" y="24"/>
                      <a:pt x="21" y="26"/>
                      <a:pt x="21" y="28"/>
                    </a:cubicBezTo>
                    <a:cubicBezTo>
                      <a:pt x="20" y="30"/>
                      <a:pt x="20" y="32"/>
                      <a:pt x="18" y="34"/>
                    </a:cubicBezTo>
                    <a:cubicBezTo>
                      <a:pt x="15" y="29"/>
                      <a:pt x="12" y="23"/>
                      <a:pt x="9" y="17"/>
                    </a:cubicBezTo>
                    <a:cubicBezTo>
                      <a:pt x="10" y="25"/>
                      <a:pt x="12" y="32"/>
                      <a:pt x="17" y="36"/>
                    </a:cubicBezTo>
                    <a:cubicBezTo>
                      <a:pt x="12" y="35"/>
                      <a:pt x="8" y="33"/>
                      <a:pt x="6" y="31"/>
                    </a:cubicBezTo>
                    <a:cubicBezTo>
                      <a:pt x="4" y="29"/>
                      <a:pt x="3" y="28"/>
                      <a:pt x="2" y="26"/>
                    </a:cubicBezTo>
                    <a:cubicBezTo>
                      <a:pt x="1" y="24"/>
                      <a:pt x="1" y="22"/>
                      <a:pt x="0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3"/>
                      <a:pt x="1" y="10"/>
                      <a:pt x="2" y="6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2" name="Freeform 178"/>
              <p:cNvSpPr/>
              <p:nvPr/>
            </p:nvSpPr>
            <p:spPr bwMode="auto">
              <a:xfrm>
                <a:off x="7923212" y="1433513"/>
                <a:ext cx="168275" cy="236538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6" y="11"/>
                  </a:cxn>
                  <a:cxn ang="0">
                    <a:pos x="31" y="3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38" y="10"/>
                  </a:cxn>
                  <a:cxn ang="0">
                    <a:pos x="39" y="22"/>
                  </a:cxn>
                  <a:cxn ang="0">
                    <a:pos x="38" y="28"/>
                  </a:cxn>
                  <a:cxn ang="0">
                    <a:pos x="35" y="38"/>
                  </a:cxn>
                  <a:cxn ang="0">
                    <a:pos x="29" y="47"/>
                  </a:cxn>
                  <a:cxn ang="0">
                    <a:pos x="21" y="54"/>
                  </a:cxn>
                  <a:cxn ang="0">
                    <a:pos x="9" y="57"/>
                  </a:cxn>
                  <a:cxn ang="0">
                    <a:pos x="24" y="26"/>
                  </a:cxn>
                  <a:cxn ang="0">
                    <a:pos x="4" y="57"/>
                  </a:cxn>
                  <a:cxn ang="0">
                    <a:pos x="0" y="36"/>
                  </a:cxn>
                  <a:cxn ang="0">
                    <a:pos x="3" y="25"/>
                  </a:cxn>
                  <a:cxn ang="0">
                    <a:pos x="9" y="17"/>
                  </a:cxn>
                </a:cxnLst>
                <a:rect l="0" t="0" r="r" b="b"/>
                <a:pathLst>
                  <a:path w="41" h="57">
                    <a:moveTo>
                      <a:pt x="9" y="17"/>
                    </a:moveTo>
                    <a:cubicBezTo>
                      <a:pt x="11" y="14"/>
                      <a:pt x="14" y="12"/>
                      <a:pt x="16" y="11"/>
                    </a:cubicBezTo>
                    <a:cubicBezTo>
                      <a:pt x="19" y="9"/>
                      <a:pt x="24" y="6"/>
                      <a:pt x="31" y="3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3"/>
                      <a:pt x="38" y="6"/>
                      <a:pt x="38" y="10"/>
                    </a:cubicBezTo>
                    <a:cubicBezTo>
                      <a:pt x="38" y="14"/>
                      <a:pt x="38" y="18"/>
                      <a:pt x="39" y="22"/>
                    </a:cubicBezTo>
                    <a:cubicBezTo>
                      <a:pt x="39" y="24"/>
                      <a:pt x="38" y="26"/>
                      <a:pt x="38" y="28"/>
                    </a:cubicBezTo>
                    <a:cubicBezTo>
                      <a:pt x="38" y="31"/>
                      <a:pt x="37" y="35"/>
                      <a:pt x="35" y="38"/>
                    </a:cubicBezTo>
                    <a:cubicBezTo>
                      <a:pt x="34" y="42"/>
                      <a:pt x="32" y="45"/>
                      <a:pt x="29" y="47"/>
                    </a:cubicBezTo>
                    <a:cubicBezTo>
                      <a:pt x="27" y="50"/>
                      <a:pt x="24" y="52"/>
                      <a:pt x="21" y="54"/>
                    </a:cubicBezTo>
                    <a:cubicBezTo>
                      <a:pt x="17" y="55"/>
                      <a:pt x="13" y="57"/>
                      <a:pt x="9" y="57"/>
                    </a:cubicBezTo>
                    <a:cubicBezTo>
                      <a:pt x="12" y="46"/>
                      <a:pt x="17" y="36"/>
                      <a:pt x="24" y="26"/>
                    </a:cubicBezTo>
                    <a:cubicBezTo>
                      <a:pt x="13" y="35"/>
                      <a:pt x="6" y="46"/>
                      <a:pt x="4" y="57"/>
                    </a:cubicBezTo>
                    <a:cubicBezTo>
                      <a:pt x="1" y="48"/>
                      <a:pt x="0" y="41"/>
                      <a:pt x="0" y="36"/>
                    </a:cubicBezTo>
                    <a:cubicBezTo>
                      <a:pt x="1" y="32"/>
                      <a:pt x="2" y="28"/>
                      <a:pt x="3" y="25"/>
                    </a:cubicBezTo>
                    <a:cubicBezTo>
                      <a:pt x="5" y="22"/>
                      <a:pt x="7" y="19"/>
                      <a:pt x="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3" name="Freeform 179"/>
              <p:cNvSpPr/>
              <p:nvPr/>
            </p:nvSpPr>
            <p:spPr bwMode="auto">
              <a:xfrm>
                <a:off x="8132762" y="2074863"/>
                <a:ext cx="331788" cy="166688"/>
              </a:xfrm>
              <a:custGeom>
                <a:avLst/>
                <a:gdLst/>
                <a:ahLst/>
                <a:cxnLst>
                  <a:cxn ang="0">
                    <a:pos x="80" y="24"/>
                  </a:cxn>
                  <a:cxn ang="0">
                    <a:pos x="68" y="27"/>
                  </a:cxn>
                  <a:cxn ang="0">
                    <a:pos x="55" y="34"/>
                  </a:cxn>
                  <a:cxn ang="0">
                    <a:pos x="49" y="37"/>
                  </a:cxn>
                  <a:cxn ang="0">
                    <a:pos x="37" y="40"/>
                  </a:cxn>
                  <a:cxn ang="0">
                    <a:pos x="25" y="39"/>
                  </a:cxn>
                  <a:cxn ang="0">
                    <a:pos x="13" y="34"/>
                  </a:cxn>
                  <a:cxn ang="0">
                    <a:pos x="3" y="24"/>
                  </a:cxn>
                  <a:cxn ang="0">
                    <a:pos x="43" y="21"/>
                  </a:cxn>
                  <a:cxn ang="0">
                    <a:pos x="0" y="20"/>
                  </a:cxn>
                  <a:cxn ang="0">
                    <a:pos x="19" y="3"/>
                  </a:cxn>
                  <a:cxn ang="0">
                    <a:pos x="33" y="0"/>
                  </a:cxn>
                  <a:cxn ang="0">
                    <a:pos x="44" y="1"/>
                  </a:cxn>
                  <a:cxn ang="0">
                    <a:pos x="54" y="5"/>
                  </a:cxn>
                  <a:cxn ang="0">
                    <a:pos x="70" y="16"/>
                  </a:cxn>
                  <a:cxn ang="0">
                    <a:pos x="79" y="24"/>
                  </a:cxn>
                  <a:cxn ang="0">
                    <a:pos x="80" y="24"/>
                  </a:cxn>
                </a:cxnLst>
                <a:rect l="0" t="0" r="r" b="b"/>
                <a:pathLst>
                  <a:path w="80" h="40">
                    <a:moveTo>
                      <a:pt x="80" y="24"/>
                    </a:moveTo>
                    <a:cubicBezTo>
                      <a:pt x="75" y="23"/>
                      <a:pt x="71" y="24"/>
                      <a:pt x="68" y="27"/>
                    </a:cubicBezTo>
                    <a:cubicBezTo>
                      <a:pt x="64" y="29"/>
                      <a:pt x="59" y="32"/>
                      <a:pt x="55" y="34"/>
                    </a:cubicBezTo>
                    <a:cubicBezTo>
                      <a:pt x="54" y="35"/>
                      <a:pt x="51" y="36"/>
                      <a:pt x="49" y="37"/>
                    </a:cubicBezTo>
                    <a:cubicBezTo>
                      <a:pt x="45" y="39"/>
                      <a:pt x="41" y="40"/>
                      <a:pt x="37" y="40"/>
                    </a:cubicBezTo>
                    <a:cubicBezTo>
                      <a:pt x="33" y="40"/>
                      <a:pt x="29" y="40"/>
                      <a:pt x="25" y="39"/>
                    </a:cubicBezTo>
                    <a:cubicBezTo>
                      <a:pt x="20" y="38"/>
                      <a:pt x="17" y="36"/>
                      <a:pt x="13" y="34"/>
                    </a:cubicBezTo>
                    <a:cubicBezTo>
                      <a:pt x="9" y="31"/>
                      <a:pt x="6" y="28"/>
                      <a:pt x="3" y="24"/>
                    </a:cubicBezTo>
                    <a:cubicBezTo>
                      <a:pt x="16" y="21"/>
                      <a:pt x="29" y="20"/>
                      <a:pt x="43" y="21"/>
                    </a:cubicBezTo>
                    <a:cubicBezTo>
                      <a:pt x="27" y="16"/>
                      <a:pt x="13" y="15"/>
                      <a:pt x="0" y="20"/>
                    </a:cubicBezTo>
                    <a:cubicBezTo>
                      <a:pt x="7" y="11"/>
                      <a:pt x="13" y="6"/>
                      <a:pt x="19" y="3"/>
                    </a:cubicBezTo>
                    <a:cubicBezTo>
                      <a:pt x="23" y="1"/>
                      <a:pt x="28" y="0"/>
                      <a:pt x="33" y="0"/>
                    </a:cubicBezTo>
                    <a:cubicBezTo>
                      <a:pt x="37" y="0"/>
                      <a:pt x="40" y="0"/>
                      <a:pt x="44" y="1"/>
                    </a:cubicBezTo>
                    <a:cubicBezTo>
                      <a:pt x="48" y="2"/>
                      <a:pt x="51" y="3"/>
                      <a:pt x="54" y="5"/>
                    </a:cubicBezTo>
                    <a:cubicBezTo>
                      <a:pt x="58" y="6"/>
                      <a:pt x="63" y="10"/>
                      <a:pt x="70" y="16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4"/>
                      <a:pt x="8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4" name="Freeform 180"/>
              <p:cNvSpPr/>
              <p:nvPr/>
            </p:nvSpPr>
            <p:spPr bwMode="auto">
              <a:xfrm>
                <a:off x="6632575" y="628651"/>
                <a:ext cx="173038" cy="31115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5" y="7"/>
                  </a:cxn>
                  <a:cxn ang="0">
                    <a:pos x="30" y="19"/>
                  </a:cxn>
                  <a:cxn ang="0">
                    <a:pos x="36" y="28"/>
                  </a:cxn>
                  <a:cxn ang="0">
                    <a:pos x="41" y="38"/>
                  </a:cxn>
                  <a:cxn ang="0">
                    <a:pos x="41" y="52"/>
                  </a:cxn>
                  <a:cxn ang="0">
                    <a:pos x="31" y="75"/>
                  </a:cxn>
                  <a:cxn ang="0">
                    <a:pos x="17" y="34"/>
                  </a:cxn>
                  <a:cxn ang="0">
                    <a:pos x="25" y="73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1" y="45"/>
                  </a:cxn>
                  <a:cxn ang="0">
                    <a:pos x="0" y="33"/>
                  </a:cxn>
                  <a:cxn ang="0">
                    <a:pos x="1" y="26"/>
                  </a:cxn>
                  <a:cxn ang="0">
                    <a:pos x="5" y="12"/>
                  </a:cxn>
                  <a:cxn ang="0">
                    <a:pos x="5" y="0"/>
                  </a:cxn>
                </a:cxnLst>
                <a:rect l="0" t="0" r="r" b="b"/>
                <a:pathLst>
                  <a:path w="42" h="75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23" y="12"/>
                      <a:pt x="28" y="16"/>
                      <a:pt x="30" y="19"/>
                    </a:cubicBezTo>
                    <a:cubicBezTo>
                      <a:pt x="33" y="22"/>
                      <a:pt x="35" y="25"/>
                      <a:pt x="36" y="28"/>
                    </a:cubicBezTo>
                    <a:cubicBezTo>
                      <a:pt x="38" y="31"/>
                      <a:pt x="40" y="35"/>
                      <a:pt x="41" y="38"/>
                    </a:cubicBezTo>
                    <a:cubicBezTo>
                      <a:pt x="42" y="43"/>
                      <a:pt x="42" y="48"/>
                      <a:pt x="41" y="52"/>
                    </a:cubicBezTo>
                    <a:cubicBezTo>
                      <a:pt x="40" y="59"/>
                      <a:pt x="37" y="66"/>
                      <a:pt x="31" y="75"/>
                    </a:cubicBezTo>
                    <a:cubicBezTo>
                      <a:pt x="31" y="62"/>
                      <a:pt x="27" y="48"/>
                      <a:pt x="17" y="34"/>
                    </a:cubicBezTo>
                    <a:cubicBezTo>
                      <a:pt x="22" y="47"/>
                      <a:pt x="25" y="60"/>
                      <a:pt x="25" y="73"/>
                    </a:cubicBezTo>
                    <a:cubicBezTo>
                      <a:pt x="21" y="72"/>
                      <a:pt x="17" y="70"/>
                      <a:pt x="13" y="66"/>
                    </a:cubicBezTo>
                    <a:cubicBezTo>
                      <a:pt x="10" y="64"/>
                      <a:pt x="7" y="60"/>
                      <a:pt x="5" y="57"/>
                    </a:cubicBezTo>
                    <a:cubicBezTo>
                      <a:pt x="3" y="53"/>
                      <a:pt x="2" y="49"/>
                      <a:pt x="1" y="45"/>
                    </a:cubicBezTo>
                    <a:cubicBezTo>
                      <a:pt x="0" y="41"/>
                      <a:pt x="0" y="37"/>
                      <a:pt x="0" y="33"/>
                    </a:cubicBezTo>
                    <a:cubicBezTo>
                      <a:pt x="0" y="30"/>
                      <a:pt x="1" y="28"/>
                      <a:pt x="1" y="26"/>
                    </a:cubicBezTo>
                    <a:cubicBezTo>
                      <a:pt x="3" y="21"/>
                      <a:pt x="4" y="16"/>
                      <a:pt x="5" y="12"/>
                    </a:cubicBezTo>
                    <a:cubicBezTo>
                      <a:pt x="7" y="8"/>
                      <a:pt x="7" y="4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5" name="Freeform 181"/>
              <p:cNvSpPr/>
              <p:nvPr/>
            </p:nvSpPr>
            <p:spPr bwMode="auto">
              <a:xfrm>
                <a:off x="7104062" y="977901"/>
                <a:ext cx="149225" cy="277813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25" y="18"/>
                  </a:cxn>
                  <a:cxn ang="0">
                    <a:pos x="29" y="23"/>
                  </a:cxn>
                  <a:cxn ang="0">
                    <a:pos x="34" y="32"/>
                  </a:cxn>
                  <a:cxn ang="0">
                    <a:pos x="36" y="43"/>
                  </a:cxn>
                  <a:cxn ang="0">
                    <a:pos x="34" y="53"/>
                  </a:cxn>
                  <a:cxn ang="0">
                    <a:pos x="28" y="64"/>
                  </a:cxn>
                  <a:cxn ang="0">
                    <a:pos x="17" y="31"/>
                  </a:cxn>
                  <a:cxn ang="0">
                    <a:pos x="24" y="67"/>
                  </a:cxn>
                  <a:cxn ang="0">
                    <a:pos x="7" y="55"/>
                  </a:cxn>
                  <a:cxn ang="0">
                    <a:pos x="2" y="44"/>
                  </a:cxn>
                  <a:cxn ang="0">
                    <a:pos x="0" y="34"/>
                  </a:cxn>
                  <a:cxn ang="0">
                    <a:pos x="1" y="25"/>
                  </a:cxn>
                  <a:cxn ang="0">
                    <a:pos x="7" y="1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7" y="9"/>
                  </a:cxn>
                </a:cxnLst>
                <a:rect l="0" t="0" r="r" b="b"/>
                <a:pathLst>
                  <a:path w="36" h="67">
                    <a:moveTo>
                      <a:pt x="17" y="9"/>
                    </a:moveTo>
                    <a:cubicBezTo>
                      <a:pt x="20" y="12"/>
                      <a:pt x="22" y="15"/>
                      <a:pt x="25" y="18"/>
                    </a:cubicBezTo>
                    <a:cubicBezTo>
                      <a:pt x="27" y="20"/>
                      <a:pt x="28" y="21"/>
                      <a:pt x="29" y="23"/>
                    </a:cubicBezTo>
                    <a:cubicBezTo>
                      <a:pt x="31" y="26"/>
                      <a:pt x="33" y="29"/>
                      <a:pt x="34" y="32"/>
                    </a:cubicBezTo>
                    <a:cubicBezTo>
                      <a:pt x="35" y="36"/>
                      <a:pt x="36" y="39"/>
                      <a:pt x="36" y="43"/>
                    </a:cubicBezTo>
                    <a:cubicBezTo>
                      <a:pt x="35" y="47"/>
                      <a:pt x="35" y="50"/>
                      <a:pt x="34" y="53"/>
                    </a:cubicBezTo>
                    <a:cubicBezTo>
                      <a:pt x="32" y="57"/>
                      <a:pt x="30" y="61"/>
                      <a:pt x="28" y="64"/>
                    </a:cubicBezTo>
                    <a:cubicBezTo>
                      <a:pt x="23" y="54"/>
                      <a:pt x="19" y="43"/>
                      <a:pt x="17" y="31"/>
                    </a:cubicBezTo>
                    <a:cubicBezTo>
                      <a:pt x="16" y="46"/>
                      <a:pt x="18" y="58"/>
                      <a:pt x="24" y="67"/>
                    </a:cubicBezTo>
                    <a:cubicBezTo>
                      <a:pt x="16" y="63"/>
                      <a:pt x="10" y="59"/>
                      <a:pt x="7" y="55"/>
                    </a:cubicBezTo>
                    <a:cubicBezTo>
                      <a:pt x="5" y="51"/>
                      <a:pt x="3" y="48"/>
                      <a:pt x="2" y="44"/>
                    </a:cubicBezTo>
                    <a:cubicBezTo>
                      <a:pt x="1" y="41"/>
                      <a:pt x="0" y="38"/>
                      <a:pt x="0" y="34"/>
                    </a:cubicBezTo>
                    <a:cubicBezTo>
                      <a:pt x="0" y="31"/>
                      <a:pt x="1" y="28"/>
                      <a:pt x="1" y="25"/>
                    </a:cubicBezTo>
                    <a:cubicBezTo>
                      <a:pt x="2" y="22"/>
                      <a:pt x="4" y="17"/>
                      <a:pt x="7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4"/>
                      <a:pt x="14" y="8"/>
                      <a:pt x="17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6" name="Freeform 182"/>
              <p:cNvSpPr/>
              <p:nvPr/>
            </p:nvSpPr>
            <p:spPr bwMode="auto">
              <a:xfrm>
                <a:off x="6235700" y="1536701"/>
                <a:ext cx="203200" cy="277813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30" y="12"/>
                  </a:cxn>
                  <a:cxn ang="0">
                    <a:pos x="38" y="19"/>
                  </a:cxn>
                  <a:cxn ang="0">
                    <a:pos x="44" y="29"/>
                  </a:cxn>
                  <a:cxn ang="0">
                    <a:pos x="48" y="42"/>
                  </a:cxn>
                  <a:cxn ang="0">
                    <a:pos x="44" y="67"/>
                  </a:cxn>
                  <a:cxn ang="0">
                    <a:pos x="21" y="30"/>
                  </a:cxn>
                  <a:cxn ang="0">
                    <a:pos x="38" y="67"/>
                  </a:cxn>
                  <a:cxn ang="0">
                    <a:pos x="25" y="62"/>
                  </a:cxn>
                  <a:cxn ang="0">
                    <a:pos x="14" y="55"/>
                  </a:cxn>
                  <a:cxn ang="0">
                    <a:pos x="7" y="45"/>
                  </a:cxn>
                  <a:cxn ang="0">
                    <a:pos x="4" y="33"/>
                  </a:cxn>
                  <a:cxn ang="0">
                    <a:pos x="4" y="26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4"/>
                  </a:cxn>
                </a:cxnLst>
                <a:rect l="0" t="0" r="r" b="b"/>
                <a:pathLst>
                  <a:path w="49" h="67">
                    <a:moveTo>
                      <a:pt x="12" y="4"/>
                    </a:moveTo>
                    <a:cubicBezTo>
                      <a:pt x="20" y="7"/>
                      <a:pt x="26" y="10"/>
                      <a:pt x="30" y="12"/>
                    </a:cubicBezTo>
                    <a:cubicBezTo>
                      <a:pt x="33" y="14"/>
                      <a:pt x="35" y="17"/>
                      <a:pt x="38" y="19"/>
                    </a:cubicBezTo>
                    <a:cubicBezTo>
                      <a:pt x="40" y="22"/>
                      <a:pt x="43" y="25"/>
                      <a:pt x="44" y="29"/>
                    </a:cubicBezTo>
                    <a:cubicBezTo>
                      <a:pt x="47" y="33"/>
                      <a:pt x="48" y="37"/>
                      <a:pt x="48" y="42"/>
                    </a:cubicBezTo>
                    <a:cubicBezTo>
                      <a:pt x="49" y="48"/>
                      <a:pt x="47" y="57"/>
                      <a:pt x="44" y="67"/>
                    </a:cubicBezTo>
                    <a:cubicBezTo>
                      <a:pt x="41" y="53"/>
                      <a:pt x="34" y="41"/>
                      <a:pt x="21" y="30"/>
                    </a:cubicBezTo>
                    <a:cubicBezTo>
                      <a:pt x="29" y="42"/>
                      <a:pt x="34" y="54"/>
                      <a:pt x="38" y="67"/>
                    </a:cubicBezTo>
                    <a:cubicBezTo>
                      <a:pt x="33" y="66"/>
                      <a:pt x="29" y="65"/>
                      <a:pt x="25" y="62"/>
                    </a:cubicBezTo>
                    <a:cubicBezTo>
                      <a:pt x="21" y="61"/>
                      <a:pt x="17" y="58"/>
                      <a:pt x="14" y="55"/>
                    </a:cubicBezTo>
                    <a:cubicBezTo>
                      <a:pt x="11" y="52"/>
                      <a:pt x="9" y="49"/>
                      <a:pt x="7" y="45"/>
                    </a:cubicBezTo>
                    <a:cubicBezTo>
                      <a:pt x="6" y="41"/>
                      <a:pt x="5" y="37"/>
                      <a:pt x="4" y="33"/>
                    </a:cubicBezTo>
                    <a:cubicBezTo>
                      <a:pt x="4" y="30"/>
                      <a:pt x="3" y="28"/>
                      <a:pt x="4" y="26"/>
                    </a:cubicBezTo>
                    <a:cubicBezTo>
                      <a:pt x="4" y="21"/>
                      <a:pt x="4" y="16"/>
                      <a:pt x="4" y="11"/>
                    </a:cubicBezTo>
                    <a:cubicBezTo>
                      <a:pt x="5" y="8"/>
                      <a:pt x="3" y="4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7" name="Freeform 183"/>
              <p:cNvSpPr/>
              <p:nvPr/>
            </p:nvSpPr>
            <p:spPr bwMode="auto">
              <a:xfrm>
                <a:off x="7042150" y="1341438"/>
                <a:ext cx="107950" cy="2079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21" y="8"/>
                  </a:cxn>
                  <a:cxn ang="0">
                    <a:pos x="24" y="16"/>
                  </a:cxn>
                  <a:cxn ang="0">
                    <a:pos x="26" y="21"/>
                  </a:cxn>
                  <a:cxn ang="0">
                    <a:pos x="26" y="29"/>
                  </a:cxn>
                  <a:cxn ang="0">
                    <a:pos x="24" y="36"/>
                  </a:cxn>
                  <a:cxn ang="0">
                    <a:pos x="20" y="43"/>
                  </a:cxn>
                  <a:cxn ang="0">
                    <a:pos x="13" y="48"/>
                  </a:cxn>
                  <a:cxn ang="0">
                    <a:pos x="15" y="23"/>
                  </a:cxn>
                  <a:cxn ang="0">
                    <a:pos x="9" y="50"/>
                  </a:cxn>
                  <a:cxn ang="0">
                    <a:pos x="1" y="36"/>
                  </a:cxn>
                  <a:cxn ang="0">
                    <a:pos x="1" y="27"/>
                  </a:cxn>
                  <a:cxn ang="0">
                    <a:pos x="2" y="20"/>
                  </a:cxn>
                  <a:cxn ang="0">
                    <a:pos x="6" y="14"/>
                  </a:cxn>
                  <a:cxn ang="0">
                    <a:pos x="14" y="5"/>
                  </a:cxn>
                  <a:cxn ang="0">
                    <a:pos x="20" y="0"/>
                  </a:cxn>
                </a:cxnLst>
                <a:rect l="0" t="0" r="r" b="b"/>
                <a:pathLst>
                  <a:path w="26" h="50"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20" y="6"/>
                      <a:pt x="21" y="8"/>
                    </a:cubicBezTo>
                    <a:cubicBezTo>
                      <a:pt x="22" y="11"/>
                      <a:pt x="23" y="14"/>
                      <a:pt x="24" y="16"/>
                    </a:cubicBezTo>
                    <a:cubicBezTo>
                      <a:pt x="25" y="18"/>
                      <a:pt x="25" y="19"/>
                      <a:pt x="26" y="21"/>
                    </a:cubicBezTo>
                    <a:cubicBezTo>
                      <a:pt x="26" y="23"/>
                      <a:pt x="26" y="26"/>
                      <a:pt x="26" y="29"/>
                    </a:cubicBezTo>
                    <a:cubicBezTo>
                      <a:pt x="26" y="31"/>
                      <a:pt x="25" y="34"/>
                      <a:pt x="24" y="36"/>
                    </a:cubicBezTo>
                    <a:cubicBezTo>
                      <a:pt x="23" y="39"/>
                      <a:pt x="22" y="41"/>
                      <a:pt x="20" y="43"/>
                    </a:cubicBezTo>
                    <a:cubicBezTo>
                      <a:pt x="18" y="45"/>
                      <a:pt x="15" y="47"/>
                      <a:pt x="13" y="48"/>
                    </a:cubicBezTo>
                    <a:cubicBezTo>
                      <a:pt x="12" y="40"/>
                      <a:pt x="13" y="31"/>
                      <a:pt x="15" y="23"/>
                    </a:cubicBezTo>
                    <a:cubicBezTo>
                      <a:pt x="10" y="32"/>
                      <a:pt x="8" y="41"/>
                      <a:pt x="9" y="50"/>
                    </a:cubicBezTo>
                    <a:cubicBezTo>
                      <a:pt x="5" y="44"/>
                      <a:pt x="2" y="40"/>
                      <a:pt x="1" y="36"/>
                    </a:cubicBezTo>
                    <a:cubicBezTo>
                      <a:pt x="1" y="33"/>
                      <a:pt x="0" y="30"/>
                      <a:pt x="1" y="27"/>
                    </a:cubicBezTo>
                    <a:cubicBezTo>
                      <a:pt x="1" y="25"/>
                      <a:pt x="1" y="22"/>
                      <a:pt x="2" y="20"/>
                    </a:cubicBezTo>
                    <a:cubicBezTo>
                      <a:pt x="3" y="18"/>
                      <a:pt x="4" y="16"/>
                      <a:pt x="6" y="14"/>
                    </a:cubicBezTo>
                    <a:cubicBezTo>
                      <a:pt x="7" y="12"/>
                      <a:pt x="10" y="9"/>
                      <a:pt x="14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8" name="Freeform 184"/>
              <p:cNvSpPr/>
              <p:nvPr/>
            </p:nvSpPr>
            <p:spPr bwMode="auto">
              <a:xfrm>
                <a:off x="6624637" y="1354138"/>
                <a:ext cx="82550" cy="157163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10" y="4"/>
                  </a:cxn>
                  <a:cxn ang="0">
                    <a:pos x="16" y="11"/>
                  </a:cxn>
                  <a:cxn ang="0">
                    <a:pos x="18" y="16"/>
                  </a:cxn>
                  <a:cxn ang="0">
                    <a:pos x="20" y="22"/>
                  </a:cxn>
                  <a:cxn ang="0">
                    <a:pos x="19" y="28"/>
                  </a:cxn>
                  <a:cxn ang="0">
                    <a:pos x="12" y="38"/>
                  </a:cxn>
                  <a:cxn ang="0">
                    <a:pos x="9" y="18"/>
                  </a:cxn>
                  <a:cxn ang="0">
                    <a:pos x="9" y="37"/>
                  </a:cxn>
                  <a:cxn ang="0">
                    <a:pos x="4" y="33"/>
                  </a:cxn>
                  <a:cxn ang="0">
                    <a:pos x="1" y="27"/>
                  </a:cxn>
                  <a:cxn ang="0">
                    <a:pos x="0" y="21"/>
                  </a:cxn>
                  <a:cxn ang="0">
                    <a:pos x="1" y="15"/>
                  </a:cxn>
                  <a:cxn ang="0">
                    <a:pos x="2" y="12"/>
                  </a:cxn>
                  <a:cxn ang="0">
                    <a:pos x="5" y="6"/>
                  </a:cxn>
                </a:cxnLst>
                <a:rect l="0" t="0" r="r" b="b"/>
                <a:pathLst>
                  <a:path w="20" h="38">
                    <a:moveTo>
                      <a:pt x="5" y="6"/>
                    </a:moveTo>
                    <a:cubicBezTo>
                      <a:pt x="6" y="4"/>
                      <a:pt x="7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8"/>
                      <a:pt x="15" y="10"/>
                      <a:pt x="16" y="11"/>
                    </a:cubicBezTo>
                    <a:cubicBezTo>
                      <a:pt x="17" y="13"/>
                      <a:pt x="18" y="15"/>
                      <a:pt x="18" y="16"/>
                    </a:cubicBezTo>
                    <a:cubicBezTo>
                      <a:pt x="19" y="18"/>
                      <a:pt x="20" y="20"/>
                      <a:pt x="20" y="22"/>
                    </a:cubicBezTo>
                    <a:cubicBezTo>
                      <a:pt x="20" y="24"/>
                      <a:pt x="19" y="26"/>
                      <a:pt x="19" y="28"/>
                    </a:cubicBezTo>
                    <a:cubicBezTo>
                      <a:pt x="18" y="31"/>
                      <a:pt x="15" y="35"/>
                      <a:pt x="12" y="38"/>
                    </a:cubicBezTo>
                    <a:cubicBezTo>
                      <a:pt x="13" y="32"/>
                      <a:pt x="12" y="25"/>
                      <a:pt x="9" y="18"/>
                    </a:cubicBezTo>
                    <a:cubicBezTo>
                      <a:pt x="10" y="24"/>
                      <a:pt x="10" y="31"/>
                      <a:pt x="9" y="37"/>
                    </a:cubicBezTo>
                    <a:cubicBezTo>
                      <a:pt x="7" y="36"/>
                      <a:pt x="6" y="35"/>
                      <a:pt x="4" y="33"/>
                    </a:cubicBezTo>
                    <a:cubicBezTo>
                      <a:pt x="3" y="31"/>
                      <a:pt x="2" y="29"/>
                      <a:pt x="1" y="27"/>
                    </a:cubicBezTo>
                    <a:cubicBezTo>
                      <a:pt x="0" y="26"/>
                      <a:pt x="0" y="24"/>
                      <a:pt x="0" y="21"/>
                    </a:cubicBezTo>
                    <a:cubicBezTo>
                      <a:pt x="0" y="19"/>
                      <a:pt x="0" y="17"/>
                      <a:pt x="1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4" y="8"/>
                      <a:pt x="5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9" name="Freeform 185"/>
              <p:cNvSpPr/>
              <p:nvPr/>
            </p:nvSpPr>
            <p:spPr bwMode="auto">
              <a:xfrm>
                <a:off x="6235700" y="2220913"/>
                <a:ext cx="276225" cy="198438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43" y="1"/>
                  </a:cxn>
                  <a:cxn ang="0">
                    <a:pos x="67" y="6"/>
                  </a:cxn>
                  <a:cxn ang="0">
                    <a:pos x="31" y="28"/>
                  </a:cxn>
                  <a:cxn ang="0">
                    <a:pos x="67" y="12"/>
                  </a:cxn>
                  <a:cxn ang="0">
                    <a:pos x="63" y="25"/>
                  </a:cxn>
                  <a:cxn ang="0">
                    <a:pos x="55" y="35"/>
                  </a:cxn>
                  <a:cxn ang="0">
                    <a:pos x="45" y="42"/>
                  </a:cxn>
                  <a:cxn ang="0">
                    <a:pos x="33" y="45"/>
                  </a:cxn>
                  <a:cxn ang="0">
                    <a:pos x="26" y="46"/>
                  </a:cxn>
                  <a:cxn ang="0">
                    <a:pos x="11" y="4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4" y="37"/>
                  </a:cxn>
                  <a:cxn ang="0">
                    <a:pos x="13" y="19"/>
                  </a:cxn>
                  <a:cxn ang="0">
                    <a:pos x="20" y="11"/>
                  </a:cxn>
                  <a:cxn ang="0">
                    <a:pos x="29" y="5"/>
                  </a:cxn>
                </a:cxnLst>
                <a:rect l="0" t="0" r="r" b="b"/>
                <a:pathLst>
                  <a:path w="67" h="48">
                    <a:moveTo>
                      <a:pt x="29" y="5"/>
                    </a:moveTo>
                    <a:cubicBezTo>
                      <a:pt x="34" y="3"/>
                      <a:pt x="38" y="1"/>
                      <a:pt x="43" y="1"/>
                    </a:cubicBezTo>
                    <a:cubicBezTo>
                      <a:pt x="49" y="0"/>
                      <a:pt x="57" y="2"/>
                      <a:pt x="67" y="6"/>
                    </a:cubicBezTo>
                    <a:cubicBezTo>
                      <a:pt x="54" y="9"/>
                      <a:pt x="42" y="16"/>
                      <a:pt x="31" y="28"/>
                    </a:cubicBezTo>
                    <a:cubicBezTo>
                      <a:pt x="42" y="21"/>
                      <a:pt x="54" y="15"/>
                      <a:pt x="67" y="12"/>
                    </a:cubicBezTo>
                    <a:cubicBezTo>
                      <a:pt x="67" y="17"/>
                      <a:pt x="65" y="21"/>
                      <a:pt x="63" y="25"/>
                    </a:cubicBezTo>
                    <a:cubicBezTo>
                      <a:pt x="61" y="29"/>
                      <a:pt x="58" y="32"/>
                      <a:pt x="55" y="35"/>
                    </a:cubicBezTo>
                    <a:cubicBezTo>
                      <a:pt x="52" y="38"/>
                      <a:pt x="49" y="40"/>
                      <a:pt x="45" y="42"/>
                    </a:cubicBezTo>
                    <a:cubicBezTo>
                      <a:pt x="41" y="44"/>
                      <a:pt x="37" y="45"/>
                      <a:pt x="33" y="45"/>
                    </a:cubicBezTo>
                    <a:cubicBezTo>
                      <a:pt x="30" y="46"/>
                      <a:pt x="28" y="46"/>
                      <a:pt x="26" y="46"/>
                    </a:cubicBezTo>
                    <a:cubicBezTo>
                      <a:pt x="21" y="45"/>
                      <a:pt x="16" y="45"/>
                      <a:pt x="11" y="45"/>
                    </a:cubicBezTo>
                    <a:cubicBezTo>
                      <a:pt x="7" y="44"/>
                      <a:pt x="3" y="45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8" y="28"/>
                      <a:pt x="11" y="22"/>
                      <a:pt x="13" y="19"/>
                    </a:cubicBezTo>
                    <a:cubicBezTo>
                      <a:pt x="15" y="16"/>
                      <a:pt x="17" y="14"/>
                      <a:pt x="20" y="11"/>
                    </a:cubicBezTo>
                    <a:cubicBezTo>
                      <a:pt x="23" y="8"/>
                      <a:pt x="26" y="6"/>
                      <a:pt x="2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</p:grpSp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小儿推拿优势病种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6975" y="1870710"/>
            <a:ext cx="8154035" cy="37884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zh-CN" sz="2400" b="1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sym typeface="+mn-ea"/>
              </a:rPr>
              <a:t>呼吸系统</a:t>
            </a:r>
            <a:r>
              <a:rPr lang="zh-CN" altLang="zh-CN" sz="24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sym typeface="+mn-ea"/>
              </a:rPr>
              <a:t>：如小儿感冒、咳嗽、过敏性鼻炎、反复感冒；</a:t>
            </a: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kumimoji="0" lang="en-US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zh-CN" sz="2400" b="1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sym typeface="+mn-ea"/>
              </a:rPr>
              <a:t>消化系统</a:t>
            </a:r>
            <a:r>
              <a:rPr lang="zh-CN" altLang="zh-CN" sz="24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sym typeface="+mn-ea"/>
              </a:rPr>
              <a:t>：如婴幼儿腹泻、便秘、腹痛（肠系膜淋巴结炎）、厌食、积食；</a:t>
            </a: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endParaRPr kumimoji="0" lang="en-US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zh-CN" sz="2400" b="1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sym typeface="+mn-ea"/>
              </a:rPr>
              <a:t>其他系统</a:t>
            </a:r>
            <a:r>
              <a:rPr lang="zh-CN" altLang="zh-CN" sz="24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宋体" panose="02010600030101010101" pitchFamily="2" charset="-122"/>
                <a:sym typeface="+mn-ea"/>
              </a:rPr>
              <a:t>：如肌性斜颈、小儿生长发育迟缓，假性近视等。</a:t>
            </a: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捏脊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22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ym typeface="+mn-ea"/>
              </a:rPr>
              <a:t>操作：由龟尾穴开始，沿脊柱两侧将皮肤捏起，并轻轻挤压、捻动，双手交替，缓慢移动向前，止于大椎穴，一般连续操作</a:t>
            </a:r>
            <a:r>
              <a:rPr lang="en-US" altLang="zh-CN" sz="2400" b="1" dirty="0">
                <a:sym typeface="+mn-ea"/>
              </a:rPr>
              <a:t>5</a:t>
            </a:r>
            <a:r>
              <a:rPr lang="zh-CN" altLang="en-US" sz="2400" b="1" dirty="0">
                <a:sym typeface="+mn-ea"/>
              </a:rPr>
              <a:t>～</a:t>
            </a:r>
            <a:r>
              <a:rPr lang="en-US" altLang="zh-CN" sz="2400" b="1" dirty="0">
                <a:sym typeface="+mn-ea"/>
              </a:rPr>
              <a:t>6</a:t>
            </a:r>
            <a:r>
              <a:rPr lang="zh-CN" altLang="en-US" sz="2400" b="1" dirty="0">
                <a:sym typeface="+mn-ea"/>
              </a:rPr>
              <a:t>遍。</a:t>
            </a:r>
            <a:endParaRPr lang="en-US" altLang="zh-CN" sz="2400" b="1" dirty="0"/>
          </a:p>
          <a:p>
            <a:pPr marL="0" lvl="0" indent="0">
              <a:lnSpc>
                <a:spcPct val="22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ym typeface="+mn-ea"/>
              </a:rPr>
              <a:t>功效：调脾胃，增强体抗力。</a:t>
            </a:r>
            <a:endParaRPr lang="zh-CN" altLang="zh-CN" sz="2400" b="1" dirty="0"/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0180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36448" y="2985770"/>
            <a:ext cx="4032250" cy="3024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足三里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位置：</a:t>
            </a:r>
            <a:r>
              <a:rPr lang="zh-CN" altLang="en-US" sz="2400" b="1" dirty="0">
                <a:sym typeface="+mn-ea"/>
              </a:rPr>
              <a:t>外膝眼</a:t>
            </a:r>
            <a:r>
              <a:rPr lang="zh-CN" altLang="zh-CN" sz="2400" b="1" dirty="0">
                <a:sym typeface="+mn-ea"/>
              </a:rPr>
              <a:t>下</a:t>
            </a:r>
            <a:r>
              <a:rPr lang="en-US" altLang="zh-CN" sz="2400" b="1" dirty="0">
                <a:sym typeface="+mn-ea"/>
              </a:rPr>
              <a:t>3</a:t>
            </a:r>
            <a:r>
              <a:rPr lang="zh-CN" altLang="zh-CN" sz="2400" b="1" dirty="0">
                <a:sym typeface="+mn-ea"/>
              </a:rPr>
              <a:t>寸，</a:t>
            </a:r>
            <a:r>
              <a:rPr lang="zh-CN" altLang="en-US" sz="2400" b="1" dirty="0">
                <a:sym typeface="+mn-ea"/>
              </a:rPr>
              <a:t>胫骨前缘旁开</a:t>
            </a:r>
            <a:r>
              <a:rPr lang="en-US" altLang="zh-CN" sz="2400" b="1" dirty="0">
                <a:sym typeface="+mn-ea"/>
              </a:rPr>
              <a:t>1</a:t>
            </a:r>
            <a:r>
              <a:rPr lang="zh-CN" altLang="en-US" sz="2400" b="1" dirty="0">
                <a:sym typeface="+mn-ea"/>
              </a:rPr>
              <a:t>横指处</a:t>
            </a:r>
            <a:r>
              <a:rPr lang="zh-CN" altLang="zh-CN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操作：</a:t>
            </a:r>
            <a:r>
              <a:rPr lang="zh-CN" altLang="en-US" sz="2400" b="1" dirty="0">
                <a:sym typeface="+mn-ea"/>
              </a:rPr>
              <a:t>术者</a:t>
            </a:r>
            <a:r>
              <a:rPr lang="zh-CN" altLang="zh-CN" sz="2400" b="1" dirty="0">
                <a:sym typeface="+mn-ea"/>
              </a:rPr>
              <a:t>用拇指做</a:t>
            </a:r>
            <a:r>
              <a:rPr lang="zh-CN" altLang="en-US" sz="2400" b="1" dirty="0">
                <a:sym typeface="+mn-ea"/>
              </a:rPr>
              <a:t>揉</a:t>
            </a:r>
            <a:r>
              <a:rPr lang="zh-CN" altLang="zh-CN" sz="2400" b="1" dirty="0">
                <a:sym typeface="+mn-ea"/>
              </a:rPr>
              <a:t>法，称</a:t>
            </a:r>
            <a:r>
              <a:rPr lang="zh-CN" altLang="en-US" sz="2400" b="1" dirty="0">
                <a:sym typeface="+mn-ea"/>
              </a:rPr>
              <a:t>揉足三里</a:t>
            </a:r>
            <a:r>
              <a:rPr lang="zh-CN" altLang="zh-CN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功效：此穴为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消化道疾病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要穴</a:t>
            </a:r>
            <a:r>
              <a:rPr lang="zh-CN" altLang="zh-CN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ym typeface="+mn-ea"/>
              </a:rPr>
              <a:t>主治：腹痛，</a:t>
            </a:r>
            <a:r>
              <a:rPr lang="zh-CN" altLang="en-US" sz="2400" b="1" dirty="0">
                <a:sym typeface="+mn-ea"/>
              </a:rPr>
              <a:t>腹胀，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肚腹三里留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marL="0" lv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足三里揉一揉，吃饭问题不用愁。</a:t>
            </a:r>
            <a:endParaRPr lang="zh-CN" altLang="zh-CN" sz="2400" b="1" dirty="0"/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7107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00290" y="2713990"/>
            <a:ext cx="3794125" cy="284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4307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sym typeface="+mn-ea"/>
              </a:rPr>
              <a:t>止咳化痰类穴位介绍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480" y="1870710"/>
            <a:ext cx="605980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工字搓背</a:t>
            </a:r>
            <a:endParaRPr lang="zh-CN" altLang="en-US" sz="24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操作：擦法操作时，无论上下方向还是左右方向，都应直线往返，不可歪斜。着力部位要紧贴皮肤，但不要用硬力压，以免擦破皮肤。动作要均匀连续，呼吸自然，以透热为度。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治疗部位要暴露，涂抹润滑油，既可防止皮肤擦破，又可增强透热感，一般擦法治疗放在最后进行。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03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17498" y="2631758"/>
            <a:ext cx="3668712" cy="275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921700" y="3576751"/>
            <a:ext cx="136478" cy="136478"/>
          </a:xfrm>
          <a:prstGeom prst="ellipse">
            <a:avLst/>
          </a:prstGeom>
          <a:solidFill>
            <a:srgbClr val="778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976867" y="3576751"/>
            <a:ext cx="136478" cy="136478"/>
          </a:xfrm>
          <a:prstGeom prst="ellipse">
            <a:avLst/>
          </a:prstGeom>
          <a:solidFill>
            <a:srgbClr val="778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032034" y="3576751"/>
            <a:ext cx="136478" cy="136478"/>
          </a:xfrm>
          <a:prstGeom prst="ellipse">
            <a:avLst/>
          </a:prstGeom>
          <a:solidFill>
            <a:srgbClr val="778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087201" y="3576751"/>
            <a:ext cx="136478" cy="136478"/>
          </a:xfrm>
          <a:prstGeom prst="ellipse">
            <a:avLst/>
          </a:prstGeom>
          <a:solidFill>
            <a:srgbClr val="778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  <a:cs typeface="+mn-ea"/>
              <a:sym typeface="+mn-lt"/>
            </a:endParaRPr>
          </a:p>
        </p:txBody>
      </p:sp>
      <p:cxnSp>
        <p:nvCxnSpPr>
          <p:cNvPr id="8" name="直接连接符 7"/>
          <p:cNvCxnSpPr>
            <a:stCxn id="4" idx="6"/>
            <a:endCxn id="5" idx="2"/>
          </p:cNvCxnSpPr>
          <p:nvPr/>
        </p:nvCxnSpPr>
        <p:spPr>
          <a:xfrm>
            <a:off x="2058178" y="3644990"/>
            <a:ext cx="1918689" cy="0"/>
          </a:xfrm>
          <a:prstGeom prst="line">
            <a:avLst/>
          </a:prstGeom>
          <a:ln>
            <a:solidFill>
              <a:srgbClr val="778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5" idx="6"/>
            <a:endCxn id="6" idx="2"/>
          </p:cNvCxnSpPr>
          <p:nvPr/>
        </p:nvCxnSpPr>
        <p:spPr>
          <a:xfrm>
            <a:off x="4113345" y="3644990"/>
            <a:ext cx="1918689" cy="0"/>
          </a:xfrm>
          <a:prstGeom prst="line">
            <a:avLst/>
          </a:prstGeom>
          <a:ln>
            <a:solidFill>
              <a:srgbClr val="778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6" idx="6"/>
            <a:endCxn id="7" idx="2"/>
          </p:cNvCxnSpPr>
          <p:nvPr/>
        </p:nvCxnSpPr>
        <p:spPr>
          <a:xfrm>
            <a:off x="6168512" y="3644990"/>
            <a:ext cx="1918689" cy="0"/>
          </a:xfrm>
          <a:prstGeom prst="line">
            <a:avLst/>
          </a:prstGeom>
          <a:ln>
            <a:solidFill>
              <a:srgbClr val="778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stCxn id="13" idx="6"/>
          </p:cNvCxnSpPr>
          <p:nvPr/>
        </p:nvCxnSpPr>
        <p:spPr>
          <a:xfrm>
            <a:off x="10278846" y="3644990"/>
            <a:ext cx="882716" cy="0"/>
          </a:xfrm>
          <a:prstGeom prst="line">
            <a:avLst/>
          </a:prstGeom>
          <a:ln>
            <a:solidFill>
              <a:srgbClr val="778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4" idx="2"/>
          </p:cNvCxnSpPr>
          <p:nvPr/>
        </p:nvCxnSpPr>
        <p:spPr>
          <a:xfrm>
            <a:off x="977278" y="3644990"/>
            <a:ext cx="944422" cy="0"/>
          </a:xfrm>
          <a:prstGeom prst="line">
            <a:avLst/>
          </a:prstGeom>
          <a:ln>
            <a:solidFill>
              <a:srgbClr val="778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10142368" y="3576751"/>
            <a:ext cx="136478" cy="136478"/>
          </a:xfrm>
          <a:prstGeom prst="ellipse">
            <a:avLst/>
          </a:prstGeom>
          <a:solidFill>
            <a:srgbClr val="778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>
            <a:stCxn id="7" idx="6"/>
            <a:endCxn id="13" idx="2"/>
          </p:cNvCxnSpPr>
          <p:nvPr/>
        </p:nvCxnSpPr>
        <p:spPr>
          <a:xfrm>
            <a:off x="8223679" y="3644990"/>
            <a:ext cx="1918689" cy="0"/>
          </a:xfrm>
          <a:prstGeom prst="line">
            <a:avLst/>
          </a:prstGeom>
          <a:ln>
            <a:solidFill>
              <a:srgbClr val="778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77419" y="1789574"/>
            <a:ext cx="222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 smtClean="0">
                <a:solidFill>
                  <a:srgbClr val="778749"/>
                </a:solidFill>
                <a:effectLst/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感冒时</a:t>
            </a:r>
            <a:endParaRPr lang="zh-CN" altLang="en-US" dirty="0">
              <a:solidFill>
                <a:srgbClr val="778749"/>
              </a:solidFill>
              <a:effectLst/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7570" y="2202180"/>
            <a:ext cx="2560320" cy="1308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开天门、推坎宫、运太阳、运耳后高骨、拿风池、揉二扇门、揉一窝风、揉外劳宫、推三关</a:t>
            </a:r>
            <a:endParaRPr lang="zh-CN" altLang="en-US" dirty="0">
              <a:solidFill>
                <a:srgbClr val="778749"/>
              </a:solidFill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00825" y="4192716"/>
            <a:ext cx="222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 smtClean="0">
                <a:solidFill>
                  <a:srgbClr val="778749"/>
                </a:solidFill>
                <a:effectLst/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鼻炎</a:t>
            </a:r>
            <a:endParaRPr lang="zh-CN" altLang="en-US" dirty="0">
              <a:solidFill>
                <a:srgbClr val="778749"/>
              </a:solidFill>
              <a:effectLst/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01010" y="4605655"/>
            <a:ext cx="28098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揉迎香、搓鼻根、黄蜂入洞</a:t>
            </a:r>
            <a:endParaRPr lang="zh-CN" altLang="en-US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algn="ctr"/>
            <a:endParaRPr lang="zh-CN" altLang="en-US" sz="1200" dirty="0" smtClean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  <a:p>
            <a:pPr algn="ctr"/>
            <a:endParaRPr lang="zh-CN" altLang="en-US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11159" y="4192716"/>
            <a:ext cx="222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 smtClean="0">
                <a:solidFill>
                  <a:srgbClr val="778749"/>
                </a:solidFill>
                <a:effectLst/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保健</a:t>
            </a:r>
            <a:endParaRPr lang="zh-CN" altLang="en-US" dirty="0">
              <a:solidFill>
                <a:srgbClr val="778749"/>
              </a:solidFill>
              <a:effectLst/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11365" y="4605655"/>
            <a:ext cx="2713355" cy="1217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补脾经、补肾经、揉二马、摩腹、揉足三里、捏脊、工字搓背</a:t>
            </a:r>
            <a:endParaRPr lang="zh-CN" altLang="en-US" dirty="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algn="ctr"/>
            <a:endParaRPr lang="zh-CN" altLang="en-US" dirty="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89541" y="1693661"/>
            <a:ext cx="222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 smtClean="0">
                <a:solidFill>
                  <a:srgbClr val="778749"/>
                </a:solidFill>
                <a:effectLst/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发烧时</a:t>
            </a:r>
            <a:endParaRPr lang="zh-CN" altLang="en-US" dirty="0">
              <a:solidFill>
                <a:srgbClr val="778749"/>
              </a:solidFill>
              <a:effectLst/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089390" y="2106295"/>
            <a:ext cx="2225040" cy="1402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清天河水、退六腑、清胃经、清大肠、揉曲池</a:t>
            </a:r>
            <a:endParaRPr lang="zh-CN" altLang="en-US" dirty="0">
              <a:solidFill>
                <a:srgbClr val="778749"/>
              </a:solidFill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83480" y="1693661"/>
            <a:ext cx="222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pPr algn="ctr"/>
            <a:r>
              <a:rPr lang="zh-CN" altLang="en-US" dirty="0" smtClean="0">
                <a:solidFill>
                  <a:srgbClr val="778749"/>
                </a:solidFill>
                <a:effectLst/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咳嗽时</a:t>
            </a:r>
            <a:endParaRPr lang="zh-CN" altLang="en-US" dirty="0">
              <a:solidFill>
                <a:srgbClr val="778749"/>
              </a:solidFill>
              <a:effectLst/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53610" y="2106295"/>
            <a:ext cx="24549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揉板门、运内八卦、掐揉四横纹、分推肩胛骨、揉肺腧、清肺经、揉掌小横纹、搓摩胁肋</a:t>
            </a:r>
            <a:endParaRPr lang="zh-CN" altLang="en-US" dirty="0">
              <a:solidFill>
                <a:srgbClr val="778749"/>
              </a:solidFill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98606" y="643010"/>
            <a:ext cx="324276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小总结</a:t>
            </a:r>
            <a:endParaRPr lang="zh-CN" altLang="en-US" sz="4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pic>
        <p:nvPicPr>
          <p:cNvPr id="2" name="图片 1" descr="77c8db9d0c4c902b15979418f41dce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36300" y="1678639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CHINESE TRADITIONS</a:t>
            </a:r>
            <a:endParaRPr lang="zh-CN" altLang="en-US" sz="20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36300" y="4067370"/>
            <a:ext cx="36853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778749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将军路卫生院 中医康复科</a:t>
            </a:r>
            <a:endParaRPr lang="zh-CN" altLang="en-US" dirty="0" smtClean="0">
              <a:solidFill>
                <a:srgbClr val="778749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56191" y="2411340"/>
            <a:ext cx="4901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感谢观看</a:t>
            </a:r>
            <a:endParaRPr lang="en-US" altLang="zh-CN" sz="8000" dirty="0" smtClean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4"/>
          <p:cNvGrpSpPr/>
          <p:nvPr/>
        </p:nvGrpSpPr>
        <p:grpSpPr>
          <a:xfrm>
            <a:off x="8532062" y="2186812"/>
            <a:ext cx="3000368" cy="2803454"/>
            <a:chOff x="5818187" y="438150"/>
            <a:chExt cx="2749550" cy="3190876"/>
          </a:xfrm>
          <a:solidFill>
            <a:srgbClr val="778749"/>
          </a:solidFill>
        </p:grpSpPr>
        <p:grpSp>
          <p:nvGrpSpPr>
            <p:cNvPr id="5" name="Group 198"/>
            <p:cNvGrpSpPr/>
            <p:nvPr/>
          </p:nvGrpSpPr>
          <p:grpSpPr>
            <a:xfrm>
              <a:off x="6153150" y="604838"/>
              <a:ext cx="2290763" cy="3024188"/>
              <a:chOff x="6153150" y="604838"/>
              <a:chExt cx="2290763" cy="3024188"/>
            </a:xfrm>
            <a:grpFill/>
          </p:grpSpPr>
          <p:sp>
            <p:nvSpPr>
              <p:cNvPr id="40" name="Freeform 122"/>
              <p:cNvSpPr/>
              <p:nvPr/>
            </p:nvSpPr>
            <p:spPr bwMode="auto">
              <a:xfrm>
                <a:off x="6153150" y="604838"/>
                <a:ext cx="2290763" cy="3024188"/>
              </a:xfrm>
              <a:custGeom>
                <a:avLst/>
                <a:gdLst/>
                <a:ahLst/>
                <a:cxnLst>
                  <a:cxn ang="0">
                    <a:pos x="316" y="54"/>
                  </a:cxn>
                  <a:cxn ang="0">
                    <a:pos x="318" y="68"/>
                  </a:cxn>
                  <a:cxn ang="0">
                    <a:pos x="327" y="117"/>
                  </a:cxn>
                  <a:cxn ang="0">
                    <a:pos x="327" y="273"/>
                  </a:cxn>
                  <a:cxn ang="0">
                    <a:pos x="313" y="331"/>
                  </a:cxn>
                  <a:cxn ang="0">
                    <a:pos x="390" y="322"/>
                  </a:cxn>
                  <a:cxn ang="0">
                    <a:pos x="465" y="265"/>
                  </a:cxn>
                  <a:cxn ang="0">
                    <a:pos x="502" y="220"/>
                  </a:cxn>
                  <a:cxn ang="0">
                    <a:pos x="448" y="289"/>
                  </a:cxn>
                  <a:cxn ang="0">
                    <a:pos x="383" y="339"/>
                  </a:cxn>
                  <a:cxn ang="0">
                    <a:pos x="365" y="350"/>
                  </a:cxn>
                  <a:cxn ang="0">
                    <a:pos x="335" y="383"/>
                  </a:cxn>
                  <a:cxn ang="0">
                    <a:pos x="445" y="344"/>
                  </a:cxn>
                  <a:cxn ang="0">
                    <a:pos x="472" y="320"/>
                  </a:cxn>
                  <a:cxn ang="0">
                    <a:pos x="554" y="223"/>
                  </a:cxn>
                  <a:cxn ang="0">
                    <a:pos x="479" y="328"/>
                  </a:cxn>
                  <a:cxn ang="0">
                    <a:pos x="471" y="337"/>
                  </a:cxn>
                  <a:cxn ang="0">
                    <a:pos x="422" y="374"/>
                  </a:cxn>
                  <a:cxn ang="0">
                    <a:pos x="309" y="453"/>
                  </a:cxn>
                  <a:cxn ang="0">
                    <a:pos x="320" y="708"/>
                  </a:cxn>
                  <a:cxn ang="0">
                    <a:pos x="230" y="708"/>
                  </a:cxn>
                  <a:cxn ang="0">
                    <a:pos x="203" y="385"/>
                  </a:cxn>
                  <a:cxn ang="0">
                    <a:pos x="175" y="367"/>
                  </a:cxn>
                  <a:cxn ang="0">
                    <a:pos x="80" y="315"/>
                  </a:cxn>
                  <a:cxn ang="0">
                    <a:pos x="0" y="267"/>
                  </a:cxn>
                  <a:cxn ang="0">
                    <a:pos x="72" y="301"/>
                  </a:cxn>
                  <a:cxn ang="0">
                    <a:pos x="100" y="249"/>
                  </a:cxn>
                  <a:cxn ang="0">
                    <a:pos x="91" y="222"/>
                  </a:cxn>
                  <a:cxn ang="0">
                    <a:pos x="112" y="246"/>
                  </a:cxn>
                  <a:cxn ang="0">
                    <a:pos x="119" y="266"/>
                  </a:cxn>
                  <a:cxn ang="0">
                    <a:pos x="134" y="300"/>
                  </a:cxn>
                  <a:cxn ang="0">
                    <a:pos x="172" y="343"/>
                  </a:cxn>
                  <a:cxn ang="0">
                    <a:pos x="208" y="328"/>
                  </a:cxn>
                  <a:cxn ang="0">
                    <a:pos x="191" y="278"/>
                  </a:cxn>
                  <a:cxn ang="0">
                    <a:pos x="173" y="142"/>
                  </a:cxn>
                  <a:cxn ang="0">
                    <a:pos x="190" y="28"/>
                  </a:cxn>
                  <a:cxn ang="0">
                    <a:pos x="184" y="174"/>
                  </a:cxn>
                  <a:cxn ang="0">
                    <a:pos x="209" y="273"/>
                  </a:cxn>
                  <a:cxn ang="0">
                    <a:pos x="246" y="339"/>
                  </a:cxn>
                  <a:cxn ang="0">
                    <a:pos x="307" y="268"/>
                  </a:cxn>
                  <a:cxn ang="0">
                    <a:pos x="321" y="127"/>
                  </a:cxn>
                  <a:cxn ang="0">
                    <a:pos x="314" y="60"/>
                  </a:cxn>
                  <a:cxn ang="0">
                    <a:pos x="302" y="0"/>
                  </a:cxn>
                </a:cxnLst>
                <a:rect l="0" t="0" r="r" b="b"/>
                <a:pathLst>
                  <a:path w="554" h="730">
                    <a:moveTo>
                      <a:pt x="302" y="0"/>
                    </a:moveTo>
                    <a:cubicBezTo>
                      <a:pt x="303" y="4"/>
                      <a:pt x="304" y="8"/>
                      <a:pt x="306" y="11"/>
                    </a:cubicBezTo>
                    <a:cubicBezTo>
                      <a:pt x="309" y="26"/>
                      <a:pt x="313" y="40"/>
                      <a:pt x="316" y="54"/>
                    </a:cubicBezTo>
                    <a:cubicBezTo>
                      <a:pt x="316" y="54"/>
                      <a:pt x="316" y="54"/>
                      <a:pt x="316" y="54"/>
                    </a:cubicBezTo>
                    <a:cubicBezTo>
                      <a:pt x="316" y="56"/>
                      <a:pt x="316" y="58"/>
                      <a:pt x="317" y="60"/>
                    </a:cubicBezTo>
                    <a:cubicBezTo>
                      <a:pt x="317" y="63"/>
                      <a:pt x="318" y="65"/>
                      <a:pt x="318" y="68"/>
                    </a:cubicBezTo>
                    <a:cubicBezTo>
                      <a:pt x="321" y="84"/>
                      <a:pt x="324" y="100"/>
                      <a:pt x="326" y="115"/>
                    </a:cubicBezTo>
                    <a:cubicBezTo>
                      <a:pt x="326" y="115"/>
                      <a:pt x="326" y="115"/>
                      <a:pt x="326" y="115"/>
                    </a:cubicBezTo>
                    <a:cubicBezTo>
                      <a:pt x="326" y="116"/>
                      <a:pt x="326" y="117"/>
                      <a:pt x="327" y="117"/>
                    </a:cubicBezTo>
                    <a:cubicBezTo>
                      <a:pt x="327" y="118"/>
                      <a:pt x="327" y="119"/>
                      <a:pt x="327" y="120"/>
                    </a:cubicBezTo>
                    <a:cubicBezTo>
                      <a:pt x="334" y="176"/>
                      <a:pt x="334" y="226"/>
                      <a:pt x="327" y="272"/>
                    </a:cubicBezTo>
                    <a:cubicBezTo>
                      <a:pt x="327" y="272"/>
                      <a:pt x="327" y="273"/>
                      <a:pt x="327" y="273"/>
                    </a:cubicBezTo>
                    <a:cubicBezTo>
                      <a:pt x="326" y="278"/>
                      <a:pt x="325" y="283"/>
                      <a:pt x="324" y="288"/>
                    </a:cubicBezTo>
                    <a:cubicBezTo>
                      <a:pt x="324" y="289"/>
                      <a:pt x="324" y="291"/>
                      <a:pt x="324" y="292"/>
                    </a:cubicBezTo>
                    <a:cubicBezTo>
                      <a:pt x="321" y="305"/>
                      <a:pt x="317" y="318"/>
                      <a:pt x="313" y="331"/>
                    </a:cubicBezTo>
                    <a:cubicBezTo>
                      <a:pt x="308" y="345"/>
                      <a:pt x="302" y="359"/>
                      <a:pt x="295" y="373"/>
                    </a:cubicBezTo>
                    <a:cubicBezTo>
                      <a:pt x="315" y="367"/>
                      <a:pt x="333" y="359"/>
                      <a:pt x="349" y="348"/>
                    </a:cubicBez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09" y="312"/>
                      <a:pt x="427" y="299"/>
                      <a:pt x="443" y="285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51" y="279"/>
                      <a:pt x="458" y="273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78" y="252"/>
                      <a:pt x="491" y="236"/>
                      <a:pt x="502" y="220"/>
                    </a:cubicBezTo>
                    <a:cubicBezTo>
                      <a:pt x="492" y="237"/>
                      <a:pt x="481" y="253"/>
                      <a:pt x="468" y="268"/>
                    </a:cubicBezTo>
                    <a:cubicBezTo>
                      <a:pt x="468" y="268"/>
                      <a:pt x="468" y="268"/>
                      <a:pt x="468" y="268"/>
                    </a:cubicBezTo>
                    <a:cubicBezTo>
                      <a:pt x="461" y="275"/>
                      <a:pt x="455" y="282"/>
                      <a:pt x="448" y="289"/>
                    </a:cubicBezTo>
                    <a:cubicBezTo>
                      <a:pt x="447" y="289"/>
                      <a:pt x="447" y="289"/>
                      <a:pt x="447" y="289"/>
                    </a:cubicBezTo>
                    <a:cubicBezTo>
                      <a:pt x="447" y="290"/>
                      <a:pt x="447" y="290"/>
                      <a:pt x="447" y="290"/>
                    </a:cubicBezTo>
                    <a:cubicBezTo>
                      <a:pt x="428" y="308"/>
                      <a:pt x="407" y="324"/>
                      <a:pt x="383" y="339"/>
                    </a:cubicBezTo>
                    <a:cubicBezTo>
                      <a:pt x="382" y="339"/>
                      <a:pt x="382" y="340"/>
                      <a:pt x="381" y="340"/>
                    </a:cubicBezTo>
                    <a:cubicBezTo>
                      <a:pt x="377" y="342"/>
                      <a:pt x="374" y="345"/>
                      <a:pt x="370" y="347"/>
                    </a:cubicBezTo>
                    <a:cubicBezTo>
                      <a:pt x="368" y="348"/>
                      <a:pt x="366" y="349"/>
                      <a:pt x="365" y="350"/>
                    </a:cubicBezTo>
                    <a:cubicBezTo>
                      <a:pt x="364" y="351"/>
                      <a:pt x="363" y="351"/>
                      <a:pt x="362" y="352"/>
                    </a:cubicBezTo>
                    <a:cubicBezTo>
                      <a:pt x="360" y="353"/>
                      <a:pt x="359" y="354"/>
                      <a:pt x="358" y="355"/>
                    </a:cubicBezTo>
                    <a:cubicBezTo>
                      <a:pt x="347" y="364"/>
                      <a:pt x="339" y="374"/>
                      <a:pt x="335" y="383"/>
                    </a:cubicBezTo>
                    <a:cubicBezTo>
                      <a:pt x="354" y="388"/>
                      <a:pt x="375" y="385"/>
                      <a:pt x="399" y="373"/>
                    </a:cubicBezTo>
                    <a:cubicBezTo>
                      <a:pt x="405" y="371"/>
                      <a:pt x="410" y="368"/>
                      <a:pt x="415" y="364"/>
                    </a:cubicBezTo>
                    <a:cubicBezTo>
                      <a:pt x="425" y="359"/>
                      <a:pt x="435" y="352"/>
                      <a:pt x="445" y="344"/>
                    </a:cubicBezTo>
                    <a:cubicBezTo>
                      <a:pt x="451" y="339"/>
                      <a:pt x="457" y="334"/>
                      <a:pt x="463" y="328"/>
                    </a:cubicBezTo>
                    <a:cubicBezTo>
                      <a:pt x="463" y="328"/>
                      <a:pt x="464" y="328"/>
                      <a:pt x="464" y="327"/>
                    </a:cubicBezTo>
                    <a:cubicBezTo>
                      <a:pt x="466" y="325"/>
                      <a:pt x="469" y="323"/>
                      <a:pt x="472" y="320"/>
                    </a:cubicBezTo>
                    <a:cubicBezTo>
                      <a:pt x="476" y="316"/>
                      <a:pt x="481" y="311"/>
                      <a:pt x="486" y="306"/>
                    </a:cubicBezTo>
                    <a:cubicBezTo>
                      <a:pt x="489" y="303"/>
                      <a:pt x="492" y="300"/>
                      <a:pt x="494" y="298"/>
                    </a:cubicBezTo>
                    <a:cubicBezTo>
                      <a:pt x="554" y="223"/>
                      <a:pt x="554" y="223"/>
                      <a:pt x="554" y="223"/>
                    </a:cubicBezTo>
                    <a:cubicBezTo>
                      <a:pt x="493" y="312"/>
                      <a:pt x="493" y="312"/>
                      <a:pt x="493" y="312"/>
                    </a:cubicBezTo>
                    <a:cubicBezTo>
                      <a:pt x="493" y="312"/>
                      <a:pt x="493" y="312"/>
                      <a:pt x="493" y="313"/>
                    </a:cubicBezTo>
                    <a:cubicBezTo>
                      <a:pt x="489" y="318"/>
                      <a:pt x="484" y="323"/>
                      <a:pt x="479" y="328"/>
                    </a:cubicBezTo>
                    <a:cubicBezTo>
                      <a:pt x="479" y="328"/>
                      <a:pt x="479" y="328"/>
                      <a:pt x="479" y="328"/>
                    </a:cubicBezTo>
                    <a:cubicBezTo>
                      <a:pt x="479" y="329"/>
                      <a:pt x="479" y="329"/>
                      <a:pt x="478" y="329"/>
                    </a:cubicBezTo>
                    <a:cubicBezTo>
                      <a:pt x="476" y="332"/>
                      <a:pt x="474" y="334"/>
                      <a:pt x="471" y="337"/>
                    </a:cubicBezTo>
                    <a:cubicBezTo>
                      <a:pt x="463" y="345"/>
                      <a:pt x="455" y="352"/>
                      <a:pt x="446" y="358"/>
                    </a:cubicBezTo>
                    <a:cubicBezTo>
                      <a:pt x="446" y="359"/>
                      <a:pt x="445" y="359"/>
                      <a:pt x="445" y="359"/>
                    </a:cubicBezTo>
                    <a:cubicBezTo>
                      <a:pt x="438" y="365"/>
                      <a:pt x="430" y="370"/>
                      <a:pt x="422" y="374"/>
                    </a:cubicBezTo>
                    <a:cubicBezTo>
                      <a:pt x="416" y="378"/>
                      <a:pt x="410" y="381"/>
                      <a:pt x="404" y="384"/>
                    </a:cubicBezTo>
                    <a:cubicBezTo>
                      <a:pt x="393" y="389"/>
                      <a:pt x="381" y="393"/>
                      <a:pt x="368" y="397"/>
                    </a:cubicBezTo>
                    <a:cubicBezTo>
                      <a:pt x="335" y="410"/>
                      <a:pt x="315" y="429"/>
                      <a:pt x="309" y="453"/>
                    </a:cubicBezTo>
                    <a:cubicBezTo>
                      <a:pt x="304" y="471"/>
                      <a:pt x="301" y="493"/>
                      <a:pt x="301" y="519"/>
                    </a:cubicBezTo>
                    <a:cubicBezTo>
                      <a:pt x="301" y="519"/>
                      <a:pt x="301" y="520"/>
                      <a:pt x="301" y="521"/>
                    </a:cubicBezTo>
                    <a:cubicBezTo>
                      <a:pt x="300" y="584"/>
                      <a:pt x="306" y="646"/>
                      <a:pt x="320" y="708"/>
                    </a:cubicBezTo>
                    <a:cubicBezTo>
                      <a:pt x="320" y="708"/>
                      <a:pt x="320" y="709"/>
                      <a:pt x="320" y="710"/>
                    </a:cubicBezTo>
                    <a:cubicBezTo>
                      <a:pt x="291" y="730"/>
                      <a:pt x="261" y="729"/>
                      <a:pt x="229" y="710"/>
                    </a:cubicBezTo>
                    <a:cubicBezTo>
                      <a:pt x="229" y="709"/>
                      <a:pt x="230" y="708"/>
                      <a:pt x="230" y="708"/>
                    </a:cubicBezTo>
                    <a:cubicBezTo>
                      <a:pt x="246" y="646"/>
                      <a:pt x="253" y="580"/>
                      <a:pt x="252" y="511"/>
                    </a:cubicBezTo>
                    <a:cubicBezTo>
                      <a:pt x="252" y="510"/>
                      <a:pt x="252" y="509"/>
                      <a:pt x="252" y="509"/>
                    </a:cubicBezTo>
                    <a:cubicBezTo>
                      <a:pt x="252" y="444"/>
                      <a:pt x="235" y="402"/>
                      <a:pt x="203" y="385"/>
                    </a:cubicBezTo>
                    <a:cubicBezTo>
                      <a:pt x="202" y="385"/>
                      <a:pt x="202" y="385"/>
                      <a:pt x="201" y="384"/>
                    </a:cubicBezTo>
                    <a:cubicBezTo>
                      <a:pt x="176" y="367"/>
                      <a:pt x="176" y="367"/>
                      <a:pt x="176" y="367"/>
                    </a:cubicBezTo>
                    <a:cubicBezTo>
                      <a:pt x="176" y="367"/>
                      <a:pt x="175" y="367"/>
                      <a:pt x="175" y="367"/>
                    </a:cubicBezTo>
                    <a:cubicBezTo>
                      <a:pt x="171" y="363"/>
                      <a:pt x="167" y="358"/>
                      <a:pt x="162" y="354"/>
                    </a:cubicBezTo>
                    <a:cubicBezTo>
                      <a:pt x="147" y="341"/>
                      <a:pt x="130" y="331"/>
                      <a:pt x="111" y="325"/>
                    </a:cubicBezTo>
                    <a:cubicBezTo>
                      <a:pt x="100" y="322"/>
                      <a:pt x="90" y="318"/>
                      <a:pt x="80" y="315"/>
                    </a:cubicBezTo>
                    <a:cubicBezTo>
                      <a:pt x="76" y="313"/>
                      <a:pt x="72" y="311"/>
                      <a:pt x="68" y="310"/>
                    </a:cubicBezTo>
                    <a:cubicBezTo>
                      <a:pt x="65" y="309"/>
                      <a:pt x="63" y="308"/>
                      <a:pt x="61" y="307"/>
                    </a:cubicBezTo>
                    <a:cubicBezTo>
                      <a:pt x="37" y="296"/>
                      <a:pt x="17" y="283"/>
                      <a:pt x="0" y="267"/>
                    </a:cubicBezTo>
                    <a:cubicBezTo>
                      <a:pt x="25" y="281"/>
                      <a:pt x="47" y="292"/>
                      <a:pt x="65" y="298"/>
                    </a:cubicBezTo>
                    <a:cubicBezTo>
                      <a:pt x="67" y="299"/>
                      <a:pt x="69" y="300"/>
                      <a:pt x="71" y="300"/>
                    </a:cubicBezTo>
                    <a:cubicBezTo>
                      <a:pt x="72" y="300"/>
                      <a:pt x="72" y="301"/>
                      <a:pt x="72" y="301"/>
                    </a:cubicBezTo>
                    <a:cubicBezTo>
                      <a:pt x="94" y="308"/>
                      <a:pt x="111" y="309"/>
                      <a:pt x="122" y="304"/>
                    </a:cubicBezTo>
                    <a:cubicBezTo>
                      <a:pt x="111" y="290"/>
                      <a:pt x="105" y="276"/>
                      <a:pt x="103" y="261"/>
                    </a:cubicBezTo>
                    <a:cubicBezTo>
                      <a:pt x="102" y="257"/>
                      <a:pt x="101" y="253"/>
                      <a:pt x="100" y="249"/>
                    </a:cubicBezTo>
                    <a:cubicBezTo>
                      <a:pt x="99" y="244"/>
                      <a:pt x="97" y="240"/>
                      <a:pt x="96" y="235"/>
                    </a:cubicBezTo>
                    <a:cubicBezTo>
                      <a:pt x="94" y="231"/>
                      <a:pt x="93" y="227"/>
                      <a:pt x="91" y="222"/>
                    </a:cubicBezTo>
                    <a:cubicBezTo>
                      <a:pt x="91" y="222"/>
                      <a:pt x="91" y="222"/>
                      <a:pt x="91" y="222"/>
                    </a:cubicBezTo>
                    <a:cubicBezTo>
                      <a:pt x="86" y="211"/>
                      <a:pt x="81" y="200"/>
                      <a:pt x="74" y="189"/>
                    </a:cubicBezTo>
                    <a:cubicBezTo>
                      <a:pt x="86" y="203"/>
                      <a:pt x="97" y="217"/>
                      <a:pt x="104" y="231"/>
                    </a:cubicBezTo>
                    <a:cubicBezTo>
                      <a:pt x="107" y="236"/>
                      <a:pt x="110" y="241"/>
                      <a:pt x="112" y="246"/>
                    </a:cubicBezTo>
                    <a:cubicBezTo>
                      <a:pt x="112" y="246"/>
                      <a:pt x="112" y="246"/>
                      <a:pt x="112" y="246"/>
                    </a:cubicBezTo>
                    <a:cubicBezTo>
                      <a:pt x="114" y="252"/>
                      <a:pt x="117" y="258"/>
                      <a:pt x="118" y="264"/>
                    </a:cubicBezTo>
                    <a:cubicBezTo>
                      <a:pt x="119" y="266"/>
                      <a:pt x="119" y="266"/>
                      <a:pt x="119" y="266"/>
                    </a:cubicBezTo>
                    <a:cubicBezTo>
                      <a:pt x="119" y="267"/>
                      <a:pt x="120" y="269"/>
                      <a:pt x="120" y="271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4" y="283"/>
                      <a:pt x="129" y="292"/>
                      <a:pt x="134" y="300"/>
                    </a:cubicBezTo>
                    <a:cubicBezTo>
                      <a:pt x="139" y="308"/>
                      <a:pt x="144" y="315"/>
                      <a:pt x="150" y="322"/>
                    </a:cubicBezTo>
                    <a:cubicBezTo>
                      <a:pt x="153" y="325"/>
                      <a:pt x="156" y="328"/>
                      <a:pt x="160" y="332"/>
                    </a:cubicBezTo>
                    <a:cubicBezTo>
                      <a:pt x="164" y="336"/>
                      <a:pt x="168" y="339"/>
                      <a:pt x="172" y="343"/>
                    </a:cubicBezTo>
                    <a:cubicBezTo>
                      <a:pt x="184" y="353"/>
                      <a:pt x="197" y="362"/>
                      <a:pt x="212" y="371"/>
                    </a:cubicBezTo>
                    <a:cubicBezTo>
                      <a:pt x="219" y="375"/>
                      <a:pt x="226" y="379"/>
                      <a:pt x="234" y="383"/>
                    </a:cubicBezTo>
                    <a:cubicBezTo>
                      <a:pt x="224" y="364"/>
                      <a:pt x="215" y="346"/>
                      <a:pt x="208" y="328"/>
                    </a:cubicBezTo>
                    <a:cubicBezTo>
                      <a:pt x="205" y="321"/>
                      <a:pt x="203" y="315"/>
                      <a:pt x="200" y="308"/>
                    </a:cubicBezTo>
                    <a:cubicBezTo>
                      <a:pt x="197" y="298"/>
                      <a:pt x="194" y="288"/>
                      <a:pt x="191" y="279"/>
                    </a:cubicBezTo>
                    <a:cubicBezTo>
                      <a:pt x="191" y="278"/>
                      <a:pt x="191" y="278"/>
                      <a:pt x="191" y="278"/>
                    </a:cubicBezTo>
                    <a:cubicBezTo>
                      <a:pt x="187" y="264"/>
                      <a:pt x="183" y="250"/>
                      <a:pt x="181" y="236"/>
                    </a:cubicBezTo>
                    <a:cubicBezTo>
                      <a:pt x="179" y="228"/>
                      <a:pt x="178" y="221"/>
                      <a:pt x="177" y="214"/>
                    </a:cubicBezTo>
                    <a:cubicBezTo>
                      <a:pt x="174" y="190"/>
                      <a:pt x="172" y="166"/>
                      <a:pt x="173" y="142"/>
                    </a:cubicBezTo>
                    <a:cubicBezTo>
                      <a:pt x="173" y="135"/>
                      <a:pt x="173" y="127"/>
                      <a:pt x="174" y="119"/>
                    </a:cubicBezTo>
                    <a:cubicBezTo>
                      <a:pt x="174" y="117"/>
                      <a:pt x="174" y="115"/>
                      <a:pt x="174" y="113"/>
                    </a:cubicBezTo>
                    <a:cubicBezTo>
                      <a:pt x="177" y="84"/>
                      <a:pt x="182" y="56"/>
                      <a:pt x="190" y="28"/>
                    </a:cubicBezTo>
                    <a:cubicBezTo>
                      <a:pt x="185" y="60"/>
                      <a:pt x="181" y="90"/>
                      <a:pt x="181" y="120"/>
                    </a:cubicBezTo>
                    <a:cubicBezTo>
                      <a:pt x="181" y="127"/>
                      <a:pt x="181" y="135"/>
                      <a:pt x="182" y="142"/>
                    </a:cubicBezTo>
                    <a:cubicBezTo>
                      <a:pt x="182" y="153"/>
                      <a:pt x="183" y="163"/>
                      <a:pt x="184" y="174"/>
                    </a:cubicBezTo>
                    <a:cubicBezTo>
                      <a:pt x="185" y="180"/>
                      <a:pt x="185" y="185"/>
                      <a:pt x="186" y="191"/>
                    </a:cubicBezTo>
                    <a:cubicBezTo>
                      <a:pt x="186" y="191"/>
                      <a:pt x="186" y="191"/>
                      <a:pt x="186" y="192"/>
                    </a:cubicBezTo>
                    <a:cubicBezTo>
                      <a:pt x="191" y="220"/>
                      <a:pt x="199" y="247"/>
                      <a:pt x="209" y="273"/>
                    </a:cubicBezTo>
                    <a:cubicBezTo>
                      <a:pt x="212" y="278"/>
                      <a:pt x="214" y="284"/>
                      <a:pt x="217" y="289"/>
                    </a:cubicBezTo>
                    <a:cubicBezTo>
                      <a:pt x="223" y="303"/>
                      <a:pt x="231" y="316"/>
                      <a:pt x="239" y="329"/>
                    </a:cubicBezTo>
                    <a:cubicBezTo>
                      <a:pt x="241" y="333"/>
                      <a:pt x="243" y="336"/>
                      <a:pt x="246" y="339"/>
                    </a:cubicBezTo>
                    <a:cubicBezTo>
                      <a:pt x="253" y="350"/>
                      <a:pt x="261" y="360"/>
                      <a:pt x="269" y="370"/>
                    </a:cubicBezTo>
                    <a:cubicBezTo>
                      <a:pt x="283" y="343"/>
                      <a:pt x="294" y="316"/>
                      <a:pt x="302" y="288"/>
                    </a:cubicBezTo>
                    <a:cubicBezTo>
                      <a:pt x="304" y="282"/>
                      <a:pt x="306" y="275"/>
                      <a:pt x="307" y="268"/>
                    </a:cubicBezTo>
                    <a:cubicBezTo>
                      <a:pt x="315" y="239"/>
                      <a:pt x="319" y="209"/>
                      <a:pt x="321" y="178"/>
                    </a:cubicBezTo>
                    <a:cubicBezTo>
                      <a:pt x="322" y="161"/>
                      <a:pt x="322" y="144"/>
                      <a:pt x="321" y="127"/>
                    </a:cubicBezTo>
                    <a:cubicBezTo>
                      <a:pt x="321" y="127"/>
                      <a:pt x="321" y="127"/>
                      <a:pt x="321" y="127"/>
                    </a:cubicBezTo>
                    <a:cubicBezTo>
                      <a:pt x="321" y="125"/>
                      <a:pt x="321" y="123"/>
                      <a:pt x="321" y="121"/>
                    </a:cubicBezTo>
                    <a:cubicBezTo>
                      <a:pt x="321" y="119"/>
                      <a:pt x="321" y="117"/>
                      <a:pt x="320" y="116"/>
                    </a:cubicBezTo>
                    <a:cubicBezTo>
                      <a:pt x="319" y="97"/>
                      <a:pt x="317" y="79"/>
                      <a:pt x="314" y="60"/>
                    </a:cubicBezTo>
                    <a:cubicBezTo>
                      <a:pt x="314" y="58"/>
                      <a:pt x="314" y="56"/>
                      <a:pt x="314" y="54"/>
                    </a:cubicBezTo>
                    <a:cubicBezTo>
                      <a:pt x="311" y="40"/>
                      <a:pt x="308" y="26"/>
                      <a:pt x="305" y="11"/>
                    </a:cubicBezTo>
                    <a:cubicBezTo>
                      <a:pt x="304" y="8"/>
                      <a:pt x="303" y="4"/>
                      <a:pt x="30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1" name="Freeform 123"/>
              <p:cNvSpPr/>
              <p:nvPr/>
            </p:nvSpPr>
            <p:spPr bwMode="auto">
              <a:xfrm>
                <a:off x="7897812" y="2092326"/>
                <a:ext cx="276225" cy="619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7" y="3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4" y="0"/>
                  </a:cxn>
                </a:cxnLst>
                <a:rect l="0" t="0" r="r" b="b"/>
                <a:pathLst>
                  <a:path w="67" h="15">
                    <a:moveTo>
                      <a:pt x="24" y="0"/>
                    </a:moveTo>
                    <a:cubicBezTo>
                      <a:pt x="35" y="5"/>
                      <a:pt x="49" y="6"/>
                      <a:pt x="67" y="3"/>
                    </a:cubicBezTo>
                    <a:cubicBezTo>
                      <a:pt x="44" y="10"/>
                      <a:pt x="22" y="15"/>
                      <a:pt x="0" y="15"/>
                    </a:cubicBezTo>
                    <a:cubicBezTo>
                      <a:pt x="8" y="11"/>
                      <a:pt x="16" y="6"/>
                      <a:pt x="23" y="0"/>
                    </a:cubicBezTo>
                    <a:cubicBezTo>
                      <a:pt x="23" y="0"/>
                      <a:pt x="23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2" name="Freeform 124"/>
              <p:cNvSpPr/>
              <p:nvPr/>
            </p:nvSpPr>
            <p:spPr bwMode="auto">
              <a:xfrm>
                <a:off x="8116887" y="1785938"/>
                <a:ext cx="280988" cy="198438"/>
              </a:xfrm>
              <a:custGeom>
                <a:avLst/>
                <a:gdLst/>
                <a:ahLst/>
                <a:cxnLst>
                  <a:cxn ang="0">
                    <a:pos x="18" y="28"/>
                  </a:cxn>
                  <a:cxn ang="0">
                    <a:pos x="18" y="28"/>
                  </a:cxn>
                  <a:cxn ang="0">
                    <a:pos x="68" y="0"/>
                  </a:cxn>
                  <a:cxn ang="0">
                    <a:pos x="0" y="48"/>
                  </a:cxn>
                  <a:cxn ang="0">
                    <a:pos x="3" y="44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18" y="28"/>
                  </a:cxn>
                </a:cxnLst>
                <a:rect l="0" t="0" r="r" b="b"/>
                <a:pathLst>
                  <a:path w="68" h="48">
                    <a:moveTo>
                      <a:pt x="18" y="28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28" y="32"/>
                      <a:pt x="45" y="22"/>
                      <a:pt x="68" y="0"/>
                    </a:cubicBezTo>
                    <a:cubicBezTo>
                      <a:pt x="54" y="27"/>
                      <a:pt x="31" y="43"/>
                      <a:pt x="0" y="4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9" y="38"/>
                      <a:pt x="14" y="33"/>
                      <a:pt x="18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3" name="Freeform 125"/>
              <p:cNvSpPr/>
              <p:nvPr/>
            </p:nvSpPr>
            <p:spPr bwMode="auto">
              <a:xfrm>
                <a:off x="7993062" y="1863726"/>
                <a:ext cx="82550" cy="166688"/>
              </a:xfrm>
              <a:custGeom>
                <a:avLst/>
                <a:gdLst/>
                <a:ahLst/>
                <a:cxnLst>
                  <a:cxn ang="0">
                    <a:pos x="18" y="24"/>
                  </a:cxn>
                  <a:cxn ang="0">
                    <a:pos x="0" y="40"/>
                  </a:cxn>
                  <a:cxn ang="0">
                    <a:pos x="20" y="0"/>
                  </a:cxn>
                  <a:cxn ang="0">
                    <a:pos x="19" y="23"/>
                  </a:cxn>
                  <a:cxn ang="0">
                    <a:pos x="18" y="24"/>
                  </a:cxn>
                </a:cxnLst>
                <a:rect l="0" t="0" r="r" b="b"/>
                <a:pathLst>
                  <a:path w="20" h="40">
                    <a:moveTo>
                      <a:pt x="18" y="24"/>
                    </a:moveTo>
                    <a:cubicBezTo>
                      <a:pt x="12" y="30"/>
                      <a:pt x="6" y="35"/>
                      <a:pt x="0" y="40"/>
                    </a:cubicBezTo>
                    <a:cubicBezTo>
                      <a:pt x="10" y="27"/>
                      <a:pt x="16" y="14"/>
                      <a:pt x="20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8" y="24"/>
                      <a:pt x="18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4" name="Freeform 126"/>
              <p:cNvSpPr/>
              <p:nvPr/>
            </p:nvSpPr>
            <p:spPr bwMode="auto">
              <a:xfrm>
                <a:off x="8269287" y="1536701"/>
                <a:ext cx="53975" cy="207963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34" y="0"/>
                  </a:cxn>
                  <a:cxn ang="0">
                    <a:pos x="34" y="92"/>
                  </a:cxn>
                  <a:cxn ang="0">
                    <a:pos x="0" y="131"/>
                  </a:cxn>
                </a:cxnLst>
                <a:rect l="0" t="0" r="r" b="b"/>
                <a:pathLst>
                  <a:path w="34" h="131">
                    <a:moveTo>
                      <a:pt x="0" y="131"/>
                    </a:moveTo>
                    <a:lnTo>
                      <a:pt x="34" y="0"/>
                    </a:lnTo>
                    <a:lnTo>
                      <a:pt x="34" y="92"/>
                    </a:lnTo>
                    <a:lnTo>
                      <a:pt x="0" y="1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5" name="Freeform 127"/>
              <p:cNvSpPr/>
              <p:nvPr/>
            </p:nvSpPr>
            <p:spPr bwMode="auto">
              <a:xfrm>
                <a:off x="7988300" y="1516063"/>
                <a:ext cx="144463" cy="269875"/>
              </a:xfrm>
              <a:custGeom>
                <a:avLst/>
                <a:gdLst/>
                <a:ahLst/>
                <a:cxnLst>
                  <a:cxn ang="0">
                    <a:pos x="21" y="45"/>
                  </a:cxn>
                  <a:cxn ang="0">
                    <a:pos x="0" y="65"/>
                  </a:cxn>
                  <a:cxn ang="0">
                    <a:pos x="35" y="0"/>
                  </a:cxn>
                  <a:cxn ang="0">
                    <a:pos x="21" y="45"/>
                  </a:cxn>
                </a:cxnLst>
                <a:rect l="0" t="0" r="r" b="b"/>
                <a:pathLst>
                  <a:path w="35" h="65">
                    <a:moveTo>
                      <a:pt x="21" y="45"/>
                    </a:moveTo>
                    <a:cubicBezTo>
                      <a:pt x="14" y="53"/>
                      <a:pt x="7" y="59"/>
                      <a:pt x="0" y="6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1" y="45"/>
                      <a:pt x="21" y="45"/>
                      <a:pt x="21" y="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6" name="Freeform 128"/>
              <p:cNvSpPr/>
              <p:nvPr/>
            </p:nvSpPr>
            <p:spPr bwMode="auto">
              <a:xfrm>
                <a:off x="7596187" y="1595438"/>
                <a:ext cx="363538" cy="450850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107"/>
                  </a:cxn>
                  <a:cxn ang="0">
                    <a:pos x="35" y="77"/>
                  </a:cxn>
                  <a:cxn ang="0">
                    <a:pos x="48" y="61"/>
                  </a:cxn>
                  <a:cxn ang="0">
                    <a:pos x="49" y="59"/>
                  </a:cxn>
                  <a:cxn ang="0">
                    <a:pos x="50" y="57"/>
                  </a:cxn>
                  <a:cxn ang="0">
                    <a:pos x="51" y="56"/>
                  </a:cxn>
                  <a:cxn ang="0">
                    <a:pos x="51" y="56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88" y="0"/>
                  </a:cxn>
                  <a:cxn ang="0">
                    <a:pos x="69" y="41"/>
                  </a:cxn>
                  <a:cxn ang="0">
                    <a:pos x="69" y="42"/>
                  </a:cxn>
                  <a:cxn ang="0">
                    <a:pos x="69" y="42"/>
                  </a:cxn>
                  <a:cxn ang="0">
                    <a:pos x="58" y="60"/>
                  </a:cxn>
                  <a:cxn ang="0">
                    <a:pos x="41" y="83"/>
                  </a:cxn>
                  <a:cxn ang="0">
                    <a:pos x="0" y="109"/>
                  </a:cxn>
                </a:cxnLst>
                <a:rect l="0" t="0" r="r" b="b"/>
                <a:pathLst>
                  <a:path w="88" h="109">
                    <a:moveTo>
                      <a:pt x="0" y="109"/>
                    </a:moveTo>
                    <a:cubicBezTo>
                      <a:pt x="1" y="108"/>
                      <a:pt x="1" y="108"/>
                      <a:pt x="2" y="107"/>
                    </a:cubicBezTo>
                    <a:cubicBezTo>
                      <a:pt x="14" y="99"/>
                      <a:pt x="25" y="89"/>
                      <a:pt x="35" y="77"/>
                    </a:cubicBezTo>
                    <a:cubicBezTo>
                      <a:pt x="39" y="72"/>
                      <a:pt x="43" y="66"/>
                      <a:pt x="48" y="61"/>
                    </a:cubicBezTo>
                    <a:cubicBezTo>
                      <a:pt x="48" y="60"/>
                      <a:pt x="48" y="60"/>
                      <a:pt x="49" y="59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57"/>
                      <a:pt x="50" y="57"/>
                      <a:pt x="51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5" y="50"/>
                      <a:pt x="58" y="44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71" y="26"/>
                      <a:pt x="80" y="13"/>
                      <a:pt x="88" y="0"/>
                    </a:cubicBezTo>
                    <a:cubicBezTo>
                      <a:pt x="83" y="14"/>
                      <a:pt x="77" y="27"/>
                      <a:pt x="69" y="41"/>
                    </a:cubicBezTo>
                    <a:cubicBezTo>
                      <a:pt x="69" y="41"/>
                      <a:pt x="69" y="42"/>
                      <a:pt x="69" y="42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5" y="48"/>
                      <a:pt x="61" y="54"/>
                      <a:pt x="58" y="60"/>
                    </a:cubicBezTo>
                    <a:cubicBezTo>
                      <a:pt x="53" y="68"/>
                      <a:pt x="47" y="75"/>
                      <a:pt x="41" y="83"/>
                    </a:cubicBezTo>
                    <a:lnTo>
                      <a:pt x="0" y="10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7" name="Freeform 129"/>
              <p:cNvSpPr/>
              <p:nvPr/>
            </p:nvSpPr>
            <p:spPr bwMode="auto">
              <a:xfrm>
                <a:off x="7794625" y="1608138"/>
                <a:ext cx="61913" cy="239713"/>
              </a:xfrm>
              <a:custGeom>
                <a:avLst/>
                <a:gdLst/>
                <a:ahLst/>
                <a:cxnLst>
                  <a:cxn ang="0">
                    <a:pos x="1" y="56"/>
                  </a:cxn>
                  <a:cxn ang="0">
                    <a:pos x="0" y="58"/>
                  </a:cxn>
                  <a:cxn ang="0">
                    <a:pos x="2" y="33"/>
                  </a:cxn>
                  <a:cxn ang="0">
                    <a:pos x="15" y="0"/>
                  </a:cxn>
                  <a:cxn ang="0">
                    <a:pos x="14" y="35"/>
                  </a:cxn>
                  <a:cxn ang="0">
                    <a:pos x="14" y="35"/>
                  </a:cxn>
                  <a:cxn ang="0">
                    <a:pos x="3" y="53"/>
                  </a:cxn>
                  <a:cxn ang="0">
                    <a:pos x="3" y="53"/>
                  </a:cxn>
                  <a:cxn ang="0">
                    <a:pos x="2" y="54"/>
                  </a:cxn>
                  <a:cxn ang="0">
                    <a:pos x="1" y="56"/>
                  </a:cxn>
                </a:cxnLst>
                <a:rect l="0" t="0" r="r" b="b"/>
                <a:pathLst>
                  <a:path w="15" h="58">
                    <a:moveTo>
                      <a:pt x="1" y="56"/>
                    </a:moveTo>
                    <a:cubicBezTo>
                      <a:pt x="0" y="57"/>
                      <a:pt x="0" y="57"/>
                      <a:pt x="0" y="58"/>
                    </a:cubicBezTo>
                    <a:cubicBezTo>
                      <a:pt x="0" y="47"/>
                      <a:pt x="1" y="39"/>
                      <a:pt x="2" y="33"/>
                    </a:cubicBezTo>
                    <a:cubicBezTo>
                      <a:pt x="5" y="22"/>
                      <a:pt x="9" y="11"/>
                      <a:pt x="15" y="0"/>
                    </a:cubicBezTo>
                    <a:cubicBezTo>
                      <a:pt x="8" y="13"/>
                      <a:pt x="8" y="2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0" y="41"/>
                      <a:pt x="7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4"/>
                      <a:pt x="2" y="54"/>
                      <a:pt x="2" y="54"/>
                    </a:cubicBezTo>
                    <a:lnTo>
                      <a:pt x="1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8" name="Freeform 130"/>
              <p:cNvSpPr/>
              <p:nvPr/>
            </p:nvSpPr>
            <p:spPr bwMode="auto">
              <a:xfrm>
                <a:off x="7662862" y="1997076"/>
                <a:ext cx="201613" cy="57150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8" y="3"/>
                  </a:cxn>
                  <a:cxn ang="0">
                    <a:pos x="49" y="0"/>
                  </a:cxn>
                  <a:cxn ang="0">
                    <a:pos x="0" y="14"/>
                  </a:cxn>
                  <a:cxn ang="0">
                    <a:pos x="5" y="11"/>
                  </a:cxn>
                  <a:cxn ang="0">
                    <a:pos x="16" y="4"/>
                  </a:cxn>
                </a:cxnLst>
                <a:rect l="0" t="0" r="r" b="b"/>
                <a:pathLst>
                  <a:path w="49" h="14">
                    <a:moveTo>
                      <a:pt x="16" y="4"/>
                    </a:moveTo>
                    <a:cubicBezTo>
                      <a:pt x="17" y="4"/>
                      <a:pt x="17" y="3"/>
                      <a:pt x="18" y="3"/>
                    </a:cubicBezTo>
                    <a:cubicBezTo>
                      <a:pt x="26" y="4"/>
                      <a:pt x="36" y="3"/>
                      <a:pt x="49" y="0"/>
                    </a:cubicBezTo>
                    <a:cubicBezTo>
                      <a:pt x="34" y="7"/>
                      <a:pt x="18" y="11"/>
                      <a:pt x="0" y="14"/>
                    </a:cubicBezTo>
                    <a:cubicBezTo>
                      <a:pt x="1" y="13"/>
                      <a:pt x="3" y="12"/>
                      <a:pt x="5" y="11"/>
                    </a:cubicBezTo>
                    <a:cubicBezTo>
                      <a:pt x="9" y="9"/>
                      <a:pt x="12" y="6"/>
                      <a:pt x="16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9" name="Freeform 131"/>
              <p:cNvSpPr/>
              <p:nvPr/>
            </p:nvSpPr>
            <p:spPr bwMode="auto">
              <a:xfrm>
                <a:off x="6488112" y="2046288"/>
                <a:ext cx="495300" cy="174625"/>
              </a:xfrm>
              <a:custGeom>
                <a:avLst/>
                <a:gdLst/>
                <a:ahLst/>
                <a:cxnLst>
                  <a:cxn ang="0">
                    <a:pos x="120" y="36"/>
                  </a:cxn>
                  <a:cxn ang="0">
                    <a:pos x="84" y="28"/>
                  </a:cxn>
                  <a:cxn ang="0">
                    <a:pos x="72" y="28"/>
                  </a:cxn>
                  <a:cxn ang="0">
                    <a:pos x="0" y="42"/>
                  </a:cxn>
                  <a:cxn ang="0">
                    <a:pos x="40" y="24"/>
                  </a:cxn>
                  <a:cxn ang="0">
                    <a:pos x="10" y="0"/>
                  </a:cxn>
                  <a:cxn ang="0">
                    <a:pos x="42" y="18"/>
                  </a:cxn>
                  <a:cxn ang="0">
                    <a:pos x="72" y="23"/>
                  </a:cxn>
                  <a:cxn ang="0">
                    <a:pos x="95" y="20"/>
                  </a:cxn>
                  <a:cxn ang="0">
                    <a:pos x="95" y="19"/>
                  </a:cxn>
                  <a:cxn ang="0">
                    <a:pos x="120" y="36"/>
                  </a:cxn>
                </a:cxnLst>
                <a:rect l="0" t="0" r="r" b="b"/>
                <a:pathLst>
                  <a:path w="120" h="42">
                    <a:moveTo>
                      <a:pt x="120" y="36"/>
                    </a:moveTo>
                    <a:cubicBezTo>
                      <a:pt x="110" y="31"/>
                      <a:pt x="97" y="29"/>
                      <a:pt x="84" y="28"/>
                    </a:cubicBezTo>
                    <a:cubicBezTo>
                      <a:pt x="80" y="28"/>
                      <a:pt x="76" y="28"/>
                      <a:pt x="72" y="28"/>
                    </a:cubicBezTo>
                    <a:cubicBezTo>
                      <a:pt x="49" y="28"/>
                      <a:pt x="25" y="33"/>
                      <a:pt x="0" y="42"/>
                    </a:cubicBezTo>
                    <a:cubicBezTo>
                      <a:pt x="11" y="30"/>
                      <a:pt x="25" y="24"/>
                      <a:pt x="40" y="24"/>
                    </a:cubicBezTo>
                    <a:cubicBezTo>
                      <a:pt x="25" y="18"/>
                      <a:pt x="15" y="10"/>
                      <a:pt x="10" y="0"/>
                    </a:cubicBezTo>
                    <a:cubicBezTo>
                      <a:pt x="20" y="8"/>
                      <a:pt x="31" y="14"/>
                      <a:pt x="42" y="18"/>
                    </a:cubicBezTo>
                    <a:cubicBezTo>
                      <a:pt x="52" y="21"/>
                      <a:pt x="62" y="23"/>
                      <a:pt x="72" y="23"/>
                    </a:cubicBezTo>
                    <a:cubicBezTo>
                      <a:pt x="80" y="23"/>
                      <a:pt x="87" y="22"/>
                      <a:pt x="95" y="20"/>
                    </a:cubicBezTo>
                    <a:cubicBezTo>
                      <a:pt x="95" y="20"/>
                      <a:pt x="95" y="20"/>
                      <a:pt x="95" y="19"/>
                    </a:cubicBezTo>
                    <a:lnTo>
                      <a:pt x="120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0" name="Freeform 132"/>
              <p:cNvSpPr/>
              <p:nvPr/>
            </p:nvSpPr>
            <p:spPr bwMode="auto">
              <a:xfrm>
                <a:off x="6761162" y="1752601"/>
                <a:ext cx="53975" cy="2270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55"/>
                  </a:cxn>
                  <a:cxn ang="0">
                    <a:pos x="3" y="45"/>
                  </a:cxn>
                  <a:cxn ang="0">
                    <a:pos x="0" y="0"/>
                  </a:cxn>
                </a:cxnLst>
                <a:rect l="0" t="0" r="r" b="b"/>
                <a:pathLst>
                  <a:path w="13" h="55">
                    <a:moveTo>
                      <a:pt x="0" y="0"/>
                    </a:moveTo>
                    <a:cubicBezTo>
                      <a:pt x="7" y="18"/>
                      <a:pt x="11" y="36"/>
                      <a:pt x="13" y="55"/>
                    </a:cubicBezTo>
                    <a:cubicBezTo>
                      <a:pt x="9" y="51"/>
                      <a:pt x="6" y="48"/>
                      <a:pt x="3" y="45"/>
                    </a:cubicBezTo>
                    <a:cubicBezTo>
                      <a:pt x="5" y="30"/>
                      <a:pt x="4" y="15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1" name="Freeform 133"/>
              <p:cNvSpPr/>
              <p:nvPr/>
            </p:nvSpPr>
            <p:spPr bwMode="auto">
              <a:xfrm>
                <a:off x="6384925" y="1727201"/>
                <a:ext cx="65088" cy="125413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9" y="27"/>
                  </a:cxn>
                  <a:cxn ang="0">
                    <a:pos x="0" y="0"/>
                  </a:cxn>
                  <a:cxn ang="0">
                    <a:pos x="15" y="25"/>
                  </a:cxn>
                  <a:cxn ang="0">
                    <a:pos x="16" y="30"/>
                  </a:cxn>
                  <a:cxn ang="0">
                    <a:pos x="15" y="29"/>
                  </a:cxn>
                </a:cxnLst>
                <a:rect l="0" t="0" r="r" b="b"/>
                <a:pathLst>
                  <a:path w="16" h="30">
                    <a:moveTo>
                      <a:pt x="15" y="29"/>
                    </a:moveTo>
                    <a:cubicBezTo>
                      <a:pt x="13" y="29"/>
                      <a:pt x="11" y="28"/>
                      <a:pt x="9" y="27"/>
                    </a:cubicBezTo>
                    <a:cubicBezTo>
                      <a:pt x="8" y="18"/>
                      <a:pt x="5" y="9"/>
                      <a:pt x="0" y="0"/>
                    </a:cubicBezTo>
                    <a:cubicBezTo>
                      <a:pt x="6" y="8"/>
                      <a:pt x="11" y="17"/>
                      <a:pt x="15" y="25"/>
                    </a:cubicBezTo>
                    <a:cubicBezTo>
                      <a:pt x="15" y="26"/>
                      <a:pt x="16" y="28"/>
                      <a:pt x="16" y="30"/>
                    </a:cubicBezTo>
                    <a:cubicBezTo>
                      <a:pt x="16" y="30"/>
                      <a:pt x="16" y="29"/>
                      <a:pt x="15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2" name="Freeform 134"/>
              <p:cNvSpPr/>
              <p:nvPr/>
            </p:nvSpPr>
            <p:spPr bwMode="auto">
              <a:xfrm>
                <a:off x="6276975" y="1889126"/>
                <a:ext cx="206375" cy="587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0" y="5"/>
                  </a:cxn>
                  <a:cxn ang="0">
                    <a:pos x="0" y="14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8" y="0"/>
                  </a:cxn>
                </a:cxnLst>
                <a:rect l="0" t="0" r="r" b="b"/>
                <a:pathLst>
                  <a:path w="50" h="14">
                    <a:moveTo>
                      <a:pt x="38" y="0"/>
                    </a:moveTo>
                    <a:cubicBezTo>
                      <a:pt x="42" y="1"/>
                      <a:pt x="46" y="3"/>
                      <a:pt x="50" y="5"/>
                    </a:cubicBezTo>
                    <a:cubicBezTo>
                      <a:pt x="32" y="9"/>
                      <a:pt x="15" y="12"/>
                      <a:pt x="0" y="14"/>
                    </a:cubicBezTo>
                    <a:cubicBezTo>
                      <a:pt x="12" y="10"/>
                      <a:pt x="23" y="6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5" y="1"/>
                      <a:pt x="36" y="0"/>
                      <a:pt x="3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3" name="Freeform 135"/>
              <p:cNvSpPr/>
              <p:nvPr/>
            </p:nvSpPr>
            <p:spPr bwMode="auto">
              <a:xfrm>
                <a:off x="6313487" y="1436688"/>
                <a:ext cx="236538" cy="141288"/>
              </a:xfrm>
              <a:custGeom>
                <a:avLst/>
                <a:gdLst/>
                <a:ahLst/>
                <a:cxnLst>
                  <a:cxn ang="0">
                    <a:pos x="52" y="21"/>
                  </a:cxn>
                  <a:cxn ang="0">
                    <a:pos x="57" y="34"/>
                  </a:cxn>
                  <a:cxn ang="0">
                    <a:pos x="0" y="0"/>
                  </a:cxn>
                  <a:cxn ang="0">
                    <a:pos x="52" y="21"/>
                  </a:cxn>
                </a:cxnLst>
                <a:rect l="0" t="0" r="r" b="b"/>
                <a:pathLst>
                  <a:path w="57" h="34">
                    <a:moveTo>
                      <a:pt x="52" y="21"/>
                    </a:moveTo>
                    <a:cubicBezTo>
                      <a:pt x="54" y="26"/>
                      <a:pt x="55" y="30"/>
                      <a:pt x="57" y="34"/>
                    </a:cubicBezTo>
                    <a:cubicBezTo>
                      <a:pt x="36" y="25"/>
                      <a:pt x="17" y="14"/>
                      <a:pt x="0" y="0"/>
                    </a:cubicBezTo>
                    <a:cubicBezTo>
                      <a:pt x="17" y="9"/>
                      <a:pt x="34" y="16"/>
                      <a:pt x="52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4" name="Freeform 136"/>
              <p:cNvSpPr/>
              <p:nvPr/>
            </p:nvSpPr>
            <p:spPr bwMode="auto">
              <a:xfrm>
                <a:off x="6616700" y="1446213"/>
                <a:ext cx="65088" cy="252413"/>
              </a:xfrm>
              <a:custGeom>
                <a:avLst/>
                <a:gdLst/>
                <a:ahLst/>
                <a:cxnLst>
                  <a:cxn ang="0">
                    <a:pos x="6" y="61"/>
                  </a:cxn>
                  <a:cxn ang="0">
                    <a:pos x="0" y="43"/>
                  </a:cxn>
                  <a:cxn ang="0">
                    <a:pos x="13" y="0"/>
                  </a:cxn>
                  <a:cxn ang="0">
                    <a:pos x="6" y="61"/>
                  </a:cxn>
                </a:cxnLst>
                <a:rect l="0" t="0" r="r" b="b"/>
                <a:pathLst>
                  <a:path w="16" h="61">
                    <a:moveTo>
                      <a:pt x="6" y="61"/>
                    </a:moveTo>
                    <a:cubicBezTo>
                      <a:pt x="5" y="55"/>
                      <a:pt x="2" y="49"/>
                      <a:pt x="0" y="43"/>
                    </a:cubicBezTo>
                    <a:cubicBezTo>
                      <a:pt x="8" y="31"/>
                      <a:pt x="12" y="17"/>
                      <a:pt x="13" y="0"/>
                    </a:cubicBezTo>
                    <a:cubicBezTo>
                      <a:pt x="16" y="20"/>
                      <a:pt x="14" y="41"/>
                      <a:pt x="6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5" name="Freeform 137"/>
              <p:cNvSpPr/>
              <p:nvPr/>
            </p:nvSpPr>
            <p:spPr bwMode="auto">
              <a:xfrm>
                <a:off x="6797675" y="1384301"/>
                <a:ext cx="103188" cy="1984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6"/>
                  </a:cxn>
                  <a:cxn ang="0">
                    <a:pos x="25" y="48"/>
                  </a:cxn>
                  <a:cxn ang="0">
                    <a:pos x="0" y="0"/>
                  </a:cxn>
                </a:cxnLst>
                <a:rect l="0" t="0" r="r" b="b"/>
                <a:pathLst>
                  <a:path w="25" h="48">
                    <a:moveTo>
                      <a:pt x="0" y="0"/>
                    </a:moveTo>
                    <a:cubicBezTo>
                      <a:pt x="4" y="11"/>
                      <a:pt x="11" y="19"/>
                      <a:pt x="21" y="26"/>
                    </a:cubicBezTo>
                    <a:cubicBezTo>
                      <a:pt x="22" y="33"/>
                      <a:pt x="23" y="40"/>
                      <a:pt x="25" y="48"/>
                    </a:cubicBezTo>
                    <a:cubicBezTo>
                      <a:pt x="13" y="32"/>
                      <a:pt x="5" y="17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6" name="Freeform 138"/>
              <p:cNvSpPr/>
              <p:nvPr/>
            </p:nvSpPr>
            <p:spPr bwMode="auto">
              <a:xfrm>
                <a:off x="6913562" y="1196976"/>
                <a:ext cx="87313" cy="19843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1" y="0"/>
                  </a:cxn>
                  <a:cxn ang="0">
                    <a:pos x="2" y="48"/>
                  </a:cxn>
                  <a:cxn ang="0">
                    <a:pos x="0" y="31"/>
                  </a:cxn>
                </a:cxnLst>
                <a:rect l="0" t="0" r="r" b="b"/>
                <a:pathLst>
                  <a:path w="21" h="48">
                    <a:moveTo>
                      <a:pt x="0" y="31"/>
                    </a:moveTo>
                    <a:cubicBezTo>
                      <a:pt x="10" y="23"/>
                      <a:pt x="17" y="12"/>
                      <a:pt x="21" y="0"/>
                    </a:cubicBezTo>
                    <a:cubicBezTo>
                      <a:pt x="18" y="16"/>
                      <a:pt x="12" y="32"/>
                      <a:pt x="2" y="48"/>
                    </a:cubicBezTo>
                    <a:cubicBezTo>
                      <a:pt x="1" y="42"/>
                      <a:pt x="1" y="37"/>
                      <a:pt x="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7" name="Freeform 139"/>
              <p:cNvSpPr/>
              <p:nvPr/>
            </p:nvSpPr>
            <p:spPr bwMode="auto">
              <a:xfrm>
                <a:off x="7016750" y="1163638"/>
                <a:ext cx="244475" cy="63817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2" y="61"/>
                  </a:cxn>
                  <a:cxn ang="0">
                    <a:pos x="48" y="76"/>
                  </a:cxn>
                  <a:cxn ang="0">
                    <a:pos x="38" y="103"/>
                  </a:cxn>
                  <a:cxn ang="0">
                    <a:pos x="13" y="148"/>
                  </a:cxn>
                  <a:cxn ang="0">
                    <a:pos x="8" y="154"/>
                  </a:cxn>
                  <a:cxn ang="0">
                    <a:pos x="0" y="138"/>
                  </a:cxn>
                  <a:cxn ang="0">
                    <a:pos x="1" y="139"/>
                  </a:cxn>
                  <a:cxn ang="0">
                    <a:pos x="3" y="139"/>
                  </a:cxn>
                  <a:cxn ang="0">
                    <a:pos x="20" y="115"/>
                  </a:cxn>
                  <a:cxn ang="0">
                    <a:pos x="28" y="99"/>
                  </a:cxn>
                  <a:cxn ang="0">
                    <a:pos x="41" y="72"/>
                  </a:cxn>
                  <a:cxn ang="0">
                    <a:pos x="41" y="71"/>
                  </a:cxn>
                  <a:cxn ang="0">
                    <a:pos x="43" y="67"/>
                  </a:cxn>
                  <a:cxn ang="0">
                    <a:pos x="45" y="60"/>
                  </a:cxn>
                  <a:cxn ang="0">
                    <a:pos x="42" y="0"/>
                  </a:cxn>
                  <a:cxn ang="0">
                    <a:pos x="43" y="0"/>
                  </a:cxn>
                </a:cxnLst>
                <a:rect l="0" t="0" r="r" b="b"/>
                <a:pathLst>
                  <a:path w="59" h="154">
                    <a:moveTo>
                      <a:pt x="43" y="0"/>
                    </a:moveTo>
                    <a:cubicBezTo>
                      <a:pt x="56" y="17"/>
                      <a:pt x="59" y="37"/>
                      <a:pt x="52" y="61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5" y="86"/>
                      <a:pt x="41" y="95"/>
                      <a:pt x="38" y="103"/>
                    </a:cubicBezTo>
                    <a:cubicBezTo>
                      <a:pt x="30" y="122"/>
                      <a:pt x="22" y="137"/>
                      <a:pt x="13" y="148"/>
                    </a:cubicBezTo>
                    <a:cubicBezTo>
                      <a:pt x="11" y="150"/>
                      <a:pt x="9" y="152"/>
                      <a:pt x="8" y="154"/>
                    </a:cubicBezTo>
                    <a:cubicBezTo>
                      <a:pt x="5" y="149"/>
                      <a:pt x="3" y="143"/>
                      <a:pt x="0" y="138"/>
                    </a:cubicBezTo>
                    <a:cubicBezTo>
                      <a:pt x="1" y="138"/>
                      <a:pt x="1" y="139"/>
                      <a:pt x="1" y="139"/>
                    </a:cubicBezTo>
                    <a:cubicBezTo>
                      <a:pt x="2" y="139"/>
                      <a:pt x="2" y="139"/>
                      <a:pt x="3" y="139"/>
                    </a:cubicBezTo>
                    <a:cubicBezTo>
                      <a:pt x="7" y="137"/>
                      <a:pt x="12" y="129"/>
                      <a:pt x="20" y="115"/>
                    </a:cubicBezTo>
                    <a:cubicBezTo>
                      <a:pt x="22" y="110"/>
                      <a:pt x="25" y="105"/>
                      <a:pt x="28" y="99"/>
                    </a:cubicBezTo>
                    <a:cubicBezTo>
                      <a:pt x="32" y="91"/>
                      <a:pt x="36" y="82"/>
                      <a:pt x="41" y="72"/>
                    </a:cubicBezTo>
                    <a:cubicBezTo>
                      <a:pt x="41" y="72"/>
                      <a:pt x="41" y="71"/>
                      <a:pt x="41" y="71"/>
                    </a:cubicBezTo>
                    <a:cubicBezTo>
                      <a:pt x="42" y="70"/>
                      <a:pt x="42" y="69"/>
                      <a:pt x="43" y="67"/>
                    </a:cubicBezTo>
                    <a:cubicBezTo>
                      <a:pt x="44" y="65"/>
                      <a:pt x="45" y="62"/>
                      <a:pt x="45" y="60"/>
                    </a:cubicBezTo>
                    <a:cubicBezTo>
                      <a:pt x="50" y="40"/>
                      <a:pt x="49" y="20"/>
                      <a:pt x="42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8" name="Freeform 140"/>
              <p:cNvSpPr/>
              <p:nvPr/>
            </p:nvSpPr>
            <p:spPr bwMode="auto">
              <a:xfrm>
                <a:off x="7078662" y="1441451"/>
                <a:ext cx="53975" cy="19843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3" y="32"/>
                  </a:cxn>
                  <a:cxn ang="0">
                    <a:pos x="5" y="48"/>
                  </a:cxn>
                  <a:cxn ang="0">
                    <a:pos x="3" y="0"/>
                  </a:cxn>
                </a:cxnLst>
                <a:rect l="0" t="0" r="r" b="b"/>
                <a:pathLst>
                  <a:path w="13" h="48">
                    <a:moveTo>
                      <a:pt x="3" y="0"/>
                    </a:moveTo>
                    <a:cubicBezTo>
                      <a:pt x="1" y="14"/>
                      <a:pt x="4" y="25"/>
                      <a:pt x="13" y="32"/>
                    </a:cubicBezTo>
                    <a:cubicBezTo>
                      <a:pt x="10" y="38"/>
                      <a:pt x="7" y="43"/>
                      <a:pt x="5" y="48"/>
                    </a:cubicBezTo>
                    <a:cubicBezTo>
                      <a:pt x="1" y="33"/>
                      <a:pt x="0" y="17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9" name="Freeform 141"/>
              <p:cNvSpPr/>
              <p:nvPr/>
            </p:nvSpPr>
            <p:spPr bwMode="auto">
              <a:xfrm>
                <a:off x="7215187" y="1338263"/>
                <a:ext cx="190500" cy="1412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4"/>
                  </a:cxn>
                  <a:cxn ang="0">
                    <a:pos x="4" y="19"/>
                  </a:cxn>
                  <a:cxn ang="0">
                    <a:pos x="46" y="0"/>
                  </a:cxn>
                  <a:cxn ang="0">
                    <a:pos x="9" y="30"/>
                  </a:cxn>
                  <a:cxn ang="0">
                    <a:pos x="0" y="33"/>
                  </a:cxn>
                </a:cxnLst>
                <a:rect l="0" t="0" r="r" b="b"/>
                <a:pathLst>
                  <a:path w="46" h="34">
                    <a:moveTo>
                      <a:pt x="0" y="33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20"/>
                      <a:pt x="29" y="13"/>
                      <a:pt x="46" y="0"/>
                    </a:cubicBezTo>
                    <a:cubicBezTo>
                      <a:pt x="36" y="13"/>
                      <a:pt x="24" y="23"/>
                      <a:pt x="9" y="30"/>
                    </a:cubicBezTo>
                    <a:cubicBezTo>
                      <a:pt x="6" y="31"/>
                      <a:pt x="4" y="32"/>
                      <a:pt x="0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0" name="Freeform 142"/>
              <p:cNvSpPr/>
              <p:nvPr/>
            </p:nvSpPr>
            <p:spPr bwMode="auto">
              <a:xfrm>
                <a:off x="7372350" y="1590676"/>
                <a:ext cx="49213" cy="2079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30"/>
                  </a:cxn>
                  <a:cxn ang="0">
                    <a:pos x="7" y="50"/>
                  </a:cxn>
                  <a:cxn ang="0">
                    <a:pos x="0" y="0"/>
                  </a:cxn>
                </a:cxnLst>
                <a:rect l="0" t="0" r="r" b="b"/>
                <a:pathLst>
                  <a:path w="12" h="50">
                    <a:moveTo>
                      <a:pt x="0" y="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37"/>
                      <a:pt x="9" y="44"/>
                      <a:pt x="7" y="5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1" name="Freeform 143"/>
              <p:cNvSpPr/>
              <p:nvPr/>
            </p:nvSpPr>
            <p:spPr bwMode="auto">
              <a:xfrm>
                <a:off x="7446962" y="1006476"/>
                <a:ext cx="404813" cy="969963"/>
              </a:xfrm>
              <a:custGeom>
                <a:avLst/>
                <a:gdLst/>
                <a:ahLst/>
                <a:cxnLst>
                  <a:cxn ang="0">
                    <a:pos x="53" y="62"/>
                  </a:cxn>
                  <a:cxn ang="0">
                    <a:pos x="51" y="118"/>
                  </a:cxn>
                  <a:cxn ang="0">
                    <a:pos x="43" y="159"/>
                  </a:cxn>
                  <a:cxn ang="0">
                    <a:pos x="25" y="198"/>
                  </a:cxn>
                  <a:cxn ang="0">
                    <a:pos x="0" y="234"/>
                  </a:cxn>
                  <a:cxn ang="0">
                    <a:pos x="11" y="195"/>
                  </a:cxn>
                  <a:cxn ang="0">
                    <a:pos x="11" y="191"/>
                  </a:cxn>
                  <a:cxn ang="0">
                    <a:pos x="19" y="177"/>
                  </a:cxn>
                  <a:cxn ang="0">
                    <a:pos x="19" y="177"/>
                  </a:cxn>
                  <a:cxn ang="0">
                    <a:pos x="30" y="153"/>
                  </a:cxn>
                  <a:cxn ang="0">
                    <a:pos x="38" y="131"/>
                  </a:cxn>
                  <a:cxn ang="0">
                    <a:pos x="44" y="63"/>
                  </a:cxn>
                  <a:cxn ang="0">
                    <a:pos x="31" y="22"/>
                  </a:cxn>
                  <a:cxn ang="0">
                    <a:pos x="53" y="48"/>
                  </a:cxn>
                  <a:cxn ang="0">
                    <a:pos x="98" y="0"/>
                  </a:cxn>
                  <a:cxn ang="0">
                    <a:pos x="53" y="61"/>
                  </a:cxn>
                  <a:cxn ang="0">
                    <a:pos x="53" y="62"/>
                  </a:cxn>
                </a:cxnLst>
                <a:rect l="0" t="0" r="r" b="b"/>
                <a:pathLst>
                  <a:path w="98" h="234">
                    <a:moveTo>
                      <a:pt x="53" y="62"/>
                    </a:moveTo>
                    <a:cubicBezTo>
                      <a:pt x="56" y="81"/>
                      <a:pt x="55" y="99"/>
                      <a:pt x="51" y="118"/>
                    </a:cubicBezTo>
                    <a:cubicBezTo>
                      <a:pt x="43" y="159"/>
                      <a:pt x="43" y="159"/>
                      <a:pt x="43" y="159"/>
                    </a:cubicBezTo>
                    <a:cubicBezTo>
                      <a:pt x="38" y="174"/>
                      <a:pt x="32" y="187"/>
                      <a:pt x="25" y="198"/>
                    </a:cubicBezTo>
                    <a:cubicBezTo>
                      <a:pt x="18" y="212"/>
                      <a:pt x="9" y="223"/>
                      <a:pt x="0" y="234"/>
                    </a:cubicBezTo>
                    <a:cubicBezTo>
                      <a:pt x="4" y="221"/>
                      <a:pt x="8" y="208"/>
                      <a:pt x="11" y="195"/>
                    </a:cubicBezTo>
                    <a:cubicBezTo>
                      <a:pt x="11" y="194"/>
                      <a:pt x="11" y="192"/>
                      <a:pt x="11" y="191"/>
                    </a:cubicBezTo>
                    <a:cubicBezTo>
                      <a:pt x="14" y="187"/>
                      <a:pt x="17" y="182"/>
                      <a:pt x="19" y="177"/>
                    </a:cubicBezTo>
                    <a:cubicBezTo>
                      <a:pt x="19" y="177"/>
                      <a:pt x="19" y="177"/>
                      <a:pt x="19" y="177"/>
                    </a:cubicBezTo>
                    <a:cubicBezTo>
                      <a:pt x="24" y="169"/>
                      <a:pt x="27" y="161"/>
                      <a:pt x="30" y="153"/>
                    </a:cubicBezTo>
                    <a:cubicBezTo>
                      <a:pt x="33" y="146"/>
                      <a:pt x="36" y="138"/>
                      <a:pt x="38" y="131"/>
                    </a:cubicBezTo>
                    <a:cubicBezTo>
                      <a:pt x="44" y="106"/>
                      <a:pt x="47" y="83"/>
                      <a:pt x="44" y="63"/>
                    </a:cubicBezTo>
                    <a:cubicBezTo>
                      <a:pt x="42" y="48"/>
                      <a:pt x="38" y="34"/>
                      <a:pt x="31" y="22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72" y="34"/>
                      <a:pt x="88" y="18"/>
                      <a:pt x="98" y="0"/>
                    </a:cubicBezTo>
                    <a:cubicBezTo>
                      <a:pt x="88" y="20"/>
                      <a:pt x="72" y="41"/>
                      <a:pt x="53" y="61"/>
                    </a:cubicBezTo>
                    <a:cubicBezTo>
                      <a:pt x="53" y="61"/>
                      <a:pt x="53" y="62"/>
                      <a:pt x="5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2" name="Freeform 144"/>
              <p:cNvSpPr/>
              <p:nvPr/>
            </p:nvSpPr>
            <p:spPr bwMode="auto">
              <a:xfrm>
                <a:off x="7624762" y="1184276"/>
                <a:ext cx="466725" cy="481013"/>
              </a:xfrm>
              <a:custGeom>
                <a:avLst/>
                <a:gdLst/>
                <a:ahLst/>
                <a:cxnLst>
                  <a:cxn ang="0">
                    <a:pos x="38" y="58"/>
                  </a:cxn>
                  <a:cxn ang="0">
                    <a:pos x="61" y="39"/>
                  </a:cxn>
                  <a:cxn ang="0">
                    <a:pos x="63" y="37"/>
                  </a:cxn>
                  <a:cxn ang="0">
                    <a:pos x="107" y="0"/>
                  </a:cxn>
                  <a:cxn ang="0">
                    <a:pos x="67" y="44"/>
                  </a:cxn>
                  <a:cxn ang="0">
                    <a:pos x="113" y="35"/>
                  </a:cxn>
                  <a:cxn ang="0">
                    <a:pos x="69" y="56"/>
                  </a:cxn>
                  <a:cxn ang="0">
                    <a:pos x="60" y="56"/>
                  </a:cxn>
                  <a:cxn ang="0">
                    <a:pos x="42" y="64"/>
                  </a:cxn>
                  <a:cxn ang="0">
                    <a:pos x="10" y="97"/>
                  </a:cxn>
                  <a:cxn ang="0">
                    <a:pos x="0" y="115"/>
                  </a:cxn>
                  <a:cxn ang="0">
                    <a:pos x="0" y="116"/>
                  </a:cxn>
                  <a:cxn ang="0">
                    <a:pos x="8" y="75"/>
                  </a:cxn>
                  <a:cxn ang="0">
                    <a:pos x="38" y="58"/>
                  </a:cxn>
                </a:cxnLst>
                <a:rect l="0" t="0" r="r" b="b"/>
                <a:pathLst>
                  <a:path w="113" h="116">
                    <a:moveTo>
                      <a:pt x="38" y="58"/>
                    </a:moveTo>
                    <a:cubicBezTo>
                      <a:pt x="48" y="52"/>
                      <a:pt x="55" y="46"/>
                      <a:pt x="61" y="39"/>
                    </a:cubicBezTo>
                    <a:cubicBezTo>
                      <a:pt x="62" y="38"/>
                      <a:pt x="62" y="38"/>
                      <a:pt x="63" y="37"/>
                    </a:cubicBezTo>
                    <a:cubicBezTo>
                      <a:pt x="72" y="22"/>
                      <a:pt x="87" y="10"/>
                      <a:pt x="107" y="0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81" y="47"/>
                      <a:pt x="96" y="44"/>
                      <a:pt x="113" y="35"/>
                    </a:cubicBezTo>
                    <a:cubicBezTo>
                      <a:pt x="102" y="47"/>
                      <a:pt x="87" y="54"/>
                      <a:pt x="69" y="56"/>
                    </a:cubicBezTo>
                    <a:cubicBezTo>
                      <a:pt x="66" y="56"/>
                      <a:pt x="63" y="56"/>
                      <a:pt x="60" y="56"/>
                    </a:cubicBezTo>
                    <a:cubicBezTo>
                      <a:pt x="53" y="58"/>
                      <a:pt x="47" y="61"/>
                      <a:pt x="42" y="64"/>
                    </a:cubicBezTo>
                    <a:cubicBezTo>
                      <a:pt x="29" y="72"/>
                      <a:pt x="19" y="83"/>
                      <a:pt x="10" y="97"/>
                    </a:cubicBezTo>
                    <a:cubicBezTo>
                      <a:pt x="6" y="102"/>
                      <a:pt x="3" y="109"/>
                      <a:pt x="0" y="11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9" y="70"/>
                      <a:pt x="29" y="64"/>
                      <a:pt x="38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3" name="Freeform 145"/>
              <p:cNvSpPr/>
              <p:nvPr/>
            </p:nvSpPr>
            <p:spPr bwMode="auto">
              <a:xfrm>
                <a:off x="7264400" y="895351"/>
                <a:ext cx="215900" cy="244475"/>
              </a:xfrm>
              <a:custGeom>
                <a:avLst/>
                <a:gdLst/>
                <a:ahLst/>
                <a:cxnLst>
                  <a:cxn ang="0">
                    <a:pos x="52" y="59"/>
                  </a:cxn>
                  <a:cxn ang="0">
                    <a:pos x="0" y="0"/>
                  </a:cxn>
                  <a:cxn ang="0">
                    <a:pos x="51" y="46"/>
                  </a:cxn>
                  <a:cxn ang="0">
                    <a:pos x="52" y="51"/>
                  </a:cxn>
                  <a:cxn ang="0">
                    <a:pos x="52" y="57"/>
                  </a:cxn>
                  <a:cxn ang="0">
                    <a:pos x="52" y="59"/>
                  </a:cxn>
                </a:cxnLst>
                <a:rect l="0" t="0" r="r" b="b"/>
                <a:pathLst>
                  <a:path w="52" h="59">
                    <a:moveTo>
                      <a:pt x="52" y="5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7"/>
                      <a:pt x="52" y="49"/>
                      <a:pt x="52" y="51"/>
                    </a:cubicBezTo>
                    <a:cubicBezTo>
                      <a:pt x="52" y="53"/>
                      <a:pt x="52" y="55"/>
                      <a:pt x="52" y="57"/>
                    </a:cubicBezTo>
                    <a:lnTo>
                      <a:pt x="52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4" name="Freeform 146"/>
              <p:cNvSpPr/>
              <p:nvPr/>
            </p:nvSpPr>
            <p:spPr bwMode="auto">
              <a:xfrm>
                <a:off x="7459662" y="666751"/>
                <a:ext cx="131763" cy="21907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9"/>
                  </a:cxn>
                  <a:cxn ang="0">
                    <a:pos x="32" y="0"/>
                  </a:cxn>
                  <a:cxn ang="0">
                    <a:pos x="2" y="53"/>
                  </a:cxn>
                  <a:cxn ang="0">
                    <a:pos x="1" y="45"/>
                  </a:cxn>
                  <a:cxn ang="0">
                    <a:pos x="0" y="39"/>
                  </a:cxn>
                </a:cxnLst>
                <a:rect l="0" t="0" r="r" b="b"/>
                <a:pathLst>
                  <a:path w="32" h="53"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0"/>
                      <a:pt x="1" y="48"/>
                      <a:pt x="1" y="45"/>
                    </a:cubicBezTo>
                    <a:cubicBezTo>
                      <a:pt x="0" y="43"/>
                      <a:pt x="0" y="41"/>
                      <a:pt x="0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5" name="Freeform 147"/>
              <p:cNvSpPr/>
              <p:nvPr/>
            </p:nvSpPr>
            <p:spPr bwMode="auto">
              <a:xfrm>
                <a:off x="6573837" y="811213"/>
                <a:ext cx="298450" cy="381000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64" y="57"/>
                  </a:cxn>
                  <a:cxn ang="0">
                    <a:pos x="67" y="62"/>
                  </a:cxn>
                  <a:cxn ang="0">
                    <a:pos x="69" y="65"/>
                  </a:cxn>
                  <a:cxn ang="0">
                    <a:pos x="72" y="69"/>
                  </a:cxn>
                  <a:cxn ang="0">
                    <a:pos x="71" y="92"/>
                  </a:cxn>
                  <a:cxn ang="0">
                    <a:pos x="0" y="0"/>
                  </a:cxn>
                  <a:cxn ang="0">
                    <a:pos x="58" y="61"/>
                  </a:cxn>
                  <a:cxn ang="0">
                    <a:pos x="40" y="13"/>
                  </a:cxn>
                </a:cxnLst>
                <a:rect l="0" t="0" r="r" b="b"/>
                <a:pathLst>
                  <a:path w="72" h="92">
                    <a:moveTo>
                      <a:pt x="40" y="13"/>
                    </a:moveTo>
                    <a:cubicBezTo>
                      <a:pt x="48" y="30"/>
                      <a:pt x="56" y="44"/>
                      <a:pt x="64" y="57"/>
                    </a:cubicBezTo>
                    <a:cubicBezTo>
                      <a:pt x="65" y="59"/>
                      <a:pt x="66" y="60"/>
                      <a:pt x="67" y="62"/>
                    </a:cubicBezTo>
                    <a:cubicBezTo>
                      <a:pt x="68" y="63"/>
                      <a:pt x="68" y="64"/>
                      <a:pt x="69" y="65"/>
                    </a:cubicBezTo>
                    <a:cubicBezTo>
                      <a:pt x="70" y="66"/>
                      <a:pt x="71" y="68"/>
                      <a:pt x="72" y="69"/>
                    </a:cubicBezTo>
                    <a:cubicBezTo>
                      <a:pt x="71" y="77"/>
                      <a:pt x="71" y="85"/>
                      <a:pt x="71" y="92"/>
                    </a:cubicBezTo>
                    <a:cubicBezTo>
                      <a:pt x="44" y="68"/>
                      <a:pt x="20" y="37"/>
                      <a:pt x="0" y="0"/>
                    </a:cubicBezTo>
                    <a:cubicBezTo>
                      <a:pt x="18" y="27"/>
                      <a:pt x="37" y="47"/>
                      <a:pt x="58" y="61"/>
                    </a:cubicBezTo>
                    <a:lnTo>
                      <a:pt x="4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6" name="Freeform 148"/>
              <p:cNvSpPr/>
              <p:nvPr/>
            </p:nvSpPr>
            <p:spPr bwMode="auto">
              <a:xfrm>
                <a:off x="6846887" y="1806576"/>
                <a:ext cx="166688" cy="157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18"/>
                  </a:cxn>
                  <a:cxn ang="0">
                    <a:pos x="40" y="38"/>
                  </a:cxn>
                  <a:cxn ang="0">
                    <a:pos x="0" y="0"/>
                  </a:cxn>
                </a:cxnLst>
                <a:rect l="0" t="0" r="r" b="b"/>
                <a:pathLst>
                  <a:path w="40" h="38">
                    <a:moveTo>
                      <a:pt x="0" y="0"/>
                    </a:moveTo>
                    <a:cubicBezTo>
                      <a:pt x="11" y="7"/>
                      <a:pt x="22" y="13"/>
                      <a:pt x="32" y="18"/>
                    </a:cubicBezTo>
                    <a:cubicBezTo>
                      <a:pt x="35" y="25"/>
                      <a:pt x="37" y="31"/>
                      <a:pt x="40" y="38"/>
                    </a:cubicBezTo>
                    <a:cubicBezTo>
                      <a:pt x="25" y="26"/>
                      <a:pt x="12" y="14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7" name="Freeform 149"/>
              <p:cNvSpPr/>
              <p:nvPr/>
            </p:nvSpPr>
            <p:spPr bwMode="auto">
              <a:xfrm>
                <a:off x="7140575" y="1847851"/>
                <a:ext cx="82550" cy="16192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7" y="39"/>
                  </a:cxn>
                  <a:cxn ang="0">
                    <a:pos x="0" y="29"/>
                  </a:cxn>
                  <a:cxn ang="0">
                    <a:pos x="20" y="0"/>
                  </a:cxn>
                </a:cxnLst>
                <a:rect l="0" t="0" r="r" b="b"/>
                <a:pathLst>
                  <a:path w="20" h="39">
                    <a:moveTo>
                      <a:pt x="20" y="0"/>
                    </a:moveTo>
                    <a:cubicBezTo>
                      <a:pt x="17" y="13"/>
                      <a:pt x="12" y="26"/>
                      <a:pt x="7" y="39"/>
                    </a:cubicBezTo>
                    <a:cubicBezTo>
                      <a:pt x="4" y="36"/>
                      <a:pt x="2" y="33"/>
                      <a:pt x="0" y="29"/>
                    </a:cubicBezTo>
                    <a:cubicBezTo>
                      <a:pt x="9" y="19"/>
                      <a:pt x="16" y="9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  <p:grpSp>
          <p:nvGrpSpPr>
            <p:cNvPr id="6" name="Group 199"/>
            <p:cNvGrpSpPr/>
            <p:nvPr/>
          </p:nvGrpSpPr>
          <p:grpSpPr>
            <a:xfrm>
              <a:off x="5818187" y="438150"/>
              <a:ext cx="2749550" cy="1981201"/>
              <a:chOff x="5818187" y="438150"/>
              <a:chExt cx="2749550" cy="1981201"/>
            </a:xfrm>
            <a:grpFill/>
          </p:grpSpPr>
          <p:sp>
            <p:nvSpPr>
              <p:cNvPr id="7" name="Freeform 150"/>
              <p:cNvSpPr/>
              <p:nvPr/>
            </p:nvSpPr>
            <p:spPr bwMode="auto">
              <a:xfrm>
                <a:off x="7818437" y="919163"/>
                <a:ext cx="136525" cy="174625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27" y="29"/>
                  </a:cxn>
                  <a:cxn ang="0">
                    <a:pos x="22" y="35"/>
                  </a:cxn>
                  <a:cxn ang="0">
                    <a:pos x="15" y="40"/>
                  </a:cxn>
                  <a:cxn ang="0">
                    <a:pos x="7" y="42"/>
                  </a:cxn>
                  <a:cxn ang="0">
                    <a:pos x="19" y="19"/>
                  </a:cxn>
                  <a:cxn ang="0">
                    <a:pos x="3" y="42"/>
                  </a:cxn>
                  <a:cxn ang="0">
                    <a:pos x="1" y="26"/>
                  </a:cxn>
                  <a:cxn ang="0">
                    <a:pos x="3" y="17"/>
                  </a:cxn>
                  <a:cxn ang="0">
                    <a:pos x="8" y="11"/>
                  </a:cxn>
                  <a:cxn ang="0">
                    <a:pos x="13" y="7"/>
                  </a:cxn>
                  <a:cxn ang="0">
                    <a:pos x="25" y="2"/>
                  </a:cxn>
                  <a:cxn ang="0">
                    <a:pos x="32" y="0"/>
                  </a:cxn>
                  <a:cxn ang="0">
                    <a:pos x="33" y="0"/>
                  </a:cxn>
                  <a:cxn ang="0">
                    <a:pos x="30" y="7"/>
                  </a:cxn>
                  <a:cxn ang="0">
                    <a:pos x="30" y="17"/>
                  </a:cxn>
                  <a:cxn ang="0">
                    <a:pos x="30" y="21"/>
                  </a:cxn>
                </a:cxnLst>
                <a:rect l="0" t="0" r="r" b="b"/>
                <a:pathLst>
                  <a:path w="33" h="42">
                    <a:moveTo>
                      <a:pt x="30" y="21"/>
                    </a:moveTo>
                    <a:cubicBezTo>
                      <a:pt x="29" y="24"/>
                      <a:pt x="28" y="26"/>
                      <a:pt x="27" y="29"/>
                    </a:cubicBezTo>
                    <a:cubicBezTo>
                      <a:pt x="26" y="31"/>
                      <a:pt x="24" y="33"/>
                      <a:pt x="22" y="35"/>
                    </a:cubicBezTo>
                    <a:cubicBezTo>
                      <a:pt x="20" y="37"/>
                      <a:pt x="18" y="39"/>
                      <a:pt x="15" y="40"/>
                    </a:cubicBezTo>
                    <a:cubicBezTo>
                      <a:pt x="13" y="41"/>
                      <a:pt x="10" y="42"/>
                      <a:pt x="7" y="42"/>
                    </a:cubicBezTo>
                    <a:cubicBezTo>
                      <a:pt x="9" y="34"/>
                      <a:pt x="13" y="26"/>
                      <a:pt x="19" y="19"/>
                    </a:cubicBezTo>
                    <a:cubicBezTo>
                      <a:pt x="10" y="26"/>
                      <a:pt x="5" y="34"/>
                      <a:pt x="3" y="42"/>
                    </a:cubicBezTo>
                    <a:cubicBezTo>
                      <a:pt x="1" y="36"/>
                      <a:pt x="0" y="30"/>
                      <a:pt x="1" y="26"/>
                    </a:cubicBezTo>
                    <a:cubicBezTo>
                      <a:pt x="1" y="23"/>
                      <a:pt x="2" y="20"/>
                      <a:pt x="3" y="17"/>
                    </a:cubicBezTo>
                    <a:cubicBezTo>
                      <a:pt x="4" y="15"/>
                      <a:pt x="6" y="13"/>
                      <a:pt x="8" y="11"/>
                    </a:cubicBezTo>
                    <a:cubicBezTo>
                      <a:pt x="10" y="10"/>
                      <a:pt x="12" y="8"/>
                      <a:pt x="13" y="7"/>
                    </a:cubicBezTo>
                    <a:cubicBezTo>
                      <a:pt x="16" y="6"/>
                      <a:pt x="19" y="4"/>
                      <a:pt x="25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5"/>
                      <a:pt x="30" y="7"/>
                    </a:cubicBezTo>
                    <a:cubicBezTo>
                      <a:pt x="30" y="10"/>
                      <a:pt x="30" y="13"/>
                      <a:pt x="30" y="17"/>
                    </a:cubicBezTo>
                    <a:cubicBezTo>
                      <a:pt x="30" y="18"/>
                      <a:pt x="30" y="20"/>
                      <a:pt x="30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8" name="Freeform 151"/>
              <p:cNvSpPr/>
              <p:nvPr/>
            </p:nvSpPr>
            <p:spPr bwMode="auto">
              <a:xfrm>
                <a:off x="7013575" y="777876"/>
                <a:ext cx="288925" cy="203200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70" y="44"/>
                  </a:cxn>
                  <a:cxn ang="0">
                    <a:pos x="32" y="21"/>
                  </a:cxn>
                  <a:cxn ang="0">
                    <a:pos x="65" y="47"/>
                  </a:cxn>
                  <a:cxn ang="0">
                    <a:pos x="51" y="49"/>
                  </a:cxn>
                  <a:cxn ang="0">
                    <a:pos x="38" y="47"/>
                  </a:cxn>
                  <a:cxn ang="0">
                    <a:pos x="27" y="41"/>
                  </a:cxn>
                  <a:cxn ang="0">
                    <a:pos x="18" y="31"/>
                  </a:cxn>
                  <a:cxn ang="0">
                    <a:pos x="15" y="25"/>
                  </a:cxn>
                  <a:cxn ang="0">
                    <a:pos x="8" y="1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3" y="1"/>
                  </a:cxn>
                  <a:cxn ang="0">
                    <a:pos x="33" y="1"/>
                  </a:cxn>
                  <a:cxn ang="0">
                    <a:pos x="43" y="3"/>
                  </a:cxn>
                  <a:cxn ang="0">
                    <a:pos x="54" y="9"/>
                  </a:cxn>
                  <a:cxn ang="0">
                    <a:pos x="63" y="19"/>
                  </a:cxn>
                </a:cxnLst>
                <a:rect l="0" t="0" r="r" b="b"/>
                <a:pathLst>
                  <a:path w="70" h="49">
                    <a:moveTo>
                      <a:pt x="63" y="19"/>
                    </a:moveTo>
                    <a:cubicBezTo>
                      <a:pt x="67" y="25"/>
                      <a:pt x="69" y="33"/>
                      <a:pt x="70" y="44"/>
                    </a:cubicBezTo>
                    <a:cubicBezTo>
                      <a:pt x="62" y="33"/>
                      <a:pt x="49" y="25"/>
                      <a:pt x="32" y="21"/>
                    </a:cubicBezTo>
                    <a:cubicBezTo>
                      <a:pt x="45" y="28"/>
                      <a:pt x="56" y="37"/>
                      <a:pt x="65" y="47"/>
                    </a:cubicBezTo>
                    <a:cubicBezTo>
                      <a:pt x="60" y="48"/>
                      <a:pt x="56" y="49"/>
                      <a:pt x="51" y="49"/>
                    </a:cubicBezTo>
                    <a:cubicBezTo>
                      <a:pt x="46" y="49"/>
                      <a:pt x="42" y="48"/>
                      <a:pt x="38" y="47"/>
                    </a:cubicBezTo>
                    <a:cubicBezTo>
                      <a:pt x="34" y="45"/>
                      <a:pt x="30" y="43"/>
                      <a:pt x="27" y="41"/>
                    </a:cubicBezTo>
                    <a:cubicBezTo>
                      <a:pt x="24" y="38"/>
                      <a:pt x="21" y="34"/>
                      <a:pt x="18" y="31"/>
                    </a:cubicBezTo>
                    <a:cubicBezTo>
                      <a:pt x="17" y="29"/>
                      <a:pt x="16" y="27"/>
                      <a:pt x="15" y="25"/>
                    </a:cubicBezTo>
                    <a:cubicBezTo>
                      <a:pt x="13" y="20"/>
                      <a:pt x="11" y="16"/>
                      <a:pt x="8" y="11"/>
                    </a:cubicBezTo>
                    <a:cubicBezTo>
                      <a:pt x="7" y="7"/>
                      <a:pt x="5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22" y="0"/>
                      <a:pt x="29" y="0"/>
                      <a:pt x="33" y="1"/>
                    </a:cubicBezTo>
                    <a:cubicBezTo>
                      <a:pt x="36" y="1"/>
                      <a:pt x="40" y="2"/>
                      <a:pt x="43" y="3"/>
                    </a:cubicBezTo>
                    <a:cubicBezTo>
                      <a:pt x="47" y="5"/>
                      <a:pt x="51" y="7"/>
                      <a:pt x="54" y="9"/>
                    </a:cubicBezTo>
                    <a:cubicBezTo>
                      <a:pt x="58" y="12"/>
                      <a:pt x="61" y="15"/>
                      <a:pt x="63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9" name="Freeform 152"/>
              <p:cNvSpPr/>
              <p:nvPr/>
            </p:nvSpPr>
            <p:spPr bwMode="auto">
              <a:xfrm>
                <a:off x="7810500" y="1549401"/>
                <a:ext cx="100013" cy="165100"/>
              </a:xfrm>
              <a:custGeom>
                <a:avLst/>
                <a:gdLst/>
                <a:ahLst/>
                <a:cxnLst>
                  <a:cxn ang="0">
                    <a:pos x="24" y="19"/>
                  </a:cxn>
                  <a:cxn ang="0">
                    <a:pos x="23" y="26"/>
                  </a:cxn>
                  <a:cxn ang="0">
                    <a:pos x="19" y="32"/>
                  </a:cxn>
                  <a:cxn ang="0">
                    <a:pos x="14" y="37"/>
                  </a:cxn>
                  <a:cxn ang="0">
                    <a:pos x="7" y="40"/>
                  </a:cxn>
                  <a:cxn ang="0">
                    <a:pos x="15" y="19"/>
                  </a:cxn>
                  <a:cxn ang="0">
                    <a:pos x="4" y="40"/>
                  </a:cxn>
                  <a:cxn ang="0">
                    <a:pos x="0" y="27"/>
                  </a:cxn>
                  <a:cxn ang="0">
                    <a:pos x="1" y="19"/>
                  </a:cxn>
                  <a:cxn ang="0">
                    <a:pos x="4" y="14"/>
                  </a:cxn>
                  <a:cxn ang="0">
                    <a:pos x="8" y="9"/>
                  </a:cxn>
                  <a:cxn ang="0">
                    <a:pos x="18" y="4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3" y="7"/>
                  </a:cxn>
                  <a:cxn ang="0">
                    <a:pos x="24" y="15"/>
                  </a:cxn>
                  <a:cxn ang="0">
                    <a:pos x="24" y="19"/>
                  </a:cxn>
                </a:cxnLst>
                <a:rect l="0" t="0" r="r" b="b"/>
                <a:pathLst>
                  <a:path w="24" h="40">
                    <a:moveTo>
                      <a:pt x="24" y="19"/>
                    </a:moveTo>
                    <a:cubicBezTo>
                      <a:pt x="24" y="21"/>
                      <a:pt x="23" y="23"/>
                      <a:pt x="23" y="26"/>
                    </a:cubicBezTo>
                    <a:cubicBezTo>
                      <a:pt x="22" y="28"/>
                      <a:pt x="21" y="30"/>
                      <a:pt x="19" y="32"/>
                    </a:cubicBezTo>
                    <a:cubicBezTo>
                      <a:pt x="18" y="34"/>
                      <a:pt x="16" y="35"/>
                      <a:pt x="14" y="37"/>
                    </a:cubicBezTo>
                    <a:cubicBezTo>
                      <a:pt x="12" y="38"/>
                      <a:pt x="10" y="39"/>
                      <a:pt x="7" y="40"/>
                    </a:cubicBezTo>
                    <a:cubicBezTo>
                      <a:pt x="8" y="33"/>
                      <a:pt x="11" y="26"/>
                      <a:pt x="15" y="19"/>
                    </a:cubicBezTo>
                    <a:cubicBezTo>
                      <a:pt x="8" y="26"/>
                      <a:pt x="5" y="33"/>
                      <a:pt x="4" y="40"/>
                    </a:cubicBezTo>
                    <a:cubicBezTo>
                      <a:pt x="1" y="35"/>
                      <a:pt x="0" y="30"/>
                      <a:pt x="0" y="27"/>
                    </a:cubicBezTo>
                    <a:cubicBezTo>
                      <a:pt x="0" y="24"/>
                      <a:pt x="0" y="22"/>
                      <a:pt x="1" y="19"/>
                    </a:cubicBezTo>
                    <a:cubicBezTo>
                      <a:pt x="2" y="17"/>
                      <a:pt x="3" y="15"/>
                      <a:pt x="4" y="14"/>
                    </a:cubicBezTo>
                    <a:cubicBezTo>
                      <a:pt x="6" y="12"/>
                      <a:pt x="7" y="10"/>
                      <a:pt x="8" y="9"/>
                    </a:cubicBezTo>
                    <a:cubicBezTo>
                      <a:pt x="10" y="8"/>
                      <a:pt x="13" y="6"/>
                      <a:pt x="18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3"/>
                      <a:pt x="22" y="5"/>
                      <a:pt x="23" y="7"/>
                    </a:cubicBezTo>
                    <a:cubicBezTo>
                      <a:pt x="23" y="10"/>
                      <a:pt x="23" y="12"/>
                      <a:pt x="24" y="15"/>
                    </a:cubicBezTo>
                    <a:cubicBezTo>
                      <a:pt x="24" y="16"/>
                      <a:pt x="24" y="17"/>
                      <a:pt x="2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0" name="Freeform 153"/>
              <p:cNvSpPr/>
              <p:nvPr/>
            </p:nvSpPr>
            <p:spPr bwMode="auto">
              <a:xfrm>
                <a:off x="7315200" y="1516063"/>
                <a:ext cx="85725" cy="141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3" y="7"/>
                  </a:cxn>
                  <a:cxn ang="0">
                    <a:pos x="17" y="11"/>
                  </a:cxn>
                  <a:cxn ang="0">
                    <a:pos x="19" y="16"/>
                  </a:cxn>
                  <a:cxn ang="0">
                    <a:pos x="21" y="23"/>
                  </a:cxn>
                  <a:cxn ang="0">
                    <a:pos x="17" y="34"/>
                  </a:cxn>
                  <a:cxn ang="0">
                    <a:pos x="8" y="16"/>
                  </a:cxn>
                  <a:cxn ang="0">
                    <a:pos x="14" y="34"/>
                  </a:cxn>
                  <a:cxn ang="0">
                    <a:pos x="8" y="32"/>
                  </a:cxn>
                  <a:cxn ang="0">
                    <a:pos x="3" y="27"/>
                  </a:cxn>
                  <a:cxn ang="0">
                    <a:pos x="1" y="22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21" h="34">
                    <a:moveTo>
                      <a:pt x="0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9" y="5"/>
                      <a:pt x="12" y="6"/>
                      <a:pt x="13" y="7"/>
                    </a:cubicBezTo>
                    <a:cubicBezTo>
                      <a:pt x="14" y="8"/>
                      <a:pt x="16" y="10"/>
                      <a:pt x="17" y="11"/>
                    </a:cubicBezTo>
                    <a:cubicBezTo>
                      <a:pt x="18" y="13"/>
                      <a:pt x="19" y="14"/>
                      <a:pt x="19" y="16"/>
                    </a:cubicBezTo>
                    <a:cubicBezTo>
                      <a:pt x="20" y="18"/>
                      <a:pt x="21" y="21"/>
                      <a:pt x="21" y="23"/>
                    </a:cubicBezTo>
                    <a:cubicBezTo>
                      <a:pt x="21" y="26"/>
                      <a:pt x="20" y="30"/>
                      <a:pt x="17" y="34"/>
                    </a:cubicBezTo>
                    <a:cubicBezTo>
                      <a:pt x="17" y="28"/>
                      <a:pt x="14" y="22"/>
                      <a:pt x="8" y="16"/>
                    </a:cubicBezTo>
                    <a:cubicBezTo>
                      <a:pt x="11" y="22"/>
                      <a:pt x="13" y="28"/>
                      <a:pt x="14" y="34"/>
                    </a:cubicBezTo>
                    <a:cubicBezTo>
                      <a:pt x="12" y="34"/>
                      <a:pt x="10" y="33"/>
                      <a:pt x="8" y="32"/>
                    </a:cubicBezTo>
                    <a:cubicBezTo>
                      <a:pt x="6" y="30"/>
                      <a:pt x="5" y="29"/>
                      <a:pt x="3" y="27"/>
                    </a:cubicBezTo>
                    <a:cubicBezTo>
                      <a:pt x="2" y="26"/>
                      <a:pt x="1" y="24"/>
                      <a:pt x="1" y="22"/>
                    </a:cubicBezTo>
                    <a:cubicBezTo>
                      <a:pt x="0" y="20"/>
                      <a:pt x="0" y="18"/>
                      <a:pt x="0" y="16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1" name="Freeform 154"/>
              <p:cNvSpPr/>
              <p:nvPr/>
            </p:nvSpPr>
            <p:spPr bwMode="auto">
              <a:xfrm>
                <a:off x="8281987" y="1412876"/>
                <a:ext cx="112713" cy="203200"/>
              </a:xfrm>
              <a:custGeom>
                <a:avLst/>
                <a:gdLst/>
                <a:ahLst/>
                <a:cxnLst>
                  <a:cxn ang="0">
                    <a:pos x="25" y="35"/>
                  </a:cxn>
                  <a:cxn ang="0">
                    <a:pos x="24" y="37"/>
                  </a:cxn>
                  <a:cxn ang="0">
                    <a:pos x="19" y="43"/>
                  </a:cxn>
                  <a:cxn ang="0">
                    <a:pos x="11" y="48"/>
                  </a:cxn>
                  <a:cxn ang="0">
                    <a:pos x="16" y="22"/>
                  </a:cxn>
                  <a:cxn ang="0">
                    <a:pos x="8" y="49"/>
                  </a:cxn>
                  <a:cxn ang="0">
                    <a:pos x="1" y="34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2" y="22"/>
                  </a:cxn>
                  <a:cxn ang="0">
                    <a:pos x="3" y="18"/>
                  </a:cxn>
                  <a:cxn ang="0">
                    <a:pos x="7" y="12"/>
                  </a:cxn>
                  <a:cxn ang="0">
                    <a:pos x="17" y="4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8"/>
                  </a:cxn>
                  <a:cxn ang="0">
                    <a:pos x="26" y="16"/>
                  </a:cxn>
                  <a:cxn ang="0">
                    <a:pos x="27" y="21"/>
                  </a:cxn>
                  <a:cxn ang="0">
                    <a:pos x="27" y="28"/>
                  </a:cxn>
                  <a:cxn ang="0">
                    <a:pos x="27" y="29"/>
                  </a:cxn>
                  <a:cxn ang="0">
                    <a:pos x="25" y="35"/>
                  </a:cxn>
                </a:cxnLst>
                <a:rect l="0" t="0" r="r" b="b"/>
                <a:pathLst>
                  <a:path w="27" h="49">
                    <a:moveTo>
                      <a:pt x="25" y="35"/>
                    </a:moveTo>
                    <a:cubicBezTo>
                      <a:pt x="25" y="35"/>
                      <a:pt x="24" y="36"/>
                      <a:pt x="24" y="37"/>
                    </a:cubicBezTo>
                    <a:cubicBezTo>
                      <a:pt x="23" y="39"/>
                      <a:pt x="21" y="41"/>
                      <a:pt x="19" y="43"/>
                    </a:cubicBezTo>
                    <a:cubicBezTo>
                      <a:pt x="17" y="45"/>
                      <a:pt x="14" y="47"/>
                      <a:pt x="11" y="48"/>
                    </a:cubicBezTo>
                    <a:cubicBezTo>
                      <a:pt x="11" y="39"/>
                      <a:pt x="13" y="31"/>
                      <a:pt x="16" y="22"/>
                    </a:cubicBezTo>
                    <a:cubicBezTo>
                      <a:pt x="10" y="31"/>
                      <a:pt x="7" y="40"/>
                      <a:pt x="8" y="49"/>
                    </a:cubicBezTo>
                    <a:cubicBezTo>
                      <a:pt x="4" y="43"/>
                      <a:pt x="1" y="38"/>
                      <a:pt x="1" y="34"/>
                    </a:cubicBezTo>
                    <a:cubicBezTo>
                      <a:pt x="0" y="32"/>
                      <a:pt x="0" y="30"/>
                      <a:pt x="0" y="28"/>
                    </a:cubicBezTo>
                    <a:cubicBezTo>
                      <a:pt x="0" y="27"/>
                      <a:pt x="1" y="26"/>
                      <a:pt x="1" y="25"/>
                    </a:cubicBezTo>
                    <a:cubicBezTo>
                      <a:pt x="1" y="24"/>
                      <a:pt x="1" y="23"/>
                      <a:pt x="2" y="22"/>
                    </a:cubicBezTo>
                    <a:cubicBezTo>
                      <a:pt x="2" y="21"/>
                      <a:pt x="3" y="20"/>
                      <a:pt x="3" y="18"/>
                    </a:cubicBezTo>
                    <a:cubicBezTo>
                      <a:pt x="4" y="16"/>
                      <a:pt x="6" y="14"/>
                      <a:pt x="7" y="12"/>
                    </a:cubicBezTo>
                    <a:cubicBezTo>
                      <a:pt x="9" y="11"/>
                      <a:pt x="12" y="8"/>
                      <a:pt x="17" y="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3"/>
                      <a:pt x="22" y="5"/>
                      <a:pt x="23" y="8"/>
                    </a:cubicBezTo>
                    <a:cubicBezTo>
                      <a:pt x="24" y="11"/>
                      <a:pt x="25" y="13"/>
                      <a:pt x="26" y="16"/>
                    </a:cubicBezTo>
                    <a:cubicBezTo>
                      <a:pt x="26" y="18"/>
                      <a:pt x="27" y="19"/>
                      <a:pt x="27" y="21"/>
                    </a:cubicBezTo>
                    <a:cubicBezTo>
                      <a:pt x="27" y="23"/>
                      <a:pt x="27" y="26"/>
                      <a:pt x="27" y="28"/>
                    </a:cubicBezTo>
                    <a:cubicBezTo>
                      <a:pt x="27" y="28"/>
                      <a:pt x="27" y="29"/>
                      <a:pt x="27" y="29"/>
                    </a:cubicBezTo>
                    <a:cubicBezTo>
                      <a:pt x="26" y="31"/>
                      <a:pt x="26" y="33"/>
                      <a:pt x="25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2" name="Freeform 155"/>
              <p:cNvSpPr/>
              <p:nvPr/>
            </p:nvSpPr>
            <p:spPr bwMode="auto">
              <a:xfrm>
                <a:off x="8067675" y="1276351"/>
                <a:ext cx="231775" cy="139700"/>
              </a:xfrm>
              <a:custGeom>
                <a:avLst/>
                <a:gdLst/>
                <a:ahLst/>
                <a:cxnLst>
                  <a:cxn ang="0">
                    <a:pos x="56" y="6"/>
                  </a:cxn>
                  <a:cxn ang="0">
                    <a:pos x="56" y="6"/>
                  </a:cxn>
                  <a:cxn ang="0">
                    <a:pos x="49" y="12"/>
                  </a:cxn>
                  <a:cxn ang="0">
                    <a:pos x="43" y="21"/>
                  </a:cxn>
                  <a:cxn ang="0">
                    <a:pos x="39" y="25"/>
                  </a:cxn>
                  <a:cxn ang="0">
                    <a:pos x="32" y="30"/>
                  </a:cxn>
                  <a:cxn ang="0">
                    <a:pos x="23" y="33"/>
                  </a:cxn>
                  <a:cxn ang="0">
                    <a:pos x="13" y="33"/>
                  </a:cxn>
                  <a:cxn ang="0">
                    <a:pos x="3" y="29"/>
                  </a:cxn>
                  <a:cxn ang="0">
                    <a:pos x="30" y="15"/>
                  </a:cxn>
                  <a:cxn ang="0">
                    <a:pos x="0" y="27"/>
                  </a:cxn>
                  <a:cxn ang="0">
                    <a:pos x="8" y="10"/>
                  </a:cxn>
                  <a:cxn ang="0">
                    <a:pos x="17" y="4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7" y="4"/>
                  </a:cxn>
                  <a:cxn ang="0">
                    <a:pos x="56" y="6"/>
                  </a:cxn>
                </a:cxnLst>
                <a:rect l="0" t="0" r="r" b="b"/>
                <a:pathLst>
                  <a:path w="56" h="34">
                    <a:moveTo>
                      <a:pt x="56" y="6"/>
                    </a:moveTo>
                    <a:cubicBezTo>
                      <a:pt x="56" y="6"/>
                      <a:pt x="56" y="6"/>
                      <a:pt x="56" y="6"/>
                    </a:cubicBezTo>
                    <a:cubicBezTo>
                      <a:pt x="53" y="7"/>
                      <a:pt x="50" y="9"/>
                      <a:pt x="49" y="12"/>
                    </a:cubicBezTo>
                    <a:cubicBezTo>
                      <a:pt x="47" y="15"/>
                      <a:pt x="45" y="18"/>
                      <a:pt x="43" y="21"/>
                    </a:cubicBezTo>
                    <a:cubicBezTo>
                      <a:pt x="42" y="22"/>
                      <a:pt x="40" y="23"/>
                      <a:pt x="39" y="25"/>
                    </a:cubicBezTo>
                    <a:cubicBezTo>
                      <a:pt x="37" y="27"/>
                      <a:pt x="34" y="28"/>
                      <a:pt x="32" y="30"/>
                    </a:cubicBezTo>
                    <a:cubicBezTo>
                      <a:pt x="29" y="32"/>
                      <a:pt x="26" y="33"/>
                      <a:pt x="23" y="33"/>
                    </a:cubicBezTo>
                    <a:cubicBezTo>
                      <a:pt x="19" y="34"/>
                      <a:pt x="16" y="33"/>
                      <a:pt x="13" y="33"/>
                    </a:cubicBezTo>
                    <a:cubicBezTo>
                      <a:pt x="9" y="32"/>
                      <a:pt x="6" y="31"/>
                      <a:pt x="3" y="29"/>
                    </a:cubicBezTo>
                    <a:cubicBezTo>
                      <a:pt x="11" y="23"/>
                      <a:pt x="20" y="19"/>
                      <a:pt x="30" y="15"/>
                    </a:cubicBezTo>
                    <a:cubicBezTo>
                      <a:pt x="17" y="16"/>
                      <a:pt x="7" y="20"/>
                      <a:pt x="0" y="27"/>
                    </a:cubicBezTo>
                    <a:cubicBezTo>
                      <a:pt x="2" y="19"/>
                      <a:pt x="5" y="13"/>
                      <a:pt x="8" y="10"/>
                    </a:cubicBezTo>
                    <a:cubicBezTo>
                      <a:pt x="11" y="7"/>
                      <a:pt x="13" y="5"/>
                      <a:pt x="17" y="4"/>
                    </a:cubicBezTo>
                    <a:cubicBezTo>
                      <a:pt x="19" y="2"/>
                      <a:pt x="22" y="2"/>
                      <a:pt x="25" y="1"/>
                    </a:cubicBezTo>
                    <a:cubicBezTo>
                      <a:pt x="28" y="1"/>
                      <a:pt x="30" y="0"/>
                      <a:pt x="33" y="1"/>
                    </a:cubicBezTo>
                    <a:cubicBezTo>
                      <a:pt x="36" y="1"/>
                      <a:pt x="41" y="2"/>
                      <a:pt x="47" y="4"/>
                    </a:cubicBezTo>
                    <a:lnTo>
                      <a:pt x="56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3" name="Freeform 157"/>
              <p:cNvSpPr/>
              <p:nvPr/>
            </p:nvSpPr>
            <p:spPr bwMode="auto">
              <a:xfrm>
                <a:off x="8054975" y="1814513"/>
                <a:ext cx="69850" cy="1238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7" y="5"/>
                  </a:cxn>
                  <a:cxn ang="0">
                    <a:pos x="17" y="11"/>
                  </a:cxn>
                  <a:cxn ang="0">
                    <a:pos x="17" y="14"/>
                  </a:cxn>
                  <a:cxn ang="0">
                    <a:pos x="17" y="19"/>
                  </a:cxn>
                  <a:cxn ang="0">
                    <a:pos x="14" y="23"/>
                  </a:cxn>
                  <a:cxn ang="0">
                    <a:pos x="10" y="27"/>
                  </a:cxn>
                  <a:cxn ang="0">
                    <a:pos x="5" y="29"/>
                  </a:cxn>
                  <a:cxn ang="0">
                    <a:pos x="10" y="13"/>
                  </a:cxn>
                  <a:cxn ang="0">
                    <a:pos x="3" y="30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3" y="10"/>
                  </a:cxn>
                  <a:cxn ang="0">
                    <a:pos x="6" y="6"/>
                  </a:cxn>
                  <a:cxn ang="0">
                    <a:pos x="13" y="2"/>
                  </a:cxn>
                  <a:cxn ang="0">
                    <a:pos x="17" y="0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16" y="1"/>
                      <a:pt x="16" y="3"/>
                      <a:pt x="17" y="5"/>
                    </a:cubicBezTo>
                    <a:cubicBezTo>
                      <a:pt x="17" y="7"/>
                      <a:pt x="17" y="9"/>
                      <a:pt x="17" y="11"/>
                    </a:cubicBezTo>
                    <a:cubicBezTo>
                      <a:pt x="17" y="12"/>
                      <a:pt x="17" y="13"/>
                      <a:pt x="17" y="14"/>
                    </a:cubicBezTo>
                    <a:cubicBezTo>
                      <a:pt x="17" y="15"/>
                      <a:pt x="17" y="17"/>
                      <a:pt x="17" y="19"/>
                    </a:cubicBezTo>
                    <a:cubicBezTo>
                      <a:pt x="16" y="20"/>
                      <a:pt x="15" y="22"/>
                      <a:pt x="14" y="23"/>
                    </a:cubicBezTo>
                    <a:cubicBezTo>
                      <a:pt x="13" y="25"/>
                      <a:pt x="12" y="26"/>
                      <a:pt x="10" y="27"/>
                    </a:cubicBezTo>
                    <a:cubicBezTo>
                      <a:pt x="9" y="28"/>
                      <a:pt x="7" y="29"/>
                      <a:pt x="5" y="29"/>
                    </a:cubicBezTo>
                    <a:cubicBezTo>
                      <a:pt x="6" y="24"/>
                      <a:pt x="8" y="18"/>
                      <a:pt x="10" y="13"/>
                    </a:cubicBezTo>
                    <a:cubicBezTo>
                      <a:pt x="6" y="18"/>
                      <a:pt x="3" y="24"/>
                      <a:pt x="3" y="30"/>
                    </a:cubicBezTo>
                    <a:cubicBezTo>
                      <a:pt x="1" y="26"/>
                      <a:pt x="0" y="22"/>
                      <a:pt x="0" y="19"/>
                    </a:cubicBezTo>
                    <a:cubicBezTo>
                      <a:pt x="0" y="18"/>
                      <a:pt x="0" y="16"/>
                      <a:pt x="1" y="14"/>
                    </a:cubicBezTo>
                    <a:cubicBezTo>
                      <a:pt x="1" y="12"/>
                      <a:pt x="2" y="11"/>
                      <a:pt x="3" y="10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7" y="5"/>
                      <a:pt x="9" y="4"/>
                      <a:pt x="13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4" name="Freeform 158"/>
              <p:cNvSpPr/>
              <p:nvPr/>
            </p:nvSpPr>
            <p:spPr bwMode="auto">
              <a:xfrm>
                <a:off x="8374062" y="1706563"/>
                <a:ext cx="193675" cy="153988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2" y="7"/>
                  </a:cxn>
                  <a:cxn ang="0">
                    <a:pos x="38" y="17"/>
                  </a:cxn>
                  <a:cxn ang="0">
                    <a:pos x="36" y="22"/>
                  </a:cxn>
                  <a:cxn ang="0">
                    <a:pos x="31" y="29"/>
                  </a:cxn>
                  <a:cxn ang="0">
                    <a:pos x="23" y="34"/>
                  </a:cxn>
                  <a:cxn ang="0">
                    <a:pos x="14" y="37"/>
                  </a:cxn>
                  <a:cxn ang="0">
                    <a:pos x="4" y="36"/>
                  </a:cxn>
                  <a:cxn ang="0">
                    <a:pos x="25" y="16"/>
                  </a:cxn>
                  <a:cxn ang="0">
                    <a:pos x="0" y="35"/>
                  </a:cxn>
                  <a:cxn ang="0">
                    <a:pos x="3" y="16"/>
                  </a:cxn>
                  <a:cxn ang="0">
                    <a:pos x="10" y="8"/>
                  </a:cxn>
                  <a:cxn ang="0">
                    <a:pos x="17" y="4"/>
                  </a:cxn>
                  <a:cxn ang="0">
                    <a:pos x="24" y="1"/>
                  </a:cxn>
                  <a:cxn ang="0">
                    <a:pos x="38" y="0"/>
                  </a:cxn>
                  <a:cxn ang="0">
                    <a:pos x="47" y="0"/>
                  </a:cxn>
                </a:cxnLst>
                <a:rect l="0" t="0" r="r" b="b"/>
                <a:pathLst>
                  <a:path w="47" h="37">
                    <a:moveTo>
                      <a:pt x="47" y="0"/>
                    </a:moveTo>
                    <a:cubicBezTo>
                      <a:pt x="44" y="2"/>
                      <a:pt x="42" y="5"/>
                      <a:pt x="42" y="7"/>
                    </a:cubicBezTo>
                    <a:cubicBezTo>
                      <a:pt x="41" y="11"/>
                      <a:pt x="40" y="14"/>
                      <a:pt x="38" y="17"/>
                    </a:cubicBezTo>
                    <a:cubicBezTo>
                      <a:pt x="38" y="19"/>
                      <a:pt x="37" y="20"/>
                      <a:pt x="36" y="22"/>
                    </a:cubicBezTo>
                    <a:cubicBezTo>
                      <a:pt x="35" y="24"/>
                      <a:pt x="33" y="27"/>
                      <a:pt x="31" y="29"/>
                    </a:cubicBezTo>
                    <a:cubicBezTo>
                      <a:pt x="28" y="31"/>
                      <a:pt x="26" y="33"/>
                      <a:pt x="23" y="34"/>
                    </a:cubicBezTo>
                    <a:cubicBezTo>
                      <a:pt x="20" y="36"/>
                      <a:pt x="17" y="36"/>
                      <a:pt x="14" y="37"/>
                    </a:cubicBezTo>
                    <a:cubicBezTo>
                      <a:pt x="11" y="37"/>
                      <a:pt x="8" y="37"/>
                      <a:pt x="4" y="36"/>
                    </a:cubicBezTo>
                    <a:cubicBezTo>
                      <a:pt x="10" y="28"/>
                      <a:pt x="17" y="21"/>
                      <a:pt x="25" y="16"/>
                    </a:cubicBezTo>
                    <a:cubicBezTo>
                      <a:pt x="14" y="20"/>
                      <a:pt x="5" y="26"/>
                      <a:pt x="0" y="35"/>
                    </a:cubicBezTo>
                    <a:cubicBezTo>
                      <a:pt x="0" y="27"/>
                      <a:pt x="1" y="21"/>
                      <a:pt x="3" y="16"/>
                    </a:cubicBezTo>
                    <a:cubicBezTo>
                      <a:pt x="5" y="13"/>
                      <a:pt x="7" y="11"/>
                      <a:pt x="10" y="8"/>
                    </a:cubicBezTo>
                    <a:cubicBezTo>
                      <a:pt x="12" y="7"/>
                      <a:pt x="14" y="5"/>
                      <a:pt x="17" y="4"/>
                    </a:cubicBezTo>
                    <a:cubicBezTo>
                      <a:pt x="19" y="3"/>
                      <a:pt x="22" y="2"/>
                      <a:pt x="24" y="1"/>
                    </a:cubicBezTo>
                    <a:cubicBezTo>
                      <a:pt x="27" y="0"/>
                      <a:pt x="32" y="0"/>
                      <a:pt x="38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5" name="Freeform 159"/>
              <p:cNvSpPr/>
              <p:nvPr/>
            </p:nvSpPr>
            <p:spPr bwMode="auto">
              <a:xfrm>
                <a:off x="6111875" y="1384301"/>
                <a:ext cx="231775" cy="139700"/>
              </a:xfrm>
              <a:custGeom>
                <a:avLst/>
                <a:gdLst/>
                <a:ahLst/>
                <a:cxnLst>
                  <a:cxn ang="0">
                    <a:pos x="39" y="4"/>
                  </a:cxn>
                  <a:cxn ang="0">
                    <a:pos x="48" y="10"/>
                  </a:cxn>
                  <a:cxn ang="0">
                    <a:pos x="56" y="27"/>
                  </a:cxn>
                  <a:cxn ang="0">
                    <a:pos x="26" y="15"/>
                  </a:cxn>
                  <a:cxn ang="0">
                    <a:pos x="53" y="29"/>
                  </a:cxn>
                  <a:cxn ang="0">
                    <a:pos x="43" y="33"/>
                  </a:cxn>
                  <a:cxn ang="0">
                    <a:pos x="33" y="33"/>
                  </a:cxn>
                  <a:cxn ang="0">
                    <a:pos x="24" y="30"/>
                  </a:cxn>
                  <a:cxn ang="0">
                    <a:pos x="17" y="25"/>
                  </a:cxn>
                  <a:cxn ang="0">
                    <a:pos x="13" y="21"/>
                  </a:cxn>
                  <a:cxn ang="0">
                    <a:pos x="7" y="12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9" y="4"/>
                  </a:cxn>
                  <a:cxn ang="0">
                    <a:pos x="23" y="1"/>
                  </a:cxn>
                  <a:cxn ang="0">
                    <a:pos x="31" y="1"/>
                  </a:cxn>
                  <a:cxn ang="0">
                    <a:pos x="39" y="4"/>
                  </a:cxn>
                </a:cxnLst>
                <a:rect l="0" t="0" r="r" b="b"/>
                <a:pathLst>
                  <a:path w="56" h="34">
                    <a:moveTo>
                      <a:pt x="39" y="4"/>
                    </a:moveTo>
                    <a:cubicBezTo>
                      <a:pt x="42" y="5"/>
                      <a:pt x="45" y="7"/>
                      <a:pt x="48" y="10"/>
                    </a:cubicBezTo>
                    <a:cubicBezTo>
                      <a:pt x="51" y="13"/>
                      <a:pt x="54" y="19"/>
                      <a:pt x="56" y="27"/>
                    </a:cubicBezTo>
                    <a:cubicBezTo>
                      <a:pt x="49" y="20"/>
                      <a:pt x="38" y="16"/>
                      <a:pt x="26" y="15"/>
                    </a:cubicBezTo>
                    <a:cubicBezTo>
                      <a:pt x="36" y="19"/>
                      <a:pt x="45" y="23"/>
                      <a:pt x="53" y="29"/>
                    </a:cubicBezTo>
                    <a:cubicBezTo>
                      <a:pt x="50" y="31"/>
                      <a:pt x="46" y="32"/>
                      <a:pt x="43" y="33"/>
                    </a:cubicBezTo>
                    <a:cubicBezTo>
                      <a:pt x="40" y="33"/>
                      <a:pt x="37" y="34"/>
                      <a:pt x="33" y="33"/>
                    </a:cubicBezTo>
                    <a:cubicBezTo>
                      <a:pt x="30" y="33"/>
                      <a:pt x="27" y="32"/>
                      <a:pt x="24" y="30"/>
                    </a:cubicBezTo>
                    <a:cubicBezTo>
                      <a:pt x="21" y="28"/>
                      <a:pt x="19" y="27"/>
                      <a:pt x="17" y="25"/>
                    </a:cubicBezTo>
                    <a:cubicBezTo>
                      <a:pt x="15" y="23"/>
                      <a:pt x="14" y="22"/>
                      <a:pt x="13" y="21"/>
                    </a:cubicBezTo>
                    <a:cubicBezTo>
                      <a:pt x="11" y="18"/>
                      <a:pt x="9" y="15"/>
                      <a:pt x="7" y="12"/>
                    </a:cubicBezTo>
                    <a:cubicBezTo>
                      <a:pt x="6" y="9"/>
                      <a:pt x="3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2"/>
                      <a:pt x="20" y="1"/>
                      <a:pt x="23" y="1"/>
                    </a:cubicBezTo>
                    <a:cubicBezTo>
                      <a:pt x="25" y="0"/>
                      <a:pt x="28" y="1"/>
                      <a:pt x="31" y="1"/>
                    </a:cubicBezTo>
                    <a:cubicBezTo>
                      <a:pt x="34" y="2"/>
                      <a:pt x="37" y="2"/>
                      <a:pt x="3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6" name="Freeform 160"/>
              <p:cNvSpPr/>
              <p:nvPr/>
            </p:nvSpPr>
            <p:spPr bwMode="auto">
              <a:xfrm>
                <a:off x="6111875" y="1968501"/>
                <a:ext cx="190500" cy="115888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30" y="0"/>
                  </a:cxn>
                  <a:cxn ang="0">
                    <a:pos x="46" y="5"/>
                  </a:cxn>
                  <a:cxn ang="0">
                    <a:pos x="21" y="17"/>
                  </a:cxn>
                  <a:cxn ang="0">
                    <a:pos x="45" y="8"/>
                  </a:cxn>
                  <a:cxn ang="0">
                    <a:pos x="42" y="17"/>
                  </a:cxn>
                  <a:cxn ang="0">
                    <a:pos x="36" y="23"/>
                  </a:cxn>
                  <a:cxn ang="0">
                    <a:pos x="29" y="27"/>
                  </a:cxn>
                  <a:cxn ang="0">
                    <a:pos x="21" y="28"/>
                  </a:cxn>
                  <a:cxn ang="0">
                    <a:pos x="17" y="28"/>
                  </a:cxn>
                  <a:cxn ang="0">
                    <a:pos x="8" y="2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3" y="21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1" y="2"/>
                  </a:cxn>
                </a:cxnLst>
                <a:rect l="0" t="0" r="r" b="b"/>
                <a:pathLst>
                  <a:path w="46" h="28">
                    <a:moveTo>
                      <a:pt x="21" y="2"/>
                    </a:moveTo>
                    <a:cubicBezTo>
                      <a:pt x="24" y="1"/>
                      <a:pt x="27" y="0"/>
                      <a:pt x="30" y="0"/>
                    </a:cubicBezTo>
                    <a:cubicBezTo>
                      <a:pt x="34" y="0"/>
                      <a:pt x="40" y="2"/>
                      <a:pt x="46" y="5"/>
                    </a:cubicBezTo>
                    <a:cubicBezTo>
                      <a:pt x="37" y="6"/>
                      <a:pt x="29" y="10"/>
                      <a:pt x="21" y="17"/>
                    </a:cubicBezTo>
                    <a:cubicBezTo>
                      <a:pt x="29" y="13"/>
                      <a:pt x="37" y="10"/>
                      <a:pt x="45" y="8"/>
                    </a:cubicBezTo>
                    <a:cubicBezTo>
                      <a:pt x="45" y="11"/>
                      <a:pt x="44" y="14"/>
                      <a:pt x="42" y="17"/>
                    </a:cubicBezTo>
                    <a:cubicBezTo>
                      <a:pt x="41" y="19"/>
                      <a:pt x="39" y="21"/>
                      <a:pt x="36" y="23"/>
                    </a:cubicBezTo>
                    <a:cubicBezTo>
                      <a:pt x="34" y="25"/>
                      <a:pt x="32" y="26"/>
                      <a:pt x="29" y="27"/>
                    </a:cubicBezTo>
                    <a:cubicBezTo>
                      <a:pt x="27" y="28"/>
                      <a:pt x="24" y="28"/>
                      <a:pt x="21" y="28"/>
                    </a:cubicBezTo>
                    <a:cubicBezTo>
                      <a:pt x="20" y="28"/>
                      <a:pt x="18" y="28"/>
                      <a:pt x="17" y="28"/>
                    </a:cubicBezTo>
                    <a:cubicBezTo>
                      <a:pt x="14" y="28"/>
                      <a:pt x="11" y="27"/>
                      <a:pt x="8" y="27"/>
                    </a:cubicBezTo>
                    <a:cubicBezTo>
                      <a:pt x="5" y="26"/>
                      <a:pt x="2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6" y="16"/>
                      <a:pt x="8" y="12"/>
                      <a:pt x="10" y="10"/>
                    </a:cubicBezTo>
                    <a:cubicBezTo>
                      <a:pt x="11" y="8"/>
                      <a:pt x="13" y="7"/>
                      <a:pt x="15" y="6"/>
                    </a:cubicBezTo>
                    <a:cubicBezTo>
                      <a:pt x="17" y="4"/>
                      <a:pt x="19" y="3"/>
                      <a:pt x="2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7" name="Freeform 161"/>
              <p:cNvSpPr/>
              <p:nvPr/>
            </p:nvSpPr>
            <p:spPr bwMode="auto">
              <a:xfrm>
                <a:off x="6686550" y="1276351"/>
                <a:ext cx="136525" cy="177800"/>
              </a:xfrm>
              <a:custGeom>
                <a:avLst/>
                <a:gdLst/>
                <a:ahLst/>
                <a:cxnLst>
                  <a:cxn ang="0">
                    <a:pos x="19" y="8"/>
                  </a:cxn>
                  <a:cxn ang="0">
                    <a:pos x="25" y="12"/>
                  </a:cxn>
                  <a:cxn ang="0">
                    <a:pos x="29" y="18"/>
                  </a:cxn>
                  <a:cxn ang="0">
                    <a:pos x="32" y="27"/>
                  </a:cxn>
                  <a:cxn ang="0">
                    <a:pos x="30" y="43"/>
                  </a:cxn>
                  <a:cxn ang="0">
                    <a:pos x="14" y="20"/>
                  </a:cxn>
                  <a:cxn ang="0">
                    <a:pos x="26" y="43"/>
                  </a:cxn>
                  <a:cxn ang="0">
                    <a:pos x="17" y="40"/>
                  </a:cxn>
                  <a:cxn ang="0">
                    <a:pos x="11" y="36"/>
                  </a:cxn>
                  <a:cxn ang="0">
                    <a:pos x="6" y="29"/>
                  </a:cxn>
                  <a:cxn ang="0">
                    <a:pos x="3" y="22"/>
                  </a:cxn>
                  <a:cxn ang="0">
                    <a:pos x="3" y="17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9" y="8"/>
                  </a:cxn>
                </a:cxnLst>
                <a:rect l="0" t="0" r="r" b="b"/>
                <a:pathLst>
                  <a:path w="33" h="43">
                    <a:moveTo>
                      <a:pt x="19" y="8"/>
                    </a:moveTo>
                    <a:cubicBezTo>
                      <a:pt x="21" y="9"/>
                      <a:pt x="23" y="10"/>
                      <a:pt x="25" y="12"/>
                    </a:cubicBezTo>
                    <a:cubicBezTo>
                      <a:pt x="27" y="14"/>
                      <a:pt x="28" y="16"/>
                      <a:pt x="29" y="18"/>
                    </a:cubicBezTo>
                    <a:cubicBezTo>
                      <a:pt x="31" y="21"/>
                      <a:pt x="32" y="24"/>
                      <a:pt x="32" y="27"/>
                    </a:cubicBezTo>
                    <a:cubicBezTo>
                      <a:pt x="33" y="31"/>
                      <a:pt x="32" y="36"/>
                      <a:pt x="30" y="43"/>
                    </a:cubicBezTo>
                    <a:cubicBezTo>
                      <a:pt x="28" y="34"/>
                      <a:pt x="23" y="27"/>
                      <a:pt x="14" y="20"/>
                    </a:cubicBezTo>
                    <a:cubicBezTo>
                      <a:pt x="19" y="27"/>
                      <a:pt x="23" y="35"/>
                      <a:pt x="26" y="43"/>
                    </a:cubicBezTo>
                    <a:cubicBezTo>
                      <a:pt x="23" y="43"/>
                      <a:pt x="20" y="42"/>
                      <a:pt x="17" y="40"/>
                    </a:cubicBezTo>
                    <a:cubicBezTo>
                      <a:pt x="15" y="39"/>
                      <a:pt x="13" y="38"/>
                      <a:pt x="11" y="36"/>
                    </a:cubicBezTo>
                    <a:cubicBezTo>
                      <a:pt x="9" y="34"/>
                      <a:pt x="7" y="32"/>
                      <a:pt x="6" y="29"/>
                    </a:cubicBezTo>
                    <a:cubicBezTo>
                      <a:pt x="4" y="27"/>
                      <a:pt x="4" y="24"/>
                      <a:pt x="3" y="22"/>
                    </a:cubicBezTo>
                    <a:cubicBezTo>
                      <a:pt x="3" y="20"/>
                      <a:pt x="3" y="19"/>
                      <a:pt x="3" y="17"/>
                    </a:cubicBezTo>
                    <a:cubicBezTo>
                      <a:pt x="3" y="14"/>
                      <a:pt x="3" y="11"/>
                      <a:pt x="3" y="8"/>
                    </a:cubicBezTo>
                    <a:cubicBezTo>
                      <a:pt x="3" y="5"/>
                      <a:pt x="2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3" y="5"/>
                      <a:pt x="17" y="6"/>
                      <a:pt x="1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8" name="Freeform 162"/>
              <p:cNvSpPr/>
              <p:nvPr/>
            </p:nvSpPr>
            <p:spPr bwMode="auto">
              <a:xfrm>
                <a:off x="8029575" y="1106488"/>
                <a:ext cx="223838" cy="1603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20" y="3"/>
                  </a:cxn>
                  <a:cxn ang="0">
                    <a:pos x="29" y="1"/>
                  </a:cxn>
                  <a:cxn ang="0">
                    <a:pos x="44" y="1"/>
                  </a:cxn>
                  <a:cxn ang="0">
                    <a:pos x="54" y="1"/>
                  </a:cxn>
                  <a:cxn ang="0">
                    <a:pos x="54" y="1"/>
                  </a:cxn>
                  <a:cxn ang="0">
                    <a:pos x="48" y="9"/>
                  </a:cxn>
                  <a:cxn ang="0">
                    <a:pos x="43" y="19"/>
                  </a:cxn>
                  <a:cxn ang="0">
                    <a:pos x="41" y="24"/>
                  </a:cxn>
                  <a:cxn ang="0">
                    <a:pos x="34" y="32"/>
                  </a:cxn>
                  <a:cxn ang="0">
                    <a:pos x="26" y="37"/>
                  </a:cxn>
                  <a:cxn ang="0">
                    <a:pos x="16" y="39"/>
                  </a:cxn>
                  <a:cxn ang="0">
                    <a:pos x="4" y="38"/>
                  </a:cxn>
                  <a:cxn ang="0">
                    <a:pos x="29" y="17"/>
                  </a:cxn>
                  <a:cxn ang="0">
                    <a:pos x="0" y="36"/>
                  </a:cxn>
                  <a:cxn ang="0">
                    <a:pos x="5" y="16"/>
                  </a:cxn>
                  <a:cxn ang="0">
                    <a:pos x="12" y="8"/>
                  </a:cxn>
                </a:cxnLst>
                <a:rect l="0" t="0" r="r" b="b"/>
                <a:pathLst>
                  <a:path w="54" h="39">
                    <a:moveTo>
                      <a:pt x="12" y="8"/>
                    </a:moveTo>
                    <a:cubicBezTo>
                      <a:pt x="15" y="6"/>
                      <a:pt x="17" y="4"/>
                      <a:pt x="20" y="3"/>
                    </a:cubicBezTo>
                    <a:cubicBezTo>
                      <a:pt x="23" y="2"/>
                      <a:pt x="26" y="1"/>
                      <a:pt x="29" y="1"/>
                    </a:cubicBezTo>
                    <a:cubicBezTo>
                      <a:pt x="32" y="0"/>
                      <a:pt x="37" y="0"/>
                      <a:pt x="4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1" y="3"/>
                      <a:pt x="49" y="6"/>
                      <a:pt x="48" y="9"/>
                    </a:cubicBezTo>
                    <a:cubicBezTo>
                      <a:pt x="46" y="12"/>
                      <a:pt x="45" y="16"/>
                      <a:pt x="43" y="19"/>
                    </a:cubicBezTo>
                    <a:cubicBezTo>
                      <a:pt x="43" y="21"/>
                      <a:pt x="42" y="23"/>
                      <a:pt x="41" y="24"/>
                    </a:cubicBezTo>
                    <a:cubicBezTo>
                      <a:pt x="39" y="27"/>
                      <a:pt x="37" y="30"/>
                      <a:pt x="34" y="32"/>
                    </a:cubicBezTo>
                    <a:cubicBezTo>
                      <a:pt x="31" y="34"/>
                      <a:pt x="29" y="36"/>
                      <a:pt x="26" y="37"/>
                    </a:cubicBezTo>
                    <a:cubicBezTo>
                      <a:pt x="22" y="38"/>
                      <a:pt x="19" y="39"/>
                      <a:pt x="16" y="39"/>
                    </a:cubicBezTo>
                    <a:cubicBezTo>
                      <a:pt x="12" y="39"/>
                      <a:pt x="8" y="39"/>
                      <a:pt x="4" y="38"/>
                    </a:cubicBezTo>
                    <a:cubicBezTo>
                      <a:pt x="11" y="30"/>
                      <a:pt x="20" y="23"/>
                      <a:pt x="29" y="17"/>
                    </a:cubicBezTo>
                    <a:cubicBezTo>
                      <a:pt x="16" y="21"/>
                      <a:pt x="6" y="27"/>
                      <a:pt x="0" y="36"/>
                    </a:cubicBezTo>
                    <a:cubicBezTo>
                      <a:pt x="1" y="27"/>
                      <a:pt x="2" y="21"/>
                      <a:pt x="5" y="16"/>
                    </a:cubicBezTo>
                    <a:cubicBezTo>
                      <a:pt x="7" y="13"/>
                      <a:pt x="9" y="10"/>
                      <a:pt x="1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9" name="Freeform 163"/>
              <p:cNvSpPr/>
              <p:nvPr/>
            </p:nvSpPr>
            <p:spPr bwMode="auto">
              <a:xfrm>
                <a:off x="7327900" y="438150"/>
                <a:ext cx="173038" cy="336550"/>
              </a:xfrm>
              <a:custGeom>
                <a:avLst/>
                <a:gdLst/>
                <a:ahLst/>
                <a:cxnLst>
                  <a:cxn ang="0">
                    <a:pos x="32" y="23"/>
                  </a:cxn>
                  <a:cxn ang="0">
                    <a:pos x="36" y="29"/>
                  </a:cxn>
                  <a:cxn ang="0">
                    <a:pos x="41" y="41"/>
                  </a:cxn>
                  <a:cxn ang="0">
                    <a:pos x="41" y="54"/>
                  </a:cxn>
                  <a:cxn ang="0">
                    <a:pos x="37" y="66"/>
                  </a:cxn>
                  <a:cxn ang="0">
                    <a:pos x="29" y="77"/>
                  </a:cxn>
                  <a:cxn ang="0">
                    <a:pos x="21" y="37"/>
                  </a:cxn>
                  <a:cxn ang="0">
                    <a:pos x="24" y="81"/>
                  </a:cxn>
                  <a:cxn ang="0">
                    <a:pos x="5" y="63"/>
                  </a:cxn>
                  <a:cxn ang="0">
                    <a:pos x="1" y="50"/>
                  </a:cxn>
                  <a:cxn ang="0">
                    <a:pos x="1" y="38"/>
                  </a:cxn>
                  <a:cxn ang="0">
                    <a:pos x="3" y="28"/>
                  </a:cxn>
                  <a:cxn ang="0">
                    <a:pos x="12" y="1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23" y="11"/>
                  </a:cxn>
                  <a:cxn ang="0">
                    <a:pos x="32" y="23"/>
                  </a:cxn>
                </a:cxnLst>
                <a:rect l="0" t="0" r="r" b="b"/>
                <a:pathLst>
                  <a:path w="42" h="81">
                    <a:moveTo>
                      <a:pt x="32" y="23"/>
                    </a:moveTo>
                    <a:cubicBezTo>
                      <a:pt x="34" y="25"/>
                      <a:pt x="35" y="27"/>
                      <a:pt x="36" y="29"/>
                    </a:cubicBezTo>
                    <a:cubicBezTo>
                      <a:pt x="38" y="33"/>
                      <a:pt x="40" y="37"/>
                      <a:pt x="41" y="41"/>
                    </a:cubicBezTo>
                    <a:cubicBezTo>
                      <a:pt x="42" y="45"/>
                      <a:pt x="42" y="49"/>
                      <a:pt x="41" y="54"/>
                    </a:cubicBezTo>
                    <a:cubicBezTo>
                      <a:pt x="40" y="58"/>
                      <a:pt x="39" y="62"/>
                      <a:pt x="37" y="66"/>
                    </a:cubicBezTo>
                    <a:cubicBezTo>
                      <a:pt x="35" y="70"/>
                      <a:pt x="32" y="74"/>
                      <a:pt x="29" y="77"/>
                    </a:cubicBezTo>
                    <a:cubicBezTo>
                      <a:pt x="24" y="65"/>
                      <a:pt x="22" y="51"/>
                      <a:pt x="21" y="37"/>
                    </a:cubicBezTo>
                    <a:cubicBezTo>
                      <a:pt x="17" y="54"/>
                      <a:pt x="18" y="68"/>
                      <a:pt x="24" y="81"/>
                    </a:cubicBezTo>
                    <a:cubicBezTo>
                      <a:pt x="15" y="75"/>
                      <a:pt x="9" y="69"/>
                      <a:pt x="5" y="63"/>
                    </a:cubicBezTo>
                    <a:cubicBezTo>
                      <a:pt x="3" y="59"/>
                      <a:pt x="2" y="55"/>
                      <a:pt x="1" y="50"/>
                    </a:cubicBezTo>
                    <a:cubicBezTo>
                      <a:pt x="0" y="46"/>
                      <a:pt x="0" y="42"/>
                      <a:pt x="1" y="38"/>
                    </a:cubicBezTo>
                    <a:cubicBezTo>
                      <a:pt x="1" y="35"/>
                      <a:pt x="2" y="31"/>
                      <a:pt x="3" y="28"/>
                    </a:cubicBezTo>
                    <a:cubicBezTo>
                      <a:pt x="4" y="24"/>
                      <a:pt x="7" y="18"/>
                      <a:pt x="12" y="1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21" y="9"/>
                      <a:pt x="23" y="11"/>
                    </a:cubicBezTo>
                    <a:cubicBezTo>
                      <a:pt x="26" y="15"/>
                      <a:pt x="29" y="19"/>
                      <a:pt x="3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0" name="Freeform 165"/>
              <p:cNvSpPr/>
              <p:nvPr/>
            </p:nvSpPr>
            <p:spPr bwMode="auto">
              <a:xfrm>
                <a:off x="7831137" y="1976438"/>
                <a:ext cx="144463" cy="98425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6" y="7"/>
                  </a:cxn>
                  <a:cxn ang="0">
                    <a:pos x="12" y="3"/>
                  </a:cxn>
                  <a:cxn ang="0">
                    <a:pos x="18" y="1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5"/>
                  </a:cxn>
                  <a:cxn ang="0">
                    <a:pos x="29" y="14"/>
                  </a:cxn>
                  <a:cxn ang="0">
                    <a:pos x="25" y="18"/>
                  </a:cxn>
                  <a:cxn ang="0">
                    <a:pos x="20" y="21"/>
                  </a:cxn>
                  <a:cxn ang="0">
                    <a:pos x="13" y="23"/>
                  </a:cxn>
                  <a:cxn ang="0">
                    <a:pos x="0" y="21"/>
                  </a:cxn>
                  <a:cxn ang="0">
                    <a:pos x="19" y="10"/>
                  </a:cxn>
                  <a:cxn ang="0">
                    <a:pos x="0" y="18"/>
                  </a:cxn>
                  <a:cxn ang="0">
                    <a:pos x="2" y="12"/>
                  </a:cxn>
                </a:cxnLst>
                <a:rect l="0" t="0" r="r" b="b"/>
                <a:pathLst>
                  <a:path w="35" h="24">
                    <a:moveTo>
                      <a:pt x="2" y="12"/>
                    </a:moveTo>
                    <a:cubicBezTo>
                      <a:pt x="3" y="10"/>
                      <a:pt x="5" y="8"/>
                      <a:pt x="6" y="7"/>
                    </a:cubicBezTo>
                    <a:cubicBezTo>
                      <a:pt x="8" y="5"/>
                      <a:pt x="9" y="4"/>
                      <a:pt x="12" y="3"/>
                    </a:cubicBezTo>
                    <a:cubicBezTo>
                      <a:pt x="14" y="2"/>
                      <a:pt x="16" y="2"/>
                      <a:pt x="18" y="1"/>
                    </a:cubicBezTo>
                    <a:cubicBezTo>
                      <a:pt x="19" y="1"/>
                      <a:pt x="20" y="1"/>
                      <a:pt x="21" y="1"/>
                    </a:cubicBezTo>
                    <a:cubicBezTo>
                      <a:pt x="24" y="1"/>
                      <a:pt x="26" y="1"/>
                      <a:pt x="29" y="1"/>
                    </a:cubicBezTo>
                    <a:cubicBezTo>
                      <a:pt x="31" y="2"/>
                      <a:pt x="33" y="1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10"/>
                      <a:pt x="30" y="13"/>
                      <a:pt x="29" y="14"/>
                    </a:cubicBezTo>
                    <a:cubicBezTo>
                      <a:pt x="28" y="15"/>
                      <a:pt x="26" y="17"/>
                      <a:pt x="25" y="18"/>
                    </a:cubicBezTo>
                    <a:cubicBezTo>
                      <a:pt x="24" y="19"/>
                      <a:pt x="22" y="21"/>
                      <a:pt x="20" y="21"/>
                    </a:cubicBezTo>
                    <a:cubicBezTo>
                      <a:pt x="18" y="22"/>
                      <a:pt x="16" y="23"/>
                      <a:pt x="13" y="23"/>
                    </a:cubicBezTo>
                    <a:cubicBezTo>
                      <a:pt x="10" y="24"/>
                      <a:pt x="6" y="23"/>
                      <a:pt x="0" y="21"/>
                    </a:cubicBezTo>
                    <a:cubicBezTo>
                      <a:pt x="7" y="20"/>
                      <a:pt x="14" y="16"/>
                      <a:pt x="19" y="10"/>
                    </a:cubicBezTo>
                    <a:cubicBezTo>
                      <a:pt x="13" y="13"/>
                      <a:pt x="7" y="16"/>
                      <a:pt x="0" y="18"/>
                    </a:cubicBezTo>
                    <a:cubicBezTo>
                      <a:pt x="0" y="16"/>
                      <a:pt x="1" y="14"/>
                      <a:pt x="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1" name="Freeform 166"/>
              <p:cNvSpPr/>
              <p:nvPr/>
            </p:nvSpPr>
            <p:spPr bwMode="auto">
              <a:xfrm>
                <a:off x="7158037" y="1644651"/>
                <a:ext cx="180975" cy="32385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7" y="11"/>
                  </a:cxn>
                  <a:cxn ang="0">
                    <a:pos x="43" y="29"/>
                  </a:cxn>
                  <a:cxn ang="0">
                    <a:pos x="43" y="40"/>
                  </a:cxn>
                  <a:cxn ang="0">
                    <a:pos x="41" y="51"/>
                  </a:cxn>
                  <a:cxn ang="0">
                    <a:pos x="34" y="63"/>
                  </a:cxn>
                  <a:cxn ang="0">
                    <a:pos x="12" y="78"/>
                  </a:cxn>
                  <a:cxn ang="0">
                    <a:pos x="24" y="36"/>
                  </a:cxn>
                  <a:cxn ang="0">
                    <a:pos x="8" y="74"/>
                  </a:cxn>
                  <a:cxn ang="0">
                    <a:pos x="2" y="62"/>
                  </a:cxn>
                  <a:cxn ang="0">
                    <a:pos x="1" y="49"/>
                  </a:cxn>
                  <a:cxn ang="0">
                    <a:pos x="4" y="37"/>
                  </a:cxn>
                  <a:cxn ang="0">
                    <a:pos x="10" y="26"/>
                  </a:cxn>
                  <a:cxn ang="0">
                    <a:pos x="15" y="21"/>
                  </a:cxn>
                  <a:cxn ang="0">
                    <a:pos x="26" y="11"/>
                  </a:cxn>
                  <a:cxn ang="0">
                    <a:pos x="33" y="0"/>
                  </a:cxn>
                </a:cxnLst>
                <a:rect l="0" t="0" r="r" b="b"/>
                <a:pathLst>
                  <a:path w="44" h="78">
                    <a:moveTo>
                      <a:pt x="33" y="0"/>
                    </a:moveTo>
                    <a:cubicBezTo>
                      <a:pt x="37" y="11"/>
                      <a:pt x="37" y="11"/>
                      <a:pt x="37" y="11"/>
                    </a:cubicBezTo>
                    <a:cubicBezTo>
                      <a:pt x="41" y="19"/>
                      <a:pt x="43" y="25"/>
                      <a:pt x="43" y="29"/>
                    </a:cubicBezTo>
                    <a:cubicBezTo>
                      <a:pt x="44" y="33"/>
                      <a:pt x="44" y="36"/>
                      <a:pt x="43" y="40"/>
                    </a:cubicBezTo>
                    <a:cubicBezTo>
                      <a:pt x="43" y="44"/>
                      <a:pt x="42" y="47"/>
                      <a:pt x="41" y="51"/>
                    </a:cubicBezTo>
                    <a:cubicBezTo>
                      <a:pt x="39" y="56"/>
                      <a:pt x="37" y="60"/>
                      <a:pt x="34" y="63"/>
                    </a:cubicBezTo>
                    <a:cubicBezTo>
                      <a:pt x="30" y="68"/>
                      <a:pt x="22" y="73"/>
                      <a:pt x="12" y="78"/>
                    </a:cubicBezTo>
                    <a:cubicBezTo>
                      <a:pt x="20" y="67"/>
                      <a:pt x="24" y="53"/>
                      <a:pt x="24" y="36"/>
                    </a:cubicBezTo>
                    <a:cubicBezTo>
                      <a:pt x="20" y="50"/>
                      <a:pt x="15" y="62"/>
                      <a:pt x="8" y="74"/>
                    </a:cubicBezTo>
                    <a:cubicBezTo>
                      <a:pt x="5" y="70"/>
                      <a:pt x="3" y="66"/>
                      <a:pt x="2" y="62"/>
                    </a:cubicBezTo>
                    <a:cubicBezTo>
                      <a:pt x="1" y="58"/>
                      <a:pt x="0" y="53"/>
                      <a:pt x="1" y="49"/>
                    </a:cubicBezTo>
                    <a:cubicBezTo>
                      <a:pt x="1" y="45"/>
                      <a:pt x="2" y="41"/>
                      <a:pt x="4" y="37"/>
                    </a:cubicBezTo>
                    <a:cubicBezTo>
                      <a:pt x="5" y="33"/>
                      <a:pt x="8" y="29"/>
                      <a:pt x="10" y="26"/>
                    </a:cubicBezTo>
                    <a:cubicBezTo>
                      <a:pt x="12" y="24"/>
                      <a:pt x="13" y="22"/>
                      <a:pt x="15" y="21"/>
                    </a:cubicBezTo>
                    <a:cubicBezTo>
                      <a:pt x="19" y="17"/>
                      <a:pt x="23" y="14"/>
                      <a:pt x="26" y="11"/>
                    </a:cubicBezTo>
                    <a:cubicBezTo>
                      <a:pt x="30" y="8"/>
                      <a:pt x="32" y="5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2" name="Freeform 167"/>
              <p:cNvSpPr/>
              <p:nvPr/>
            </p:nvSpPr>
            <p:spPr bwMode="auto">
              <a:xfrm>
                <a:off x="8196262" y="1428751"/>
                <a:ext cx="93663" cy="157163"/>
              </a:xfrm>
              <a:custGeom>
                <a:avLst/>
                <a:gdLst/>
                <a:ahLst/>
                <a:cxnLst>
                  <a:cxn ang="0">
                    <a:pos x="21" y="24"/>
                  </a:cxn>
                  <a:cxn ang="0">
                    <a:pos x="21" y="26"/>
                  </a:cxn>
                  <a:cxn ang="0">
                    <a:pos x="17" y="32"/>
                  </a:cxn>
                  <a:cxn ang="0">
                    <a:pos x="5" y="38"/>
                  </a:cxn>
                  <a:cxn ang="0">
                    <a:pos x="12" y="18"/>
                  </a:cxn>
                  <a:cxn ang="0">
                    <a:pos x="4" y="36"/>
                  </a:cxn>
                  <a:cxn ang="0">
                    <a:pos x="1" y="30"/>
                  </a:cxn>
                  <a:cxn ang="0">
                    <a:pos x="1" y="24"/>
                  </a:cxn>
                  <a:cxn ang="0">
                    <a:pos x="2" y="18"/>
                  </a:cxn>
                  <a:cxn ang="0">
                    <a:pos x="6" y="12"/>
                  </a:cxn>
                  <a:cxn ang="0">
                    <a:pos x="9" y="10"/>
                  </a:cxn>
                  <a:cxn ang="0">
                    <a:pos x="14" y="5"/>
                  </a:cxn>
                  <a:cxn ang="0">
                    <a:pos x="18" y="0"/>
                  </a:cxn>
                  <a:cxn ang="0">
                    <a:pos x="20" y="6"/>
                  </a:cxn>
                  <a:cxn ang="0">
                    <a:pos x="23" y="15"/>
                  </a:cxn>
                  <a:cxn ang="0">
                    <a:pos x="23" y="18"/>
                  </a:cxn>
                  <a:cxn ang="0">
                    <a:pos x="22" y="21"/>
                  </a:cxn>
                  <a:cxn ang="0">
                    <a:pos x="21" y="24"/>
                  </a:cxn>
                </a:cxnLst>
                <a:rect l="0" t="0" r="r" b="b"/>
                <a:pathLst>
                  <a:path w="23" h="38">
                    <a:moveTo>
                      <a:pt x="21" y="24"/>
                    </a:moveTo>
                    <a:cubicBezTo>
                      <a:pt x="21" y="25"/>
                      <a:pt x="21" y="25"/>
                      <a:pt x="21" y="26"/>
                    </a:cubicBezTo>
                    <a:cubicBezTo>
                      <a:pt x="20" y="28"/>
                      <a:pt x="18" y="30"/>
                      <a:pt x="17" y="32"/>
                    </a:cubicBezTo>
                    <a:cubicBezTo>
                      <a:pt x="15" y="34"/>
                      <a:pt x="11" y="36"/>
                      <a:pt x="5" y="38"/>
                    </a:cubicBezTo>
                    <a:cubicBezTo>
                      <a:pt x="10" y="33"/>
                      <a:pt x="12" y="26"/>
                      <a:pt x="12" y="18"/>
                    </a:cubicBezTo>
                    <a:cubicBezTo>
                      <a:pt x="10" y="25"/>
                      <a:pt x="7" y="31"/>
                      <a:pt x="4" y="36"/>
                    </a:cubicBezTo>
                    <a:cubicBezTo>
                      <a:pt x="2" y="34"/>
                      <a:pt x="1" y="32"/>
                      <a:pt x="1" y="30"/>
                    </a:cubicBezTo>
                    <a:cubicBezTo>
                      <a:pt x="0" y="28"/>
                      <a:pt x="0" y="26"/>
                      <a:pt x="1" y="24"/>
                    </a:cubicBezTo>
                    <a:cubicBezTo>
                      <a:pt x="1" y="22"/>
                      <a:pt x="1" y="20"/>
                      <a:pt x="2" y="18"/>
                    </a:cubicBezTo>
                    <a:cubicBezTo>
                      <a:pt x="3" y="16"/>
                      <a:pt x="5" y="14"/>
                      <a:pt x="6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11" y="8"/>
                      <a:pt x="13" y="7"/>
                      <a:pt x="14" y="5"/>
                    </a:cubicBezTo>
                    <a:cubicBezTo>
                      <a:pt x="16" y="4"/>
                      <a:pt x="17" y="2"/>
                      <a:pt x="18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10"/>
                      <a:pt x="22" y="13"/>
                      <a:pt x="23" y="15"/>
                    </a:cubicBezTo>
                    <a:cubicBezTo>
                      <a:pt x="23" y="16"/>
                      <a:pt x="23" y="17"/>
                      <a:pt x="23" y="18"/>
                    </a:cubicBezTo>
                    <a:cubicBezTo>
                      <a:pt x="22" y="19"/>
                      <a:pt x="22" y="20"/>
                      <a:pt x="22" y="21"/>
                    </a:cubicBezTo>
                    <a:cubicBezTo>
                      <a:pt x="22" y="22"/>
                      <a:pt x="21" y="23"/>
                      <a:pt x="2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3" name="Freeform 169"/>
              <p:cNvSpPr/>
              <p:nvPr/>
            </p:nvSpPr>
            <p:spPr bwMode="auto">
              <a:xfrm>
                <a:off x="6884987" y="563563"/>
                <a:ext cx="136525" cy="260350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21" y="0"/>
                  </a:cxn>
                  <a:cxn ang="0">
                    <a:pos x="26" y="8"/>
                  </a:cxn>
                  <a:cxn ang="0">
                    <a:pos x="32" y="23"/>
                  </a:cxn>
                  <a:cxn ang="0">
                    <a:pos x="33" y="31"/>
                  </a:cxn>
                  <a:cxn ang="0">
                    <a:pos x="32" y="40"/>
                  </a:cxn>
                  <a:cxn ang="0">
                    <a:pos x="27" y="51"/>
                  </a:cxn>
                  <a:cxn ang="0">
                    <a:pos x="11" y="63"/>
                  </a:cxn>
                  <a:cxn ang="0">
                    <a:pos x="17" y="29"/>
                  </a:cxn>
                  <a:cxn ang="0">
                    <a:pos x="8" y="60"/>
                  </a:cxn>
                  <a:cxn ang="0">
                    <a:pos x="2" y="50"/>
                  </a:cxn>
                  <a:cxn ang="0">
                    <a:pos x="0" y="40"/>
                  </a:cxn>
                  <a:cxn ang="0">
                    <a:pos x="1" y="30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7" y="8"/>
                  </a:cxn>
                </a:cxnLst>
                <a:rect l="0" t="0" r="r" b="b"/>
                <a:pathLst>
                  <a:path w="33" h="63">
                    <a:moveTo>
                      <a:pt x="17" y="8"/>
                    </a:moveTo>
                    <a:cubicBezTo>
                      <a:pt x="19" y="6"/>
                      <a:pt x="21" y="4"/>
                      <a:pt x="21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9" y="15"/>
                      <a:pt x="31" y="20"/>
                      <a:pt x="32" y="23"/>
                    </a:cubicBezTo>
                    <a:cubicBezTo>
                      <a:pt x="32" y="25"/>
                      <a:pt x="33" y="28"/>
                      <a:pt x="33" y="31"/>
                    </a:cubicBezTo>
                    <a:cubicBezTo>
                      <a:pt x="33" y="34"/>
                      <a:pt x="33" y="37"/>
                      <a:pt x="32" y="40"/>
                    </a:cubicBezTo>
                    <a:cubicBezTo>
                      <a:pt x="31" y="44"/>
                      <a:pt x="29" y="48"/>
                      <a:pt x="27" y="51"/>
                    </a:cubicBezTo>
                    <a:cubicBezTo>
                      <a:pt x="24" y="55"/>
                      <a:pt x="19" y="59"/>
                      <a:pt x="11" y="63"/>
                    </a:cubicBezTo>
                    <a:cubicBezTo>
                      <a:pt x="17" y="54"/>
                      <a:pt x="19" y="42"/>
                      <a:pt x="17" y="29"/>
                    </a:cubicBezTo>
                    <a:cubicBezTo>
                      <a:pt x="15" y="40"/>
                      <a:pt x="12" y="50"/>
                      <a:pt x="8" y="60"/>
                    </a:cubicBezTo>
                    <a:cubicBezTo>
                      <a:pt x="5" y="57"/>
                      <a:pt x="3" y="54"/>
                      <a:pt x="2" y="50"/>
                    </a:cubicBezTo>
                    <a:cubicBezTo>
                      <a:pt x="1" y="47"/>
                      <a:pt x="0" y="44"/>
                      <a:pt x="0" y="40"/>
                    </a:cubicBezTo>
                    <a:cubicBezTo>
                      <a:pt x="0" y="37"/>
                      <a:pt x="0" y="34"/>
                      <a:pt x="1" y="30"/>
                    </a:cubicBezTo>
                    <a:cubicBezTo>
                      <a:pt x="2" y="27"/>
                      <a:pt x="4" y="24"/>
                      <a:pt x="5" y="21"/>
                    </a:cubicBezTo>
                    <a:cubicBezTo>
                      <a:pt x="6" y="20"/>
                      <a:pt x="8" y="18"/>
                      <a:pt x="9" y="17"/>
                    </a:cubicBezTo>
                    <a:cubicBezTo>
                      <a:pt x="11" y="14"/>
                      <a:pt x="14" y="11"/>
                      <a:pt x="17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4" name="Freeform 170"/>
              <p:cNvSpPr/>
              <p:nvPr/>
            </p:nvSpPr>
            <p:spPr bwMode="auto">
              <a:xfrm>
                <a:off x="5818187" y="1608138"/>
                <a:ext cx="384175" cy="222250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11"/>
                  </a:cxn>
                  <a:cxn ang="0">
                    <a:pos x="14" y="6"/>
                  </a:cxn>
                  <a:cxn ang="0">
                    <a:pos x="36" y="0"/>
                  </a:cxn>
                  <a:cxn ang="0">
                    <a:pos x="49" y="1"/>
                  </a:cxn>
                  <a:cxn ang="0">
                    <a:pos x="62" y="5"/>
                  </a:cxn>
                  <a:cxn ang="0">
                    <a:pos x="77" y="14"/>
                  </a:cxn>
                  <a:cxn ang="0">
                    <a:pos x="93" y="41"/>
                  </a:cxn>
                  <a:cxn ang="0">
                    <a:pos x="43" y="25"/>
                  </a:cxn>
                  <a:cxn ang="0">
                    <a:pos x="88" y="46"/>
                  </a:cxn>
                  <a:cxn ang="0">
                    <a:pos x="73" y="52"/>
                  </a:cxn>
                  <a:cxn ang="0">
                    <a:pos x="58" y="53"/>
                  </a:cxn>
                  <a:cxn ang="0">
                    <a:pos x="43" y="49"/>
                  </a:cxn>
                  <a:cxn ang="0">
                    <a:pos x="30" y="40"/>
                  </a:cxn>
                  <a:cxn ang="0">
                    <a:pos x="24" y="34"/>
                  </a:cxn>
                  <a:cxn ang="0">
                    <a:pos x="13" y="20"/>
                  </a:cxn>
                  <a:cxn ang="0">
                    <a:pos x="0" y="11"/>
                  </a:cxn>
                </a:cxnLst>
                <a:rect l="0" t="0" r="r" b="b"/>
                <a:pathLst>
                  <a:path w="93" h="54">
                    <a:moveTo>
                      <a:pt x="0" y="11"/>
                    </a:moveTo>
                    <a:cubicBezTo>
                      <a:pt x="0" y="11"/>
                      <a:pt x="0" y="11"/>
                      <a:pt x="1" y="1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4" y="3"/>
                      <a:pt x="31" y="1"/>
                      <a:pt x="36" y="0"/>
                    </a:cubicBezTo>
                    <a:cubicBezTo>
                      <a:pt x="40" y="0"/>
                      <a:pt x="44" y="0"/>
                      <a:pt x="49" y="1"/>
                    </a:cubicBezTo>
                    <a:cubicBezTo>
                      <a:pt x="54" y="1"/>
                      <a:pt x="58" y="3"/>
                      <a:pt x="62" y="5"/>
                    </a:cubicBezTo>
                    <a:cubicBezTo>
                      <a:pt x="68" y="7"/>
                      <a:pt x="72" y="10"/>
                      <a:pt x="77" y="14"/>
                    </a:cubicBezTo>
                    <a:cubicBezTo>
                      <a:pt x="82" y="20"/>
                      <a:pt x="88" y="29"/>
                      <a:pt x="93" y="41"/>
                    </a:cubicBezTo>
                    <a:cubicBezTo>
                      <a:pt x="80" y="31"/>
                      <a:pt x="63" y="25"/>
                      <a:pt x="43" y="25"/>
                    </a:cubicBezTo>
                    <a:cubicBezTo>
                      <a:pt x="59" y="30"/>
                      <a:pt x="74" y="37"/>
                      <a:pt x="88" y="46"/>
                    </a:cubicBezTo>
                    <a:cubicBezTo>
                      <a:pt x="83" y="49"/>
                      <a:pt x="78" y="51"/>
                      <a:pt x="73" y="52"/>
                    </a:cubicBezTo>
                    <a:cubicBezTo>
                      <a:pt x="68" y="53"/>
                      <a:pt x="63" y="54"/>
                      <a:pt x="58" y="53"/>
                    </a:cubicBezTo>
                    <a:cubicBezTo>
                      <a:pt x="53" y="52"/>
                      <a:pt x="48" y="51"/>
                      <a:pt x="43" y="49"/>
                    </a:cubicBezTo>
                    <a:cubicBezTo>
                      <a:pt x="38" y="46"/>
                      <a:pt x="34" y="43"/>
                      <a:pt x="30" y="40"/>
                    </a:cubicBezTo>
                    <a:cubicBezTo>
                      <a:pt x="28" y="38"/>
                      <a:pt x="26" y="36"/>
                      <a:pt x="24" y="34"/>
                    </a:cubicBezTo>
                    <a:cubicBezTo>
                      <a:pt x="20" y="29"/>
                      <a:pt x="16" y="25"/>
                      <a:pt x="13" y="20"/>
                    </a:cubicBezTo>
                    <a:cubicBezTo>
                      <a:pt x="10" y="16"/>
                      <a:pt x="6" y="13"/>
                      <a:pt x="0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5" name="Freeform 171"/>
              <p:cNvSpPr/>
              <p:nvPr/>
            </p:nvSpPr>
            <p:spPr bwMode="auto">
              <a:xfrm>
                <a:off x="6305550" y="1255713"/>
                <a:ext cx="182563" cy="203200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38" y="18"/>
                  </a:cxn>
                  <a:cxn ang="0">
                    <a:pos x="43" y="28"/>
                  </a:cxn>
                  <a:cxn ang="0">
                    <a:pos x="42" y="48"/>
                  </a:cxn>
                  <a:cxn ang="0">
                    <a:pos x="19" y="21"/>
                  </a:cxn>
                  <a:cxn ang="0">
                    <a:pos x="37" y="48"/>
                  </a:cxn>
                  <a:cxn ang="0">
                    <a:pos x="26" y="47"/>
                  </a:cxn>
                  <a:cxn ang="0">
                    <a:pos x="17" y="42"/>
                  </a:cxn>
                  <a:cxn ang="0">
                    <a:pos x="10" y="35"/>
                  </a:cxn>
                  <a:cxn ang="0">
                    <a:pos x="6" y="26"/>
                  </a:cxn>
                  <a:cxn ang="0">
                    <a:pos x="5" y="20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9" y="2"/>
                  </a:cxn>
                  <a:cxn ang="0">
                    <a:pos x="24" y="6"/>
                  </a:cxn>
                  <a:cxn ang="0">
                    <a:pos x="32" y="11"/>
                  </a:cxn>
                </a:cxnLst>
                <a:rect l="0" t="0" r="r" b="b"/>
                <a:pathLst>
                  <a:path w="44" h="49">
                    <a:moveTo>
                      <a:pt x="32" y="11"/>
                    </a:moveTo>
                    <a:cubicBezTo>
                      <a:pt x="34" y="13"/>
                      <a:pt x="36" y="15"/>
                      <a:pt x="38" y="18"/>
                    </a:cubicBezTo>
                    <a:cubicBezTo>
                      <a:pt x="40" y="21"/>
                      <a:pt x="42" y="24"/>
                      <a:pt x="43" y="28"/>
                    </a:cubicBezTo>
                    <a:cubicBezTo>
                      <a:pt x="44" y="33"/>
                      <a:pt x="44" y="39"/>
                      <a:pt x="42" y="48"/>
                    </a:cubicBezTo>
                    <a:cubicBezTo>
                      <a:pt x="38" y="38"/>
                      <a:pt x="31" y="29"/>
                      <a:pt x="19" y="21"/>
                    </a:cubicBezTo>
                    <a:cubicBezTo>
                      <a:pt x="27" y="30"/>
                      <a:pt x="33" y="39"/>
                      <a:pt x="37" y="48"/>
                    </a:cubicBezTo>
                    <a:cubicBezTo>
                      <a:pt x="34" y="49"/>
                      <a:pt x="30" y="48"/>
                      <a:pt x="26" y="47"/>
                    </a:cubicBezTo>
                    <a:cubicBezTo>
                      <a:pt x="23" y="46"/>
                      <a:pt x="20" y="44"/>
                      <a:pt x="17" y="42"/>
                    </a:cubicBezTo>
                    <a:cubicBezTo>
                      <a:pt x="15" y="40"/>
                      <a:pt x="12" y="38"/>
                      <a:pt x="10" y="35"/>
                    </a:cubicBezTo>
                    <a:cubicBezTo>
                      <a:pt x="9" y="32"/>
                      <a:pt x="7" y="29"/>
                      <a:pt x="6" y="26"/>
                    </a:cubicBezTo>
                    <a:cubicBezTo>
                      <a:pt x="6" y="24"/>
                      <a:pt x="5" y="22"/>
                      <a:pt x="5" y="20"/>
                    </a:cubicBezTo>
                    <a:cubicBezTo>
                      <a:pt x="5" y="16"/>
                      <a:pt x="4" y="12"/>
                      <a:pt x="4" y="9"/>
                    </a:cubicBezTo>
                    <a:cubicBezTo>
                      <a:pt x="4" y="5"/>
                      <a:pt x="2" y="3"/>
                      <a:pt x="0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3"/>
                      <a:pt x="22" y="5"/>
                      <a:pt x="24" y="6"/>
                    </a:cubicBezTo>
                    <a:cubicBezTo>
                      <a:pt x="27" y="7"/>
                      <a:pt x="29" y="9"/>
                      <a:pt x="3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6" name="Freeform 172"/>
              <p:cNvSpPr/>
              <p:nvPr/>
            </p:nvSpPr>
            <p:spPr bwMode="auto">
              <a:xfrm>
                <a:off x="6380162" y="641351"/>
                <a:ext cx="223838" cy="244475"/>
              </a:xfrm>
              <a:custGeom>
                <a:avLst/>
                <a:gdLst/>
                <a:ahLst/>
                <a:cxnLst>
                  <a:cxn ang="0">
                    <a:pos x="52" y="34"/>
                  </a:cxn>
                  <a:cxn ang="0">
                    <a:pos x="51" y="58"/>
                  </a:cxn>
                  <a:cxn ang="0">
                    <a:pos x="24" y="26"/>
                  </a:cxn>
                  <a:cxn ang="0">
                    <a:pos x="46" y="58"/>
                  </a:cxn>
                  <a:cxn ang="0">
                    <a:pos x="32" y="57"/>
                  </a:cxn>
                  <a:cxn ang="0">
                    <a:pos x="22" y="51"/>
                  </a:cxn>
                  <a:cxn ang="0">
                    <a:pos x="13" y="42"/>
                  </a:cxn>
                  <a:cxn ang="0">
                    <a:pos x="8" y="31"/>
                  </a:cxn>
                  <a:cxn ang="0">
                    <a:pos x="7" y="24"/>
                  </a:cxn>
                  <a:cxn ang="0">
                    <a:pos x="5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3"/>
                  </a:cxn>
                  <a:cxn ang="0">
                    <a:pos x="30" y="8"/>
                  </a:cxn>
                  <a:cxn ang="0">
                    <a:pos x="39" y="13"/>
                  </a:cxn>
                  <a:cxn ang="0">
                    <a:pos x="47" y="21"/>
                  </a:cxn>
                  <a:cxn ang="0">
                    <a:pos x="52" y="34"/>
                  </a:cxn>
                </a:cxnLst>
                <a:rect l="0" t="0" r="r" b="b"/>
                <a:pathLst>
                  <a:path w="54" h="59">
                    <a:moveTo>
                      <a:pt x="52" y="34"/>
                    </a:moveTo>
                    <a:cubicBezTo>
                      <a:pt x="54" y="40"/>
                      <a:pt x="53" y="48"/>
                      <a:pt x="51" y="58"/>
                    </a:cubicBezTo>
                    <a:cubicBezTo>
                      <a:pt x="47" y="46"/>
                      <a:pt x="38" y="35"/>
                      <a:pt x="24" y="26"/>
                    </a:cubicBezTo>
                    <a:cubicBezTo>
                      <a:pt x="33" y="36"/>
                      <a:pt x="40" y="47"/>
                      <a:pt x="46" y="58"/>
                    </a:cubicBezTo>
                    <a:cubicBezTo>
                      <a:pt x="41" y="59"/>
                      <a:pt x="37" y="58"/>
                      <a:pt x="32" y="57"/>
                    </a:cubicBezTo>
                    <a:cubicBezTo>
                      <a:pt x="29" y="55"/>
                      <a:pt x="25" y="53"/>
                      <a:pt x="22" y="51"/>
                    </a:cubicBezTo>
                    <a:cubicBezTo>
                      <a:pt x="18" y="48"/>
                      <a:pt x="16" y="45"/>
                      <a:pt x="13" y="42"/>
                    </a:cubicBezTo>
                    <a:cubicBezTo>
                      <a:pt x="11" y="38"/>
                      <a:pt x="10" y="35"/>
                      <a:pt x="8" y="31"/>
                    </a:cubicBezTo>
                    <a:cubicBezTo>
                      <a:pt x="8" y="29"/>
                      <a:pt x="7" y="27"/>
                      <a:pt x="7" y="24"/>
                    </a:cubicBezTo>
                    <a:cubicBezTo>
                      <a:pt x="6" y="20"/>
                      <a:pt x="6" y="15"/>
                      <a:pt x="5" y="11"/>
                    </a:cubicBezTo>
                    <a:cubicBezTo>
                      <a:pt x="5" y="7"/>
                      <a:pt x="4" y="3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21" y="4"/>
                      <a:pt x="27" y="6"/>
                      <a:pt x="30" y="8"/>
                    </a:cubicBezTo>
                    <a:cubicBezTo>
                      <a:pt x="33" y="9"/>
                      <a:pt x="36" y="11"/>
                      <a:pt x="39" y="13"/>
                    </a:cubicBezTo>
                    <a:cubicBezTo>
                      <a:pt x="42" y="16"/>
                      <a:pt x="44" y="18"/>
                      <a:pt x="47" y="21"/>
                    </a:cubicBezTo>
                    <a:cubicBezTo>
                      <a:pt x="49" y="25"/>
                      <a:pt x="51" y="29"/>
                      <a:pt x="52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7" name="Freeform 173"/>
              <p:cNvSpPr/>
              <p:nvPr/>
            </p:nvSpPr>
            <p:spPr bwMode="auto">
              <a:xfrm>
                <a:off x="6950075" y="1022351"/>
                <a:ext cx="141288" cy="257175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6" y="21"/>
                  </a:cxn>
                  <a:cxn ang="0">
                    <a:pos x="10" y="16"/>
                  </a:cxn>
                  <a:cxn ang="0">
                    <a:pos x="18" y="8"/>
                  </a:cxn>
                  <a:cxn ang="0">
                    <a:pos x="22" y="0"/>
                  </a:cxn>
                  <a:cxn ang="0">
                    <a:pos x="26" y="8"/>
                  </a:cxn>
                  <a:cxn ang="0">
                    <a:pos x="33" y="22"/>
                  </a:cxn>
                  <a:cxn ang="0">
                    <a:pos x="34" y="31"/>
                  </a:cxn>
                  <a:cxn ang="0">
                    <a:pos x="33" y="40"/>
                  </a:cxn>
                  <a:cxn ang="0">
                    <a:pos x="28" y="50"/>
                  </a:cxn>
                  <a:cxn ang="0">
                    <a:pos x="12" y="62"/>
                  </a:cxn>
                  <a:cxn ang="0">
                    <a:pos x="18" y="28"/>
                  </a:cxn>
                  <a:cxn ang="0">
                    <a:pos x="8" y="59"/>
                  </a:cxn>
                  <a:cxn ang="0">
                    <a:pos x="3" y="50"/>
                  </a:cxn>
                  <a:cxn ang="0">
                    <a:pos x="1" y="40"/>
                  </a:cxn>
                  <a:cxn ang="0">
                    <a:pos x="2" y="30"/>
                  </a:cxn>
                </a:cxnLst>
                <a:rect l="0" t="0" r="r" b="b"/>
                <a:pathLst>
                  <a:path w="34" h="62">
                    <a:moveTo>
                      <a:pt x="2" y="30"/>
                    </a:moveTo>
                    <a:cubicBezTo>
                      <a:pt x="3" y="27"/>
                      <a:pt x="4" y="24"/>
                      <a:pt x="6" y="21"/>
                    </a:cubicBezTo>
                    <a:cubicBezTo>
                      <a:pt x="7" y="19"/>
                      <a:pt x="8" y="18"/>
                      <a:pt x="10" y="16"/>
                    </a:cubicBezTo>
                    <a:cubicBezTo>
                      <a:pt x="12" y="14"/>
                      <a:pt x="15" y="11"/>
                      <a:pt x="18" y="8"/>
                    </a:cubicBezTo>
                    <a:cubicBezTo>
                      <a:pt x="20" y="6"/>
                      <a:pt x="22" y="3"/>
                      <a:pt x="22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30" y="15"/>
                      <a:pt x="32" y="19"/>
                      <a:pt x="33" y="22"/>
                    </a:cubicBezTo>
                    <a:cubicBezTo>
                      <a:pt x="33" y="25"/>
                      <a:pt x="34" y="28"/>
                      <a:pt x="34" y="31"/>
                    </a:cubicBezTo>
                    <a:cubicBezTo>
                      <a:pt x="34" y="34"/>
                      <a:pt x="34" y="37"/>
                      <a:pt x="33" y="40"/>
                    </a:cubicBezTo>
                    <a:cubicBezTo>
                      <a:pt x="32" y="44"/>
                      <a:pt x="30" y="47"/>
                      <a:pt x="28" y="50"/>
                    </a:cubicBezTo>
                    <a:cubicBezTo>
                      <a:pt x="25" y="54"/>
                      <a:pt x="20" y="59"/>
                      <a:pt x="12" y="62"/>
                    </a:cubicBezTo>
                    <a:cubicBezTo>
                      <a:pt x="17" y="53"/>
                      <a:pt x="19" y="42"/>
                      <a:pt x="18" y="28"/>
                    </a:cubicBezTo>
                    <a:cubicBezTo>
                      <a:pt x="16" y="39"/>
                      <a:pt x="13" y="50"/>
                      <a:pt x="8" y="59"/>
                    </a:cubicBezTo>
                    <a:cubicBezTo>
                      <a:pt x="6" y="57"/>
                      <a:pt x="4" y="53"/>
                      <a:pt x="3" y="50"/>
                    </a:cubicBezTo>
                    <a:cubicBezTo>
                      <a:pt x="2" y="47"/>
                      <a:pt x="1" y="43"/>
                      <a:pt x="1" y="40"/>
                    </a:cubicBezTo>
                    <a:cubicBezTo>
                      <a:pt x="0" y="36"/>
                      <a:pt x="1" y="33"/>
                      <a:pt x="2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8" name="Freeform 174"/>
              <p:cNvSpPr/>
              <p:nvPr/>
            </p:nvSpPr>
            <p:spPr bwMode="auto">
              <a:xfrm>
                <a:off x="6454775" y="1963738"/>
                <a:ext cx="98425" cy="15398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3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7" y="11"/>
                  </a:cxn>
                  <a:cxn ang="0">
                    <a:pos x="21" y="16"/>
                  </a:cxn>
                  <a:cxn ang="0">
                    <a:pos x="23" y="22"/>
                  </a:cxn>
                  <a:cxn ang="0">
                    <a:pos x="24" y="28"/>
                  </a:cxn>
                  <a:cxn ang="0">
                    <a:pos x="22" y="35"/>
                  </a:cxn>
                  <a:cxn ang="0">
                    <a:pos x="11" y="18"/>
                  </a:cxn>
                  <a:cxn ang="0">
                    <a:pos x="20" y="37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2" y="6"/>
                  </a:cxn>
                  <a:cxn ang="0">
                    <a:pos x="3" y="1"/>
                  </a:cxn>
                </a:cxnLst>
                <a:rect l="0" t="0" r="r" b="b"/>
                <a:pathLst>
                  <a:path w="24" h="37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5" y="4"/>
                      <a:pt x="7" y="5"/>
                    </a:cubicBezTo>
                    <a:cubicBezTo>
                      <a:pt x="9" y="7"/>
                      <a:pt x="11" y="8"/>
                      <a:pt x="13" y="9"/>
                    </a:cubicBezTo>
                    <a:cubicBezTo>
                      <a:pt x="14" y="10"/>
                      <a:pt x="16" y="11"/>
                      <a:pt x="17" y="11"/>
                    </a:cubicBezTo>
                    <a:cubicBezTo>
                      <a:pt x="18" y="13"/>
                      <a:pt x="19" y="14"/>
                      <a:pt x="21" y="16"/>
                    </a:cubicBezTo>
                    <a:cubicBezTo>
                      <a:pt x="22" y="18"/>
                      <a:pt x="23" y="20"/>
                      <a:pt x="23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4" y="31"/>
                      <a:pt x="23" y="33"/>
                      <a:pt x="22" y="35"/>
                    </a:cubicBezTo>
                    <a:cubicBezTo>
                      <a:pt x="17" y="30"/>
                      <a:pt x="14" y="24"/>
                      <a:pt x="11" y="18"/>
                    </a:cubicBezTo>
                    <a:cubicBezTo>
                      <a:pt x="12" y="26"/>
                      <a:pt x="15" y="32"/>
                      <a:pt x="20" y="37"/>
                    </a:cubicBezTo>
                    <a:cubicBezTo>
                      <a:pt x="15" y="36"/>
                      <a:pt x="11" y="34"/>
                      <a:pt x="8" y="32"/>
                    </a:cubicBezTo>
                    <a:cubicBezTo>
                      <a:pt x="7" y="31"/>
                      <a:pt x="5" y="29"/>
                      <a:pt x="4" y="27"/>
                    </a:cubicBezTo>
                    <a:cubicBezTo>
                      <a:pt x="3" y="25"/>
                      <a:pt x="2" y="23"/>
                      <a:pt x="1" y="21"/>
                    </a:cubicBezTo>
                    <a:cubicBezTo>
                      <a:pt x="1" y="20"/>
                      <a:pt x="1" y="18"/>
                      <a:pt x="0" y="16"/>
                    </a:cubicBezTo>
                    <a:cubicBezTo>
                      <a:pt x="0" y="14"/>
                      <a:pt x="1" y="11"/>
                      <a:pt x="2" y="6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9" name="Freeform 175"/>
              <p:cNvSpPr/>
              <p:nvPr/>
            </p:nvSpPr>
            <p:spPr bwMode="auto">
              <a:xfrm>
                <a:off x="6694487" y="1616076"/>
                <a:ext cx="115888" cy="2143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1" y="14"/>
                  </a:cxn>
                  <a:cxn ang="0">
                    <a:pos x="25" y="20"/>
                  </a:cxn>
                  <a:cxn ang="0">
                    <a:pos x="28" y="27"/>
                  </a:cxn>
                  <a:cxn ang="0">
                    <a:pos x="28" y="37"/>
                  </a:cxn>
                  <a:cxn ang="0">
                    <a:pos x="20" y="52"/>
                  </a:cxn>
                  <a:cxn ang="0">
                    <a:pos x="12" y="24"/>
                  </a:cxn>
                  <a:cxn ang="0">
                    <a:pos x="16" y="51"/>
                  </a:cxn>
                  <a:cxn ang="0">
                    <a:pos x="8" y="46"/>
                  </a:cxn>
                  <a:cxn ang="0">
                    <a:pos x="3" y="39"/>
                  </a:cxn>
                  <a:cxn ang="0">
                    <a:pos x="0" y="31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5" y="8"/>
                  </a:cxn>
                  <a:cxn ang="0">
                    <a:pos x="5" y="0"/>
                  </a:cxn>
                </a:cxnLst>
                <a:rect l="0" t="0" r="r" b="b"/>
                <a:pathLst>
                  <a:path w="28" h="52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6" y="9"/>
                      <a:pt x="20" y="11"/>
                      <a:pt x="21" y="14"/>
                    </a:cubicBezTo>
                    <a:cubicBezTo>
                      <a:pt x="23" y="16"/>
                      <a:pt x="24" y="18"/>
                      <a:pt x="25" y="20"/>
                    </a:cubicBezTo>
                    <a:cubicBezTo>
                      <a:pt x="27" y="22"/>
                      <a:pt x="28" y="25"/>
                      <a:pt x="28" y="27"/>
                    </a:cubicBezTo>
                    <a:cubicBezTo>
                      <a:pt x="28" y="31"/>
                      <a:pt x="28" y="34"/>
                      <a:pt x="28" y="37"/>
                    </a:cubicBezTo>
                    <a:cubicBezTo>
                      <a:pt x="27" y="41"/>
                      <a:pt x="25" y="46"/>
                      <a:pt x="20" y="52"/>
                    </a:cubicBezTo>
                    <a:cubicBezTo>
                      <a:pt x="21" y="43"/>
                      <a:pt x="18" y="33"/>
                      <a:pt x="12" y="24"/>
                    </a:cubicBezTo>
                    <a:cubicBezTo>
                      <a:pt x="15" y="33"/>
                      <a:pt x="16" y="42"/>
                      <a:pt x="16" y="51"/>
                    </a:cubicBezTo>
                    <a:cubicBezTo>
                      <a:pt x="13" y="50"/>
                      <a:pt x="10" y="48"/>
                      <a:pt x="8" y="46"/>
                    </a:cubicBezTo>
                    <a:cubicBezTo>
                      <a:pt x="6" y="44"/>
                      <a:pt x="4" y="41"/>
                      <a:pt x="3" y="39"/>
                    </a:cubicBezTo>
                    <a:cubicBezTo>
                      <a:pt x="2" y="36"/>
                      <a:pt x="1" y="34"/>
                      <a:pt x="0" y="31"/>
                    </a:cubicBezTo>
                    <a:cubicBezTo>
                      <a:pt x="0" y="28"/>
                      <a:pt x="0" y="25"/>
                      <a:pt x="0" y="22"/>
                    </a:cubicBezTo>
                    <a:cubicBezTo>
                      <a:pt x="1" y="20"/>
                      <a:pt x="1" y="19"/>
                      <a:pt x="1" y="17"/>
                    </a:cubicBezTo>
                    <a:cubicBezTo>
                      <a:pt x="2" y="14"/>
                      <a:pt x="4" y="11"/>
                      <a:pt x="5" y="8"/>
                    </a:cubicBezTo>
                    <a:cubicBezTo>
                      <a:pt x="6" y="6"/>
                      <a:pt x="6" y="3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0" name="Freeform 176"/>
              <p:cNvSpPr/>
              <p:nvPr/>
            </p:nvSpPr>
            <p:spPr bwMode="auto">
              <a:xfrm>
                <a:off x="7537450" y="512763"/>
                <a:ext cx="228600" cy="257175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0" y="11"/>
                  </a:cxn>
                  <a:cxn ang="0">
                    <a:pos x="48" y="26"/>
                  </a:cxn>
                  <a:cxn ang="0">
                    <a:pos x="47" y="33"/>
                  </a:cxn>
                  <a:cxn ang="0">
                    <a:pos x="42" y="44"/>
                  </a:cxn>
                  <a:cxn ang="0">
                    <a:pos x="33" y="53"/>
                  </a:cxn>
                  <a:cxn ang="0">
                    <a:pos x="22" y="59"/>
                  </a:cxn>
                  <a:cxn ang="0">
                    <a:pos x="8" y="61"/>
                  </a:cxn>
                  <a:cxn ang="0">
                    <a:pos x="30" y="28"/>
                  </a:cxn>
                  <a:cxn ang="0">
                    <a:pos x="3" y="61"/>
                  </a:cxn>
                  <a:cxn ang="0">
                    <a:pos x="1" y="36"/>
                  </a:cxn>
                  <a:cxn ang="0">
                    <a:pos x="7" y="23"/>
                  </a:cxn>
                  <a:cxn ang="0">
                    <a:pos x="15" y="15"/>
                  </a:cxn>
                  <a:cxn ang="0">
                    <a:pos x="24" y="9"/>
                  </a:cxn>
                  <a:cxn ang="0">
                    <a:pos x="42" y="3"/>
                  </a:cxn>
                  <a:cxn ang="0">
                    <a:pos x="54" y="0"/>
                  </a:cxn>
                  <a:cxn ang="0">
                    <a:pos x="55" y="0"/>
                  </a:cxn>
                </a:cxnLst>
                <a:rect l="0" t="0" r="r" b="b"/>
                <a:pathLst>
                  <a:path w="55" h="62">
                    <a:moveTo>
                      <a:pt x="55" y="0"/>
                    </a:moveTo>
                    <a:cubicBezTo>
                      <a:pt x="51" y="4"/>
                      <a:pt x="49" y="8"/>
                      <a:pt x="50" y="11"/>
                    </a:cubicBezTo>
                    <a:cubicBezTo>
                      <a:pt x="49" y="16"/>
                      <a:pt x="48" y="21"/>
                      <a:pt x="48" y="26"/>
                    </a:cubicBezTo>
                    <a:cubicBezTo>
                      <a:pt x="48" y="28"/>
                      <a:pt x="47" y="30"/>
                      <a:pt x="47" y="33"/>
                    </a:cubicBezTo>
                    <a:cubicBezTo>
                      <a:pt x="46" y="37"/>
                      <a:pt x="44" y="40"/>
                      <a:pt x="42" y="44"/>
                    </a:cubicBezTo>
                    <a:cubicBezTo>
                      <a:pt x="39" y="48"/>
                      <a:pt x="36" y="51"/>
                      <a:pt x="33" y="53"/>
                    </a:cubicBezTo>
                    <a:cubicBezTo>
                      <a:pt x="30" y="56"/>
                      <a:pt x="26" y="58"/>
                      <a:pt x="22" y="59"/>
                    </a:cubicBezTo>
                    <a:cubicBezTo>
                      <a:pt x="18" y="61"/>
                      <a:pt x="13" y="62"/>
                      <a:pt x="8" y="61"/>
                    </a:cubicBezTo>
                    <a:cubicBezTo>
                      <a:pt x="14" y="50"/>
                      <a:pt x="21" y="38"/>
                      <a:pt x="30" y="28"/>
                    </a:cubicBezTo>
                    <a:cubicBezTo>
                      <a:pt x="16" y="37"/>
                      <a:pt x="7" y="48"/>
                      <a:pt x="3" y="61"/>
                    </a:cubicBezTo>
                    <a:cubicBezTo>
                      <a:pt x="0" y="51"/>
                      <a:pt x="0" y="42"/>
                      <a:pt x="1" y="36"/>
                    </a:cubicBezTo>
                    <a:cubicBezTo>
                      <a:pt x="2" y="31"/>
                      <a:pt x="4" y="27"/>
                      <a:pt x="7" y="23"/>
                    </a:cubicBezTo>
                    <a:cubicBezTo>
                      <a:pt x="9" y="20"/>
                      <a:pt x="12" y="17"/>
                      <a:pt x="15" y="15"/>
                    </a:cubicBezTo>
                    <a:cubicBezTo>
                      <a:pt x="18" y="13"/>
                      <a:pt x="21" y="11"/>
                      <a:pt x="24" y="9"/>
                    </a:cubicBezTo>
                    <a:cubicBezTo>
                      <a:pt x="27" y="7"/>
                      <a:pt x="33" y="5"/>
                      <a:pt x="42" y="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1" name="Freeform 177"/>
              <p:cNvSpPr/>
              <p:nvPr/>
            </p:nvSpPr>
            <p:spPr bwMode="auto">
              <a:xfrm>
                <a:off x="7508875" y="1006476"/>
                <a:ext cx="87313" cy="149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5" y="11"/>
                  </a:cxn>
                  <a:cxn ang="0">
                    <a:pos x="19" y="16"/>
                  </a:cxn>
                  <a:cxn ang="0">
                    <a:pos x="21" y="22"/>
                  </a:cxn>
                  <a:cxn ang="0">
                    <a:pos x="21" y="28"/>
                  </a:cxn>
                  <a:cxn ang="0">
                    <a:pos x="18" y="34"/>
                  </a:cxn>
                  <a:cxn ang="0">
                    <a:pos x="9" y="17"/>
                  </a:cxn>
                  <a:cxn ang="0">
                    <a:pos x="17" y="36"/>
                  </a:cxn>
                  <a:cxn ang="0">
                    <a:pos x="6" y="31"/>
                  </a:cxn>
                  <a:cxn ang="0">
                    <a:pos x="2" y="2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2" y="6"/>
                  </a:cxn>
                  <a:cxn ang="0">
                    <a:pos x="4" y="0"/>
                  </a:cxn>
                </a:cxnLst>
                <a:rect l="0" t="0" r="r" b="b"/>
                <a:pathLst>
                  <a:path w="21" h="36">
                    <a:moveTo>
                      <a:pt x="4" y="0"/>
                    </a:moveTo>
                    <a:cubicBezTo>
                      <a:pt x="4" y="2"/>
                      <a:pt x="6" y="4"/>
                      <a:pt x="7" y="5"/>
                    </a:cubicBezTo>
                    <a:cubicBezTo>
                      <a:pt x="9" y="6"/>
                      <a:pt x="11" y="8"/>
                      <a:pt x="13" y="9"/>
                    </a:cubicBezTo>
                    <a:cubicBezTo>
                      <a:pt x="14" y="10"/>
                      <a:pt x="15" y="10"/>
                      <a:pt x="15" y="11"/>
                    </a:cubicBezTo>
                    <a:cubicBezTo>
                      <a:pt x="17" y="13"/>
                      <a:pt x="18" y="14"/>
                      <a:pt x="19" y="16"/>
                    </a:cubicBezTo>
                    <a:cubicBezTo>
                      <a:pt x="20" y="18"/>
                      <a:pt x="21" y="20"/>
                      <a:pt x="21" y="22"/>
                    </a:cubicBezTo>
                    <a:cubicBezTo>
                      <a:pt x="21" y="24"/>
                      <a:pt x="21" y="26"/>
                      <a:pt x="21" y="28"/>
                    </a:cubicBezTo>
                    <a:cubicBezTo>
                      <a:pt x="20" y="30"/>
                      <a:pt x="20" y="32"/>
                      <a:pt x="18" y="34"/>
                    </a:cubicBezTo>
                    <a:cubicBezTo>
                      <a:pt x="15" y="29"/>
                      <a:pt x="12" y="23"/>
                      <a:pt x="9" y="17"/>
                    </a:cubicBezTo>
                    <a:cubicBezTo>
                      <a:pt x="10" y="25"/>
                      <a:pt x="12" y="32"/>
                      <a:pt x="17" y="36"/>
                    </a:cubicBezTo>
                    <a:cubicBezTo>
                      <a:pt x="12" y="35"/>
                      <a:pt x="8" y="33"/>
                      <a:pt x="6" y="31"/>
                    </a:cubicBezTo>
                    <a:cubicBezTo>
                      <a:pt x="4" y="29"/>
                      <a:pt x="3" y="28"/>
                      <a:pt x="2" y="26"/>
                    </a:cubicBezTo>
                    <a:cubicBezTo>
                      <a:pt x="1" y="24"/>
                      <a:pt x="1" y="22"/>
                      <a:pt x="0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3"/>
                      <a:pt x="1" y="10"/>
                      <a:pt x="2" y="6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2" name="Freeform 178"/>
              <p:cNvSpPr/>
              <p:nvPr/>
            </p:nvSpPr>
            <p:spPr bwMode="auto">
              <a:xfrm>
                <a:off x="7923212" y="1433513"/>
                <a:ext cx="168275" cy="236538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6" y="11"/>
                  </a:cxn>
                  <a:cxn ang="0">
                    <a:pos x="31" y="3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38" y="10"/>
                  </a:cxn>
                  <a:cxn ang="0">
                    <a:pos x="39" y="22"/>
                  </a:cxn>
                  <a:cxn ang="0">
                    <a:pos x="38" y="28"/>
                  </a:cxn>
                  <a:cxn ang="0">
                    <a:pos x="35" y="38"/>
                  </a:cxn>
                  <a:cxn ang="0">
                    <a:pos x="29" y="47"/>
                  </a:cxn>
                  <a:cxn ang="0">
                    <a:pos x="21" y="54"/>
                  </a:cxn>
                  <a:cxn ang="0">
                    <a:pos x="9" y="57"/>
                  </a:cxn>
                  <a:cxn ang="0">
                    <a:pos x="24" y="26"/>
                  </a:cxn>
                  <a:cxn ang="0">
                    <a:pos x="4" y="57"/>
                  </a:cxn>
                  <a:cxn ang="0">
                    <a:pos x="0" y="36"/>
                  </a:cxn>
                  <a:cxn ang="0">
                    <a:pos x="3" y="25"/>
                  </a:cxn>
                  <a:cxn ang="0">
                    <a:pos x="9" y="17"/>
                  </a:cxn>
                </a:cxnLst>
                <a:rect l="0" t="0" r="r" b="b"/>
                <a:pathLst>
                  <a:path w="41" h="57">
                    <a:moveTo>
                      <a:pt x="9" y="17"/>
                    </a:moveTo>
                    <a:cubicBezTo>
                      <a:pt x="11" y="14"/>
                      <a:pt x="14" y="12"/>
                      <a:pt x="16" y="11"/>
                    </a:cubicBezTo>
                    <a:cubicBezTo>
                      <a:pt x="19" y="9"/>
                      <a:pt x="24" y="6"/>
                      <a:pt x="31" y="3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3"/>
                      <a:pt x="38" y="6"/>
                      <a:pt x="38" y="10"/>
                    </a:cubicBezTo>
                    <a:cubicBezTo>
                      <a:pt x="38" y="14"/>
                      <a:pt x="38" y="18"/>
                      <a:pt x="39" y="22"/>
                    </a:cubicBezTo>
                    <a:cubicBezTo>
                      <a:pt x="39" y="24"/>
                      <a:pt x="38" y="26"/>
                      <a:pt x="38" y="28"/>
                    </a:cubicBezTo>
                    <a:cubicBezTo>
                      <a:pt x="38" y="31"/>
                      <a:pt x="37" y="35"/>
                      <a:pt x="35" y="38"/>
                    </a:cubicBezTo>
                    <a:cubicBezTo>
                      <a:pt x="34" y="42"/>
                      <a:pt x="32" y="45"/>
                      <a:pt x="29" y="47"/>
                    </a:cubicBezTo>
                    <a:cubicBezTo>
                      <a:pt x="27" y="50"/>
                      <a:pt x="24" y="52"/>
                      <a:pt x="21" y="54"/>
                    </a:cubicBezTo>
                    <a:cubicBezTo>
                      <a:pt x="17" y="55"/>
                      <a:pt x="13" y="57"/>
                      <a:pt x="9" y="57"/>
                    </a:cubicBezTo>
                    <a:cubicBezTo>
                      <a:pt x="12" y="46"/>
                      <a:pt x="17" y="36"/>
                      <a:pt x="24" y="26"/>
                    </a:cubicBezTo>
                    <a:cubicBezTo>
                      <a:pt x="13" y="35"/>
                      <a:pt x="6" y="46"/>
                      <a:pt x="4" y="57"/>
                    </a:cubicBezTo>
                    <a:cubicBezTo>
                      <a:pt x="1" y="48"/>
                      <a:pt x="0" y="41"/>
                      <a:pt x="0" y="36"/>
                    </a:cubicBezTo>
                    <a:cubicBezTo>
                      <a:pt x="1" y="32"/>
                      <a:pt x="2" y="28"/>
                      <a:pt x="3" y="25"/>
                    </a:cubicBezTo>
                    <a:cubicBezTo>
                      <a:pt x="5" y="22"/>
                      <a:pt x="7" y="19"/>
                      <a:pt x="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3" name="Freeform 179"/>
              <p:cNvSpPr/>
              <p:nvPr/>
            </p:nvSpPr>
            <p:spPr bwMode="auto">
              <a:xfrm>
                <a:off x="8132762" y="2074863"/>
                <a:ext cx="331788" cy="166688"/>
              </a:xfrm>
              <a:custGeom>
                <a:avLst/>
                <a:gdLst/>
                <a:ahLst/>
                <a:cxnLst>
                  <a:cxn ang="0">
                    <a:pos x="80" y="24"/>
                  </a:cxn>
                  <a:cxn ang="0">
                    <a:pos x="68" y="27"/>
                  </a:cxn>
                  <a:cxn ang="0">
                    <a:pos x="55" y="34"/>
                  </a:cxn>
                  <a:cxn ang="0">
                    <a:pos x="49" y="37"/>
                  </a:cxn>
                  <a:cxn ang="0">
                    <a:pos x="37" y="40"/>
                  </a:cxn>
                  <a:cxn ang="0">
                    <a:pos x="25" y="39"/>
                  </a:cxn>
                  <a:cxn ang="0">
                    <a:pos x="13" y="34"/>
                  </a:cxn>
                  <a:cxn ang="0">
                    <a:pos x="3" y="24"/>
                  </a:cxn>
                  <a:cxn ang="0">
                    <a:pos x="43" y="21"/>
                  </a:cxn>
                  <a:cxn ang="0">
                    <a:pos x="0" y="20"/>
                  </a:cxn>
                  <a:cxn ang="0">
                    <a:pos x="19" y="3"/>
                  </a:cxn>
                  <a:cxn ang="0">
                    <a:pos x="33" y="0"/>
                  </a:cxn>
                  <a:cxn ang="0">
                    <a:pos x="44" y="1"/>
                  </a:cxn>
                  <a:cxn ang="0">
                    <a:pos x="54" y="5"/>
                  </a:cxn>
                  <a:cxn ang="0">
                    <a:pos x="70" y="16"/>
                  </a:cxn>
                  <a:cxn ang="0">
                    <a:pos x="79" y="24"/>
                  </a:cxn>
                  <a:cxn ang="0">
                    <a:pos x="80" y="24"/>
                  </a:cxn>
                </a:cxnLst>
                <a:rect l="0" t="0" r="r" b="b"/>
                <a:pathLst>
                  <a:path w="80" h="40">
                    <a:moveTo>
                      <a:pt x="80" y="24"/>
                    </a:moveTo>
                    <a:cubicBezTo>
                      <a:pt x="75" y="23"/>
                      <a:pt x="71" y="24"/>
                      <a:pt x="68" y="27"/>
                    </a:cubicBezTo>
                    <a:cubicBezTo>
                      <a:pt x="64" y="29"/>
                      <a:pt x="59" y="32"/>
                      <a:pt x="55" y="34"/>
                    </a:cubicBezTo>
                    <a:cubicBezTo>
                      <a:pt x="54" y="35"/>
                      <a:pt x="51" y="36"/>
                      <a:pt x="49" y="37"/>
                    </a:cubicBezTo>
                    <a:cubicBezTo>
                      <a:pt x="45" y="39"/>
                      <a:pt x="41" y="40"/>
                      <a:pt x="37" y="40"/>
                    </a:cubicBezTo>
                    <a:cubicBezTo>
                      <a:pt x="33" y="40"/>
                      <a:pt x="29" y="40"/>
                      <a:pt x="25" y="39"/>
                    </a:cubicBezTo>
                    <a:cubicBezTo>
                      <a:pt x="20" y="38"/>
                      <a:pt x="17" y="36"/>
                      <a:pt x="13" y="34"/>
                    </a:cubicBezTo>
                    <a:cubicBezTo>
                      <a:pt x="9" y="31"/>
                      <a:pt x="6" y="28"/>
                      <a:pt x="3" y="24"/>
                    </a:cubicBezTo>
                    <a:cubicBezTo>
                      <a:pt x="16" y="21"/>
                      <a:pt x="29" y="20"/>
                      <a:pt x="43" y="21"/>
                    </a:cubicBezTo>
                    <a:cubicBezTo>
                      <a:pt x="27" y="16"/>
                      <a:pt x="13" y="15"/>
                      <a:pt x="0" y="20"/>
                    </a:cubicBezTo>
                    <a:cubicBezTo>
                      <a:pt x="7" y="11"/>
                      <a:pt x="13" y="6"/>
                      <a:pt x="19" y="3"/>
                    </a:cubicBezTo>
                    <a:cubicBezTo>
                      <a:pt x="23" y="1"/>
                      <a:pt x="28" y="0"/>
                      <a:pt x="33" y="0"/>
                    </a:cubicBezTo>
                    <a:cubicBezTo>
                      <a:pt x="37" y="0"/>
                      <a:pt x="40" y="0"/>
                      <a:pt x="44" y="1"/>
                    </a:cubicBezTo>
                    <a:cubicBezTo>
                      <a:pt x="48" y="2"/>
                      <a:pt x="51" y="3"/>
                      <a:pt x="54" y="5"/>
                    </a:cubicBezTo>
                    <a:cubicBezTo>
                      <a:pt x="58" y="6"/>
                      <a:pt x="63" y="10"/>
                      <a:pt x="70" y="16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4"/>
                      <a:pt x="8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4" name="Freeform 180"/>
              <p:cNvSpPr/>
              <p:nvPr/>
            </p:nvSpPr>
            <p:spPr bwMode="auto">
              <a:xfrm>
                <a:off x="6632575" y="628651"/>
                <a:ext cx="173038" cy="31115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5" y="7"/>
                  </a:cxn>
                  <a:cxn ang="0">
                    <a:pos x="30" y="19"/>
                  </a:cxn>
                  <a:cxn ang="0">
                    <a:pos x="36" y="28"/>
                  </a:cxn>
                  <a:cxn ang="0">
                    <a:pos x="41" y="38"/>
                  </a:cxn>
                  <a:cxn ang="0">
                    <a:pos x="41" y="52"/>
                  </a:cxn>
                  <a:cxn ang="0">
                    <a:pos x="31" y="75"/>
                  </a:cxn>
                  <a:cxn ang="0">
                    <a:pos x="17" y="34"/>
                  </a:cxn>
                  <a:cxn ang="0">
                    <a:pos x="25" y="73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1" y="45"/>
                  </a:cxn>
                  <a:cxn ang="0">
                    <a:pos x="0" y="33"/>
                  </a:cxn>
                  <a:cxn ang="0">
                    <a:pos x="1" y="26"/>
                  </a:cxn>
                  <a:cxn ang="0">
                    <a:pos x="5" y="12"/>
                  </a:cxn>
                  <a:cxn ang="0">
                    <a:pos x="5" y="0"/>
                  </a:cxn>
                </a:cxnLst>
                <a:rect l="0" t="0" r="r" b="b"/>
                <a:pathLst>
                  <a:path w="42" h="75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23" y="12"/>
                      <a:pt x="28" y="16"/>
                      <a:pt x="30" y="19"/>
                    </a:cubicBezTo>
                    <a:cubicBezTo>
                      <a:pt x="33" y="22"/>
                      <a:pt x="35" y="25"/>
                      <a:pt x="36" y="28"/>
                    </a:cubicBezTo>
                    <a:cubicBezTo>
                      <a:pt x="38" y="31"/>
                      <a:pt x="40" y="35"/>
                      <a:pt x="41" y="38"/>
                    </a:cubicBezTo>
                    <a:cubicBezTo>
                      <a:pt x="42" y="43"/>
                      <a:pt x="42" y="48"/>
                      <a:pt x="41" y="52"/>
                    </a:cubicBezTo>
                    <a:cubicBezTo>
                      <a:pt x="40" y="59"/>
                      <a:pt x="37" y="66"/>
                      <a:pt x="31" y="75"/>
                    </a:cubicBezTo>
                    <a:cubicBezTo>
                      <a:pt x="31" y="62"/>
                      <a:pt x="27" y="48"/>
                      <a:pt x="17" y="34"/>
                    </a:cubicBezTo>
                    <a:cubicBezTo>
                      <a:pt x="22" y="47"/>
                      <a:pt x="25" y="60"/>
                      <a:pt x="25" y="73"/>
                    </a:cubicBezTo>
                    <a:cubicBezTo>
                      <a:pt x="21" y="72"/>
                      <a:pt x="17" y="70"/>
                      <a:pt x="13" y="66"/>
                    </a:cubicBezTo>
                    <a:cubicBezTo>
                      <a:pt x="10" y="64"/>
                      <a:pt x="7" y="60"/>
                      <a:pt x="5" y="57"/>
                    </a:cubicBezTo>
                    <a:cubicBezTo>
                      <a:pt x="3" y="53"/>
                      <a:pt x="2" y="49"/>
                      <a:pt x="1" y="45"/>
                    </a:cubicBezTo>
                    <a:cubicBezTo>
                      <a:pt x="0" y="41"/>
                      <a:pt x="0" y="37"/>
                      <a:pt x="0" y="33"/>
                    </a:cubicBezTo>
                    <a:cubicBezTo>
                      <a:pt x="0" y="30"/>
                      <a:pt x="1" y="28"/>
                      <a:pt x="1" y="26"/>
                    </a:cubicBezTo>
                    <a:cubicBezTo>
                      <a:pt x="3" y="21"/>
                      <a:pt x="4" y="16"/>
                      <a:pt x="5" y="12"/>
                    </a:cubicBezTo>
                    <a:cubicBezTo>
                      <a:pt x="7" y="8"/>
                      <a:pt x="7" y="4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5" name="Freeform 181"/>
              <p:cNvSpPr/>
              <p:nvPr/>
            </p:nvSpPr>
            <p:spPr bwMode="auto">
              <a:xfrm>
                <a:off x="7104062" y="977901"/>
                <a:ext cx="149225" cy="277813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25" y="18"/>
                  </a:cxn>
                  <a:cxn ang="0">
                    <a:pos x="29" y="23"/>
                  </a:cxn>
                  <a:cxn ang="0">
                    <a:pos x="34" y="32"/>
                  </a:cxn>
                  <a:cxn ang="0">
                    <a:pos x="36" y="43"/>
                  </a:cxn>
                  <a:cxn ang="0">
                    <a:pos x="34" y="53"/>
                  </a:cxn>
                  <a:cxn ang="0">
                    <a:pos x="28" y="64"/>
                  </a:cxn>
                  <a:cxn ang="0">
                    <a:pos x="17" y="31"/>
                  </a:cxn>
                  <a:cxn ang="0">
                    <a:pos x="24" y="67"/>
                  </a:cxn>
                  <a:cxn ang="0">
                    <a:pos x="7" y="55"/>
                  </a:cxn>
                  <a:cxn ang="0">
                    <a:pos x="2" y="44"/>
                  </a:cxn>
                  <a:cxn ang="0">
                    <a:pos x="0" y="34"/>
                  </a:cxn>
                  <a:cxn ang="0">
                    <a:pos x="1" y="25"/>
                  </a:cxn>
                  <a:cxn ang="0">
                    <a:pos x="7" y="1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7" y="9"/>
                  </a:cxn>
                </a:cxnLst>
                <a:rect l="0" t="0" r="r" b="b"/>
                <a:pathLst>
                  <a:path w="36" h="67">
                    <a:moveTo>
                      <a:pt x="17" y="9"/>
                    </a:moveTo>
                    <a:cubicBezTo>
                      <a:pt x="20" y="12"/>
                      <a:pt x="22" y="15"/>
                      <a:pt x="25" y="18"/>
                    </a:cubicBezTo>
                    <a:cubicBezTo>
                      <a:pt x="27" y="20"/>
                      <a:pt x="28" y="21"/>
                      <a:pt x="29" y="23"/>
                    </a:cubicBezTo>
                    <a:cubicBezTo>
                      <a:pt x="31" y="26"/>
                      <a:pt x="33" y="29"/>
                      <a:pt x="34" y="32"/>
                    </a:cubicBezTo>
                    <a:cubicBezTo>
                      <a:pt x="35" y="36"/>
                      <a:pt x="36" y="39"/>
                      <a:pt x="36" y="43"/>
                    </a:cubicBezTo>
                    <a:cubicBezTo>
                      <a:pt x="35" y="47"/>
                      <a:pt x="35" y="50"/>
                      <a:pt x="34" y="53"/>
                    </a:cubicBezTo>
                    <a:cubicBezTo>
                      <a:pt x="32" y="57"/>
                      <a:pt x="30" y="61"/>
                      <a:pt x="28" y="64"/>
                    </a:cubicBezTo>
                    <a:cubicBezTo>
                      <a:pt x="23" y="54"/>
                      <a:pt x="19" y="43"/>
                      <a:pt x="17" y="31"/>
                    </a:cubicBezTo>
                    <a:cubicBezTo>
                      <a:pt x="16" y="46"/>
                      <a:pt x="18" y="58"/>
                      <a:pt x="24" y="67"/>
                    </a:cubicBezTo>
                    <a:cubicBezTo>
                      <a:pt x="16" y="63"/>
                      <a:pt x="10" y="59"/>
                      <a:pt x="7" y="55"/>
                    </a:cubicBezTo>
                    <a:cubicBezTo>
                      <a:pt x="5" y="51"/>
                      <a:pt x="3" y="48"/>
                      <a:pt x="2" y="44"/>
                    </a:cubicBezTo>
                    <a:cubicBezTo>
                      <a:pt x="1" y="41"/>
                      <a:pt x="0" y="38"/>
                      <a:pt x="0" y="34"/>
                    </a:cubicBezTo>
                    <a:cubicBezTo>
                      <a:pt x="0" y="31"/>
                      <a:pt x="1" y="28"/>
                      <a:pt x="1" y="25"/>
                    </a:cubicBezTo>
                    <a:cubicBezTo>
                      <a:pt x="2" y="22"/>
                      <a:pt x="4" y="17"/>
                      <a:pt x="7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4"/>
                      <a:pt x="14" y="8"/>
                      <a:pt x="17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6" name="Freeform 182"/>
              <p:cNvSpPr/>
              <p:nvPr/>
            </p:nvSpPr>
            <p:spPr bwMode="auto">
              <a:xfrm>
                <a:off x="6235700" y="1536701"/>
                <a:ext cx="203200" cy="277813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30" y="12"/>
                  </a:cxn>
                  <a:cxn ang="0">
                    <a:pos x="38" y="19"/>
                  </a:cxn>
                  <a:cxn ang="0">
                    <a:pos x="44" y="29"/>
                  </a:cxn>
                  <a:cxn ang="0">
                    <a:pos x="48" y="42"/>
                  </a:cxn>
                  <a:cxn ang="0">
                    <a:pos x="44" y="67"/>
                  </a:cxn>
                  <a:cxn ang="0">
                    <a:pos x="21" y="30"/>
                  </a:cxn>
                  <a:cxn ang="0">
                    <a:pos x="38" y="67"/>
                  </a:cxn>
                  <a:cxn ang="0">
                    <a:pos x="25" y="62"/>
                  </a:cxn>
                  <a:cxn ang="0">
                    <a:pos x="14" y="55"/>
                  </a:cxn>
                  <a:cxn ang="0">
                    <a:pos x="7" y="45"/>
                  </a:cxn>
                  <a:cxn ang="0">
                    <a:pos x="4" y="33"/>
                  </a:cxn>
                  <a:cxn ang="0">
                    <a:pos x="4" y="26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4"/>
                  </a:cxn>
                </a:cxnLst>
                <a:rect l="0" t="0" r="r" b="b"/>
                <a:pathLst>
                  <a:path w="49" h="67">
                    <a:moveTo>
                      <a:pt x="12" y="4"/>
                    </a:moveTo>
                    <a:cubicBezTo>
                      <a:pt x="20" y="7"/>
                      <a:pt x="26" y="10"/>
                      <a:pt x="30" y="12"/>
                    </a:cubicBezTo>
                    <a:cubicBezTo>
                      <a:pt x="33" y="14"/>
                      <a:pt x="35" y="17"/>
                      <a:pt x="38" y="19"/>
                    </a:cubicBezTo>
                    <a:cubicBezTo>
                      <a:pt x="40" y="22"/>
                      <a:pt x="43" y="25"/>
                      <a:pt x="44" y="29"/>
                    </a:cubicBezTo>
                    <a:cubicBezTo>
                      <a:pt x="47" y="33"/>
                      <a:pt x="48" y="37"/>
                      <a:pt x="48" y="42"/>
                    </a:cubicBezTo>
                    <a:cubicBezTo>
                      <a:pt x="49" y="48"/>
                      <a:pt x="47" y="57"/>
                      <a:pt x="44" y="67"/>
                    </a:cubicBezTo>
                    <a:cubicBezTo>
                      <a:pt x="41" y="53"/>
                      <a:pt x="34" y="41"/>
                      <a:pt x="21" y="30"/>
                    </a:cubicBezTo>
                    <a:cubicBezTo>
                      <a:pt x="29" y="42"/>
                      <a:pt x="34" y="54"/>
                      <a:pt x="38" y="67"/>
                    </a:cubicBezTo>
                    <a:cubicBezTo>
                      <a:pt x="33" y="66"/>
                      <a:pt x="29" y="65"/>
                      <a:pt x="25" y="62"/>
                    </a:cubicBezTo>
                    <a:cubicBezTo>
                      <a:pt x="21" y="61"/>
                      <a:pt x="17" y="58"/>
                      <a:pt x="14" y="55"/>
                    </a:cubicBezTo>
                    <a:cubicBezTo>
                      <a:pt x="11" y="52"/>
                      <a:pt x="9" y="49"/>
                      <a:pt x="7" y="45"/>
                    </a:cubicBezTo>
                    <a:cubicBezTo>
                      <a:pt x="6" y="41"/>
                      <a:pt x="5" y="37"/>
                      <a:pt x="4" y="33"/>
                    </a:cubicBezTo>
                    <a:cubicBezTo>
                      <a:pt x="4" y="30"/>
                      <a:pt x="3" y="28"/>
                      <a:pt x="4" y="26"/>
                    </a:cubicBezTo>
                    <a:cubicBezTo>
                      <a:pt x="4" y="21"/>
                      <a:pt x="4" y="16"/>
                      <a:pt x="4" y="11"/>
                    </a:cubicBezTo>
                    <a:cubicBezTo>
                      <a:pt x="5" y="8"/>
                      <a:pt x="3" y="4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7" name="Freeform 183"/>
              <p:cNvSpPr/>
              <p:nvPr/>
            </p:nvSpPr>
            <p:spPr bwMode="auto">
              <a:xfrm>
                <a:off x="7042150" y="1341438"/>
                <a:ext cx="107950" cy="2079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21" y="8"/>
                  </a:cxn>
                  <a:cxn ang="0">
                    <a:pos x="24" y="16"/>
                  </a:cxn>
                  <a:cxn ang="0">
                    <a:pos x="26" y="21"/>
                  </a:cxn>
                  <a:cxn ang="0">
                    <a:pos x="26" y="29"/>
                  </a:cxn>
                  <a:cxn ang="0">
                    <a:pos x="24" y="36"/>
                  </a:cxn>
                  <a:cxn ang="0">
                    <a:pos x="20" y="43"/>
                  </a:cxn>
                  <a:cxn ang="0">
                    <a:pos x="13" y="48"/>
                  </a:cxn>
                  <a:cxn ang="0">
                    <a:pos x="15" y="23"/>
                  </a:cxn>
                  <a:cxn ang="0">
                    <a:pos x="9" y="50"/>
                  </a:cxn>
                  <a:cxn ang="0">
                    <a:pos x="1" y="36"/>
                  </a:cxn>
                  <a:cxn ang="0">
                    <a:pos x="1" y="27"/>
                  </a:cxn>
                  <a:cxn ang="0">
                    <a:pos x="2" y="20"/>
                  </a:cxn>
                  <a:cxn ang="0">
                    <a:pos x="6" y="14"/>
                  </a:cxn>
                  <a:cxn ang="0">
                    <a:pos x="14" y="5"/>
                  </a:cxn>
                  <a:cxn ang="0">
                    <a:pos x="20" y="0"/>
                  </a:cxn>
                </a:cxnLst>
                <a:rect l="0" t="0" r="r" b="b"/>
                <a:pathLst>
                  <a:path w="26" h="50"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20" y="6"/>
                      <a:pt x="21" y="8"/>
                    </a:cubicBezTo>
                    <a:cubicBezTo>
                      <a:pt x="22" y="11"/>
                      <a:pt x="23" y="14"/>
                      <a:pt x="24" y="16"/>
                    </a:cubicBezTo>
                    <a:cubicBezTo>
                      <a:pt x="25" y="18"/>
                      <a:pt x="25" y="19"/>
                      <a:pt x="26" y="21"/>
                    </a:cubicBezTo>
                    <a:cubicBezTo>
                      <a:pt x="26" y="23"/>
                      <a:pt x="26" y="26"/>
                      <a:pt x="26" y="29"/>
                    </a:cubicBezTo>
                    <a:cubicBezTo>
                      <a:pt x="26" y="31"/>
                      <a:pt x="25" y="34"/>
                      <a:pt x="24" y="36"/>
                    </a:cubicBezTo>
                    <a:cubicBezTo>
                      <a:pt x="23" y="39"/>
                      <a:pt x="22" y="41"/>
                      <a:pt x="20" y="43"/>
                    </a:cubicBezTo>
                    <a:cubicBezTo>
                      <a:pt x="18" y="45"/>
                      <a:pt x="15" y="47"/>
                      <a:pt x="13" y="48"/>
                    </a:cubicBezTo>
                    <a:cubicBezTo>
                      <a:pt x="12" y="40"/>
                      <a:pt x="13" y="31"/>
                      <a:pt x="15" y="23"/>
                    </a:cubicBezTo>
                    <a:cubicBezTo>
                      <a:pt x="10" y="32"/>
                      <a:pt x="8" y="41"/>
                      <a:pt x="9" y="50"/>
                    </a:cubicBezTo>
                    <a:cubicBezTo>
                      <a:pt x="5" y="44"/>
                      <a:pt x="2" y="40"/>
                      <a:pt x="1" y="36"/>
                    </a:cubicBezTo>
                    <a:cubicBezTo>
                      <a:pt x="1" y="33"/>
                      <a:pt x="0" y="30"/>
                      <a:pt x="1" y="27"/>
                    </a:cubicBezTo>
                    <a:cubicBezTo>
                      <a:pt x="1" y="25"/>
                      <a:pt x="1" y="22"/>
                      <a:pt x="2" y="20"/>
                    </a:cubicBezTo>
                    <a:cubicBezTo>
                      <a:pt x="3" y="18"/>
                      <a:pt x="4" y="16"/>
                      <a:pt x="6" y="14"/>
                    </a:cubicBezTo>
                    <a:cubicBezTo>
                      <a:pt x="7" y="12"/>
                      <a:pt x="10" y="9"/>
                      <a:pt x="14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8" name="Freeform 184"/>
              <p:cNvSpPr/>
              <p:nvPr/>
            </p:nvSpPr>
            <p:spPr bwMode="auto">
              <a:xfrm>
                <a:off x="6624637" y="1354138"/>
                <a:ext cx="82550" cy="157163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10" y="4"/>
                  </a:cxn>
                  <a:cxn ang="0">
                    <a:pos x="16" y="11"/>
                  </a:cxn>
                  <a:cxn ang="0">
                    <a:pos x="18" y="16"/>
                  </a:cxn>
                  <a:cxn ang="0">
                    <a:pos x="20" y="22"/>
                  </a:cxn>
                  <a:cxn ang="0">
                    <a:pos x="19" y="28"/>
                  </a:cxn>
                  <a:cxn ang="0">
                    <a:pos x="12" y="38"/>
                  </a:cxn>
                  <a:cxn ang="0">
                    <a:pos x="9" y="18"/>
                  </a:cxn>
                  <a:cxn ang="0">
                    <a:pos x="9" y="37"/>
                  </a:cxn>
                  <a:cxn ang="0">
                    <a:pos x="4" y="33"/>
                  </a:cxn>
                  <a:cxn ang="0">
                    <a:pos x="1" y="27"/>
                  </a:cxn>
                  <a:cxn ang="0">
                    <a:pos x="0" y="21"/>
                  </a:cxn>
                  <a:cxn ang="0">
                    <a:pos x="1" y="15"/>
                  </a:cxn>
                  <a:cxn ang="0">
                    <a:pos x="2" y="12"/>
                  </a:cxn>
                  <a:cxn ang="0">
                    <a:pos x="5" y="6"/>
                  </a:cxn>
                </a:cxnLst>
                <a:rect l="0" t="0" r="r" b="b"/>
                <a:pathLst>
                  <a:path w="20" h="38">
                    <a:moveTo>
                      <a:pt x="5" y="6"/>
                    </a:moveTo>
                    <a:cubicBezTo>
                      <a:pt x="6" y="4"/>
                      <a:pt x="7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8"/>
                      <a:pt x="15" y="10"/>
                      <a:pt x="16" y="11"/>
                    </a:cubicBezTo>
                    <a:cubicBezTo>
                      <a:pt x="17" y="13"/>
                      <a:pt x="18" y="15"/>
                      <a:pt x="18" y="16"/>
                    </a:cubicBezTo>
                    <a:cubicBezTo>
                      <a:pt x="19" y="18"/>
                      <a:pt x="20" y="20"/>
                      <a:pt x="20" y="22"/>
                    </a:cubicBezTo>
                    <a:cubicBezTo>
                      <a:pt x="20" y="24"/>
                      <a:pt x="19" y="26"/>
                      <a:pt x="19" y="28"/>
                    </a:cubicBezTo>
                    <a:cubicBezTo>
                      <a:pt x="18" y="31"/>
                      <a:pt x="15" y="35"/>
                      <a:pt x="12" y="38"/>
                    </a:cubicBezTo>
                    <a:cubicBezTo>
                      <a:pt x="13" y="32"/>
                      <a:pt x="12" y="25"/>
                      <a:pt x="9" y="18"/>
                    </a:cubicBezTo>
                    <a:cubicBezTo>
                      <a:pt x="10" y="24"/>
                      <a:pt x="10" y="31"/>
                      <a:pt x="9" y="37"/>
                    </a:cubicBezTo>
                    <a:cubicBezTo>
                      <a:pt x="7" y="36"/>
                      <a:pt x="6" y="35"/>
                      <a:pt x="4" y="33"/>
                    </a:cubicBezTo>
                    <a:cubicBezTo>
                      <a:pt x="3" y="31"/>
                      <a:pt x="2" y="29"/>
                      <a:pt x="1" y="27"/>
                    </a:cubicBezTo>
                    <a:cubicBezTo>
                      <a:pt x="0" y="26"/>
                      <a:pt x="0" y="24"/>
                      <a:pt x="0" y="21"/>
                    </a:cubicBezTo>
                    <a:cubicBezTo>
                      <a:pt x="0" y="19"/>
                      <a:pt x="0" y="17"/>
                      <a:pt x="1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4" y="8"/>
                      <a:pt x="5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9" name="Freeform 185"/>
              <p:cNvSpPr/>
              <p:nvPr/>
            </p:nvSpPr>
            <p:spPr bwMode="auto">
              <a:xfrm>
                <a:off x="6235700" y="2220913"/>
                <a:ext cx="276225" cy="198438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43" y="1"/>
                  </a:cxn>
                  <a:cxn ang="0">
                    <a:pos x="67" y="6"/>
                  </a:cxn>
                  <a:cxn ang="0">
                    <a:pos x="31" y="28"/>
                  </a:cxn>
                  <a:cxn ang="0">
                    <a:pos x="67" y="12"/>
                  </a:cxn>
                  <a:cxn ang="0">
                    <a:pos x="63" y="25"/>
                  </a:cxn>
                  <a:cxn ang="0">
                    <a:pos x="55" y="35"/>
                  </a:cxn>
                  <a:cxn ang="0">
                    <a:pos x="45" y="42"/>
                  </a:cxn>
                  <a:cxn ang="0">
                    <a:pos x="33" y="45"/>
                  </a:cxn>
                  <a:cxn ang="0">
                    <a:pos x="26" y="46"/>
                  </a:cxn>
                  <a:cxn ang="0">
                    <a:pos x="11" y="4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4" y="37"/>
                  </a:cxn>
                  <a:cxn ang="0">
                    <a:pos x="13" y="19"/>
                  </a:cxn>
                  <a:cxn ang="0">
                    <a:pos x="20" y="11"/>
                  </a:cxn>
                  <a:cxn ang="0">
                    <a:pos x="29" y="5"/>
                  </a:cxn>
                </a:cxnLst>
                <a:rect l="0" t="0" r="r" b="b"/>
                <a:pathLst>
                  <a:path w="67" h="48">
                    <a:moveTo>
                      <a:pt x="29" y="5"/>
                    </a:moveTo>
                    <a:cubicBezTo>
                      <a:pt x="34" y="3"/>
                      <a:pt x="38" y="1"/>
                      <a:pt x="43" y="1"/>
                    </a:cubicBezTo>
                    <a:cubicBezTo>
                      <a:pt x="49" y="0"/>
                      <a:pt x="57" y="2"/>
                      <a:pt x="67" y="6"/>
                    </a:cubicBezTo>
                    <a:cubicBezTo>
                      <a:pt x="54" y="9"/>
                      <a:pt x="42" y="16"/>
                      <a:pt x="31" y="28"/>
                    </a:cubicBezTo>
                    <a:cubicBezTo>
                      <a:pt x="42" y="21"/>
                      <a:pt x="54" y="15"/>
                      <a:pt x="67" y="12"/>
                    </a:cubicBezTo>
                    <a:cubicBezTo>
                      <a:pt x="67" y="17"/>
                      <a:pt x="65" y="21"/>
                      <a:pt x="63" y="25"/>
                    </a:cubicBezTo>
                    <a:cubicBezTo>
                      <a:pt x="61" y="29"/>
                      <a:pt x="58" y="32"/>
                      <a:pt x="55" y="35"/>
                    </a:cubicBezTo>
                    <a:cubicBezTo>
                      <a:pt x="52" y="38"/>
                      <a:pt x="49" y="40"/>
                      <a:pt x="45" y="42"/>
                    </a:cubicBezTo>
                    <a:cubicBezTo>
                      <a:pt x="41" y="44"/>
                      <a:pt x="37" y="45"/>
                      <a:pt x="33" y="45"/>
                    </a:cubicBezTo>
                    <a:cubicBezTo>
                      <a:pt x="30" y="46"/>
                      <a:pt x="28" y="46"/>
                      <a:pt x="26" y="46"/>
                    </a:cubicBezTo>
                    <a:cubicBezTo>
                      <a:pt x="21" y="45"/>
                      <a:pt x="16" y="45"/>
                      <a:pt x="11" y="45"/>
                    </a:cubicBezTo>
                    <a:cubicBezTo>
                      <a:pt x="7" y="44"/>
                      <a:pt x="3" y="45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8" y="28"/>
                      <a:pt x="11" y="22"/>
                      <a:pt x="13" y="19"/>
                    </a:cubicBezTo>
                    <a:cubicBezTo>
                      <a:pt x="15" y="16"/>
                      <a:pt x="17" y="14"/>
                      <a:pt x="20" y="11"/>
                    </a:cubicBezTo>
                    <a:cubicBezTo>
                      <a:pt x="23" y="8"/>
                      <a:pt x="26" y="6"/>
                      <a:pt x="2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</p:grpSp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小儿推拿的特点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6975" y="1870710"/>
            <a:ext cx="8154035" cy="37884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cs typeface="Tahoma" panose="020B0604030504040204" pitchFamily="34" charset="0"/>
                <a:sym typeface="+mn-ea"/>
              </a:rPr>
              <a:t>疗效确切、简单方便、无毒副作用</a:t>
            </a:r>
            <a:r>
              <a:rPr lang="zh-CN" altLang="zh-CN" sz="2400" b="1" dirty="0">
                <a:sym typeface="+mn-ea"/>
              </a:rPr>
              <a:t>；</a:t>
            </a:r>
            <a:endParaRPr lang="en-US" altLang="zh-CN" sz="2400" b="1" dirty="0"/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FF0000"/>
              </a:solidFill>
              <a:cs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0000"/>
                </a:solidFill>
                <a:cs typeface="Tahoma" panose="020B0604030504040204" pitchFamily="34" charset="0"/>
                <a:sym typeface="+mn-ea"/>
              </a:rPr>
              <a:t>病前预防，</a:t>
            </a:r>
            <a:r>
              <a:rPr lang="zh-CN" altLang="en-US" sz="2400" b="1" dirty="0">
                <a:cs typeface="Tahoma" panose="020B0604030504040204" pitchFamily="34" charset="0"/>
                <a:sym typeface="+mn-ea"/>
              </a:rPr>
              <a:t>改善患儿体质，增强患儿抵抗力；</a:t>
            </a:r>
            <a:endParaRPr lang="en-US" altLang="zh-CN" sz="2400" b="1" dirty="0">
              <a:cs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buChar char="•"/>
            </a:pPr>
            <a:endParaRPr lang="en-US" altLang="zh-CN" sz="2400" b="1" dirty="0">
              <a:cs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0000"/>
                </a:solidFill>
                <a:cs typeface="Tahoma" panose="020B0604030504040204" pitchFamily="34" charset="0"/>
                <a:sym typeface="+mn-ea"/>
              </a:rPr>
              <a:t>病程中参与，</a:t>
            </a:r>
            <a:r>
              <a:rPr lang="zh-CN" altLang="en-US" sz="2400" b="1" dirty="0">
                <a:cs typeface="Tahoma" panose="020B0604030504040204" pitchFamily="34" charset="0"/>
                <a:sym typeface="+mn-ea"/>
              </a:rPr>
              <a:t>减少用药、缩短病程、利于疾病康复；</a:t>
            </a:r>
            <a:endParaRPr lang="en-US" altLang="zh-CN" sz="2400" b="1" dirty="0">
              <a:cs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</a:pPr>
            <a:endParaRPr lang="en-US" altLang="zh-CN" sz="2400" b="1" dirty="0"/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0000"/>
                </a:solidFill>
                <a:cs typeface="Tahoma" panose="020B0604030504040204" pitchFamily="34" charset="0"/>
                <a:sym typeface="+mn-ea"/>
              </a:rPr>
              <a:t>病后调护，</a:t>
            </a:r>
            <a:r>
              <a:rPr lang="zh-CN" altLang="en-US" sz="2400" b="1" dirty="0">
                <a:cs typeface="Tahoma" panose="020B0604030504040204" pitchFamily="34" charset="0"/>
                <a:sym typeface="+mn-ea"/>
              </a:rPr>
              <a:t>患儿无痛苦、家长及孩子易于接受、防治再次生病</a:t>
            </a:r>
            <a:r>
              <a:rPr lang="zh-CN" altLang="en-US" sz="2400" b="1" dirty="0">
                <a:sym typeface="+mn-ea"/>
              </a:rPr>
              <a:t>。</a:t>
            </a:r>
            <a:endParaRPr lang="zh-CN" altLang="zh-CN" sz="2400" b="1" dirty="0"/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1198880" y="643255"/>
            <a:ext cx="5236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影响小儿推拿疗效的因素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92505" y="2205355"/>
            <a:ext cx="9959340" cy="4001135"/>
            <a:chOff x="168" y="960"/>
            <a:chExt cx="5367" cy="2792"/>
          </a:xfrm>
        </p:grpSpPr>
        <p:sp>
          <p:nvSpPr>
            <p:cNvPr id="12292" name="Freeform 4"/>
            <p:cNvSpPr/>
            <p:nvPr>
              <p:custDataLst>
                <p:tags r:id="rId1"/>
              </p:custDataLst>
            </p:nvPr>
          </p:nvSpPr>
          <p:spPr>
            <a:xfrm>
              <a:off x="5089" y="960"/>
              <a:ext cx="441" cy="705"/>
            </a:xfrm>
            <a:custGeom>
              <a:avLst/>
              <a:gdLst>
                <a:gd name="txL" fmla="*/ 0 w 308"/>
                <a:gd name="txT" fmla="*/ 0 h 444"/>
                <a:gd name="txR" fmla="*/ 308 w 308"/>
                <a:gd name="txB" fmla="*/ 444 h 444"/>
              </a:gdLst>
              <a:ahLst/>
              <a:cxnLst>
                <a:cxn ang="0">
                  <a:pos x="46808" y="77828"/>
                </a:cxn>
                <a:cxn ang="0">
                  <a:pos x="0" y="287486"/>
                </a:cxn>
                <a:cxn ang="0">
                  <a:pos x="0" y="185232"/>
                </a:cxn>
                <a:cxn ang="0">
                  <a:pos x="46808" y="0"/>
                </a:cxn>
                <a:cxn ang="0">
                  <a:pos x="46808" y="77828"/>
                </a:cxn>
              </a:cxnLst>
              <a:rect l="txL" t="txT" r="txR" b="tx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00281D">
                    <a:alpha val="100000"/>
                  </a:srgbClr>
                </a:gs>
                <a:gs pos="50000">
                  <a:srgbClr val="00563F">
                    <a:alpha val="100000"/>
                  </a:srgbClr>
                </a:gs>
                <a:gs pos="100000">
                  <a:srgbClr val="00281D">
                    <a:alpha val="100000"/>
                  </a:srgbClr>
                </a:gs>
              </a:gsLst>
              <a:lin ang="2700000" scaled="1"/>
              <a:tileRect/>
            </a:gra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3" name="Freeform 5"/>
            <p:cNvSpPr/>
            <p:nvPr>
              <p:custDataLst>
                <p:tags r:id="rId2"/>
              </p:custDataLst>
            </p:nvPr>
          </p:nvSpPr>
          <p:spPr>
            <a:xfrm>
              <a:off x="2976" y="960"/>
              <a:ext cx="2559" cy="451"/>
            </a:xfrm>
            <a:custGeom>
              <a:avLst/>
              <a:gdLst>
                <a:gd name="txL" fmla="*/ 0 w 1786"/>
                <a:gd name="txT" fmla="*/ 0 h 284"/>
                <a:gd name="txR" fmla="*/ 1786 w 1786"/>
                <a:gd name="txB" fmla="*/ 284 h 284"/>
              </a:gdLst>
              <a:ahLst/>
              <a:cxnLst>
                <a:cxn ang="0">
                  <a:pos x="227227" y="184202"/>
                </a:cxn>
                <a:cxn ang="0">
                  <a:pos x="0" y="184202"/>
                </a:cxn>
                <a:cxn ang="0">
                  <a:pos x="68573" y="0"/>
                </a:cxn>
                <a:cxn ang="0">
                  <a:pos x="274514" y="0"/>
                </a:cxn>
                <a:cxn ang="0">
                  <a:pos x="227227" y="184202"/>
                </a:cxn>
              </a:cxnLst>
              <a:rect l="txL" t="txT" r="txR" b="tx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CC99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4" name="Freeform 6"/>
            <p:cNvSpPr/>
            <p:nvPr>
              <p:custDataLst>
                <p:tags r:id="rId3"/>
              </p:custDataLst>
            </p:nvPr>
          </p:nvSpPr>
          <p:spPr>
            <a:xfrm>
              <a:off x="4645" y="1660"/>
              <a:ext cx="441" cy="701"/>
            </a:xfrm>
            <a:custGeom>
              <a:avLst/>
              <a:gdLst>
                <a:gd name="txL" fmla="*/ 0 w 308"/>
                <a:gd name="txT" fmla="*/ 0 h 442"/>
                <a:gd name="txR" fmla="*/ 308 w 308"/>
                <a:gd name="txB" fmla="*/ 442 h 442"/>
              </a:gdLst>
              <a:ahLst/>
              <a:cxnLst>
                <a:cxn ang="0">
                  <a:pos x="46808" y="76239"/>
                </a:cxn>
                <a:cxn ang="0">
                  <a:pos x="0" y="281770"/>
                </a:cxn>
                <a:cxn ang="0">
                  <a:pos x="0" y="182320"/>
                </a:cxn>
                <a:cxn ang="0">
                  <a:pos x="46808" y="0"/>
                </a:cxn>
                <a:cxn ang="0">
                  <a:pos x="46808" y="76239"/>
                </a:cxn>
              </a:cxnLst>
              <a:rect l="txL" t="txT" r="txR" b="tx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230744">
                    <a:alpha val="100000"/>
                  </a:srgbClr>
                </a:gs>
                <a:gs pos="50000">
                  <a:srgbClr val="4B1092">
                    <a:alpha val="100000"/>
                  </a:srgbClr>
                </a:gs>
                <a:gs pos="100000">
                  <a:srgbClr val="230744">
                    <a:alpha val="100000"/>
                  </a:srgbClr>
                </a:gs>
              </a:gsLst>
              <a:lin ang="2700000" scaled="1"/>
              <a:tileRect/>
            </a:gra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5" name="Freeform 7"/>
            <p:cNvSpPr/>
            <p:nvPr>
              <p:custDataLst>
                <p:tags r:id="rId4"/>
              </p:custDataLst>
            </p:nvPr>
          </p:nvSpPr>
          <p:spPr>
            <a:xfrm>
              <a:off x="2340" y="1660"/>
              <a:ext cx="2751" cy="450"/>
            </a:xfrm>
            <a:custGeom>
              <a:avLst/>
              <a:gdLst>
                <a:gd name="txL" fmla="*/ 0 w 1920"/>
                <a:gd name="txT" fmla="*/ 0 h 284"/>
                <a:gd name="txR" fmla="*/ 1920 w 1920"/>
                <a:gd name="txB" fmla="*/ 284 h 284"/>
              </a:gdLst>
              <a:ahLst/>
              <a:cxnLst>
                <a:cxn ang="0">
                  <a:pos x="247805" y="178563"/>
                </a:cxn>
                <a:cxn ang="0">
                  <a:pos x="0" y="178563"/>
                </a:cxn>
                <a:cxn ang="0">
                  <a:pos x="68573" y="0"/>
                </a:cxn>
                <a:cxn ang="0">
                  <a:pos x="295132" y="0"/>
                </a:cxn>
                <a:cxn ang="0">
                  <a:pos x="247805" y="178563"/>
                </a:cxn>
              </a:cxnLst>
              <a:rect l="txL" t="txT" r="txR" b="tx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A77BFF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6" name="Freeform 8"/>
            <p:cNvSpPr/>
            <p:nvPr>
              <p:custDataLst>
                <p:tags r:id="rId5"/>
              </p:custDataLst>
            </p:nvPr>
          </p:nvSpPr>
          <p:spPr>
            <a:xfrm>
              <a:off x="4200" y="2353"/>
              <a:ext cx="439" cy="704"/>
            </a:xfrm>
            <a:custGeom>
              <a:avLst/>
              <a:gdLst>
                <a:gd name="txL" fmla="*/ 0 w 306"/>
                <a:gd name="txT" fmla="*/ 0 h 444"/>
                <a:gd name="txR" fmla="*/ 306 w 306"/>
                <a:gd name="txB" fmla="*/ 444 h 444"/>
              </a:gdLst>
              <a:ahLst/>
              <a:cxnLst>
                <a:cxn ang="0">
                  <a:pos x="47907" y="77231"/>
                </a:cxn>
                <a:cxn ang="0">
                  <a:pos x="0" y="281819"/>
                </a:cxn>
                <a:cxn ang="0">
                  <a:pos x="0" y="181185"/>
                </a:cxn>
                <a:cxn ang="0">
                  <a:pos x="47907" y="0"/>
                </a:cxn>
                <a:cxn ang="0">
                  <a:pos x="47907" y="77231"/>
                </a:cxn>
              </a:cxnLst>
              <a:rect l="txL" t="txT" r="txR" b="tx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rgbClr val="431805">
                    <a:alpha val="100000"/>
                  </a:srgbClr>
                </a:gs>
                <a:gs pos="50000">
                  <a:srgbClr val="90330A">
                    <a:alpha val="100000"/>
                  </a:srgbClr>
                </a:gs>
                <a:gs pos="100000">
                  <a:srgbClr val="431805">
                    <a:alpha val="100000"/>
                  </a:srgbClr>
                </a:gs>
              </a:gsLst>
              <a:lin ang="2700000" scaled="1"/>
              <a:tileRect/>
            </a:gra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7" name="Freeform 9"/>
            <p:cNvSpPr/>
            <p:nvPr>
              <p:custDataLst>
                <p:tags r:id="rId6"/>
              </p:custDataLst>
            </p:nvPr>
          </p:nvSpPr>
          <p:spPr>
            <a:xfrm>
              <a:off x="3758" y="3047"/>
              <a:ext cx="442" cy="705"/>
            </a:xfrm>
            <a:custGeom>
              <a:avLst/>
              <a:gdLst>
                <a:gd name="txL" fmla="*/ 0 w 308"/>
                <a:gd name="txT" fmla="*/ 0 h 444"/>
                <a:gd name="txR" fmla="*/ 308 w 308"/>
                <a:gd name="txB" fmla="*/ 444 h 444"/>
              </a:gdLst>
              <a:ahLst/>
              <a:cxnLst>
                <a:cxn ang="0">
                  <a:pos x="48366" y="79038"/>
                </a:cxn>
                <a:cxn ang="0">
                  <a:pos x="0" y="287486"/>
                </a:cxn>
                <a:cxn ang="0">
                  <a:pos x="0" y="185232"/>
                </a:cxn>
                <a:cxn ang="0">
                  <a:pos x="48366" y="0"/>
                </a:cxn>
                <a:cxn ang="0">
                  <a:pos x="48366" y="79038"/>
                </a:cxn>
              </a:cxnLst>
              <a:rect l="txL" t="txT" r="txR" b="tx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433206">
                    <a:alpha val="100000"/>
                  </a:srgbClr>
                </a:gs>
                <a:gs pos="50000">
                  <a:srgbClr val="906B0E">
                    <a:alpha val="100000"/>
                  </a:srgbClr>
                </a:gs>
                <a:gs pos="100000">
                  <a:srgbClr val="433206">
                    <a:alpha val="100000"/>
                  </a:srgbClr>
                </a:gs>
              </a:gsLst>
              <a:lin ang="2700000" scaled="1"/>
              <a:tileRect/>
            </a:gra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8" name="Freeform 10"/>
            <p:cNvSpPr/>
            <p:nvPr>
              <p:custDataLst>
                <p:tags r:id="rId7"/>
              </p:custDataLst>
            </p:nvPr>
          </p:nvSpPr>
          <p:spPr>
            <a:xfrm>
              <a:off x="1076" y="3051"/>
              <a:ext cx="3124" cy="450"/>
            </a:xfrm>
            <a:custGeom>
              <a:avLst/>
              <a:gdLst>
                <a:gd name="txL" fmla="*/ 0 w 2180"/>
                <a:gd name="txT" fmla="*/ 0 h 284"/>
                <a:gd name="txR" fmla="*/ 2180 w 2180"/>
                <a:gd name="txB" fmla="*/ 284 h 284"/>
              </a:gdLst>
              <a:ahLst/>
              <a:cxnLst>
                <a:cxn ang="0">
                  <a:pos x="288372" y="178563"/>
                </a:cxn>
                <a:cxn ang="0">
                  <a:pos x="0" y="178563"/>
                </a:cxn>
                <a:cxn ang="0">
                  <a:pos x="68745" y="0"/>
                </a:cxn>
                <a:cxn ang="0">
                  <a:pos x="335771" y="0"/>
                </a:cxn>
                <a:cxn ang="0">
                  <a:pos x="288372" y="178563"/>
                </a:cxn>
              </a:cxnLst>
              <a:rect l="txL" t="txT" r="txR" b="tx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9" name="Line 11"/>
            <p:cNvSpPr/>
            <p:nvPr>
              <p:custDataLst>
                <p:tags r:id="rId8"/>
              </p:custDataLst>
            </p:nvPr>
          </p:nvSpPr>
          <p:spPr>
            <a:xfrm flipH="1">
              <a:off x="168" y="3747"/>
              <a:ext cx="90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300" name="Line 12"/>
            <p:cNvSpPr/>
            <p:nvPr>
              <p:custDataLst>
                <p:tags r:id="rId9"/>
              </p:custDataLst>
            </p:nvPr>
          </p:nvSpPr>
          <p:spPr>
            <a:xfrm flipH="1">
              <a:off x="168" y="3047"/>
              <a:ext cx="154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301" name="Line 13"/>
            <p:cNvSpPr/>
            <p:nvPr>
              <p:custDataLst>
                <p:tags r:id="rId10"/>
              </p:custDataLst>
            </p:nvPr>
          </p:nvSpPr>
          <p:spPr>
            <a:xfrm flipH="1">
              <a:off x="168" y="2356"/>
              <a:ext cx="217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302" name="Line 14"/>
            <p:cNvSpPr/>
            <p:nvPr>
              <p:custDataLst>
                <p:tags r:id="rId11"/>
              </p:custDataLst>
            </p:nvPr>
          </p:nvSpPr>
          <p:spPr>
            <a:xfrm flipH="1">
              <a:off x="168" y="1666"/>
              <a:ext cx="28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303" name="Line 15"/>
            <p:cNvSpPr/>
            <p:nvPr>
              <p:custDataLst>
                <p:tags r:id="rId12"/>
              </p:custDataLst>
            </p:nvPr>
          </p:nvSpPr>
          <p:spPr>
            <a:xfrm flipH="1">
              <a:off x="168" y="965"/>
              <a:ext cx="344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304" name="Line 16"/>
            <p:cNvSpPr/>
            <p:nvPr>
              <p:custDataLst>
                <p:tags r:id="rId13"/>
              </p:custDataLst>
            </p:nvPr>
          </p:nvSpPr>
          <p:spPr>
            <a:xfrm>
              <a:off x="305" y="960"/>
              <a:ext cx="0" cy="72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</p:sp>
        <p:sp>
          <p:nvSpPr>
            <p:cNvPr id="12305" name="Line 17"/>
            <p:cNvSpPr/>
            <p:nvPr>
              <p:custDataLst>
                <p:tags r:id="rId14"/>
              </p:custDataLst>
            </p:nvPr>
          </p:nvSpPr>
          <p:spPr>
            <a:xfrm>
              <a:off x="305" y="1686"/>
              <a:ext cx="0" cy="68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</p:sp>
        <p:sp>
          <p:nvSpPr>
            <p:cNvPr id="12306" name="Line 18"/>
            <p:cNvSpPr/>
            <p:nvPr>
              <p:custDataLst>
                <p:tags r:id="rId15"/>
              </p:custDataLst>
            </p:nvPr>
          </p:nvSpPr>
          <p:spPr>
            <a:xfrm>
              <a:off x="305" y="2366"/>
              <a:ext cx="0" cy="68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</p:sp>
        <p:sp>
          <p:nvSpPr>
            <p:cNvPr id="12307" name="Line 19"/>
            <p:cNvSpPr/>
            <p:nvPr>
              <p:custDataLst>
                <p:tags r:id="rId16"/>
              </p:custDataLst>
            </p:nvPr>
          </p:nvSpPr>
          <p:spPr>
            <a:xfrm>
              <a:off x="305" y="3047"/>
              <a:ext cx="0" cy="68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</p:sp>
        <p:sp>
          <p:nvSpPr>
            <p:cNvPr id="12308" name="Freeform 20"/>
            <p:cNvSpPr/>
            <p:nvPr>
              <p:custDataLst>
                <p:tags r:id="rId17"/>
              </p:custDataLst>
            </p:nvPr>
          </p:nvSpPr>
          <p:spPr>
            <a:xfrm>
              <a:off x="1529" y="1096"/>
              <a:ext cx="1407" cy="2268"/>
            </a:xfrm>
            <a:custGeom>
              <a:avLst/>
              <a:gdLst>
                <a:gd name="txL" fmla="*/ 0 w 1824"/>
                <a:gd name="txT" fmla="*/ 0 h 2648"/>
                <a:gd name="txR" fmla="*/ 1824 w 1824"/>
                <a:gd name="txB" fmla="*/ 2648 h 2648"/>
              </a:gdLst>
              <a:ahLst/>
              <a:cxnLst>
                <a:cxn ang="0">
                  <a:pos x="2" y="282"/>
                </a:cxn>
                <a:cxn ang="0">
                  <a:pos x="2" y="243"/>
                </a:cxn>
                <a:cxn ang="0">
                  <a:pos x="3" y="207"/>
                </a:cxn>
                <a:cxn ang="0">
                  <a:pos x="5" y="175"/>
                </a:cxn>
                <a:cxn ang="0">
                  <a:pos x="8" y="145"/>
                </a:cxn>
                <a:cxn ang="0">
                  <a:pos x="12" y="120"/>
                </a:cxn>
                <a:cxn ang="0">
                  <a:pos x="15" y="98"/>
                </a:cxn>
                <a:cxn ang="0">
                  <a:pos x="18" y="76"/>
                </a:cxn>
                <a:cxn ang="0">
                  <a:pos x="21" y="59"/>
                </a:cxn>
                <a:cxn ang="0">
                  <a:pos x="24" y="47"/>
                </a:cxn>
                <a:cxn ang="0">
                  <a:pos x="27" y="35"/>
                </a:cxn>
                <a:cxn ang="0">
                  <a:pos x="29" y="28"/>
                </a:cxn>
                <a:cxn ang="0">
                  <a:pos x="31" y="21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46" y="7"/>
                </a:cxn>
                <a:cxn ang="0">
                  <a:pos x="41" y="38"/>
                </a:cxn>
                <a:cxn ang="0">
                  <a:pos x="41" y="38"/>
                </a:cxn>
                <a:cxn ang="0">
                  <a:pos x="40" y="39"/>
                </a:cxn>
                <a:cxn ang="0">
                  <a:pos x="38" y="43"/>
                </a:cxn>
                <a:cxn ang="0">
                  <a:pos x="36" y="47"/>
                </a:cxn>
                <a:cxn ang="0">
                  <a:pos x="33" y="54"/>
                </a:cxn>
                <a:cxn ang="0">
                  <a:pos x="30" y="62"/>
                </a:cxn>
                <a:cxn ang="0">
                  <a:pos x="27" y="73"/>
                </a:cxn>
                <a:cxn ang="0">
                  <a:pos x="24" y="87"/>
                </a:cxn>
                <a:cxn ang="0">
                  <a:pos x="20" y="103"/>
                </a:cxn>
                <a:cxn ang="0">
                  <a:pos x="17" y="124"/>
                </a:cxn>
                <a:cxn ang="0">
                  <a:pos x="13" y="146"/>
                </a:cxn>
                <a:cxn ang="0">
                  <a:pos x="9" y="173"/>
                </a:cxn>
                <a:cxn ang="0">
                  <a:pos x="7" y="205"/>
                </a:cxn>
                <a:cxn ang="0">
                  <a:pos x="4" y="241"/>
                </a:cxn>
                <a:cxn ang="0">
                  <a:pos x="2" y="281"/>
                </a:cxn>
              </a:cxnLst>
              <a:rect l="txL" t="txT" r="txR" b="tx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>
                    <a:alpha val="100000"/>
                  </a:srgbClr>
                </a:gs>
                <a:gs pos="100000">
                  <a:srgbClr val="61092E">
                    <a:alpha val="100000"/>
                  </a:srgbClr>
                </a:gs>
              </a:gsLst>
              <a:lin ang="5400000" scaled="1"/>
              <a:tileRect/>
            </a:gra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309" name="Rectangle 21"/>
            <p:cNvSpPr/>
            <p:nvPr>
              <p:custDataLst>
                <p:tags r:id="rId18"/>
              </p:custDataLst>
            </p:nvPr>
          </p:nvSpPr>
          <p:spPr>
            <a:xfrm>
              <a:off x="2980" y="1411"/>
              <a:ext cx="2119" cy="253"/>
            </a:xfrm>
            <a:prstGeom prst="rect">
              <a:avLst/>
            </a:prstGeom>
            <a:gradFill rotWithShape="1">
              <a:gsLst>
                <a:gs pos="0">
                  <a:srgbClr val="00684D"/>
                </a:gs>
                <a:gs pos="50000">
                  <a:srgbClr val="00906A"/>
                </a:gs>
                <a:gs pos="100000">
                  <a:srgbClr val="00684D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医患配合</a:t>
              </a:r>
              <a:endParaRPr lang="en-US" altLang="zh-CN" sz="2400" b="1" dirty="0">
                <a:solidFill>
                  <a:schemeClr val="bg1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12310" name="Rectangle 22"/>
            <p:cNvSpPr/>
            <p:nvPr>
              <p:custDataLst>
                <p:tags r:id="rId19"/>
              </p:custDataLst>
            </p:nvPr>
          </p:nvSpPr>
          <p:spPr>
            <a:xfrm>
              <a:off x="2341" y="2110"/>
              <a:ext cx="2309" cy="248"/>
            </a:xfrm>
            <a:prstGeom prst="rect">
              <a:avLst/>
            </a:prstGeom>
            <a:gradFill rotWithShape="1">
              <a:gsLst>
                <a:gs pos="0">
                  <a:srgbClr val="5D2FB9"/>
                </a:gs>
                <a:gs pos="50000">
                  <a:srgbClr val="8041FF"/>
                </a:gs>
                <a:gs pos="100000">
                  <a:srgbClr val="5D2FB9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辩证准确</a:t>
              </a:r>
              <a:endParaRPr lang="en-US" altLang="zh-CN" sz="2400" b="1" dirty="0">
                <a:solidFill>
                  <a:schemeClr val="bg1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12311" name="Freeform 23"/>
            <p:cNvSpPr/>
            <p:nvPr>
              <p:custDataLst>
                <p:tags r:id="rId20"/>
              </p:custDataLst>
            </p:nvPr>
          </p:nvSpPr>
          <p:spPr>
            <a:xfrm>
              <a:off x="1709" y="2353"/>
              <a:ext cx="2935" cy="454"/>
            </a:xfrm>
            <a:custGeom>
              <a:avLst/>
              <a:gdLst>
                <a:gd name="txL" fmla="*/ 0 w 2048"/>
                <a:gd name="txT" fmla="*/ 0 h 286"/>
                <a:gd name="txR" fmla="*/ 2048 w 2048"/>
                <a:gd name="txB" fmla="*/ 286 h 286"/>
              </a:gdLst>
              <a:ahLst/>
              <a:cxnLst>
                <a:cxn ang="0">
                  <a:pos x="268449" y="184707"/>
                </a:cxn>
                <a:cxn ang="0">
                  <a:pos x="0" y="184707"/>
                </a:cxn>
                <a:cxn ang="0">
                  <a:pos x="68768" y="0"/>
                </a:cxn>
                <a:cxn ang="0">
                  <a:pos x="315686" y="0"/>
                </a:cxn>
                <a:cxn ang="0">
                  <a:pos x="268449" y="184707"/>
                </a:cxn>
              </a:cxnLst>
              <a:rect l="txL" t="txT" r="txR" b="tx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FF9966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312" name="Rectangle 24"/>
            <p:cNvSpPr/>
            <p:nvPr>
              <p:custDataLst>
                <p:tags r:id="rId21"/>
              </p:custDataLst>
            </p:nvPr>
          </p:nvSpPr>
          <p:spPr>
            <a:xfrm>
              <a:off x="1711" y="2806"/>
              <a:ext cx="2499" cy="248"/>
            </a:xfrm>
            <a:prstGeom prst="rect">
              <a:avLst/>
            </a:prstGeom>
            <a:gradFill rotWithShape="1">
              <a:gsLst>
                <a:gs pos="0">
                  <a:srgbClr val="A0523A"/>
                </a:gs>
                <a:gs pos="50000">
                  <a:srgbClr val="DC7150"/>
                </a:gs>
                <a:gs pos="100000">
                  <a:srgbClr val="A0523A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取穴正确</a:t>
              </a:r>
              <a:endParaRPr lang="en-US" altLang="zh-CN" sz="2400" b="1" dirty="0">
                <a:solidFill>
                  <a:schemeClr val="bg1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12313" name="Rectangle 25"/>
            <p:cNvSpPr/>
            <p:nvPr>
              <p:custDataLst>
                <p:tags r:id="rId22"/>
              </p:custDataLst>
            </p:nvPr>
          </p:nvSpPr>
          <p:spPr>
            <a:xfrm>
              <a:off x="1075" y="3502"/>
              <a:ext cx="2689" cy="248"/>
            </a:xfrm>
            <a:prstGeom prst="rect">
              <a:avLst/>
            </a:prstGeom>
            <a:gradFill rotWithShape="1">
              <a:gsLst>
                <a:gs pos="0">
                  <a:srgbClr val="977514"/>
                </a:gs>
                <a:gs pos="50000">
                  <a:srgbClr val="D0A11C"/>
                </a:gs>
                <a:gs pos="100000">
                  <a:srgbClr val="977514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推拿手法</a:t>
              </a:r>
              <a:endParaRPr lang="en-US" altLang="zh-CN" sz="2400" b="1" dirty="0">
                <a:solidFill>
                  <a:schemeClr val="bg1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12314" name="Text Box 26"/>
            <p:cNvSpPr txBox="1"/>
            <p:nvPr>
              <p:custDataLst>
                <p:tags r:id="rId23"/>
              </p:custDataLst>
            </p:nvPr>
          </p:nvSpPr>
          <p:spPr>
            <a:xfrm>
              <a:off x="298" y="1230"/>
              <a:ext cx="875" cy="2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000" b="1" dirty="0">
                  <a:cs typeface="Arial" panose="020B0604020202020204" pitchFamily="34" charset="0"/>
                </a:rPr>
                <a:t>和蔼可亲</a:t>
              </a:r>
              <a:endParaRPr lang="en-US" altLang="zh-CN" sz="2000" b="1" dirty="0">
                <a:ea typeface="Arial" panose="020B0604020202020204" pitchFamily="34" charset="0"/>
              </a:endParaRPr>
            </a:p>
          </p:txBody>
        </p:sp>
        <p:sp>
          <p:nvSpPr>
            <p:cNvPr id="12315" name="Text Box 27"/>
            <p:cNvSpPr txBox="1"/>
            <p:nvPr>
              <p:custDataLst>
                <p:tags r:id="rId24"/>
              </p:custDataLst>
            </p:nvPr>
          </p:nvSpPr>
          <p:spPr>
            <a:xfrm>
              <a:off x="298" y="1918"/>
              <a:ext cx="875" cy="2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000" b="1" dirty="0">
                  <a:cs typeface="Arial" panose="020B0604020202020204" pitchFamily="34" charset="0"/>
                </a:rPr>
                <a:t>中医功底</a:t>
              </a:r>
              <a:endParaRPr lang="en-US" altLang="zh-CN" sz="2000" b="1" dirty="0">
                <a:ea typeface="Arial" panose="020B0604020202020204" pitchFamily="34" charset="0"/>
              </a:endParaRPr>
            </a:p>
          </p:txBody>
        </p:sp>
        <p:sp>
          <p:nvSpPr>
            <p:cNvPr id="12316" name="Text Box 28"/>
            <p:cNvSpPr txBox="1"/>
            <p:nvPr>
              <p:custDataLst>
                <p:tags r:id="rId25"/>
              </p:custDataLst>
            </p:nvPr>
          </p:nvSpPr>
          <p:spPr>
            <a:xfrm>
              <a:off x="298" y="2638"/>
              <a:ext cx="875" cy="2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000" b="1" dirty="0">
                  <a:cs typeface="Arial" panose="020B0604020202020204" pitchFamily="34" charset="0"/>
                </a:rPr>
                <a:t>定位准确</a:t>
              </a:r>
              <a:endParaRPr lang="en-US" altLang="zh-CN" sz="2000" b="1" dirty="0">
                <a:ea typeface="Arial" panose="020B0604020202020204" pitchFamily="34" charset="0"/>
              </a:endParaRPr>
            </a:p>
          </p:txBody>
        </p:sp>
        <p:sp>
          <p:nvSpPr>
            <p:cNvPr id="12317" name="Text Box 29"/>
            <p:cNvSpPr txBox="1"/>
            <p:nvPr>
              <p:custDataLst>
                <p:tags r:id="rId26"/>
              </p:custDataLst>
            </p:nvPr>
          </p:nvSpPr>
          <p:spPr>
            <a:xfrm>
              <a:off x="298" y="3309"/>
              <a:ext cx="875" cy="2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000" b="1" dirty="0">
                  <a:cs typeface="Arial" panose="020B0604020202020204" pitchFamily="34" charset="0"/>
                </a:rPr>
                <a:t>手法规范</a:t>
              </a:r>
              <a:endParaRPr lang="en-US" altLang="zh-CN" sz="2000" b="1" dirty="0">
                <a:ea typeface="Arial" panose="020B0604020202020204" pitchFamily="34" charset="0"/>
              </a:endParaRPr>
            </a:p>
          </p:txBody>
        </p:sp>
      </p:grpSp>
      <p:pic>
        <p:nvPicPr>
          <p:cNvPr id="2" name="图片 1" descr="77c8db9d0c4c902b15979418f41dce8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4"/>
          <p:cNvGrpSpPr/>
          <p:nvPr/>
        </p:nvGrpSpPr>
        <p:grpSpPr>
          <a:xfrm>
            <a:off x="8512377" y="2762122"/>
            <a:ext cx="3000368" cy="2803454"/>
            <a:chOff x="5818187" y="438150"/>
            <a:chExt cx="2749550" cy="3190876"/>
          </a:xfrm>
          <a:solidFill>
            <a:srgbClr val="778749"/>
          </a:solidFill>
        </p:grpSpPr>
        <p:grpSp>
          <p:nvGrpSpPr>
            <p:cNvPr id="5" name="Group 198"/>
            <p:cNvGrpSpPr/>
            <p:nvPr/>
          </p:nvGrpSpPr>
          <p:grpSpPr>
            <a:xfrm>
              <a:off x="6153150" y="604838"/>
              <a:ext cx="2290763" cy="3024188"/>
              <a:chOff x="6153150" y="604838"/>
              <a:chExt cx="2290763" cy="3024188"/>
            </a:xfrm>
            <a:grpFill/>
          </p:grpSpPr>
          <p:sp>
            <p:nvSpPr>
              <p:cNvPr id="40" name="Freeform 122"/>
              <p:cNvSpPr/>
              <p:nvPr/>
            </p:nvSpPr>
            <p:spPr bwMode="auto">
              <a:xfrm>
                <a:off x="6153150" y="604838"/>
                <a:ext cx="2290763" cy="3024188"/>
              </a:xfrm>
              <a:custGeom>
                <a:avLst/>
                <a:gdLst/>
                <a:ahLst/>
                <a:cxnLst>
                  <a:cxn ang="0">
                    <a:pos x="316" y="54"/>
                  </a:cxn>
                  <a:cxn ang="0">
                    <a:pos x="318" y="68"/>
                  </a:cxn>
                  <a:cxn ang="0">
                    <a:pos x="327" y="117"/>
                  </a:cxn>
                  <a:cxn ang="0">
                    <a:pos x="327" y="273"/>
                  </a:cxn>
                  <a:cxn ang="0">
                    <a:pos x="313" y="331"/>
                  </a:cxn>
                  <a:cxn ang="0">
                    <a:pos x="390" y="322"/>
                  </a:cxn>
                  <a:cxn ang="0">
                    <a:pos x="465" y="265"/>
                  </a:cxn>
                  <a:cxn ang="0">
                    <a:pos x="502" y="220"/>
                  </a:cxn>
                  <a:cxn ang="0">
                    <a:pos x="448" y="289"/>
                  </a:cxn>
                  <a:cxn ang="0">
                    <a:pos x="383" y="339"/>
                  </a:cxn>
                  <a:cxn ang="0">
                    <a:pos x="365" y="350"/>
                  </a:cxn>
                  <a:cxn ang="0">
                    <a:pos x="335" y="383"/>
                  </a:cxn>
                  <a:cxn ang="0">
                    <a:pos x="445" y="344"/>
                  </a:cxn>
                  <a:cxn ang="0">
                    <a:pos x="472" y="320"/>
                  </a:cxn>
                  <a:cxn ang="0">
                    <a:pos x="554" y="223"/>
                  </a:cxn>
                  <a:cxn ang="0">
                    <a:pos x="479" y="328"/>
                  </a:cxn>
                  <a:cxn ang="0">
                    <a:pos x="471" y="337"/>
                  </a:cxn>
                  <a:cxn ang="0">
                    <a:pos x="422" y="374"/>
                  </a:cxn>
                  <a:cxn ang="0">
                    <a:pos x="309" y="453"/>
                  </a:cxn>
                  <a:cxn ang="0">
                    <a:pos x="320" y="708"/>
                  </a:cxn>
                  <a:cxn ang="0">
                    <a:pos x="230" y="708"/>
                  </a:cxn>
                  <a:cxn ang="0">
                    <a:pos x="203" y="385"/>
                  </a:cxn>
                  <a:cxn ang="0">
                    <a:pos x="175" y="367"/>
                  </a:cxn>
                  <a:cxn ang="0">
                    <a:pos x="80" y="315"/>
                  </a:cxn>
                  <a:cxn ang="0">
                    <a:pos x="0" y="267"/>
                  </a:cxn>
                  <a:cxn ang="0">
                    <a:pos x="72" y="301"/>
                  </a:cxn>
                  <a:cxn ang="0">
                    <a:pos x="100" y="249"/>
                  </a:cxn>
                  <a:cxn ang="0">
                    <a:pos x="91" y="222"/>
                  </a:cxn>
                  <a:cxn ang="0">
                    <a:pos x="112" y="246"/>
                  </a:cxn>
                  <a:cxn ang="0">
                    <a:pos x="119" y="266"/>
                  </a:cxn>
                  <a:cxn ang="0">
                    <a:pos x="134" y="300"/>
                  </a:cxn>
                  <a:cxn ang="0">
                    <a:pos x="172" y="343"/>
                  </a:cxn>
                  <a:cxn ang="0">
                    <a:pos x="208" y="328"/>
                  </a:cxn>
                  <a:cxn ang="0">
                    <a:pos x="191" y="278"/>
                  </a:cxn>
                  <a:cxn ang="0">
                    <a:pos x="173" y="142"/>
                  </a:cxn>
                  <a:cxn ang="0">
                    <a:pos x="190" y="28"/>
                  </a:cxn>
                  <a:cxn ang="0">
                    <a:pos x="184" y="174"/>
                  </a:cxn>
                  <a:cxn ang="0">
                    <a:pos x="209" y="273"/>
                  </a:cxn>
                  <a:cxn ang="0">
                    <a:pos x="246" y="339"/>
                  </a:cxn>
                  <a:cxn ang="0">
                    <a:pos x="307" y="268"/>
                  </a:cxn>
                  <a:cxn ang="0">
                    <a:pos x="321" y="127"/>
                  </a:cxn>
                  <a:cxn ang="0">
                    <a:pos x="314" y="60"/>
                  </a:cxn>
                  <a:cxn ang="0">
                    <a:pos x="302" y="0"/>
                  </a:cxn>
                </a:cxnLst>
                <a:rect l="0" t="0" r="r" b="b"/>
                <a:pathLst>
                  <a:path w="554" h="730">
                    <a:moveTo>
                      <a:pt x="302" y="0"/>
                    </a:moveTo>
                    <a:cubicBezTo>
                      <a:pt x="303" y="4"/>
                      <a:pt x="304" y="8"/>
                      <a:pt x="306" y="11"/>
                    </a:cubicBezTo>
                    <a:cubicBezTo>
                      <a:pt x="309" y="26"/>
                      <a:pt x="313" y="40"/>
                      <a:pt x="316" y="54"/>
                    </a:cubicBezTo>
                    <a:cubicBezTo>
                      <a:pt x="316" y="54"/>
                      <a:pt x="316" y="54"/>
                      <a:pt x="316" y="54"/>
                    </a:cubicBezTo>
                    <a:cubicBezTo>
                      <a:pt x="316" y="56"/>
                      <a:pt x="316" y="58"/>
                      <a:pt x="317" y="60"/>
                    </a:cubicBezTo>
                    <a:cubicBezTo>
                      <a:pt x="317" y="63"/>
                      <a:pt x="318" y="65"/>
                      <a:pt x="318" y="68"/>
                    </a:cubicBezTo>
                    <a:cubicBezTo>
                      <a:pt x="321" y="84"/>
                      <a:pt x="324" y="100"/>
                      <a:pt x="326" y="115"/>
                    </a:cubicBezTo>
                    <a:cubicBezTo>
                      <a:pt x="326" y="115"/>
                      <a:pt x="326" y="115"/>
                      <a:pt x="326" y="115"/>
                    </a:cubicBezTo>
                    <a:cubicBezTo>
                      <a:pt x="326" y="116"/>
                      <a:pt x="326" y="117"/>
                      <a:pt x="327" y="117"/>
                    </a:cubicBezTo>
                    <a:cubicBezTo>
                      <a:pt x="327" y="118"/>
                      <a:pt x="327" y="119"/>
                      <a:pt x="327" y="120"/>
                    </a:cubicBezTo>
                    <a:cubicBezTo>
                      <a:pt x="334" y="176"/>
                      <a:pt x="334" y="226"/>
                      <a:pt x="327" y="272"/>
                    </a:cubicBezTo>
                    <a:cubicBezTo>
                      <a:pt x="327" y="272"/>
                      <a:pt x="327" y="273"/>
                      <a:pt x="327" y="273"/>
                    </a:cubicBezTo>
                    <a:cubicBezTo>
                      <a:pt x="326" y="278"/>
                      <a:pt x="325" y="283"/>
                      <a:pt x="324" y="288"/>
                    </a:cubicBezTo>
                    <a:cubicBezTo>
                      <a:pt x="324" y="289"/>
                      <a:pt x="324" y="291"/>
                      <a:pt x="324" y="292"/>
                    </a:cubicBezTo>
                    <a:cubicBezTo>
                      <a:pt x="321" y="305"/>
                      <a:pt x="317" y="318"/>
                      <a:pt x="313" y="331"/>
                    </a:cubicBezTo>
                    <a:cubicBezTo>
                      <a:pt x="308" y="345"/>
                      <a:pt x="302" y="359"/>
                      <a:pt x="295" y="373"/>
                    </a:cubicBezTo>
                    <a:cubicBezTo>
                      <a:pt x="315" y="367"/>
                      <a:pt x="333" y="359"/>
                      <a:pt x="349" y="348"/>
                    </a:cubicBez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09" y="312"/>
                      <a:pt x="427" y="299"/>
                      <a:pt x="443" y="285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51" y="279"/>
                      <a:pt x="458" y="273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78" y="252"/>
                      <a:pt x="491" y="236"/>
                      <a:pt x="502" y="220"/>
                    </a:cubicBezTo>
                    <a:cubicBezTo>
                      <a:pt x="492" y="237"/>
                      <a:pt x="481" y="253"/>
                      <a:pt x="468" y="268"/>
                    </a:cubicBezTo>
                    <a:cubicBezTo>
                      <a:pt x="468" y="268"/>
                      <a:pt x="468" y="268"/>
                      <a:pt x="468" y="268"/>
                    </a:cubicBezTo>
                    <a:cubicBezTo>
                      <a:pt x="461" y="275"/>
                      <a:pt x="455" y="282"/>
                      <a:pt x="448" y="289"/>
                    </a:cubicBezTo>
                    <a:cubicBezTo>
                      <a:pt x="447" y="289"/>
                      <a:pt x="447" y="289"/>
                      <a:pt x="447" y="289"/>
                    </a:cubicBezTo>
                    <a:cubicBezTo>
                      <a:pt x="447" y="290"/>
                      <a:pt x="447" y="290"/>
                      <a:pt x="447" y="290"/>
                    </a:cubicBezTo>
                    <a:cubicBezTo>
                      <a:pt x="428" y="308"/>
                      <a:pt x="407" y="324"/>
                      <a:pt x="383" y="339"/>
                    </a:cubicBezTo>
                    <a:cubicBezTo>
                      <a:pt x="382" y="339"/>
                      <a:pt x="382" y="340"/>
                      <a:pt x="381" y="340"/>
                    </a:cubicBezTo>
                    <a:cubicBezTo>
                      <a:pt x="377" y="342"/>
                      <a:pt x="374" y="345"/>
                      <a:pt x="370" y="347"/>
                    </a:cubicBezTo>
                    <a:cubicBezTo>
                      <a:pt x="368" y="348"/>
                      <a:pt x="366" y="349"/>
                      <a:pt x="365" y="350"/>
                    </a:cubicBezTo>
                    <a:cubicBezTo>
                      <a:pt x="364" y="351"/>
                      <a:pt x="363" y="351"/>
                      <a:pt x="362" y="352"/>
                    </a:cubicBezTo>
                    <a:cubicBezTo>
                      <a:pt x="360" y="353"/>
                      <a:pt x="359" y="354"/>
                      <a:pt x="358" y="355"/>
                    </a:cubicBezTo>
                    <a:cubicBezTo>
                      <a:pt x="347" y="364"/>
                      <a:pt x="339" y="374"/>
                      <a:pt x="335" y="383"/>
                    </a:cubicBezTo>
                    <a:cubicBezTo>
                      <a:pt x="354" y="388"/>
                      <a:pt x="375" y="385"/>
                      <a:pt x="399" y="373"/>
                    </a:cubicBezTo>
                    <a:cubicBezTo>
                      <a:pt x="405" y="371"/>
                      <a:pt x="410" y="368"/>
                      <a:pt x="415" y="364"/>
                    </a:cubicBezTo>
                    <a:cubicBezTo>
                      <a:pt x="425" y="359"/>
                      <a:pt x="435" y="352"/>
                      <a:pt x="445" y="344"/>
                    </a:cubicBezTo>
                    <a:cubicBezTo>
                      <a:pt x="451" y="339"/>
                      <a:pt x="457" y="334"/>
                      <a:pt x="463" y="328"/>
                    </a:cubicBezTo>
                    <a:cubicBezTo>
                      <a:pt x="463" y="328"/>
                      <a:pt x="464" y="328"/>
                      <a:pt x="464" y="327"/>
                    </a:cubicBezTo>
                    <a:cubicBezTo>
                      <a:pt x="466" y="325"/>
                      <a:pt x="469" y="323"/>
                      <a:pt x="472" y="320"/>
                    </a:cubicBezTo>
                    <a:cubicBezTo>
                      <a:pt x="476" y="316"/>
                      <a:pt x="481" y="311"/>
                      <a:pt x="486" y="306"/>
                    </a:cubicBezTo>
                    <a:cubicBezTo>
                      <a:pt x="489" y="303"/>
                      <a:pt x="492" y="300"/>
                      <a:pt x="494" y="298"/>
                    </a:cubicBezTo>
                    <a:cubicBezTo>
                      <a:pt x="554" y="223"/>
                      <a:pt x="554" y="223"/>
                      <a:pt x="554" y="223"/>
                    </a:cubicBezTo>
                    <a:cubicBezTo>
                      <a:pt x="493" y="312"/>
                      <a:pt x="493" y="312"/>
                      <a:pt x="493" y="312"/>
                    </a:cubicBezTo>
                    <a:cubicBezTo>
                      <a:pt x="493" y="312"/>
                      <a:pt x="493" y="312"/>
                      <a:pt x="493" y="313"/>
                    </a:cubicBezTo>
                    <a:cubicBezTo>
                      <a:pt x="489" y="318"/>
                      <a:pt x="484" y="323"/>
                      <a:pt x="479" y="328"/>
                    </a:cubicBezTo>
                    <a:cubicBezTo>
                      <a:pt x="479" y="328"/>
                      <a:pt x="479" y="328"/>
                      <a:pt x="479" y="328"/>
                    </a:cubicBezTo>
                    <a:cubicBezTo>
                      <a:pt x="479" y="329"/>
                      <a:pt x="479" y="329"/>
                      <a:pt x="478" y="329"/>
                    </a:cubicBezTo>
                    <a:cubicBezTo>
                      <a:pt x="476" y="332"/>
                      <a:pt x="474" y="334"/>
                      <a:pt x="471" y="337"/>
                    </a:cubicBezTo>
                    <a:cubicBezTo>
                      <a:pt x="463" y="345"/>
                      <a:pt x="455" y="352"/>
                      <a:pt x="446" y="358"/>
                    </a:cubicBezTo>
                    <a:cubicBezTo>
                      <a:pt x="446" y="359"/>
                      <a:pt x="445" y="359"/>
                      <a:pt x="445" y="359"/>
                    </a:cubicBezTo>
                    <a:cubicBezTo>
                      <a:pt x="438" y="365"/>
                      <a:pt x="430" y="370"/>
                      <a:pt x="422" y="374"/>
                    </a:cubicBezTo>
                    <a:cubicBezTo>
                      <a:pt x="416" y="378"/>
                      <a:pt x="410" y="381"/>
                      <a:pt x="404" y="384"/>
                    </a:cubicBezTo>
                    <a:cubicBezTo>
                      <a:pt x="393" y="389"/>
                      <a:pt x="381" y="393"/>
                      <a:pt x="368" y="397"/>
                    </a:cubicBezTo>
                    <a:cubicBezTo>
                      <a:pt x="335" y="410"/>
                      <a:pt x="315" y="429"/>
                      <a:pt x="309" y="453"/>
                    </a:cubicBezTo>
                    <a:cubicBezTo>
                      <a:pt x="304" y="471"/>
                      <a:pt x="301" y="493"/>
                      <a:pt x="301" y="519"/>
                    </a:cubicBezTo>
                    <a:cubicBezTo>
                      <a:pt x="301" y="519"/>
                      <a:pt x="301" y="520"/>
                      <a:pt x="301" y="521"/>
                    </a:cubicBezTo>
                    <a:cubicBezTo>
                      <a:pt x="300" y="584"/>
                      <a:pt x="306" y="646"/>
                      <a:pt x="320" y="708"/>
                    </a:cubicBezTo>
                    <a:cubicBezTo>
                      <a:pt x="320" y="708"/>
                      <a:pt x="320" y="709"/>
                      <a:pt x="320" y="710"/>
                    </a:cubicBezTo>
                    <a:cubicBezTo>
                      <a:pt x="291" y="730"/>
                      <a:pt x="261" y="729"/>
                      <a:pt x="229" y="710"/>
                    </a:cubicBezTo>
                    <a:cubicBezTo>
                      <a:pt x="229" y="709"/>
                      <a:pt x="230" y="708"/>
                      <a:pt x="230" y="708"/>
                    </a:cubicBezTo>
                    <a:cubicBezTo>
                      <a:pt x="246" y="646"/>
                      <a:pt x="253" y="580"/>
                      <a:pt x="252" y="511"/>
                    </a:cubicBezTo>
                    <a:cubicBezTo>
                      <a:pt x="252" y="510"/>
                      <a:pt x="252" y="509"/>
                      <a:pt x="252" y="509"/>
                    </a:cubicBezTo>
                    <a:cubicBezTo>
                      <a:pt x="252" y="444"/>
                      <a:pt x="235" y="402"/>
                      <a:pt x="203" y="385"/>
                    </a:cubicBezTo>
                    <a:cubicBezTo>
                      <a:pt x="202" y="385"/>
                      <a:pt x="202" y="385"/>
                      <a:pt x="201" y="384"/>
                    </a:cubicBezTo>
                    <a:cubicBezTo>
                      <a:pt x="176" y="367"/>
                      <a:pt x="176" y="367"/>
                      <a:pt x="176" y="367"/>
                    </a:cubicBezTo>
                    <a:cubicBezTo>
                      <a:pt x="176" y="367"/>
                      <a:pt x="175" y="367"/>
                      <a:pt x="175" y="367"/>
                    </a:cubicBezTo>
                    <a:cubicBezTo>
                      <a:pt x="171" y="363"/>
                      <a:pt x="167" y="358"/>
                      <a:pt x="162" y="354"/>
                    </a:cubicBezTo>
                    <a:cubicBezTo>
                      <a:pt x="147" y="341"/>
                      <a:pt x="130" y="331"/>
                      <a:pt x="111" y="325"/>
                    </a:cubicBezTo>
                    <a:cubicBezTo>
                      <a:pt x="100" y="322"/>
                      <a:pt x="90" y="318"/>
                      <a:pt x="80" y="315"/>
                    </a:cubicBezTo>
                    <a:cubicBezTo>
                      <a:pt x="76" y="313"/>
                      <a:pt x="72" y="311"/>
                      <a:pt x="68" y="310"/>
                    </a:cubicBezTo>
                    <a:cubicBezTo>
                      <a:pt x="65" y="309"/>
                      <a:pt x="63" y="308"/>
                      <a:pt x="61" y="307"/>
                    </a:cubicBezTo>
                    <a:cubicBezTo>
                      <a:pt x="37" y="296"/>
                      <a:pt x="17" y="283"/>
                      <a:pt x="0" y="267"/>
                    </a:cubicBezTo>
                    <a:cubicBezTo>
                      <a:pt x="25" y="281"/>
                      <a:pt x="47" y="292"/>
                      <a:pt x="65" y="298"/>
                    </a:cubicBezTo>
                    <a:cubicBezTo>
                      <a:pt x="67" y="299"/>
                      <a:pt x="69" y="300"/>
                      <a:pt x="71" y="300"/>
                    </a:cubicBezTo>
                    <a:cubicBezTo>
                      <a:pt x="72" y="300"/>
                      <a:pt x="72" y="301"/>
                      <a:pt x="72" y="301"/>
                    </a:cubicBezTo>
                    <a:cubicBezTo>
                      <a:pt x="94" y="308"/>
                      <a:pt x="111" y="309"/>
                      <a:pt x="122" y="304"/>
                    </a:cubicBezTo>
                    <a:cubicBezTo>
                      <a:pt x="111" y="290"/>
                      <a:pt x="105" y="276"/>
                      <a:pt x="103" y="261"/>
                    </a:cubicBezTo>
                    <a:cubicBezTo>
                      <a:pt x="102" y="257"/>
                      <a:pt x="101" y="253"/>
                      <a:pt x="100" y="249"/>
                    </a:cubicBezTo>
                    <a:cubicBezTo>
                      <a:pt x="99" y="244"/>
                      <a:pt x="97" y="240"/>
                      <a:pt x="96" y="235"/>
                    </a:cubicBezTo>
                    <a:cubicBezTo>
                      <a:pt x="94" y="231"/>
                      <a:pt x="93" y="227"/>
                      <a:pt x="91" y="222"/>
                    </a:cubicBezTo>
                    <a:cubicBezTo>
                      <a:pt x="91" y="222"/>
                      <a:pt x="91" y="222"/>
                      <a:pt x="91" y="222"/>
                    </a:cubicBezTo>
                    <a:cubicBezTo>
                      <a:pt x="86" y="211"/>
                      <a:pt x="81" y="200"/>
                      <a:pt x="74" y="189"/>
                    </a:cubicBezTo>
                    <a:cubicBezTo>
                      <a:pt x="86" y="203"/>
                      <a:pt x="97" y="217"/>
                      <a:pt x="104" y="231"/>
                    </a:cubicBezTo>
                    <a:cubicBezTo>
                      <a:pt x="107" y="236"/>
                      <a:pt x="110" y="241"/>
                      <a:pt x="112" y="246"/>
                    </a:cubicBezTo>
                    <a:cubicBezTo>
                      <a:pt x="112" y="246"/>
                      <a:pt x="112" y="246"/>
                      <a:pt x="112" y="246"/>
                    </a:cubicBezTo>
                    <a:cubicBezTo>
                      <a:pt x="114" y="252"/>
                      <a:pt x="117" y="258"/>
                      <a:pt x="118" y="264"/>
                    </a:cubicBezTo>
                    <a:cubicBezTo>
                      <a:pt x="119" y="266"/>
                      <a:pt x="119" y="266"/>
                      <a:pt x="119" y="266"/>
                    </a:cubicBezTo>
                    <a:cubicBezTo>
                      <a:pt x="119" y="267"/>
                      <a:pt x="120" y="269"/>
                      <a:pt x="120" y="271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4" y="283"/>
                      <a:pt x="129" y="292"/>
                      <a:pt x="134" y="300"/>
                    </a:cubicBezTo>
                    <a:cubicBezTo>
                      <a:pt x="139" y="308"/>
                      <a:pt x="144" y="315"/>
                      <a:pt x="150" y="322"/>
                    </a:cubicBezTo>
                    <a:cubicBezTo>
                      <a:pt x="153" y="325"/>
                      <a:pt x="156" y="328"/>
                      <a:pt x="160" y="332"/>
                    </a:cubicBezTo>
                    <a:cubicBezTo>
                      <a:pt x="164" y="336"/>
                      <a:pt x="168" y="339"/>
                      <a:pt x="172" y="343"/>
                    </a:cubicBezTo>
                    <a:cubicBezTo>
                      <a:pt x="184" y="353"/>
                      <a:pt x="197" y="362"/>
                      <a:pt x="212" y="371"/>
                    </a:cubicBezTo>
                    <a:cubicBezTo>
                      <a:pt x="219" y="375"/>
                      <a:pt x="226" y="379"/>
                      <a:pt x="234" y="383"/>
                    </a:cubicBezTo>
                    <a:cubicBezTo>
                      <a:pt x="224" y="364"/>
                      <a:pt x="215" y="346"/>
                      <a:pt x="208" y="328"/>
                    </a:cubicBezTo>
                    <a:cubicBezTo>
                      <a:pt x="205" y="321"/>
                      <a:pt x="203" y="315"/>
                      <a:pt x="200" y="308"/>
                    </a:cubicBezTo>
                    <a:cubicBezTo>
                      <a:pt x="197" y="298"/>
                      <a:pt x="194" y="288"/>
                      <a:pt x="191" y="279"/>
                    </a:cubicBezTo>
                    <a:cubicBezTo>
                      <a:pt x="191" y="278"/>
                      <a:pt x="191" y="278"/>
                      <a:pt x="191" y="278"/>
                    </a:cubicBezTo>
                    <a:cubicBezTo>
                      <a:pt x="187" y="264"/>
                      <a:pt x="183" y="250"/>
                      <a:pt x="181" y="236"/>
                    </a:cubicBezTo>
                    <a:cubicBezTo>
                      <a:pt x="179" y="228"/>
                      <a:pt x="178" y="221"/>
                      <a:pt x="177" y="214"/>
                    </a:cubicBezTo>
                    <a:cubicBezTo>
                      <a:pt x="174" y="190"/>
                      <a:pt x="172" y="166"/>
                      <a:pt x="173" y="142"/>
                    </a:cubicBezTo>
                    <a:cubicBezTo>
                      <a:pt x="173" y="135"/>
                      <a:pt x="173" y="127"/>
                      <a:pt x="174" y="119"/>
                    </a:cubicBezTo>
                    <a:cubicBezTo>
                      <a:pt x="174" y="117"/>
                      <a:pt x="174" y="115"/>
                      <a:pt x="174" y="113"/>
                    </a:cubicBezTo>
                    <a:cubicBezTo>
                      <a:pt x="177" y="84"/>
                      <a:pt x="182" y="56"/>
                      <a:pt x="190" y="28"/>
                    </a:cubicBezTo>
                    <a:cubicBezTo>
                      <a:pt x="185" y="60"/>
                      <a:pt x="181" y="90"/>
                      <a:pt x="181" y="120"/>
                    </a:cubicBezTo>
                    <a:cubicBezTo>
                      <a:pt x="181" y="127"/>
                      <a:pt x="181" y="135"/>
                      <a:pt x="182" y="142"/>
                    </a:cubicBezTo>
                    <a:cubicBezTo>
                      <a:pt x="182" y="153"/>
                      <a:pt x="183" y="163"/>
                      <a:pt x="184" y="174"/>
                    </a:cubicBezTo>
                    <a:cubicBezTo>
                      <a:pt x="185" y="180"/>
                      <a:pt x="185" y="185"/>
                      <a:pt x="186" y="191"/>
                    </a:cubicBezTo>
                    <a:cubicBezTo>
                      <a:pt x="186" y="191"/>
                      <a:pt x="186" y="191"/>
                      <a:pt x="186" y="192"/>
                    </a:cubicBezTo>
                    <a:cubicBezTo>
                      <a:pt x="191" y="220"/>
                      <a:pt x="199" y="247"/>
                      <a:pt x="209" y="273"/>
                    </a:cubicBezTo>
                    <a:cubicBezTo>
                      <a:pt x="212" y="278"/>
                      <a:pt x="214" y="284"/>
                      <a:pt x="217" y="289"/>
                    </a:cubicBezTo>
                    <a:cubicBezTo>
                      <a:pt x="223" y="303"/>
                      <a:pt x="231" y="316"/>
                      <a:pt x="239" y="329"/>
                    </a:cubicBezTo>
                    <a:cubicBezTo>
                      <a:pt x="241" y="333"/>
                      <a:pt x="243" y="336"/>
                      <a:pt x="246" y="339"/>
                    </a:cubicBezTo>
                    <a:cubicBezTo>
                      <a:pt x="253" y="350"/>
                      <a:pt x="261" y="360"/>
                      <a:pt x="269" y="370"/>
                    </a:cubicBezTo>
                    <a:cubicBezTo>
                      <a:pt x="283" y="343"/>
                      <a:pt x="294" y="316"/>
                      <a:pt x="302" y="288"/>
                    </a:cubicBezTo>
                    <a:cubicBezTo>
                      <a:pt x="304" y="282"/>
                      <a:pt x="306" y="275"/>
                      <a:pt x="307" y="268"/>
                    </a:cubicBezTo>
                    <a:cubicBezTo>
                      <a:pt x="315" y="239"/>
                      <a:pt x="319" y="209"/>
                      <a:pt x="321" y="178"/>
                    </a:cubicBezTo>
                    <a:cubicBezTo>
                      <a:pt x="322" y="161"/>
                      <a:pt x="322" y="144"/>
                      <a:pt x="321" y="127"/>
                    </a:cubicBezTo>
                    <a:cubicBezTo>
                      <a:pt x="321" y="127"/>
                      <a:pt x="321" y="127"/>
                      <a:pt x="321" y="127"/>
                    </a:cubicBezTo>
                    <a:cubicBezTo>
                      <a:pt x="321" y="125"/>
                      <a:pt x="321" y="123"/>
                      <a:pt x="321" y="121"/>
                    </a:cubicBezTo>
                    <a:cubicBezTo>
                      <a:pt x="321" y="119"/>
                      <a:pt x="321" y="117"/>
                      <a:pt x="320" y="116"/>
                    </a:cubicBezTo>
                    <a:cubicBezTo>
                      <a:pt x="319" y="97"/>
                      <a:pt x="317" y="79"/>
                      <a:pt x="314" y="60"/>
                    </a:cubicBezTo>
                    <a:cubicBezTo>
                      <a:pt x="314" y="58"/>
                      <a:pt x="314" y="56"/>
                      <a:pt x="314" y="54"/>
                    </a:cubicBezTo>
                    <a:cubicBezTo>
                      <a:pt x="311" y="40"/>
                      <a:pt x="308" y="26"/>
                      <a:pt x="305" y="11"/>
                    </a:cubicBezTo>
                    <a:cubicBezTo>
                      <a:pt x="304" y="8"/>
                      <a:pt x="303" y="4"/>
                      <a:pt x="30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1" name="Freeform 123"/>
              <p:cNvSpPr/>
              <p:nvPr/>
            </p:nvSpPr>
            <p:spPr bwMode="auto">
              <a:xfrm>
                <a:off x="7897812" y="2092326"/>
                <a:ext cx="276225" cy="619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7" y="3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4" y="0"/>
                  </a:cxn>
                </a:cxnLst>
                <a:rect l="0" t="0" r="r" b="b"/>
                <a:pathLst>
                  <a:path w="67" h="15">
                    <a:moveTo>
                      <a:pt x="24" y="0"/>
                    </a:moveTo>
                    <a:cubicBezTo>
                      <a:pt x="35" y="5"/>
                      <a:pt x="49" y="6"/>
                      <a:pt x="67" y="3"/>
                    </a:cubicBezTo>
                    <a:cubicBezTo>
                      <a:pt x="44" y="10"/>
                      <a:pt x="22" y="15"/>
                      <a:pt x="0" y="15"/>
                    </a:cubicBezTo>
                    <a:cubicBezTo>
                      <a:pt x="8" y="11"/>
                      <a:pt x="16" y="6"/>
                      <a:pt x="23" y="0"/>
                    </a:cubicBezTo>
                    <a:cubicBezTo>
                      <a:pt x="23" y="0"/>
                      <a:pt x="23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2" name="Freeform 124"/>
              <p:cNvSpPr/>
              <p:nvPr/>
            </p:nvSpPr>
            <p:spPr bwMode="auto">
              <a:xfrm>
                <a:off x="8116887" y="1785938"/>
                <a:ext cx="280988" cy="198438"/>
              </a:xfrm>
              <a:custGeom>
                <a:avLst/>
                <a:gdLst/>
                <a:ahLst/>
                <a:cxnLst>
                  <a:cxn ang="0">
                    <a:pos x="18" y="28"/>
                  </a:cxn>
                  <a:cxn ang="0">
                    <a:pos x="18" y="28"/>
                  </a:cxn>
                  <a:cxn ang="0">
                    <a:pos x="68" y="0"/>
                  </a:cxn>
                  <a:cxn ang="0">
                    <a:pos x="0" y="48"/>
                  </a:cxn>
                  <a:cxn ang="0">
                    <a:pos x="3" y="44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18" y="28"/>
                  </a:cxn>
                </a:cxnLst>
                <a:rect l="0" t="0" r="r" b="b"/>
                <a:pathLst>
                  <a:path w="68" h="48">
                    <a:moveTo>
                      <a:pt x="18" y="28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28" y="32"/>
                      <a:pt x="45" y="22"/>
                      <a:pt x="68" y="0"/>
                    </a:cubicBezTo>
                    <a:cubicBezTo>
                      <a:pt x="54" y="27"/>
                      <a:pt x="31" y="43"/>
                      <a:pt x="0" y="4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9" y="38"/>
                      <a:pt x="14" y="33"/>
                      <a:pt x="18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3" name="Freeform 125"/>
              <p:cNvSpPr/>
              <p:nvPr/>
            </p:nvSpPr>
            <p:spPr bwMode="auto">
              <a:xfrm>
                <a:off x="7993062" y="1863726"/>
                <a:ext cx="82550" cy="166688"/>
              </a:xfrm>
              <a:custGeom>
                <a:avLst/>
                <a:gdLst/>
                <a:ahLst/>
                <a:cxnLst>
                  <a:cxn ang="0">
                    <a:pos x="18" y="24"/>
                  </a:cxn>
                  <a:cxn ang="0">
                    <a:pos x="0" y="40"/>
                  </a:cxn>
                  <a:cxn ang="0">
                    <a:pos x="20" y="0"/>
                  </a:cxn>
                  <a:cxn ang="0">
                    <a:pos x="19" y="23"/>
                  </a:cxn>
                  <a:cxn ang="0">
                    <a:pos x="18" y="24"/>
                  </a:cxn>
                </a:cxnLst>
                <a:rect l="0" t="0" r="r" b="b"/>
                <a:pathLst>
                  <a:path w="20" h="40">
                    <a:moveTo>
                      <a:pt x="18" y="24"/>
                    </a:moveTo>
                    <a:cubicBezTo>
                      <a:pt x="12" y="30"/>
                      <a:pt x="6" y="35"/>
                      <a:pt x="0" y="40"/>
                    </a:cubicBezTo>
                    <a:cubicBezTo>
                      <a:pt x="10" y="27"/>
                      <a:pt x="16" y="14"/>
                      <a:pt x="20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8" y="24"/>
                      <a:pt x="18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4" name="Freeform 126"/>
              <p:cNvSpPr/>
              <p:nvPr/>
            </p:nvSpPr>
            <p:spPr bwMode="auto">
              <a:xfrm>
                <a:off x="8269287" y="1536701"/>
                <a:ext cx="53975" cy="207963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34" y="0"/>
                  </a:cxn>
                  <a:cxn ang="0">
                    <a:pos x="34" y="92"/>
                  </a:cxn>
                  <a:cxn ang="0">
                    <a:pos x="0" y="131"/>
                  </a:cxn>
                </a:cxnLst>
                <a:rect l="0" t="0" r="r" b="b"/>
                <a:pathLst>
                  <a:path w="34" h="131">
                    <a:moveTo>
                      <a:pt x="0" y="131"/>
                    </a:moveTo>
                    <a:lnTo>
                      <a:pt x="34" y="0"/>
                    </a:lnTo>
                    <a:lnTo>
                      <a:pt x="34" y="92"/>
                    </a:lnTo>
                    <a:lnTo>
                      <a:pt x="0" y="1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5" name="Freeform 127"/>
              <p:cNvSpPr/>
              <p:nvPr/>
            </p:nvSpPr>
            <p:spPr bwMode="auto">
              <a:xfrm>
                <a:off x="7988300" y="1516063"/>
                <a:ext cx="144463" cy="269875"/>
              </a:xfrm>
              <a:custGeom>
                <a:avLst/>
                <a:gdLst/>
                <a:ahLst/>
                <a:cxnLst>
                  <a:cxn ang="0">
                    <a:pos x="21" y="45"/>
                  </a:cxn>
                  <a:cxn ang="0">
                    <a:pos x="0" y="65"/>
                  </a:cxn>
                  <a:cxn ang="0">
                    <a:pos x="35" y="0"/>
                  </a:cxn>
                  <a:cxn ang="0">
                    <a:pos x="21" y="45"/>
                  </a:cxn>
                </a:cxnLst>
                <a:rect l="0" t="0" r="r" b="b"/>
                <a:pathLst>
                  <a:path w="35" h="65">
                    <a:moveTo>
                      <a:pt x="21" y="45"/>
                    </a:moveTo>
                    <a:cubicBezTo>
                      <a:pt x="14" y="53"/>
                      <a:pt x="7" y="59"/>
                      <a:pt x="0" y="6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1" y="45"/>
                      <a:pt x="21" y="45"/>
                      <a:pt x="21" y="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6" name="Freeform 128"/>
              <p:cNvSpPr/>
              <p:nvPr/>
            </p:nvSpPr>
            <p:spPr bwMode="auto">
              <a:xfrm>
                <a:off x="7596187" y="1595438"/>
                <a:ext cx="363538" cy="450850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107"/>
                  </a:cxn>
                  <a:cxn ang="0">
                    <a:pos x="35" y="77"/>
                  </a:cxn>
                  <a:cxn ang="0">
                    <a:pos x="48" y="61"/>
                  </a:cxn>
                  <a:cxn ang="0">
                    <a:pos x="49" y="59"/>
                  </a:cxn>
                  <a:cxn ang="0">
                    <a:pos x="50" y="57"/>
                  </a:cxn>
                  <a:cxn ang="0">
                    <a:pos x="51" y="56"/>
                  </a:cxn>
                  <a:cxn ang="0">
                    <a:pos x="51" y="56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88" y="0"/>
                  </a:cxn>
                  <a:cxn ang="0">
                    <a:pos x="69" y="41"/>
                  </a:cxn>
                  <a:cxn ang="0">
                    <a:pos x="69" y="42"/>
                  </a:cxn>
                  <a:cxn ang="0">
                    <a:pos x="69" y="42"/>
                  </a:cxn>
                  <a:cxn ang="0">
                    <a:pos x="58" y="60"/>
                  </a:cxn>
                  <a:cxn ang="0">
                    <a:pos x="41" y="83"/>
                  </a:cxn>
                  <a:cxn ang="0">
                    <a:pos x="0" y="109"/>
                  </a:cxn>
                </a:cxnLst>
                <a:rect l="0" t="0" r="r" b="b"/>
                <a:pathLst>
                  <a:path w="88" h="109">
                    <a:moveTo>
                      <a:pt x="0" y="109"/>
                    </a:moveTo>
                    <a:cubicBezTo>
                      <a:pt x="1" y="108"/>
                      <a:pt x="1" y="108"/>
                      <a:pt x="2" y="107"/>
                    </a:cubicBezTo>
                    <a:cubicBezTo>
                      <a:pt x="14" y="99"/>
                      <a:pt x="25" y="89"/>
                      <a:pt x="35" y="77"/>
                    </a:cubicBezTo>
                    <a:cubicBezTo>
                      <a:pt x="39" y="72"/>
                      <a:pt x="43" y="66"/>
                      <a:pt x="48" y="61"/>
                    </a:cubicBezTo>
                    <a:cubicBezTo>
                      <a:pt x="48" y="60"/>
                      <a:pt x="48" y="60"/>
                      <a:pt x="49" y="59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57"/>
                      <a:pt x="50" y="57"/>
                      <a:pt x="51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5" y="50"/>
                      <a:pt x="58" y="44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71" y="26"/>
                      <a:pt x="80" y="13"/>
                      <a:pt x="88" y="0"/>
                    </a:cubicBezTo>
                    <a:cubicBezTo>
                      <a:pt x="83" y="14"/>
                      <a:pt x="77" y="27"/>
                      <a:pt x="69" y="41"/>
                    </a:cubicBezTo>
                    <a:cubicBezTo>
                      <a:pt x="69" y="41"/>
                      <a:pt x="69" y="42"/>
                      <a:pt x="69" y="42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5" y="48"/>
                      <a:pt x="61" y="54"/>
                      <a:pt x="58" y="60"/>
                    </a:cubicBezTo>
                    <a:cubicBezTo>
                      <a:pt x="53" y="68"/>
                      <a:pt x="47" y="75"/>
                      <a:pt x="41" y="83"/>
                    </a:cubicBezTo>
                    <a:lnTo>
                      <a:pt x="0" y="10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7" name="Freeform 129"/>
              <p:cNvSpPr/>
              <p:nvPr/>
            </p:nvSpPr>
            <p:spPr bwMode="auto">
              <a:xfrm>
                <a:off x="7794625" y="1608138"/>
                <a:ext cx="61913" cy="239713"/>
              </a:xfrm>
              <a:custGeom>
                <a:avLst/>
                <a:gdLst/>
                <a:ahLst/>
                <a:cxnLst>
                  <a:cxn ang="0">
                    <a:pos x="1" y="56"/>
                  </a:cxn>
                  <a:cxn ang="0">
                    <a:pos x="0" y="58"/>
                  </a:cxn>
                  <a:cxn ang="0">
                    <a:pos x="2" y="33"/>
                  </a:cxn>
                  <a:cxn ang="0">
                    <a:pos x="15" y="0"/>
                  </a:cxn>
                  <a:cxn ang="0">
                    <a:pos x="14" y="35"/>
                  </a:cxn>
                  <a:cxn ang="0">
                    <a:pos x="14" y="35"/>
                  </a:cxn>
                  <a:cxn ang="0">
                    <a:pos x="3" y="53"/>
                  </a:cxn>
                  <a:cxn ang="0">
                    <a:pos x="3" y="53"/>
                  </a:cxn>
                  <a:cxn ang="0">
                    <a:pos x="2" y="54"/>
                  </a:cxn>
                  <a:cxn ang="0">
                    <a:pos x="1" y="56"/>
                  </a:cxn>
                </a:cxnLst>
                <a:rect l="0" t="0" r="r" b="b"/>
                <a:pathLst>
                  <a:path w="15" h="58">
                    <a:moveTo>
                      <a:pt x="1" y="56"/>
                    </a:moveTo>
                    <a:cubicBezTo>
                      <a:pt x="0" y="57"/>
                      <a:pt x="0" y="57"/>
                      <a:pt x="0" y="58"/>
                    </a:cubicBezTo>
                    <a:cubicBezTo>
                      <a:pt x="0" y="47"/>
                      <a:pt x="1" y="39"/>
                      <a:pt x="2" y="33"/>
                    </a:cubicBezTo>
                    <a:cubicBezTo>
                      <a:pt x="5" y="22"/>
                      <a:pt x="9" y="11"/>
                      <a:pt x="15" y="0"/>
                    </a:cubicBezTo>
                    <a:cubicBezTo>
                      <a:pt x="8" y="13"/>
                      <a:pt x="8" y="2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0" y="41"/>
                      <a:pt x="7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4"/>
                      <a:pt x="2" y="54"/>
                      <a:pt x="2" y="54"/>
                    </a:cubicBezTo>
                    <a:lnTo>
                      <a:pt x="1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8" name="Freeform 130"/>
              <p:cNvSpPr/>
              <p:nvPr/>
            </p:nvSpPr>
            <p:spPr bwMode="auto">
              <a:xfrm>
                <a:off x="7662862" y="1997076"/>
                <a:ext cx="201613" cy="57150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8" y="3"/>
                  </a:cxn>
                  <a:cxn ang="0">
                    <a:pos x="49" y="0"/>
                  </a:cxn>
                  <a:cxn ang="0">
                    <a:pos x="0" y="14"/>
                  </a:cxn>
                  <a:cxn ang="0">
                    <a:pos x="5" y="11"/>
                  </a:cxn>
                  <a:cxn ang="0">
                    <a:pos x="16" y="4"/>
                  </a:cxn>
                </a:cxnLst>
                <a:rect l="0" t="0" r="r" b="b"/>
                <a:pathLst>
                  <a:path w="49" h="14">
                    <a:moveTo>
                      <a:pt x="16" y="4"/>
                    </a:moveTo>
                    <a:cubicBezTo>
                      <a:pt x="17" y="4"/>
                      <a:pt x="17" y="3"/>
                      <a:pt x="18" y="3"/>
                    </a:cubicBezTo>
                    <a:cubicBezTo>
                      <a:pt x="26" y="4"/>
                      <a:pt x="36" y="3"/>
                      <a:pt x="49" y="0"/>
                    </a:cubicBezTo>
                    <a:cubicBezTo>
                      <a:pt x="34" y="7"/>
                      <a:pt x="18" y="11"/>
                      <a:pt x="0" y="14"/>
                    </a:cubicBezTo>
                    <a:cubicBezTo>
                      <a:pt x="1" y="13"/>
                      <a:pt x="3" y="12"/>
                      <a:pt x="5" y="11"/>
                    </a:cubicBezTo>
                    <a:cubicBezTo>
                      <a:pt x="9" y="9"/>
                      <a:pt x="12" y="6"/>
                      <a:pt x="16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9" name="Freeform 131"/>
              <p:cNvSpPr/>
              <p:nvPr/>
            </p:nvSpPr>
            <p:spPr bwMode="auto">
              <a:xfrm>
                <a:off x="6488112" y="2046288"/>
                <a:ext cx="495300" cy="174625"/>
              </a:xfrm>
              <a:custGeom>
                <a:avLst/>
                <a:gdLst/>
                <a:ahLst/>
                <a:cxnLst>
                  <a:cxn ang="0">
                    <a:pos x="120" y="36"/>
                  </a:cxn>
                  <a:cxn ang="0">
                    <a:pos x="84" y="28"/>
                  </a:cxn>
                  <a:cxn ang="0">
                    <a:pos x="72" y="28"/>
                  </a:cxn>
                  <a:cxn ang="0">
                    <a:pos x="0" y="42"/>
                  </a:cxn>
                  <a:cxn ang="0">
                    <a:pos x="40" y="24"/>
                  </a:cxn>
                  <a:cxn ang="0">
                    <a:pos x="10" y="0"/>
                  </a:cxn>
                  <a:cxn ang="0">
                    <a:pos x="42" y="18"/>
                  </a:cxn>
                  <a:cxn ang="0">
                    <a:pos x="72" y="23"/>
                  </a:cxn>
                  <a:cxn ang="0">
                    <a:pos x="95" y="20"/>
                  </a:cxn>
                  <a:cxn ang="0">
                    <a:pos x="95" y="19"/>
                  </a:cxn>
                  <a:cxn ang="0">
                    <a:pos x="120" y="36"/>
                  </a:cxn>
                </a:cxnLst>
                <a:rect l="0" t="0" r="r" b="b"/>
                <a:pathLst>
                  <a:path w="120" h="42">
                    <a:moveTo>
                      <a:pt x="120" y="36"/>
                    </a:moveTo>
                    <a:cubicBezTo>
                      <a:pt x="110" y="31"/>
                      <a:pt x="97" y="29"/>
                      <a:pt x="84" y="28"/>
                    </a:cubicBezTo>
                    <a:cubicBezTo>
                      <a:pt x="80" y="28"/>
                      <a:pt x="76" y="28"/>
                      <a:pt x="72" y="28"/>
                    </a:cubicBezTo>
                    <a:cubicBezTo>
                      <a:pt x="49" y="28"/>
                      <a:pt x="25" y="33"/>
                      <a:pt x="0" y="42"/>
                    </a:cubicBezTo>
                    <a:cubicBezTo>
                      <a:pt x="11" y="30"/>
                      <a:pt x="25" y="24"/>
                      <a:pt x="40" y="24"/>
                    </a:cubicBezTo>
                    <a:cubicBezTo>
                      <a:pt x="25" y="18"/>
                      <a:pt x="15" y="10"/>
                      <a:pt x="10" y="0"/>
                    </a:cubicBezTo>
                    <a:cubicBezTo>
                      <a:pt x="20" y="8"/>
                      <a:pt x="31" y="14"/>
                      <a:pt x="42" y="18"/>
                    </a:cubicBezTo>
                    <a:cubicBezTo>
                      <a:pt x="52" y="21"/>
                      <a:pt x="62" y="23"/>
                      <a:pt x="72" y="23"/>
                    </a:cubicBezTo>
                    <a:cubicBezTo>
                      <a:pt x="80" y="23"/>
                      <a:pt x="87" y="22"/>
                      <a:pt x="95" y="20"/>
                    </a:cubicBezTo>
                    <a:cubicBezTo>
                      <a:pt x="95" y="20"/>
                      <a:pt x="95" y="20"/>
                      <a:pt x="95" y="19"/>
                    </a:cubicBezTo>
                    <a:lnTo>
                      <a:pt x="120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0" name="Freeform 132"/>
              <p:cNvSpPr/>
              <p:nvPr/>
            </p:nvSpPr>
            <p:spPr bwMode="auto">
              <a:xfrm>
                <a:off x="6761162" y="1752601"/>
                <a:ext cx="53975" cy="2270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55"/>
                  </a:cxn>
                  <a:cxn ang="0">
                    <a:pos x="3" y="45"/>
                  </a:cxn>
                  <a:cxn ang="0">
                    <a:pos x="0" y="0"/>
                  </a:cxn>
                </a:cxnLst>
                <a:rect l="0" t="0" r="r" b="b"/>
                <a:pathLst>
                  <a:path w="13" h="55">
                    <a:moveTo>
                      <a:pt x="0" y="0"/>
                    </a:moveTo>
                    <a:cubicBezTo>
                      <a:pt x="7" y="18"/>
                      <a:pt x="11" y="36"/>
                      <a:pt x="13" y="55"/>
                    </a:cubicBezTo>
                    <a:cubicBezTo>
                      <a:pt x="9" y="51"/>
                      <a:pt x="6" y="48"/>
                      <a:pt x="3" y="45"/>
                    </a:cubicBezTo>
                    <a:cubicBezTo>
                      <a:pt x="5" y="30"/>
                      <a:pt x="4" y="15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1" name="Freeform 133"/>
              <p:cNvSpPr/>
              <p:nvPr/>
            </p:nvSpPr>
            <p:spPr bwMode="auto">
              <a:xfrm>
                <a:off x="6384925" y="1727201"/>
                <a:ext cx="65088" cy="125413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9" y="27"/>
                  </a:cxn>
                  <a:cxn ang="0">
                    <a:pos x="0" y="0"/>
                  </a:cxn>
                  <a:cxn ang="0">
                    <a:pos x="15" y="25"/>
                  </a:cxn>
                  <a:cxn ang="0">
                    <a:pos x="16" y="30"/>
                  </a:cxn>
                  <a:cxn ang="0">
                    <a:pos x="15" y="29"/>
                  </a:cxn>
                </a:cxnLst>
                <a:rect l="0" t="0" r="r" b="b"/>
                <a:pathLst>
                  <a:path w="16" h="30">
                    <a:moveTo>
                      <a:pt x="15" y="29"/>
                    </a:moveTo>
                    <a:cubicBezTo>
                      <a:pt x="13" y="29"/>
                      <a:pt x="11" y="28"/>
                      <a:pt x="9" y="27"/>
                    </a:cubicBezTo>
                    <a:cubicBezTo>
                      <a:pt x="8" y="18"/>
                      <a:pt x="5" y="9"/>
                      <a:pt x="0" y="0"/>
                    </a:cubicBezTo>
                    <a:cubicBezTo>
                      <a:pt x="6" y="8"/>
                      <a:pt x="11" y="17"/>
                      <a:pt x="15" y="25"/>
                    </a:cubicBezTo>
                    <a:cubicBezTo>
                      <a:pt x="15" y="26"/>
                      <a:pt x="16" y="28"/>
                      <a:pt x="16" y="30"/>
                    </a:cubicBezTo>
                    <a:cubicBezTo>
                      <a:pt x="16" y="30"/>
                      <a:pt x="16" y="29"/>
                      <a:pt x="15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2" name="Freeform 134"/>
              <p:cNvSpPr/>
              <p:nvPr/>
            </p:nvSpPr>
            <p:spPr bwMode="auto">
              <a:xfrm>
                <a:off x="6276975" y="1889126"/>
                <a:ext cx="206375" cy="587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0" y="5"/>
                  </a:cxn>
                  <a:cxn ang="0">
                    <a:pos x="0" y="14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8" y="0"/>
                  </a:cxn>
                </a:cxnLst>
                <a:rect l="0" t="0" r="r" b="b"/>
                <a:pathLst>
                  <a:path w="50" h="14">
                    <a:moveTo>
                      <a:pt x="38" y="0"/>
                    </a:moveTo>
                    <a:cubicBezTo>
                      <a:pt x="42" y="1"/>
                      <a:pt x="46" y="3"/>
                      <a:pt x="50" y="5"/>
                    </a:cubicBezTo>
                    <a:cubicBezTo>
                      <a:pt x="32" y="9"/>
                      <a:pt x="15" y="12"/>
                      <a:pt x="0" y="14"/>
                    </a:cubicBezTo>
                    <a:cubicBezTo>
                      <a:pt x="12" y="10"/>
                      <a:pt x="23" y="6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5" y="1"/>
                      <a:pt x="36" y="0"/>
                      <a:pt x="3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3" name="Freeform 135"/>
              <p:cNvSpPr/>
              <p:nvPr/>
            </p:nvSpPr>
            <p:spPr bwMode="auto">
              <a:xfrm>
                <a:off x="6313487" y="1436688"/>
                <a:ext cx="236538" cy="141288"/>
              </a:xfrm>
              <a:custGeom>
                <a:avLst/>
                <a:gdLst/>
                <a:ahLst/>
                <a:cxnLst>
                  <a:cxn ang="0">
                    <a:pos x="52" y="21"/>
                  </a:cxn>
                  <a:cxn ang="0">
                    <a:pos x="57" y="34"/>
                  </a:cxn>
                  <a:cxn ang="0">
                    <a:pos x="0" y="0"/>
                  </a:cxn>
                  <a:cxn ang="0">
                    <a:pos x="52" y="21"/>
                  </a:cxn>
                </a:cxnLst>
                <a:rect l="0" t="0" r="r" b="b"/>
                <a:pathLst>
                  <a:path w="57" h="34">
                    <a:moveTo>
                      <a:pt x="52" y="21"/>
                    </a:moveTo>
                    <a:cubicBezTo>
                      <a:pt x="54" y="26"/>
                      <a:pt x="55" y="30"/>
                      <a:pt x="57" y="34"/>
                    </a:cubicBezTo>
                    <a:cubicBezTo>
                      <a:pt x="36" y="25"/>
                      <a:pt x="17" y="14"/>
                      <a:pt x="0" y="0"/>
                    </a:cubicBezTo>
                    <a:cubicBezTo>
                      <a:pt x="17" y="9"/>
                      <a:pt x="34" y="16"/>
                      <a:pt x="52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4" name="Freeform 136"/>
              <p:cNvSpPr/>
              <p:nvPr/>
            </p:nvSpPr>
            <p:spPr bwMode="auto">
              <a:xfrm>
                <a:off x="6616700" y="1446213"/>
                <a:ext cx="65088" cy="252413"/>
              </a:xfrm>
              <a:custGeom>
                <a:avLst/>
                <a:gdLst/>
                <a:ahLst/>
                <a:cxnLst>
                  <a:cxn ang="0">
                    <a:pos x="6" y="61"/>
                  </a:cxn>
                  <a:cxn ang="0">
                    <a:pos x="0" y="43"/>
                  </a:cxn>
                  <a:cxn ang="0">
                    <a:pos x="13" y="0"/>
                  </a:cxn>
                  <a:cxn ang="0">
                    <a:pos x="6" y="61"/>
                  </a:cxn>
                </a:cxnLst>
                <a:rect l="0" t="0" r="r" b="b"/>
                <a:pathLst>
                  <a:path w="16" h="61">
                    <a:moveTo>
                      <a:pt x="6" y="61"/>
                    </a:moveTo>
                    <a:cubicBezTo>
                      <a:pt x="5" y="55"/>
                      <a:pt x="2" y="49"/>
                      <a:pt x="0" y="43"/>
                    </a:cubicBezTo>
                    <a:cubicBezTo>
                      <a:pt x="8" y="31"/>
                      <a:pt x="12" y="17"/>
                      <a:pt x="13" y="0"/>
                    </a:cubicBezTo>
                    <a:cubicBezTo>
                      <a:pt x="16" y="20"/>
                      <a:pt x="14" y="41"/>
                      <a:pt x="6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5" name="Freeform 137"/>
              <p:cNvSpPr/>
              <p:nvPr/>
            </p:nvSpPr>
            <p:spPr bwMode="auto">
              <a:xfrm>
                <a:off x="6797675" y="1384301"/>
                <a:ext cx="103188" cy="1984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6"/>
                  </a:cxn>
                  <a:cxn ang="0">
                    <a:pos x="25" y="48"/>
                  </a:cxn>
                  <a:cxn ang="0">
                    <a:pos x="0" y="0"/>
                  </a:cxn>
                </a:cxnLst>
                <a:rect l="0" t="0" r="r" b="b"/>
                <a:pathLst>
                  <a:path w="25" h="48">
                    <a:moveTo>
                      <a:pt x="0" y="0"/>
                    </a:moveTo>
                    <a:cubicBezTo>
                      <a:pt x="4" y="11"/>
                      <a:pt x="11" y="19"/>
                      <a:pt x="21" y="26"/>
                    </a:cubicBezTo>
                    <a:cubicBezTo>
                      <a:pt x="22" y="33"/>
                      <a:pt x="23" y="40"/>
                      <a:pt x="25" y="48"/>
                    </a:cubicBezTo>
                    <a:cubicBezTo>
                      <a:pt x="13" y="32"/>
                      <a:pt x="5" y="17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6" name="Freeform 138"/>
              <p:cNvSpPr/>
              <p:nvPr/>
            </p:nvSpPr>
            <p:spPr bwMode="auto">
              <a:xfrm>
                <a:off x="6913562" y="1196976"/>
                <a:ext cx="87313" cy="19843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1" y="0"/>
                  </a:cxn>
                  <a:cxn ang="0">
                    <a:pos x="2" y="48"/>
                  </a:cxn>
                  <a:cxn ang="0">
                    <a:pos x="0" y="31"/>
                  </a:cxn>
                </a:cxnLst>
                <a:rect l="0" t="0" r="r" b="b"/>
                <a:pathLst>
                  <a:path w="21" h="48">
                    <a:moveTo>
                      <a:pt x="0" y="31"/>
                    </a:moveTo>
                    <a:cubicBezTo>
                      <a:pt x="10" y="23"/>
                      <a:pt x="17" y="12"/>
                      <a:pt x="21" y="0"/>
                    </a:cubicBezTo>
                    <a:cubicBezTo>
                      <a:pt x="18" y="16"/>
                      <a:pt x="12" y="32"/>
                      <a:pt x="2" y="48"/>
                    </a:cubicBezTo>
                    <a:cubicBezTo>
                      <a:pt x="1" y="42"/>
                      <a:pt x="1" y="37"/>
                      <a:pt x="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7" name="Freeform 139"/>
              <p:cNvSpPr/>
              <p:nvPr/>
            </p:nvSpPr>
            <p:spPr bwMode="auto">
              <a:xfrm>
                <a:off x="7016750" y="1163638"/>
                <a:ext cx="244475" cy="63817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2" y="61"/>
                  </a:cxn>
                  <a:cxn ang="0">
                    <a:pos x="48" y="76"/>
                  </a:cxn>
                  <a:cxn ang="0">
                    <a:pos x="38" y="103"/>
                  </a:cxn>
                  <a:cxn ang="0">
                    <a:pos x="13" y="148"/>
                  </a:cxn>
                  <a:cxn ang="0">
                    <a:pos x="8" y="154"/>
                  </a:cxn>
                  <a:cxn ang="0">
                    <a:pos x="0" y="138"/>
                  </a:cxn>
                  <a:cxn ang="0">
                    <a:pos x="1" y="139"/>
                  </a:cxn>
                  <a:cxn ang="0">
                    <a:pos x="3" y="139"/>
                  </a:cxn>
                  <a:cxn ang="0">
                    <a:pos x="20" y="115"/>
                  </a:cxn>
                  <a:cxn ang="0">
                    <a:pos x="28" y="99"/>
                  </a:cxn>
                  <a:cxn ang="0">
                    <a:pos x="41" y="72"/>
                  </a:cxn>
                  <a:cxn ang="0">
                    <a:pos x="41" y="71"/>
                  </a:cxn>
                  <a:cxn ang="0">
                    <a:pos x="43" y="67"/>
                  </a:cxn>
                  <a:cxn ang="0">
                    <a:pos x="45" y="60"/>
                  </a:cxn>
                  <a:cxn ang="0">
                    <a:pos x="42" y="0"/>
                  </a:cxn>
                  <a:cxn ang="0">
                    <a:pos x="43" y="0"/>
                  </a:cxn>
                </a:cxnLst>
                <a:rect l="0" t="0" r="r" b="b"/>
                <a:pathLst>
                  <a:path w="59" h="154">
                    <a:moveTo>
                      <a:pt x="43" y="0"/>
                    </a:moveTo>
                    <a:cubicBezTo>
                      <a:pt x="56" y="17"/>
                      <a:pt x="59" y="37"/>
                      <a:pt x="52" y="61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5" y="86"/>
                      <a:pt x="41" y="95"/>
                      <a:pt x="38" y="103"/>
                    </a:cubicBezTo>
                    <a:cubicBezTo>
                      <a:pt x="30" y="122"/>
                      <a:pt x="22" y="137"/>
                      <a:pt x="13" y="148"/>
                    </a:cubicBezTo>
                    <a:cubicBezTo>
                      <a:pt x="11" y="150"/>
                      <a:pt x="9" y="152"/>
                      <a:pt x="8" y="154"/>
                    </a:cubicBezTo>
                    <a:cubicBezTo>
                      <a:pt x="5" y="149"/>
                      <a:pt x="3" y="143"/>
                      <a:pt x="0" y="138"/>
                    </a:cubicBezTo>
                    <a:cubicBezTo>
                      <a:pt x="1" y="138"/>
                      <a:pt x="1" y="139"/>
                      <a:pt x="1" y="139"/>
                    </a:cubicBezTo>
                    <a:cubicBezTo>
                      <a:pt x="2" y="139"/>
                      <a:pt x="2" y="139"/>
                      <a:pt x="3" y="139"/>
                    </a:cubicBezTo>
                    <a:cubicBezTo>
                      <a:pt x="7" y="137"/>
                      <a:pt x="12" y="129"/>
                      <a:pt x="20" y="115"/>
                    </a:cubicBezTo>
                    <a:cubicBezTo>
                      <a:pt x="22" y="110"/>
                      <a:pt x="25" y="105"/>
                      <a:pt x="28" y="99"/>
                    </a:cubicBezTo>
                    <a:cubicBezTo>
                      <a:pt x="32" y="91"/>
                      <a:pt x="36" y="82"/>
                      <a:pt x="41" y="72"/>
                    </a:cubicBezTo>
                    <a:cubicBezTo>
                      <a:pt x="41" y="72"/>
                      <a:pt x="41" y="71"/>
                      <a:pt x="41" y="71"/>
                    </a:cubicBezTo>
                    <a:cubicBezTo>
                      <a:pt x="42" y="70"/>
                      <a:pt x="42" y="69"/>
                      <a:pt x="43" y="67"/>
                    </a:cubicBezTo>
                    <a:cubicBezTo>
                      <a:pt x="44" y="65"/>
                      <a:pt x="45" y="62"/>
                      <a:pt x="45" y="60"/>
                    </a:cubicBezTo>
                    <a:cubicBezTo>
                      <a:pt x="50" y="40"/>
                      <a:pt x="49" y="20"/>
                      <a:pt x="42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8" name="Freeform 140"/>
              <p:cNvSpPr/>
              <p:nvPr/>
            </p:nvSpPr>
            <p:spPr bwMode="auto">
              <a:xfrm>
                <a:off x="7078662" y="1441451"/>
                <a:ext cx="53975" cy="19843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3" y="32"/>
                  </a:cxn>
                  <a:cxn ang="0">
                    <a:pos x="5" y="48"/>
                  </a:cxn>
                  <a:cxn ang="0">
                    <a:pos x="3" y="0"/>
                  </a:cxn>
                </a:cxnLst>
                <a:rect l="0" t="0" r="r" b="b"/>
                <a:pathLst>
                  <a:path w="13" h="48">
                    <a:moveTo>
                      <a:pt x="3" y="0"/>
                    </a:moveTo>
                    <a:cubicBezTo>
                      <a:pt x="1" y="14"/>
                      <a:pt x="4" y="25"/>
                      <a:pt x="13" y="32"/>
                    </a:cubicBezTo>
                    <a:cubicBezTo>
                      <a:pt x="10" y="38"/>
                      <a:pt x="7" y="43"/>
                      <a:pt x="5" y="48"/>
                    </a:cubicBezTo>
                    <a:cubicBezTo>
                      <a:pt x="1" y="33"/>
                      <a:pt x="0" y="17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9" name="Freeform 141"/>
              <p:cNvSpPr/>
              <p:nvPr/>
            </p:nvSpPr>
            <p:spPr bwMode="auto">
              <a:xfrm>
                <a:off x="7215187" y="1338263"/>
                <a:ext cx="190500" cy="1412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4"/>
                  </a:cxn>
                  <a:cxn ang="0">
                    <a:pos x="4" y="19"/>
                  </a:cxn>
                  <a:cxn ang="0">
                    <a:pos x="46" y="0"/>
                  </a:cxn>
                  <a:cxn ang="0">
                    <a:pos x="9" y="30"/>
                  </a:cxn>
                  <a:cxn ang="0">
                    <a:pos x="0" y="33"/>
                  </a:cxn>
                </a:cxnLst>
                <a:rect l="0" t="0" r="r" b="b"/>
                <a:pathLst>
                  <a:path w="46" h="34">
                    <a:moveTo>
                      <a:pt x="0" y="33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20"/>
                      <a:pt x="29" y="13"/>
                      <a:pt x="46" y="0"/>
                    </a:cubicBezTo>
                    <a:cubicBezTo>
                      <a:pt x="36" y="13"/>
                      <a:pt x="24" y="23"/>
                      <a:pt x="9" y="30"/>
                    </a:cubicBezTo>
                    <a:cubicBezTo>
                      <a:pt x="6" y="31"/>
                      <a:pt x="4" y="32"/>
                      <a:pt x="0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0" name="Freeform 142"/>
              <p:cNvSpPr/>
              <p:nvPr/>
            </p:nvSpPr>
            <p:spPr bwMode="auto">
              <a:xfrm>
                <a:off x="7372350" y="1590676"/>
                <a:ext cx="49213" cy="2079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30"/>
                  </a:cxn>
                  <a:cxn ang="0">
                    <a:pos x="7" y="50"/>
                  </a:cxn>
                  <a:cxn ang="0">
                    <a:pos x="0" y="0"/>
                  </a:cxn>
                </a:cxnLst>
                <a:rect l="0" t="0" r="r" b="b"/>
                <a:pathLst>
                  <a:path w="12" h="50">
                    <a:moveTo>
                      <a:pt x="0" y="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37"/>
                      <a:pt x="9" y="44"/>
                      <a:pt x="7" y="5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1" name="Freeform 143"/>
              <p:cNvSpPr/>
              <p:nvPr/>
            </p:nvSpPr>
            <p:spPr bwMode="auto">
              <a:xfrm>
                <a:off x="7446962" y="1006476"/>
                <a:ext cx="404813" cy="969963"/>
              </a:xfrm>
              <a:custGeom>
                <a:avLst/>
                <a:gdLst/>
                <a:ahLst/>
                <a:cxnLst>
                  <a:cxn ang="0">
                    <a:pos x="53" y="62"/>
                  </a:cxn>
                  <a:cxn ang="0">
                    <a:pos x="51" y="118"/>
                  </a:cxn>
                  <a:cxn ang="0">
                    <a:pos x="43" y="159"/>
                  </a:cxn>
                  <a:cxn ang="0">
                    <a:pos x="25" y="198"/>
                  </a:cxn>
                  <a:cxn ang="0">
                    <a:pos x="0" y="234"/>
                  </a:cxn>
                  <a:cxn ang="0">
                    <a:pos x="11" y="195"/>
                  </a:cxn>
                  <a:cxn ang="0">
                    <a:pos x="11" y="191"/>
                  </a:cxn>
                  <a:cxn ang="0">
                    <a:pos x="19" y="177"/>
                  </a:cxn>
                  <a:cxn ang="0">
                    <a:pos x="19" y="177"/>
                  </a:cxn>
                  <a:cxn ang="0">
                    <a:pos x="30" y="153"/>
                  </a:cxn>
                  <a:cxn ang="0">
                    <a:pos x="38" y="131"/>
                  </a:cxn>
                  <a:cxn ang="0">
                    <a:pos x="44" y="63"/>
                  </a:cxn>
                  <a:cxn ang="0">
                    <a:pos x="31" y="22"/>
                  </a:cxn>
                  <a:cxn ang="0">
                    <a:pos x="53" y="48"/>
                  </a:cxn>
                  <a:cxn ang="0">
                    <a:pos x="98" y="0"/>
                  </a:cxn>
                  <a:cxn ang="0">
                    <a:pos x="53" y="61"/>
                  </a:cxn>
                  <a:cxn ang="0">
                    <a:pos x="53" y="62"/>
                  </a:cxn>
                </a:cxnLst>
                <a:rect l="0" t="0" r="r" b="b"/>
                <a:pathLst>
                  <a:path w="98" h="234">
                    <a:moveTo>
                      <a:pt x="53" y="62"/>
                    </a:moveTo>
                    <a:cubicBezTo>
                      <a:pt x="56" y="81"/>
                      <a:pt x="55" y="99"/>
                      <a:pt x="51" y="118"/>
                    </a:cubicBezTo>
                    <a:cubicBezTo>
                      <a:pt x="43" y="159"/>
                      <a:pt x="43" y="159"/>
                      <a:pt x="43" y="159"/>
                    </a:cubicBezTo>
                    <a:cubicBezTo>
                      <a:pt x="38" y="174"/>
                      <a:pt x="32" y="187"/>
                      <a:pt x="25" y="198"/>
                    </a:cubicBezTo>
                    <a:cubicBezTo>
                      <a:pt x="18" y="212"/>
                      <a:pt x="9" y="223"/>
                      <a:pt x="0" y="234"/>
                    </a:cubicBezTo>
                    <a:cubicBezTo>
                      <a:pt x="4" y="221"/>
                      <a:pt x="8" y="208"/>
                      <a:pt x="11" y="195"/>
                    </a:cubicBezTo>
                    <a:cubicBezTo>
                      <a:pt x="11" y="194"/>
                      <a:pt x="11" y="192"/>
                      <a:pt x="11" y="191"/>
                    </a:cubicBezTo>
                    <a:cubicBezTo>
                      <a:pt x="14" y="187"/>
                      <a:pt x="17" y="182"/>
                      <a:pt x="19" y="177"/>
                    </a:cubicBezTo>
                    <a:cubicBezTo>
                      <a:pt x="19" y="177"/>
                      <a:pt x="19" y="177"/>
                      <a:pt x="19" y="177"/>
                    </a:cubicBezTo>
                    <a:cubicBezTo>
                      <a:pt x="24" y="169"/>
                      <a:pt x="27" y="161"/>
                      <a:pt x="30" y="153"/>
                    </a:cubicBezTo>
                    <a:cubicBezTo>
                      <a:pt x="33" y="146"/>
                      <a:pt x="36" y="138"/>
                      <a:pt x="38" y="131"/>
                    </a:cubicBezTo>
                    <a:cubicBezTo>
                      <a:pt x="44" y="106"/>
                      <a:pt x="47" y="83"/>
                      <a:pt x="44" y="63"/>
                    </a:cubicBezTo>
                    <a:cubicBezTo>
                      <a:pt x="42" y="48"/>
                      <a:pt x="38" y="34"/>
                      <a:pt x="31" y="22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72" y="34"/>
                      <a:pt x="88" y="18"/>
                      <a:pt x="98" y="0"/>
                    </a:cubicBezTo>
                    <a:cubicBezTo>
                      <a:pt x="88" y="20"/>
                      <a:pt x="72" y="41"/>
                      <a:pt x="53" y="61"/>
                    </a:cubicBezTo>
                    <a:cubicBezTo>
                      <a:pt x="53" y="61"/>
                      <a:pt x="53" y="62"/>
                      <a:pt x="5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2" name="Freeform 144"/>
              <p:cNvSpPr/>
              <p:nvPr/>
            </p:nvSpPr>
            <p:spPr bwMode="auto">
              <a:xfrm>
                <a:off x="7624762" y="1184276"/>
                <a:ext cx="466725" cy="481013"/>
              </a:xfrm>
              <a:custGeom>
                <a:avLst/>
                <a:gdLst/>
                <a:ahLst/>
                <a:cxnLst>
                  <a:cxn ang="0">
                    <a:pos x="38" y="58"/>
                  </a:cxn>
                  <a:cxn ang="0">
                    <a:pos x="61" y="39"/>
                  </a:cxn>
                  <a:cxn ang="0">
                    <a:pos x="63" y="37"/>
                  </a:cxn>
                  <a:cxn ang="0">
                    <a:pos x="107" y="0"/>
                  </a:cxn>
                  <a:cxn ang="0">
                    <a:pos x="67" y="44"/>
                  </a:cxn>
                  <a:cxn ang="0">
                    <a:pos x="113" y="35"/>
                  </a:cxn>
                  <a:cxn ang="0">
                    <a:pos x="69" y="56"/>
                  </a:cxn>
                  <a:cxn ang="0">
                    <a:pos x="60" y="56"/>
                  </a:cxn>
                  <a:cxn ang="0">
                    <a:pos x="42" y="64"/>
                  </a:cxn>
                  <a:cxn ang="0">
                    <a:pos x="10" y="97"/>
                  </a:cxn>
                  <a:cxn ang="0">
                    <a:pos x="0" y="115"/>
                  </a:cxn>
                  <a:cxn ang="0">
                    <a:pos x="0" y="116"/>
                  </a:cxn>
                  <a:cxn ang="0">
                    <a:pos x="8" y="75"/>
                  </a:cxn>
                  <a:cxn ang="0">
                    <a:pos x="38" y="58"/>
                  </a:cxn>
                </a:cxnLst>
                <a:rect l="0" t="0" r="r" b="b"/>
                <a:pathLst>
                  <a:path w="113" h="116">
                    <a:moveTo>
                      <a:pt x="38" y="58"/>
                    </a:moveTo>
                    <a:cubicBezTo>
                      <a:pt x="48" y="52"/>
                      <a:pt x="55" y="46"/>
                      <a:pt x="61" y="39"/>
                    </a:cubicBezTo>
                    <a:cubicBezTo>
                      <a:pt x="62" y="38"/>
                      <a:pt x="62" y="38"/>
                      <a:pt x="63" y="37"/>
                    </a:cubicBezTo>
                    <a:cubicBezTo>
                      <a:pt x="72" y="22"/>
                      <a:pt x="87" y="10"/>
                      <a:pt x="107" y="0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81" y="47"/>
                      <a:pt x="96" y="44"/>
                      <a:pt x="113" y="35"/>
                    </a:cubicBezTo>
                    <a:cubicBezTo>
                      <a:pt x="102" y="47"/>
                      <a:pt x="87" y="54"/>
                      <a:pt x="69" y="56"/>
                    </a:cubicBezTo>
                    <a:cubicBezTo>
                      <a:pt x="66" y="56"/>
                      <a:pt x="63" y="56"/>
                      <a:pt x="60" y="56"/>
                    </a:cubicBezTo>
                    <a:cubicBezTo>
                      <a:pt x="53" y="58"/>
                      <a:pt x="47" y="61"/>
                      <a:pt x="42" y="64"/>
                    </a:cubicBezTo>
                    <a:cubicBezTo>
                      <a:pt x="29" y="72"/>
                      <a:pt x="19" y="83"/>
                      <a:pt x="10" y="97"/>
                    </a:cubicBezTo>
                    <a:cubicBezTo>
                      <a:pt x="6" y="102"/>
                      <a:pt x="3" y="109"/>
                      <a:pt x="0" y="11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9" y="70"/>
                      <a:pt x="29" y="64"/>
                      <a:pt x="38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3" name="Freeform 145"/>
              <p:cNvSpPr/>
              <p:nvPr/>
            </p:nvSpPr>
            <p:spPr bwMode="auto">
              <a:xfrm>
                <a:off x="7264400" y="895351"/>
                <a:ext cx="215900" cy="244475"/>
              </a:xfrm>
              <a:custGeom>
                <a:avLst/>
                <a:gdLst/>
                <a:ahLst/>
                <a:cxnLst>
                  <a:cxn ang="0">
                    <a:pos x="52" y="59"/>
                  </a:cxn>
                  <a:cxn ang="0">
                    <a:pos x="0" y="0"/>
                  </a:cxn>
                  <a:cxn ang="0">
                    <a:pos x="51" y="46"/>
                  </a:cxn>
                  <a:cxn ang="0">
                    <a:pos x="52" y="51"/>
                  </a:cxn>
                  <a:cxn ang="0">
                    <a:pos x="52" y="57"/>
                  </a:cxn>
                  <a:cxn ang="0">
                    <a:pos x="52" y="59"/>
                  </a:cxn>
                </a:cxnLst>
                <a:rect l="0" t="0" r="r" b="b"/>
                <a:pathLst>
                  <a:path w="52" h="59">
                    <a:moveTo>
                      <a:pt x="52" y="5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7"/>
                      <a:pt x="52" y="49"/>
                      <a:pt x="52" y="51"/>
                    </a:cubicBezTo>
                    <a:cubicBezTo>
                      <a:pt x="52" y="53"/>
                      <a:pt x="52" y="55"/>
                      <a:pt x="52" y="57"/>
                    </a:cubicBezTo>
                    <a:lnTo>
                      <a:pt x="52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4" name="Freeform 146"/>
              <p:cNvSpPr/>
              <p:nvPr/>
            </p:nvSpPr>
            <p:spPr bwMode="auto">
              <a:xfrm>
                <a:off x="7459662" y="666751"/>
                <a:ext cx="131763" cy="21907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9"/>
                  </a:cxn>
                  <a:cxn ang="0">
                    <a:pos x="32" y="0"/>
                  </a:cxn>
                  <a:cxn ang="0">
                    <a:pos x="2" y="53"/>
                  </a:cxn>
                  <a:cxn ang="0">
                    <a:pos x="1" y="45"/>
                  </a:cxn>
                  <a:cxn ang="0">
                    <a:pos x="0" y="39"/>
                  </a:cxn>
                </a:cxnLst>
                <a:rect l="0" t="0" r="r" b="b"/>
                <a:pathLst>
                  <a:path w="32" h="53"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0"/>
                      <a:pt x="1" y="48"/>
                      <a:pt x="1" y="45"/>
                    </a:cubicBezTo>
                    <a:cubicBezTo>
                      <a:pt x="0" y="43"/>
                      <a:pt x="0" y="41"/>
                      <a:pt x="0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5" name="Freeform 147"/>
              <p:cNvSpPr/>
              <p:nvPr/>
            </p:nvSpPr>
            <p:spPr bwMode="auto">
              <a:xfrm>
                <a:off x="6573837" y="811213"/>
                <a:ext cx="298450" cy="381000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64" y="57"/>
                  </a:cxn>
                  <a:cxn ang="0">
                    <a:pos x="67" y="62"/>
                  </a:cxn>
                  <a:cxn ang="0">
                    <a:pos x="69" y="65"/>
                  </a:cxn>
                  <a:cxn ang="0">
                    <a:pos x="72" y="69"/>
                  </a:cxn>
                  <a:cxn ang="0">
                    <a:pos x="71" y="92"/>
                  </a:cxn>
                  <a:cxn ang="0">
                    <a:pos x="0" y="0"/>
                  </a:cxn>
                  <a:cxn ang="0">
                    <a:pos x="58" y="61"/>
                  </a:cxn>
                  <a:cxn ang="0">
                    <a:pos x="40" y="13"/>
                  </a:cxn>
                </a:cxnLst>
                <a:rect l="0" t="0" r="r" b="b"/>
                <a:pathLst>
                  <a:path w="72" h="92">
                    <a:moveTo>
                      <a:pt x="40" y="13"/>
                    </a:moveTo>
                    <a:cubicBezTo>
                      <a:pt x="48" y="30"/>
                      <a:pt x="56" y="44"/>
                      <a:pt x="64" y="57"/>
                    </a:cubicBezTo>
                    <a:cubicBezTo>
                      <a:pt x="65" y="59"/>
                      <a:pt x="66" y="60"/>
                      <a:pt x="67" y="62"/>
                    </a:cubicBezTo>
                    <a:cubicBezTo>
                      <a:pt x="68" y="63"/>
                      <a:pt x="68" y="64"/>
                      <a:pt x="69" y="65"/>
                    </a:cubicBezTo>
                    <a:cubicBezTo>
                      <a:pt x="70" y="66"/>
                      <a:pt x="71" y="68"/>
                      <a:pt x="72" y="69"/>
                    </a:cubicBezTo>
                    <a:cubicBezTo>
                      <a:pt x="71" y="77"/>
                      <a:pt x="71" y="85"/>
                      <a:pt x="71" y="92"/>
                    </a:cubicBezTo>
                    <a:cubicBezTo>
                      <a:pt x="44" y="68"/>
                      <a:pt x="20" y="37"/>
                      <a:pt x="0" y="0"/>
                    </a:cubicBezTo>
                    <a:cubicBezTo>
                      <a:pt x="18" y="27"/>
                      <a:pt x="37" y="47"/>
                      <a:pt x="58" y="61"/>
                    </a:cubicBezTo>
                    <a:lnTo>
                      <a:pt x="4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6" name="Freeform 148"/>
              <p:cNvSpPr/>
              <p:nvPr/>
            </p:nvSpPr>
            <p:spPr bwMode="auto">
              <a:xfrm>
                <a:off x="6846887" y="1806576"/>
                <a:ext cx="166688" cy="157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18"/>
                  </a:cxn>
                  <a:cxn ang="0">
                    <a:pos x="40" y="38"/>
                  </a:cxn>
                  <a:cxn ang="0">
                    <a:pos x="0" y="0"/>
                  </a:cxn>
                </a:cxnLst>
                <a:rect l="0" t="0" r="r" b="b"/>
                <a:pathLst>
                  <a:path w="40" h="38">
                    <a:moveTo>
                      <a:pt x="0" y="0"/>
                    </a:moveTo>
                    <a:cubicBezTo>
                      <a:pt x="11" y="7"/>
                      <a:pt x="22" y="13"/>
                      <a:pt x="32" y="18"/>
                    </a:cubicBezTo>
                    <a:cubicBezTo>
                      <a:pt x="35" y="25"/>
                      <a:pt x="37" y="31"/>
                      <a:pt x="40" y="38"/>
                    </a:cubicBezTo>
                    <a:cubicBezTo>
                      <a:pt x="25" y="26"/>
                      <a:pt x="12" y="14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7" name="Freeform 149"/>
              <p:cNvSpPr/>
              <p:nvPr/>
            </p:nvSpPr>
            <p:spPr bwMode="auto">
              <a:xfrm>
                <a:off x="7140575" y="1847851"/>
                <a:ext cx="82550" cy="16192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7" y="39"/>
                  </a:cxn>
                  <a:cxn ang="0">
                    <a:pos x="0" y="29"/>
                  </a:cxn>
                  <a:cxn ang="0">
                    <a:pos x="20" y="0"/>
                  </a:cxn>
                </a:cxnLst>
                <a:rect l="0" t="0" r="r" b="b"/>
                <a:pathLst>
                  <a:path w="20" h="39">
                    <a:moveTo>
                      <a:pt x="20" y="0"/>
                    </a:moveTo>
                    <a:cubicBezTo>
                      <a:pt x="17" y="13"/>
                      <a:pt x="12" y="26"/>
                      <a:pt x="7" y="39"/>
                    </a:cubicBezTo>
                    <a:cubicBezTo>
                      <a:pt x="4" y="36"/>
                      <a:pt x="2" y="33"/>
                      <a:pt x="0" y="29"/>
                    </a:cubicBezTo>
                    <a:cubicBezTo>
                      <a:pt x="9" y="19"/>
                      <a:pt x="16" y="9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  <p:grpSp>
          <p:nvGrpSpPr>
            <p:cNvPr id="6" name="Group 199"/>
            <p:cNvGrpSpPr/>
            <p:nvPr/>
          </p:nvGrpSpPr>
          <p:grpSpPr>
            <a:xfrm>
              <a:off x="5818187" y="438150"/>
              <a:ext cx="2749550" cy="1981201"/>
              <a:chOff x="5818187" y="438150"/>
              <a:chExt cx="2749550" cy="1981201"/>
            </a:xfrm>
            <a:grpFill/>
          </p:grpSpPr>
          <p:sp>
            <p:nvSpPr>
              <p:cNvPr id="7" name="Freeform 150"/>
              <p:cNvSpPr/>
              <p:nvPr/>
            </p:nvSpPr>
            <p:spPr bwMode="auto">
              <a:xfrm>
                <a:off x="7818437" y="919163"/>
                <a:ext cx="136525" cy="174625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27" y="29"/>
                  </a:cxn>
                  <a:cxn ang="0">
                    <a:pos x="22" y="35"/>
                  </a:cxn>
                  <a:cxn ang="0">
                    <a:pos x="15" y="40"/>
                  </a:cxn>
                  <a:cxn ang="0">
                    <a:pos x="7" y="42"/>
                  </a:cxn>
                  <a:cxn ang="0">
                    <a:pos x="19" y="19"/>
                  </a:cxn>
                  <a:cxn ang="0">
                    <a:pos x="3" y="42"/>
                  </a:cxn>
                  <a:cxn ang="0">
                    <a:pos x="1" y="26"/>
                  </a:cxn>
                  <a:cxn ang="0">
                    <a:pos x="3" y="17"/>
                  </a:cxn>
                  <a:cxn ang="0">
                    <a:pos x="8" y="11"/>
                  </a:cxn>
                  <a:cxn ang="0">
                    <a:pos x="13" y="7"/>
                  </a:cxn>
                  <a:cxn ang="0">
                    <a:pos x="25" y="2"/>
                  </a:cxn>
                  <a:cxn ang="0">
                    <a:pos x="32" y="0"/>
                  </a:cxn>
                  <a:cxn ang="0">
                    <a:pos x="33" y="0"/>
                  </a:cxn>
                  <a:cxn ang="0">
                    <a:pos x="30" y="7"/>
                  </a:cxn>
                  <a:cxn ang="0">
                    <a:pos x="30" y="17"/>
                  </a:cxn>
                  <a:cxn ang="0">
                    <a:pos x="30" y="21"/>
                  </a:cxn>
                </a:cxnLst>
                <a:rect l="0" t="0" r="r" b="b"/>
                <a:pathLst>
                  <a:path w="33" h="42">
                    <a:moveTo>
                      <a:pt x="30" y="21"/>
                    </a:moveTo>
                    <a:cubicBezTo>
                      <a:pt x="29" y="24"/>
                      <a:pt x="28" y="26"/>
                      <a:pt x="27" y="29"/>
                    </a:cubicBezTo>
                    <a:cubicBezTo>
                      <a:pt x="26" y="31"/>
                      <a:pt x="24" y="33"/>
                      <a:pt x="22" y="35"/>
                    </a:cubicBezTo>
                    <a:cubicBezTo>
                      <a:pt x="20" y="37"/>
                      <a:pt x="18" y="39"/>
                      <a:pt x="15" y="40"/>
                    </a:cubicBezTo>
                    <a:cubicBezTo>
                      <a:pt x="13" y="41"/>
                      <a:pt x="10" y="42"/>
                      <a:pt x="7" y="42"/>
                    </a:cubicBezTo>
                    <a:cubicBezTo>
                      <a:pt x="9" y="34"/>
                      <a:pt x="13" y="26"/>
                      <a:pt x="19" y="19"/>
                    </a:cubicBezTo>
                    <a:cubicBezTo>
                      <a:pt x="10" y="26"/>
                      <a:pt x="5" y="34"/>
                      <a:pt x="3" y="42"/>
                    </a:cubicBezTo>
                    <a:cubicBezTo>
                      <a:pt x="1" y="36"/>
                      <a:pt x="0" y="30"/>
                      <a:pt x="1" y="26"/>
                    </a:cubicBezTo>
                    <a:cubicBezTo>
                      <a:pt x="1" y="23"/>
                      <a:pt x="2" y="20"/>
                      <a:pt x="3" y="17"/>
                    </a:cubicBezTo>
                    <a:cubicBezTo>
                      <a:pt x="4" y="15"/>
                      <a:pt x="6" y="13"/>
                      <a:pt x="8" y="11"/>
                    </a:cubicBezTo>
                    <a:cubicBezTo>
                      <a:pt x="10" y="10"/>
                      <a:pt x="12" y="8"/>
                      <a:pt x="13" y="7"/>
                    </a:cubicBezTo>
                    <a:cubicBezTo>
                      <a:pt x="16" y="6"/>
                      <a:pt x="19" y="4"/>
                      <a:pt x="25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5"/>
                      <a:pt x="30" y="7"/>
                    </a:cubicBezTo>
                    <a:cubicBezTo>
                      <a:pt x="30" y="10"/>
                      <a:pt x="30" y="13"/>
                      <a:pt x="30" y="17"/>
                    </a:cubicBezTo>
                    <a:cubicBezTo>
                      <a:pt x="30" y="18"/>
                      <a:pt x="30" y="20"/>
                      <a:pt x="30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8" name="Freeform 151"/>
              <p:cNvSpPr/>
              <p:nvPr/>
            </p:nvSpPr>
            <p:spPr bwMode="auto">
              <a:xfrm>
                <a:off x="7013575" y="777876"/>
                <a:ext cx="288925" cy="203200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70" y="44"/>
                  </a:cxn>
                  <a:cxn ang="0">
                    <a:pos x="32" y="21"/>
                  </a:cxn>
                  <a:cxn ang="0">
                    <a:pos x="65" y="47"/>
                  </a:cxn>
                  <a:cxn ang="0">
                    <a:pos x="51" y="49"/>
                  </a:cxn>
                  <a:cxn ang="0">
                    <a:pos x="38" y="47"/>
                  </a:cxn>
                  <a:cxn ang="0">
                    <a:pos x="27" y="41"/>
                  </a:cxn>
                  <a:cxn ang="0">
                    <a:pos x="18" y="31"/>
                  </a:cxn>
                  <a:cxn ang="0">
                    <a:pos x="15" y="25"/>
                  </a:cxn>
                  <a:cxn ang="0">
                    <a:pos x="8" y="1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3" y="1"/>
                  </a:cxn>
                  <a:cxn ang="0">
                    <a:pos x="33" y="1"/>
                  </a:cxn>
                  <a:cxn ang="0">
                    <a:pos x="43" y="3"/>
                  </a:cxn>
                  <a:cxn ang="0">
                    <a:pos x="54" y="9"/>
                  </a:cxn>
                  <a:cxn ang="0">
                    <a:pos x="63" y="19"/>
                  </a:cxn>
                </a:cxnLst>
                <a:rect l="0" t="0" r="r" b="b"/>
                <a:pathLst>
                  <a:path w="70" h="49">
                    <a:moveTo>
                      <a:pt x="63" y="19"/>
                    </a:moveTo>
                    <a:cubicBezTo>
                      <a:pt x="67" y="25"/>
                      <a:pt x="69" y="33"/>
                      <a:pt x="70" y="44"/>
                    </a:cubicBezTo>
                    <a:cubicBezTo>
                      <a:pt x="62" y="33"/>
                      <a:pt x="49" y="25"/>
                      <a:pt x="32" y="21"/>
                    </a:cubicBezTo>
                    <a:cubicBezTo>
                      <a:pt x="45" y="28"/>
                      <a:pt x="56" y="37"/>
                      <a:pt x="65" y="47"/>
                    </a:cubicBezTo>
                    <a:cubicBezTo>
                      <a:pt x="60" y="48"/>
                      <a:pt x="56" y="49"/>
                      <a:pt x="51" y="49"/>
                    </a:cubicBezTo>
                    <a:cubicBezTo>
                      <a:pt x="46" y="49"/>
                      <a:pt x="42" y="48"/>
                      <a:pt x="38" y="47"/>
                    </a:cubicBezTo>
                    <a:cubicBezTo>
                      <a:pt x="34" y="45"/>
                      <a:pt x="30" y="43"/>
                      <a:pt x="27" y="41"/>
                    </a:cubicBezTo>
                    <a:cubicBezTo>
                      <a:pt x="24" y="38"/>
                      <a:pt x="21" y="34"/>
                      <a:pt x="18" y="31"/>
                    </a:cubicBezTo>
                    <a:cubicBezTo>
                      <a:pt x="17" y="29"/>
                      <a:pt x="16" y="27"/>
                      <a:pt x="15" y="25"/>
                    </a:cubicBezTo>
                    <a:cubicBezTo>
                      <a:pt x="13" y="20"/>
                      <a:pt x="11" y="16"/>
                      <a:pt x="8" y="11"/>
                    </a:cubicBezTo>
                    <a:cubicBezTo>
                      <a:pt x="7" y="7"/>
                      <a:pt x="5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22" y="0"/>
                      <a:pt x="29" y="0"/>
                      <a:pt x="33" y="1"/>
                    </a:cubicBezTo>
                    <a:cubicBezTo>
                      <a:pt x="36" y="1"/>
                      <a:pt x="40" y="2"/>
                      <a:pt x="43" y="3"/>
                    </a:cubicBezTo>
                    <a:cubicBezTo>
                      <a:pt x="47" y="5"/>
                      <a:pt x="51" y="7"/>
                      <a:pt x="54" y="9"/>
                    </a:cubicBezTo>
                    <a:cubicBezTo>
                      <a:pt x="58" y="12"/>
                      <a:pt x="61" y="15"/>
                      <a:pt x="63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9" name="Freeform 152"/>
              <p:cNvSpPr/>
              <p:nvPr/>
            </p:nvSpPr>
            <p:spPr bwMode="auto">
              <a:xfrm>
                <a:off x="7810500" y="1549401"/>
                <a:ext cx="100013" cy="165100"/>
              </a:xfrm>
              <a:custGeom>
                <a:avLst/>
                <a:gdLst/>
                <a:ahLst/>
                <a:cxnLst>
                  <a:cxn ang="0">
                    <a:pos x="24" y="19"/>
                  </a:cxn>
                  <a:cxn ang="0">
                    <a:pos x="23" y="26"/>
                  </a:cxn>
                  <a:cxn ang="0">
                    <a:pos x="19" y="32"/>
                  </a:cxn>
                  <a:cxn ang="0">
                    <a:pos x="14" y="37"/>
                  </a:cxn>
                  <a:cxn ang="0">
                    <a:pos x="7" y="40"/>
                  </a:cxn>
                  <a:cxn ang="0">
                    <a:pos x="15" y="19"/>
                  </a:cxn>
                  <a:cxn ang="0">
                    <a:pos x="4" y="40"/>
                  </a:cxn>
                  <a:cxn ang="0">
                    <a:pos x="0" y="27"/>
                  </a:cxn>
                  <a:cxn ang="0">
                    <a:pos x="1" y="19"/>
                  </a:cxn>
                  <a:cxn ang="0">
                    <a:pos x="4" y="14"/>
                  </a:cxn>
                  <a:cxn ang="0">
                    <a:pos x="8" y="9"/>
                  </a:cxn>
                  <a:cxn ang="0">
                    <a:pos x="18" y="4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3" y="7"/>
                  </a:cxn>
                  <a:cxn ang="0">
                    <a:pos x="24" y="15"/>
                  </a:cxn>
                  <a:cxn ang="0">
                    <a:pos x="24" y="19"/>
                  </a:cxn>
                </a:cxnLst>
                <a:rect l="0" t="0" r="r" b="b"/>
                <a:pathLst>
                  <a:path w="24" h="40">
                    <a:moveTo>
                      <a:pt x="24" y="19"/>
                    </a:moveTo>
                    <a:cubicBezTo>
                      <a:pt x="24" y="21"/>
                      <a:pt x="23" y="23"/>
                      <a:pt x="23" y="26"/>
                    </a:cubicBezTo>
                    <a:cubicBezTo>
                      <a:pt x="22" y="28"/>
                      <a:pt x="21" y="30"/>
                      <a:pt x="19" y="32"/>
                    </a:cubicBezTo>
                    <a:cubicBezTo>
                      <a:pt x="18" y="34"/>
                      <a:pt x="16" y="35"/>
                      <a:pt x="14" y="37"/>
                    </a:cubicBezTo>
                    <a:cubicBezTo>
                      <a:pt x="12" y="38"/>
                      <a:pt x="10" y="39"/>
                      <a:pt x="7" y="40"/>
                    </a:cubicBezTo>
                    <a:cubicBezTo>
                      <a:pt x="8" y="33"/>
                      <a:pt x="11" y="26"/>
                      <a:pt x="15" y="19"/>
                    </a:cubicBezTo>
                    <a:cubicBezTo>
                      <a:pt x="8" y="26"/>
                      <a:pt x="5" y="33"/>
                      <a:pt x="4" y="40"/>
                    </a:cubicBezTo>
                    <a:cubicBezTo>
                      <a:pt x="1" y="35"/>
                      <a:pt x="0" y="30"/>
                      <a:pt x="0" y="27"/>
                    </a:cubicBezTo>
                    <a:cubicBezTo>
                      <a:pt x="0" y="24"/>
                      <a:pt x="0" y="22"/>
                      <a:pt x="1" y="19"/>
                    </a:cubicBezTo>
                    <a:cubicBezTo>
                      <a:pt x="2" y="17"/>
                      <a:pt x="3" y="15"/>
                      <a:pt x="4" y="14"/>
                    </a:cubicBezTo>
                    <a:cubicBezTo>
                      <a:pt x="6" y="12"/>
                      <a:pt x="7" y="10"/>
                      <a:pt x="8" y="9"/>
                    </a:cubicBezTo>
                    <a:cubicBezTo>
                      <a:pt x="10" y="8"/>
                      <a:pt x="13" y="6"/>
                      <a:pt x="18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3"/>
                      <a:pt x="22" y="5"/>
                      <a:pt x="23" y="7"/>
                    </a:cubicBezTo>
                    <a:cubicBezTo>
                      <a:pt x="23" y="10"/>
                      <a:pt x="23" y="12"/>
                      <a:pt x="24" y="15"/>
                    </a:cubicBezTo>
                    <a:cubicBezTo>
                      <a:pt x="24" y="16"/>
                      <a:pt x="24" y="17"/>
                      <a:pt x="2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0" name="Freeform 153"/>
              <p:cNvSpPr/>
              <p:nvPr/>
            </p:nvSpPr>
            <p:spPr bwMode="auto">
              <a:xfrm>
                <a:off x="7315200" y="1516063"/>
                <a:ext cx="85725" cy="141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3" y="7"/>
                  </a:cxn>
                  <a:cxn ang="0">
                    <a:pos x="17" y="11"/>
                  </a:cxn>
                  <a:cxn ang="0">
                    <a:pos x="19" y="16"/>
                  </a:cxn>
                  <a:cxn ang="0">
                    <a:pos x="21" y="23"/>
                  </a:cxn>
                  <a:cxn ang="0">
                    <a:pos x="17" y="34"/>
                  </a:cxn>
                  <a:cxn ang="0">
                    <a:pos x="8" y="16"/>
                  </a:cxn>
                  <a:cxn ang="0">
                    <a:pos x="14" y="34"/>
                  </a:cxn>
                  <a:cxn ang="0">
                    <a:pos x="8" y="32"/>
                  </a:cxn>
                  <a:cxn ang="0">
                    <a:pos x="3" y="27"/>
                  </a:cxn>
                  <a:cxn ang="0">
                    <a:pos x="1" y="22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21" h="34">
                    <a:moveTo>
                      <a:pt x="0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9" y="5"/>
                      <a:pt x="12" y="6"/>
                      <a:pt x="13" y="7"/>
                    </a:cubicBezTo>
                    <a:cubicBezTo>
                      <a:pt x="14" y="8"/>
                      <a:pt x="16" y="10"/>
                      <a:pt x="17" y="11"/>
                    </a:cubicBezTo>
                    <a:cubicBezTo>
                      <a:pt x="18" y="13"/>
                      <a:pt x="19" y="14"/>
                      <a:pt x="19" y="16"/>
                    </a:cubicBezTo>
                    <a:cubicBezTo>
                      <a:pt x="20" y="18"/>
                      <a:pt x="21" y="21"/>
                      <a:pt x="21" y="23"/>
                    </a:cubicBezTo>
                    <a:cubicBezTo>
                      <a:pt x="21" y="26"/>
                      <a:pt x="20" y="30"/>
                      <a:pt x="17" y="34"/>
                    </a:cubicBezTo>
                    <a:cubicBezTo>
                      <a:pt x="17" y="28"/>
                      <a:pt x="14" y="22"/>
                      <a:pt x="8" y="16"/>
                    </a:cubicBezTo>
                    <a:cubicBezTo>
                      <a:pt x="11" y="22"/>
                      <a:pt x="13" y="28"/>
                      <a:pt x="14" y="34"/>
                    </a:cubicBezTo>
                    <a:cubicBezTo>
                      <a:pt x="12" y="34"/>
                      <a:pt x="10" y="33"/>
                      <a:pt x="8" y="32"/>
                    </a:cubicBezTo>
                    <a:cubicBezTo>
                      <a:pt x="6" y="30"/>
                      <a:pt x="5" y="29"/>
                      <a:pt x="3" y="27"/>
                    </a:cubicBezTo>
                    <a:cubicBezTo>
                      <a:pt x="2" y="26"/>
                      <a:pt x="1" y="24"/>
                      <a:pt x="1" y="22"/>
                    </a:cubicBezTo>
                    <a:cubicBezTo>
                      <a:pt x="0" y="20"/>
                      <a:pt x="0" y="18"/>
                      <a:pt x="0" y="16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1" name="Freeform 154"/>
              <p:cNvSpPr/>
              <p:nvPr/>
            </p:nvSpPr>
            <p:spPr bwMode="auto">
              <a:xfrm>
                <a:off x="8281987" y="1412876"/>
                <a:ext cx="112713" cy="203200"/>
              </a:xfrm>
              <a:custGeom>
                <a:avLst/>
                <a:gdLst/>
                <a:ahLst/>
                <a:cxnLst>
                  <a:cxn ang="0">
                    <a:pos x="25" y="35"/>
                  </a:cxn>
                  <a:cxn ang="0">
                    <a:pos x="24" y="37"/>
                  </a:cxn>
                  <a:cxn ang="0">
                    <a:pos x="19" y="43"/>
                  </a:cxn>
                  <a:cxn ang="0">
                    <a:pos x="11" y="48"/>
                  </a:cxn>
                  <a:cxn ang="0">
                    <a:pos x="16" y="22"/>
                  </a:cxn>
                  <a:cxn ang="0">
                    <a:pos x="8" y="49"/>
                  </a:cxn>
                  <a:cxn ang="0">
                    <a:pos x="1" y="34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2" y="22"/>
                  </a:cxn>
                  <a:cxn ang="0">
                    <a:pos x="3" y="18"/>
                  </a:cxn>
                  <a:cxn ang="0">
                    <a:pos x="7" y="12"/>
                  </a:cxn>
                  <a:cxn ang="0">
                    <a:pos x="17" y="4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8"/>
                  </a:cxn>
                  <a:cxn ang="0">
                    <a:pos x="26" y="16"/>
                  </a:cxn>
                  <a:cxn ang="0">
                    <a:pos x="27" y="21"/>
                  </a:cxn>
                  <a:cxn ang="0">
                    <a:pos x="27" y="28"/>
                  </a:cxn>
                  <a:cxn ang="0">
                    <a:pos x="27" y="29"/>
                  </a:cxn>
                  <a:cxn ang="0">
                    <a:pos x="25" y="35"/>
                  </a:cxn>
                </a:cxnLst>
                <a:rect l="0" t="0" r="r" b="b"/>
                <a:pathLst>
                  <a:path w="27" h="49">
                    <a:moveTo>
                      <a:pt x="25" y="35"/>
                    </a:moveTo>
                    <a:cubicBezTo>
                      <a:pt x="25" y="35"/>
                      <a:pt x="24" y="36"/>
                      <a:pt x="24" y="37"/>
                    </a:cubicBezTo>
                    <a:cubicBezTo>
                      <a:pt x="23" y="39"/>
                      <a:pt x="21" y="41"/>
                      <a:pt x="19" y="43"/>
                    </a:cubicBezTo>
                    <a:cubicBezTo>
                      <a:pt x="17" y="45"/>
                      <a:pt x="14" y="47"/>
                      <a:pt x="11" y="48"/>
                    </a:cubicBezTo>
                    <a:cubicBezTo>
                      <a:pt x="11" y="39"/>
                      <a:pt x="13" y="31"/>
                      <a:pt x="16" y="22"/>
                    </a:cubicBezTo>
                    <a:cubicBezTo>
                      <a:pt x="10" y="31"/>
                      <a:pt x="7" y="40"/>
                      <a:pt x="8" y="49"/>
                    </a:cubicBezTo>
                    <a:cubicBezTo>
                      <a:pt x="4" y="43"/>
                      <a:pt x="1" y="38"/>
                      <a:pt x="1" y="34"/>
                    </a:cubicBezTo>
                    <a:cubicBezTo>
                      <a:pt x="0" y="32"/>
                      <a:pt x="0" y="30"/>
                      <a:pt x="0" y="28"/>
                    </a:cubicBezTo>
                    <a:cubicBezTo>
                      <a:pt x="0" y="27"/>
                      <a:pt x="1" y="26"/>
                      <a:pt x="1" y="25"/>
                    </a:cubicBezTo>
                    <a:cubicBezTo>
                      <a:pt x="1" y="24"/>
                      <a:pt x="1" y="23"/>
                      <a:pt x="2" y="22"/>
                    </a:cubicBezTo>
                    <a:cubicBezTo>
                      <a:pt x="2" y="21"/>
                      <a:pt x="3" y="20"/>
                      <a:pt x="3" y="18"/>
                    </a:cubicBezTo>
                    <a:cubicBezTo>
                      <a:pt x="4" y="16"/>
                      <a:pt x="6" y="14"/>
                      <a:pt x="7" y="12"/>
                    </a:cubicBezTo>
                    <a:cubicBezTo>
                      <a:pt x="9" y="11"/>
                      <a:pt x="12" y="8"/>
                      <a:pt x="17" y="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3"/>
                      <a:pt x="22" y="5"/>
                      <a:pt x="23" y="8"/>
                    </a:cubicBezTo>
                    <a:cubicBezTo>
                      <a:pt x="24" y="11"/>
                      <a:pt x="25" y="13"/>
                      <a:pt x="26" y="16"/>
                    </a:cubicBezTo>
                    <a:cubicBezTo>
                      <a:pt x="26" y="18"/>
                      <a:pt x="27" y="19"/>
                      <a:pt x="27" y="21"/>
                    </a:cubicBezTo>
                    <a:cubicBezTo>
                      <a:pt x="27" y="23"/>
                      <a:pt x="27" y="26"/>
                      <a:pt x="27" y="28"/>
                    </a:cubicBezTo>
                    <a:cubicBezTo>
                      <a:pt x="27" y="28"/>
                      <a:pt x="27" y="29"/>
                      <a:pt x="27" y="29"/>
                    </a:cubicBezTo>
                    <a:cubicBezTo>
                      <a:pt x="26" y="31"/>
                      <a:pt x="26" y="33"/>
                      <a:pt x="25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2" name="Freeform 155"/>
              <p:cNvSpPr/>
              <p:nvPr/>
            </p:nvSpPr>
            <p:spPr bwMode="auto">
              <a:xfrm>
                <a:off x="8067675" y="1276351"/>
                <a:ext cx="231775" cy="139700"/>
              </a:xfrm>
              <a:custGeom>
                <a:avLst/>
                <a:gdLst/>
                <a:ahLst/>
                <a:cxnLst>
                  <a:cxn ang="0">
                    <a:pos x="56" y="6"/>
                  </a:cxn>
                  <a:cxn ang="0">
                    <a:pos x="56" y="6"/>
                  </a:cxn>
                  <a:cxn ang="0">
                    <a:pos x="49" y="12"/>
                  </a:cxn>
                  <a:cxn ang="0">
                    <a:pos x="43" y="21"/>
                  </a:cxn>
                  <a:cxn ang="0">
                    <a:pos x="39" y="25"/>
                  </a:cxn>
                  <a:cxn ang="0">
                    <a:pos x="32" y="30"/>
                  </a:cxn>
                  <a:cxn ang="0">
                    <a:pos x="23" y="33"/>
                  </a:cxn>
                  <a:cxn ang="0">
                    <a:pos x="13" y="33"/>
                  </a:cxn>
                  <a:cxn ang="0">
                    <a:pos x="3" y="29"/>
                  </a:cxn>
                  <a:cxn ang="0">
                    <a:pos x="30" y="15"/>
                  </a:cxn>
                  <a:cxn ang="0">
                    <a:pos x="0" y="27"/>
                  </a:cxn>
                  <a:cxn ang="0">
                    <a:pos x="8" y="10"/>
                  </a:cxn>
                  <a:cxn ang="0">
                    <a:pos x="17" y="4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7" y="4"/>
                  </a:cxn>
                  <a:cxn ang="0">
                    <a:pos x="56" y="6"/>
                  </a:cxn>
                </a:cxnLst>
                <a:rect l="0" t="0" r="r" b="b"/>
                <a:pathLst>
                  <a:path w="56" h="34">
                    <a:moveTo>
                      <a:pt x="56" y="6"/>
                    </a:moveTo>
                    <a:cubicBezTo>
                      <a:pt x="56" y="6"/>
                      <a:pt x="56" y="6"/>
                      <a:pt x="56" y="6"/>
                    </a:cubicBezTo>
                    <a:cubicBezTo>
                      <a:pt x="53" y="7"/>
                      <a:pt x="50" y="9"/>
                      <a:pt x="49" y="12"/>
                    </a:cubicBezTo>
                    <a:cubicBezTo>
                      <a:pt x="47" y="15"/>
                      <a:pt x="45" y="18"/>
                      <a:pt x="43" y="21"/>
                    </a:cubicBezTo>
                    <a:cubicBezTo>
                      <a:pt x="42" y="22"/>
                      <a:pt x="40" y="23"/>
                      <a:pt x="39" y="25"/>
                    </a:cubicBezTo>
                    <a:cubicBezTo>
                      <a:pt x="37" y="27"/>
                      <a:pt x="34" y="28"/>
                      <a:pt x="32" y="30"/>
                    </a:cubicBezTo>
                    <a:cubicBezTo>
                      <a:pt x="29" y="32"/>
                      <a:pt x="26" y="33"/>
                      <a:pt x="23" y="33"/>
                    </a:cubicBezTo>
                    <a:cubicBezTo>
                      <a:pt x="19" y="34"/>
                      <a:pt x="16" y="33"/>
                      <a:pt x="13" y="33"/>
                    </a:cubicBezTo>
                    <a:cubicBezTo>
                      <a:pt x="9" y="32"/>
                      <a:pt x="6" y="31"/>
                      <a:pt x="3" y="29"/>
                    </a:cubicBezTo>
                    <a:cubicBezTo>
                      <a:pt x="11" y="23"/>
                      <a:pt x="20" y="19"/>
                      <a:pt x="30" y="15"/>
                    </a:cubicBezTo>
                    <a:cubicBezTo>
                      <a:pt x="17" y="16"/>
                      <a:pt x="7" y="20"/>
                      <a:pt x="0" y="27"/>
                    </a:cubicBezTo>
                    <a:cubicBezTo>
                      <a:pt x="2" y="19"/>
                      <a:pt x="5" y="13"/>
                      <a:pt x="8" y="10"/>
                    </a:cubicBezTo>
                    <a:cubicBezTo>
                      <a:pt x="11" y="7"/>
                      <a:pt x="13" y="5"/>
                      <a:pt x="17" y="4"/>
                    </a:cubicBezTo>
                    <a:cubicBezTo>
                      <a:pt x="19" y="2"/>
                      <a:pt x="22" y="2"/>
                      <a:pt x="25" y="1"/>
                    </a:cubicBezTo>
                    <a:cubicBezTo>
                      <a:pt x="28" y="1"/>
                      <a:pt x="30" y="0"/>
                      <a:pt x="33" y="1"/>
                    </a:cubicBezTo>
                    <a:cubicBezTo>
                      <a:pt x="36" y="1"/>
                      <a:pt x="41" y="2"/>
                      <a:pt x="47" y="4"/>
                    </a:cubicBezTo>
                    <a:lnTo>
                      <a:pt x="56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3" name="Freeform 157"/>
              <p:cNvSpPr/>
              <p:nvPr/>
            </p:nvSpPr>
            <p:spPr bwMode="auto">
              <a:xfrm>
                <a:off x="8054975" y="1814513"/>
                <a:ext cx="69850" cy="1238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7" y="5"/>
                  </a:cxn>
                  <a:cxn ang="0">
                    <a:pos x="17" y="11"/>
                  </a:cxn>
                  <a:cxn ang="0">
                    <a:pos x="17" y="14"/>
                  </a:cxn>
                  <a:cxn ang="0">
                    <a:pos x="17" y="19"/>
                  </a:cxn>
                  <a:cxn ang="0">
                    <a:pos x="14" y="23"/>
                  </a:cxn>
                  <a:cxn ang="0">
                    <a:pos x="10" y="27"/>
                  </a:cxn>
                  <a:cxn ang="0">
                    <a:pos x="5" y="29"/>
                  </a:cxn>
                  <a:cxn ang="0">
                    <a:pos x="10" y="13"/>
                  </a:cxn>
                  <a:cxn ang="0">
                    <a:pos x="3" y="30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3" y="10"/>
                  </a:cxn>
                  <a:cxn ang="0">
                    <a:pos x="6" y="6"/>
                  </a:cxn>
                  <a:cxn ang="0">
                    <a:pos x="13" y="2"/>
                  </a:cxn>
                  <a:cxn ang="0">
                    <a:pos x="17" y="0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16" y="1"/>
                      <a:pt x="16" y="3"/>
                      <a:pt x="17" y="5"/>
                    </a:cubicBezTo>
                    <a:cubicBezTo>
                      <a:pt x="17" y="7"/>
                      <a:pt x="17" y="9"/>
                      <a:pt x="17" y="11"/>
                    </a:cubicBezTo>
                    <a:cubicBezTo>
                      <a:pt x="17" y="12"/>
                      <a:pt x="17" y="13"/>
                      <a:pt x="17" y="14"/>
                    </a:cubicBezTo>
                    <a:cubicBezTo>
                      <a:pt x="17" y="15"/>
                      <a:pt x="17" y="17"/>
                      <a:pt x="17" y="19"/>
                    </a:cubicBezTo>
                    <a:cubicBezTo>
                      <a:pt x="16" y="20"/>
                      <a:pt x="15" y="22"/>
                      <a:pt x="14" y="23"/>
                    </a:cubicBezTo>
                    <a:cubicBezTo>
                      <a:pt x="13" y="25"/>
                      <a:pt x="12" y="26"/>
                      <a:pt x="10" y="27"/>
                    </a:cubicBezTo>
                    <a:cubicBezTo>
                      <a:pt x="9" y="28"/>
                      <a:pt x="7" y="29"/>
                      <a:pt x="5" y="29"/>
                    </a:cubicBezTo>
                    <a:cubicBezTo>
                      <a:pt x="6" y="24"/>
                      <a:pt x="8" y="18"/>
                      <a:pt x="10" y="13"/>
                    </a:cubicBezTo>
                    <a:cubicBezTo>
                      <a:pt x="6" y="18"/>
                      <a:pt x="3" y="24"/>
                      <a:pt x="3" y="30"/>
                    </a:cubicBezTo>
                    <a:cubicBezTo>
                      <a:pt x="1" y="26"/>
                      <a:pt x="0" y="22"/>
                      <a:pt x="0" y="19"/>
                    </a:cubicBezTo>
                    <a:cubicBezTo>
                      <a:pt x="0" y="18"/>
                      <a:pt x="0" y="16"/>
                      <a:pt x="1" y="14"/>
                    </a:cubicBezTo>
                    <a:cubicBezTo>
                      <a:pt x="1" y="12"/>
                      <a:pt x="2" y="11"/>
                      <a:pt x="3" y="10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7" y="5"/>
                      <a:pt x="9" y="4"/>
                      <a:pt x="13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4" name="Freeform 158"/>
              <p:cNvSpPr/>
              <p:nvPr/>
            </p:nvSpPr>
            <p:spPr bwMode="auto">
              <a:xfrm>
                <a:off x="8374062" y="1706563"/>
                <a:ext cx="193675" cy="153988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2" y="7"/>
                  </a:cxn>
                  <a:cxn ang="0">
                    <a:pos x="38" y="17"/>
                  </a:cxn>
                  <a:cxn ang="0">
                    <a:pos x="36" y="22"/>
                  </a:cxn>
                  <a:cxn ang="0">
                    <a:pos x="31" y="29"/>
                  </a:cxn>
                  <a:cxn ang="0">
                    <a:pos x="23" y="34"/>
                  </a:cxn>
                  <a:cxn ang="0">
                    <a:pos x="14" y="37"/>
                  </a:cxn>
                  <a:cxn ang="0">
                    <a:pos x="4" y="36"/>
                  </a:cxn>
                  <a:cxn ang="0">
                    <a:pos x="25" y="16"/>
                  </a:cxn>
                  <a:cxn ang="0">
                    <a:pos x="0" y="35"/>
                  </a:cxn>
                  <a:cxn ang="0">
                    <a:pos x="3" y="16"/>
                  </a:cxn>
                  <a:cxn ang="0">
                    <a:pos x="10" y="8"/>
                  </a:cxn>
                  <a:cxn ang="0">
                    <a:pos x="17" y="4"/>
                  </a:cxn>
                  <a:cxn ang="0">
                    <a:pos x="24" y="1"/>
                  </a:cxn>
                  <a:cxn ang="0">
                    <a:pos x="38" y="0"/>
                  </a:cxn>
                  <a:cxn ang="0">
                    <a:pos x="47" y="0"/>
                  </a:cxn>
                </a:cxnLst>
                <a:rect l="0" t="0" r="r" b="b"/>
                <a:pathLst>
                  <a:path w="47" h="37">
                    <a:moveTo>
                      <a:pt x="47" y="0"/>
                    </a:moveTo>
                    <a:cubicBezTo>
                      <a:pt x="44" y="2"/>
                      <a:pt x="42" y="5"/>
                      <a:pt x="42" y="7"/>
                    </a:cubicBezTo>
                    <a:cubicBezTo>
                      <a:pt x="41" y="11"/>
                      <a:pt x="40" y="14"/>
                      <a:pt x="38" y="17"/>
                    </a:cubicBezTo>
                    <a:cubicBezTo>
                      <a:pt x="38" y="19"/>
                      <a:pt x="37" y="20"/>
                      <a:pt x="36" y="22"/>
                    </a:cubicBezTo>
                    <a:cubicBezTo>
                      <a:pt x="35" y="24"/>
                      <a:pt x="33" y="27"/>
                      <a:pt x="31" y="29"/>
                    </a:cubicBezTo>
                    <a:cubicBezTo>
                      <a:pt x="28" y="31"/>
                      <a:pt x="26" y="33"/>
                      <a:pt x="23" y="34"/>
                    </a:cubicBezTo>
                    <a:cubicBezTo>
                      <a:pt x="20" y="36"/>
                      <a:pt x="17" y="36"/>
                      <a:pt x="14" y="37"/>
                    </a:cubicBezTo>
                    <a:cubicBezTo>
                      <a:pt x="11" y="37"/>
                      <a:pt x="8" y="37"/>
                      <a:pt x="4" y="36"/>
                    </a:cubicBezTo>
                    <a:cubicBezTo>
                      <a:pt x="10" y="28"/>
                      <a:pt x="17" y="21"/>
                      <a:pt x="25" y="16"/>
                    </a:cubicBezTo>
                    <a:cubicBezTo>
                      <a:pt x="14" y="20"/>
                      <a:pt x="5" y="26"/>
                      <a:pt x="0" y="35"/>
                    </a:cubicBezTo>
                    <a:cubicBezTo>
                      <a:pt x="0" y="27"/>
                      <a:pt x="1" y="21"/>
                      <a:pt x="3" y="16"/>
                    </a:cubicBezTo>
                    <a:cubicBezTo>
                      <a:pt x="5" y="13"/>
                      <a:pt x="7" y="11"/>
                      <a:pt x="10" y="8"/>
                    </a:cubicBezTo>
                    <a:cubicBezTo>
                      <a:pt x="12" y="7"/>
                      <a:pt x="14" y="5"/>
                      <a:pt x="17" y="4"/>
                    </a:cubicBezTo>
                    <a:cubicBezTo>
                      <a:pt x="19" y="3"/>
                      <a:pt x="22" y="2"/>
                      <a:pt x="24" y="1"/>
                    </a:cubicBezTo>
                    <a:cubicBezTo>
                      <a:pt x="27" y="0"/>
                      <a:pt x="32" y="0"/>
                      <a:pt x="38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5" name="Freeform 159"/>
              <p:cNvSpPr/>
              <p:nvPr/>
            </p:nvSpPr>
            <p:spPr bwMode="auto">
              <a:xfrm>
                <a:off x="6111875" y="1384301"/>
                <a:ext cx="231775" cy="139700"/>
              </a:xfrm>
              <a:custGeom>
                <a:avLst/>
                <a:gdLst/>
                <a:ahLst/>
                <a:cxnLst>
                  <a:cxn ang="0">
                    <a:pos x="39" y="4"/>
                  </a:cxn>
                  <a:cxn ang="0">
                    <a:pos x="48" y="10"/>
                  </a:cxn>
                  <a:cxn ang="0">
                    <a:pos x="56" y="27"/>
                  </a:cxn>
                  <a:cxn ang="0">
                    <a:pos x="26" y="15"/>
                  </a:cxn>
                  <a:cxn ang="0">
                    <a:pos x="53" y="29"/>
                  </a:cxn>
                  <a:cxn ang="0">
                    <a:pos x="43" y="33"/>
                  </a:cxn>
                  <a:cxn ang="0">
                    <a:pos x="33" y="33"/>
                  </a:cxn>
                  <a:cxn ang="0">
                    <a:pos x="24" y="30"/>
                  </a:cxn>
                  <a:cxn ang="0">
                    <a:pos x="17" y="25"/>
                  </a:cxn>
                  <a:cxn ang="0">
                    <a:pos x="13" y="21"/>
                  </a:cxn>
                  <a:cxn ang="0">
                    <a:pos x="7" y="12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9" y="4"/>
                  </a:cxn>
                  <a:cxn ang="0">
                    <a:pos x="23" y="1"/>
                  </a:cxn>
                  <a:cxn ang="0">
                    <a:pos x="31" y="1"/>
                  </a:cxn>
                  <a:cxn ang="0">
                    <a:pos x="39" y="4"/>
                  </a:cxn>
                </a:cxnLst>
                <a:rect l="0" t="0" r="r" b="b"/>
                <a:pathLst>
                  <a:path w="56" h="34">
                    <a:moveTo>
                      <a:pt x="39" y="4"/>
                    </a:moveTo>
                    <a:cubicBezTo>
                      <a:pt x="42" y="5"/>
                      <a:pt x="45" y="7"/>
                      <a:pt x="48" y="10"/>
                    </a:cubicBezTo>
                    <a:cubicBezTo>
                      <a:pt x="51" y="13"/>
                      <a:pt x="54" y="19"/>
                      <a:pt x="56" y="27"/>
                    </a:cubicBezTo>
                    <a:cubicBezTo>
                      <a:pt x="49" y="20"/>
                      <a:pt x="38" y="16"/>
                      <a:pt x="26" y="15"/>
                    </a:cubicBezTo>
                    <a:cubicBezTo>
                      <a:pt x="36" y="19"/>
                      <a:pt x="45" y="23"/>
                      <a:pt x="53" y="29"/>
                    </a:cubicBezTo>
                    <a:cubicBezTo>
                      <a:pt x="50" y="31"/>
                      <a:pt x="46" y="32"/>
                      <a:pt x="43" y="33"/>
                    </a:cubicBezTo>
                    <a:cubicBezTo>
                      <a:pt x="40" y="33"/>
                      <a:pt x="37" y="34"/>
                      <a:pt x="33" y="33"/>
                    </a:cubicBezTo>
                    <a:cubicBezTo>
                      <a:pt x="30" y="33"/>
                      <a:pt x="27" y="32"/>
                      <a:pt x="24" y="30"/>
                    </a:cubicBezTo>
                    <a:cubicBezTo>
                      <a:pt x="21" y="28"/>
                      <a:pt x="19" y="27"/>
                      <a:pt x="17" y="25"/>
                    </a:cubicBezTo>
                    <a:cubicBezTo>
                      <a:pt x="15" y="23"/>
                      <a:pt x="14" y="22"/>
                      <a:pt x="13" y="21"/>
                    </a:cubicBezTo>
                    <a:cubicBezTo>
                      <a:pt x="11" y="18"/>
                      <a:pt x="9" y="15"/>
                      <a:pt x="7" y="12"/>
                    </a:cubicBezTo>
                    <a:cubicBezTo>
                      <a:pt x="6" y="9"/>
                      <a:pt x="3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2"/>
                      <a:pt x="20" y="1"/>
                      <a:pt x="23" y="1"/>
                    </a:cubicBezTo>
                    <a:cubicBezTo>
                      <a:pt x="25" y="0"/>
                      <a:pt x="28" y="1"/>
                      <a:pt x="31" y="1"/>
                    </a:cubicBezTo>
                    <a:cubicBezTo>
                      <a:pt x="34" y="2"/>
                      <a:pt x="37" y="2"/>
                      <a:pt x="3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6" name="Freeform 160"/>
              <p:cNvSpPr/>
              <p:nvPr/>
            </p:nvSpPr>
            <p:spPr bwMode="auto">
              <a:xfrm>
                <a:off x="6111875" y="1968501"/>
                <a:ext cx="190500" cy="115888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30" y="0"/>
                  </a:cxn>
                  <a:cxn ang="0">
                    <a:pos x="46" y="5"/>
                  </a:cxn>
                  <a:cxn ang="0">
                    <a:pos x="21" y="17"/>
                  </a:cxn>
                  <a:cxn ang="0">
                    <a:pos x="45" y="8"/>
                  </a:cxn>
                  <a:cxn ang="0">
                    <a:pos x="42" y="17"/>
                  </a:cxn>
                  <a:cxn ang="0">
                    <a:pos x="36" y="23"/>
                  </a:cxn>
                  <a:cxn ang="0">
                    <a:pos x="29" y="27"/>
                  </a:cxn>
                  <a:cxn ang="0">
                    <a:pos x="21" y="28"/>
                  </a:cxn>
                  <a:cxn ang="0">
                    <a:pos x="17" y="28"/>
                  </a:cxn>
                  <a:cxn ang="0">
                    <a:pos x="8" y="2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3" y="21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1" y="2"/>
                  </a:cxn>
                </a:cxnLst>
                <a:rect l="0" t="0" r="r" b="b"/>
                <a:pathLst>
                  <a:path w="46" h="28">
                    <a:moveTo>
                      <a:pt x="21" y="2"/>
                    </a:moveTo>
                    <a:cubicBezTo>
                      <a:pt x="24" y="1"/>
                      <a:pt x="27" y="0"/>
                      <a:pt x="30" y="0"/>
                    </a:cubicBezTo>
                    <a:cubicBezTo>
                      <a:pt x="34" y="0"/>
                      <a:pt x="40" y="2"/>
                      <a:pt x="46" y="5"/>
                    </a:cubicBezTo>
                    <a:cubicBezTo>
                      <a:pt x="37" y="6"/>
                      <a:pt x="29" y="10"/>
                      <a:pt x="21" y="17"/>
                    </a:cubicBezTo>
                    <a:cubicBezTo>
                      <a:pt x="29" y="13"/>
                      <a:pt x="37" y="10"/>
                      <a:pt x="45" y="8"/>
                    </a:cubicBezTo>
                    <a:cubicBezTo>
                      <a:pt x="45" y="11"/>
                      <a:pt x="44" y="14"/>
                      <a:pt x="42" y="17"/>
                    </a:cubicBezTo>
                    <a:cubicBezTo>
                      <a:pt x="41" y="19"/>
                      <a:pt x="39" y="21"/>
                      <a:pt x="36" y="23"/>
                    </a:cubicBezTo>
                    <a:cubicBezTo>
                      <a:pt x="34" y="25"/>
                      <a:pt x="32" y="26"/>
                      <a:pt x="29" y="27"/>
                    </a:cubicBezTo>
                    <a:cubicBezTo>
                      <a:pt x="27" y="28"/>
                      <a:pt x="24" y="28"/>
                      <a:pt x="21" y="28"/>
                    </a:cubicBezTo>
                    <a:cubicBezTo>
                      <a:pt x="20" y="28"/>
                      <a:pt x="18" y="28"/>
                      <a:pt x="17" y="28"/>
                    </a:cubicBezTo>
                    <a:cubicBezTo>
                      <a:pt x="14" y="28"/>
                      <a:pt x="11" y="27"/>
                      <a:pt x="8" y="27"/>
                    </a:cubicBezTo>
                    <a:cubicBezTo>
                      <a:pt x="5" y="26"/>
                      <a:pt x="2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6" y="16"/>
                      <a:pt x="8" y="12"/>
                      <a:pt x="10" y="10"/>
                    </a:cubicBezTo>
                    <a:cubicBezTo>
                      <a:pt x="11" y="8"/>
                      <a:pt x="13" y="7"/>
                      <a:pt x="15" y="6"/>
                    </a:cubicBezTo>
                    <a:cubicBezTo>
                      <a:pt x="17" y="4"/>
                      <a:pt x="19" y="3"/>
                      <a:pt x="2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7" name="Freeform 161"/>
              <p:cNvSpPr/>
              <p:nvPr/>
            </p:nvSpPr>
            <p:spPr bwMode="auto">
              <a:xfrm>
                <a:off x="6686550" y="1276351"/>
                <a:ext cx="136525" cy="177800"/>
              </a:xfrm>
              <a:custGeom>
                <a:avLst/>
                <a:gdLst/>
                <a:ahLst/>
                <a:cxnLst>
                  <a:cxn ang="0">
                    <a:pos x="19" y="8"/>
                  </a:cxn>
                  <a:cxn ang="0">
                    <a:pos x="25" y="12"/>
                  </a:cxn>
                  <a:cxn ang="0">
                    <a:pos x="29" y="18"/>
                  </a:cxn>
                  <a:cxn ang="0">
                    <a:pos x="32" y="27"/>
                  </a:cxn>
                  <a:cxn ang="0">
                    <a:pos x="30" y="43"/>
                  </a:cxn>
                  <a:cxn ang="0">
                    <a:pos x="14" y="20"/>
                  </a:cxn>
                  <a:cxn ang="0">
                    <a:pos x="26" y="43"/>
                  </a:cxn>
                  <a:cxn ang="0">
                    <a:pos x="17" y="40"/>
                  </a:cxn>
                  <a:cxn ang="0">
                    <a:pos x="11" y="36"/>
                  </a:cxn>
                  <a:cxn ang="0">
                    <a:pos x="6" y="29"/>
                  </a:cxn>
                  <a:cxn ang="0">
                    <a:pos x="3" y="22"/>
                  </a:cxn>
                  <a:cxn ang="0">
                    <a:pos x="3" y="17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9" y="8"/>
                  </a:cxn>
                </a:cxnLst>
                <a:rect l="0" t="0" r="r" b="b"/>
                <a:pathLst>
                  <a:path w="33" h="43">
                    <a:moveTo>
                      <a:pt x="19" y="8"/>
                    </a:moveTo>
                    <a:cubicBezTo>
                      <a:pt x="21" y="9"/>
                      <a:pt x="23" y="10"/>
                      <a:pt x="25" y="12"/>
                    </a:cubicBezTo>
                    <a:cubicBezTo>
                      <a:pt x="27" y="14"/>
                      <a:pt x="28" y="16"/>
                      <a:pt x="29" y="18"/>
                    </a:cubicBezTo>
                    <a:cubicBezTo>
                      <a:pt x="31" y="21"/>
                      <a:pt x="32" y="24"/>
                      <a:pt x="32" y="27"/>
                    </a:cubicBezTo>
                    <a:cubicBezTo>
                      <a:pt x="33" y="31"/>
                      <a:pt x="32" y="36"/>
                      <a:pt x="30" y="43"/>
                    </a:cubicBezTo>
                    <a:cubicBezTo>
                      <a:pt x="28" y="34"/>
                      <a:pt x="23" y="27"/>
                      <a:pt x="14" y="20"/>
                    </a:cubicBezTo>
                    <a:cubicBezTo>
                      <a:pt x="19" y="27"/>
                      <a:pt x="23" y="35"/>
                      <a:pt x="26" y="43"/>
                    </a:cubicBezTo>
                    <a:cubicBezTo>
                      <a:pt x="23" y="43"/>
                      <a:pt x="20" y="42"/>
                      <a:pt x="17" y="40"/>
                    </a:cubicBezTo>
                    <a:cubicBezTo>
                      <a:pt x="15" y="39"/>
                      <a:pt x="13" y="38"/>
                      <a:pt x="11" y="36"/>
                    </a:cubicBezTo>
                    <a:cubicBezTo>
                      <a:pt x="9" y="34"/>
                      <a:pt x="7" y="32"/>
                      <a:pt x="6" y="29"/>
                    </a:cubicBezTo>
                    <a:cubicBezTo>
                      <a:pt x="4" y="27"/>
                      <a:pt x="4" y="24"/>
                      <a:pt x="3" y="22"/>
                    </a:cubicBezTo>
                    <a:cubicBezTo>
                      <a:pt x="3" y="20"/>
                      <a:pt x="3" y="19"/>
                      <a:pt x="3" y="17"/>
                    </a:cubicBezTo>
                    <a:cubicBezTo>
                      <a:pt x="3" y="14"/>
                      <a:pt x="3" y="11"/>
                      <a:pt x="3" y="8"/>
                    </a:cubicBezTo>
                    <a:cubicBezTo>
                      <a:pt x="3" y="5"/>
                      <a:pt x="2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3" y="5"/>
                      <a:pt x="17" y="6"/>
                      <a:pt x="1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8" name="Freeform 162"/>
              <p:cNvSpPr/>
              <p:nvPr/>
            </p:nvSpPr>
            <p:spPr bwMode="auto">
              <a:xfrm>
                <a:off x="8029575" y="1106488"/>
                <a:ext cx="223838" cy="1603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20" y="3"/>
                  </a:cxn>
                  <a:cxn ang="0">
                    <a:pos x="29" y="1"/>
                  </a:cxn>
                  <a:cxn ang="0">
                    <a:pos x="44" y="1"/>
                  </a:cxn>
                  <a:cxn ang="0">
                    <a:pos x="54" y="1"/>
                  </a:cxn>
                  <a:cxn ang="0">
                    <a:pos x="54" y="1"/>
                  </a:cxn>
                  <a:cxn ang="0">
                    <a:pos x="48" y="9"/>
                  </a:cxn>
                  <a:cxn ang="0">
                    <a:pos x="43" y="19"/>
                  </a:cxn>
                  <a:cxn ang="0">
                    <a:pos x="41" y="24"/>
                  </a:cxn>
                  <a:cxn ang="0">
                    <a:pos x="34" y="32"/>
                  </a:cxn>
                  <a:cxn ang="0">
                    <a:pos x="26" y="37"/>
                  </a:cxn>
                  <a:cxn ang="0">
                    <a:pos x="16" y="39"/>
                  </a:cxn>
                  <a:cxn ang="0">
                    <a:pos x="4" y="38"/>
                  </a:cxn>
                  <a:cxn ang="0">
                    <a:pos x="29" y="17"/>
                  </a:cxn>
                  <a:cxn ang="0">
                    <a:pos x="0" y="36"/>
                  </a:cxn>
                  <a:cxn ang="0">
                    <a:pos x="5" y="16"/>
                  </a:cxn>
                  <a:cxn ang="0">
                    <a:pos x="12" y="8"/>
                  </a:cxn>
                </a:cxnLst>
                <a:rect l="0" t="0" r="r" b="b"/>
                <a:pathLst>
                  <a:path w="54" h="39">
                    <a:moveTo>
                      <a:pt x="12" y="8"/>
                    </a:moveTo>
                    <a:cubicBezTo>
                      <a:pt x="15" y="6"/>
                      <a:pt x="17" y="4"/>
                      <a:pt x="20" y="3"/>
                    </a:cubicBezTo>
                    <a:cubicBezTo>
                      <a:pt x="23" y="2"/>
                      <a:pt x="26" y="1"/>
                      <a:pt x="29" y="1"/>
                    </a:cubicBezTo>
                    <a:cubicBezTo>
                      <a:pt x="32" y="0"/>
                      <a:pt x="37" y="0"/>
                      <a:pt x="4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1" y="3"/>
                      <a:pt x="49" y="6"/>
                      <a:pt x="48" y="9"/>
                    </a:cubicBezTo>
                    <a:cubicBezTo>
                      <a:pt x="46" y="12"/>
                      <a:pt x="45" y="16"/>
                      <a:pt x="43" y="19"/>
                    </a:cubicBezTo>
                    <a:cubicBezTo>
                      <a:pt x="43" y="21"/>
                      <a:pt x="42" y="23"/>
                      <a:pt x="41" y="24"/>
                    </a:cubicBezTo>
                    <a:cubicBezTo>
                      <a:pt x="39" y="27"/>
                      <a:pt x="37" y="30"/>
                      <a:pt x="34" y="32"/>
                    </a:cubicBezTo>
                    <a:cubicBezTo>
                      <a:pt x="31" y="34"/>
                      <a:pt x="29" y="36"/>
                      <a:pt x="26" y="37"/>
                    </a:cubicBezTo>
                    <a:cubicBezTo>
                      <a:pt x="22" y="38"/>
                      <a:pt x="19" y="39"/>
                      <a:pt x="16" y="39"/>
                    </a:cubicBezTo>
                    <a:cubicBezTo>
                      <a:pt x="12" y="39"/>
                      <a:pt x="8" y="39"/>
                      <a:pt x="4" y="38"/>
                    </a:cubicBezTo>
                    <a:cubicBezTo>
                      <a:pt x="11" y="30"/>
                      <a:pt x="20" y="23"/>
                      <a:pt x="29" y="17"/>
                    </a:cubicBezTo>
                    <a:cubicBezTo>
                      <a:pt x="16" y="21"/>
                      <a:pt x="6" y="27"/>
                      <a:pt x="0" y="36"/>
                    </a:cubicBezTo>
                    <a:cubicBezTo>
                      <a:pt x="1" y="27"/>
                      <a:pt x="2" y="21"/>
                      <a:pt x="5" y="16"/>
                    </a:cubicBezTo>
                    <a:cubicBezTo>
                      <a:pt x="7" y="13"/>
                      <a:pt x="9" y="10"/>
                      <a:pt x="1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9" name="Freeform 163"/>
              <p:cNvSpPr/>
              <p:nvPr/>
            </p:nvSpPr>
            <p:spPr bwMode="auto">
              <a:xfrm>
                <a:off x="7327900" y="438150"/>
                <a:ext cx="173038" cy="336550"/>
              </a:xfrm>
              <a:custGeom>
                <a:avLst/>
                <a:gdLst/>
                <a:ahLst/>
                <a:cxnLst>
                  <a:cxn ang="0">
                    <a:pos x="32" y="23"/>
                  </a:cxn>
                  <a:cxn ang="0">
                    <a:pos x="36" y="29"/>
                  </a:cxn>
                  <a:cxn ang="0">
                    <a:pos x="41" y="41"/>
                  </a:cxn>
                  <a:cxn ang="0">
                    <a:pos x="41" y="54"/>
                  </a:cxn>
                  <a:cxn ang="0">
                    <a:pos x="37" y="66"/>
                  </a:cxn>
                  <a:cxn ang="0">
                    <a:pos x="29" y="77"/>
                  </a:cxn>
                  <a:cxn ang="0">
                    <a:pos x="21" y="37"/>
                  </a:cxn>
                  <a:cxn ang="0">
                    <a:pos x="24" y="81"/>
                  </a:cxn>
                  <a:cxn ang="0">
                    <a:pos x="5" y="63"/>
                  </a:cxn>
                  <a:cxn ang="0">
                    <a:pos x="1" y="50"/>
                  </a:cxn>
                  <a:cxn ang="0">
                    <a:pos x="1" y="38"/>
                  </a:cxn>
                  <a:cxn ang="0">
                    <a:pos x="3" y="28"/>
                  </a:cxn>
                  <a:cxn ang="0">
                    <a:pos x="12" y="1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23" y="11"/>
                  </a:cxn>
                  <a:cxn ang="0">
                    <a:pos x="32" y="23"/>
                  </a:cxn>
                </a:cxnLst>
                <a:rect l="0" t="0" r="r" b="b"/>
                <a:pathLst>
                  <a:path w="42" h="81">
                    <a:moveTo>
                      <a:pt x="32" y="23"/>
                    </a:moveTo>
                    <a:cubicBezTo>
                      <a:pt x="34" y="25"/>
                      <a:pt x="35" y="27"/>
                      <a:pt x="36" y="29"/>
                    </a:cubicBezTo>
                    <a:cubicBezTo>
                      <a:pt x="38" y="33"/>
                      <a:pt x="40" y="37"/>
                      <a:pt x="41" y="41"/>
                    </a:cubicBezTo>
                    <a:cubicBezTo>
                      <a:pt x="42" y="45"/>
                      <a:pt x="42" y="49"/>
                      <a:pt x="41" y="54"/>
                    </a:cubicBezTo>
                    <a:cubicBezTo>
                      <a:pt x="40" y="58"/>
                      <a:pt x="39" y="62"/>
                      <a:pt x="37" y="66"/>
                    </a:cubicBezTo>
                    <a:cubicBezTo>
                      <a:pt x="35" y="70"/>
                      <a:pt x="32" y="74"/>
                      <a:pt x="29" y="77"/>
                    </a:cubicBezTo>
                    <a:cubicBezTo>
                      <a:pt x="24" y="65"/>
                      <a:pt x="22" y="51"/>
                      <a:pt x="21" y="37"/>
                    </a:cubicBezTo>
                    <a:cubicBezTo>
                      <a:pt x="17" y="54"/>
                      <a:pt x="18" y="68"/>
                      <a:pt x="24" y="81"/>
                    </a:cubicBezTo>
                    <a:cubicBezTo>
                      <a:pt x="15" y="75"/>
                      <a:pt x="9" y="69"/>
                      <a:pt x="5" y="63"/>
                    </a:cubicBezTo>
                    <a:cubicBezTo>
                      <a:pt x="3" y="59"/>
                      <a:pt x="2" y="55"/>
                      <a:pt x="1" y="50"/>
                    </a:cubicBezTo>
                    <a:cubicBezTo>
                      <a:pt x="0" y="46"/>
                      <a:pt x="0" y="42"/>
                      <a:pt x="1" y="38"/>
                    </a:cubicBezTo>
                    <a:cubicBezTo>
                      <a:pt x="1" y="35"/>
                      <a:pt x="2" y="31"/>
                      <a:pt x="3" y="28"/>
                    </a:cubicBezTo>
                    <a:cubicBezTo>
                      <a:pt x="4" y="24"/>
                      <a:pt x="7" y="18"/>
                      <a:pt x="12" y="1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21" y="9"/>
                      <a:pt x="23" y="11"/>
                    </a:cubicBezTo>
                    <a:cubicBezTo>
                      <a:pt x="26" y="15"/>
                      <a:pt x="29" y="19"/>
                      <a:pt x="3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0" name="Freeform 165"/>
              <p:cNvSpPr/>
              <p:nvPr/>
            </p:nvSpPr>
            <p:spPr bwMode="auto">
              <a:xfrm>
                <a:off x="7831137" y="1976438"/>
                <a:ext cx="144463" cy="98425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6" y="7"/>
                  </a:cxn>
                  <a:cxn ang="0">
                    <a:pos x="12" y="3"/>
                  </a:cxn>
                  <a:cxn ang="0">
                    <a:pos x="18" y="1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5"/>
                  </a:cxn>
                  <a:cxn ang="0">
                    <a:pos x="29" y="14"/>
                  </a:cxn>
                  <a:cxn ang="0">
                    <a:pos x="25" y="18"/>
                  </a:cxn>
                  <a:cxn ang="0">
                    <a:pos x="20" y="21"/>
                  </a:cxn>
                  <a:cxn ang="0">
                    <a:pos x="13" y="23"/>
                  </a:cxn>
                  <a:cxn ang="0">
                    <a:pos x="0" y="21"/>
                  </a:cxn>
                  <a:cxn ang="0">
                    <a:pos x="19" y="10"/>
                  </a:cxn>
                  <a:cxn ang="0">
                    <a:pos x="0" y="18"/>
                  </a:cxn>
                  <a:cxn ang="0">
                    <a:pos x="2" y="12"/>
                  </a:cxn>
                </a:cxnLst>
                <a:rect l="0" t="0" r="r" b="b"/>
                <a:pathLst>
                  <a:path w="35" h="24">
                    <a:moveTo>
                      <a:pt x="2" y="12"/>
                    </a:moveTo>
                    <a:cubicBezTo>
                      <a:pt x="3" y="10"/>
                      <a:pt x="5" y="8"/>
                      <a:pt x="6" y="7"/>
                    </a:cubicBezTo>
                    <a:cubicBezTo>
                      <a:pt x="8" y="5"/>
                      <a:pt x="9" y="4"/>
                      <a:pt x="12" y="3"/>
                    </a:cubicBezTo>
                    <a:cubicBezTo>
                      <a:pt x="14" y="2"/>
                      <a:pt x="16" y="2"/>
                      <a:pt x="18" y="1"/>
                    </a:cubicBezTo>
                    <a:cubicBezTo>
                      <a:pt x="19" y="1"/>
                      <a:pt x="20" y="1"/>
                      <a:pt x="21" y="1"/>
                    </a:cubicBezTo>
                    <a:cubicBezTo>
                      <a:pt x="24" y="1"/>
                      <a:pt x="26" y="1"/>
                      <a:pt x="29" y="1"/>
                    </a:cubicBezTo>
                    <a:cubicBezTo>
                      <a:pt x="31" y="2"/>
                      <a:pt x="33" y="1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10"/>
                      <a:pt x="30" y="13"/>
                      <a:pt x="29" y="14"/>
                    </a:cubicBezTo>
                    <a:cubicBezTo>
                      <a:pt x="28" y="15"/>
                      <a:pt x="26" y="17"/>
                      <a:pt x="25" y="18"/>
                    </a:cubicBezTo>
                    <a:cubicBezTo>
                      <a:pt x="24" y="19"/>
                      <a:pt x="22" y="21"/>
                      <a:pt x="20" y="21"/>
                    </a:cubicBezTo>
                    <a:cubicBezTo>
                      <a:pt x="18" y="22"/>
                      <a:pt x="16" y="23"/>
                      <a:pt x="13" y="23"/>
                    </a:cubicBezTo>
                    <a:cubicBezTo>
                      <a:pt x="10" y="24"/>
                      <a:pt x="6" y="23"/>
                      <a:pt x="0" y="21"/>
                    </a:cubicBezTo>
                    <a:cubicBezTo>
                      <a:pt x="7" y="20"/>
                      <a:pt x="14" y="16"/>
                      <a:pt x="19" y="10"/>
                    </a:cubicBezTo>
                    <a:cubicBezTo>
                      <a:pt x="13" y="13"/>
                      <a:pt x="7" y="16"/>
                      <a:pt x="0" y="18"/>
                    </a:cubicBezTo>
                    <a:cubicBezTo>
                      <a:pt x="0" y="16"/>
                      <a:pt x="1" y="14"/>
                      <a:pt x="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1" name="Freeform 166"/>
              <p:cNvSpPr/>
              <p:nvPr/>
            </p:nvSpPr>
            <p:spPr bwMode="auto">
              <a:xfrm>
                <a:off x="7158037" y="1644651"/>
                <a:ext cx="180975" cy="32385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7" y="11"/>
                  </a:cxn>
                  <a:cxn ang="0">
                    <a:pos x="43" y="29"/>
                  </a:cxn>
                  <a:cxn ang="0">
                    <a:pos x="43" y="40"/>
                  </a:cxn>
                  <a:cxn ang="0">
                    <a:pos x="41" y="51"/>
                  </a:cxn>
                  <a:cxn ang="0">
                    <a:pos x="34" y="63"/>
                  </a:cxn>
                  <a:cxn ang="0">
                    <a:pos x="12" y="78"/>
                  </a:cxn>
                  <a:cxn ang="0">
                    <a:pos x="24" y="36"/>
                  </a:cxn>
                  <a:cxn ang="0">
                    <a:pos x="8" y="74"/>
                  </a:cxn>
                  <a:cxn ang="0">
                    <a:pos x="2" y="62"/>
                  </a:cxn>
                  <a:cxn ang="0">
                    <a:pos x="1" y="49"/>
                  </a:cxn>
                  <a:cxn ang="0">
                    <a:pos x="4" y="37"/>
                  </a:cxn>
                  <a:cxn ang="0">
                    <a:pos x="10" y="26"/>
                  </a:cxn>
                  <a:cxn ang="0">
                    <a:pos x="15" y="21"/>
                  </a:cxn>
                  <a:cxn ang="0">
                    <a:pos x="26" y="11"/>
                  </a:cxn>
                  <a:cxn ang="0">
                    <a:pos x="33" y="0"/>
                  </a:cxn>
                </a:cxnLst>
                <a:rect l="0" t="0" r="r" b="b"/>
                <a:pathLst>
                  <a:path w="44" h="78">
                    <a:moveTo>
                      <a:pt x="33" y="0"/>
                    </a:moveTo>
                    <a:cubicBezTo>
                      <a:pt x="37" y="11"/>
                      <a:pt x="37" y="11"/>
                      <a:pt x="37" y="11"/>
                    </a:cubicBezTo>
                    <a:cubicBezTo>
                      <a:pt x="41" y="19"/>
                      <a:pt x="43" y="25"/>
                      <a:pt x="43" y="29"/>
                    </a:cubicBezTo>
                    <a:cubicBezTo>
                      <a:pt x="44" y="33"/>
                      <a:pt x="44" y="36"/>
                      <a:pt x="43" y="40"/>
                    </a:cubicBezTo>
                    <a:cubicBezTo>
                      <a:pt x="43" y="44"/>
                      <a:pt x="42" y="47"/>
                      <a:pt x="41" y="51"/>
                    </a:cubicBezTo>
                    <a:cubicBezTo>
                      <a:pt x="39" y="56"/>
                      <a:pt x="37" y="60"/>
                      <a:pt x="34" y="63"/>
                    </a:cubicBezTo>
                    <a:cubicBezTo>
                      <a:pt x="30" y="68"/>
                      <a:pt x="22" y="73"/>
                      <a:pt x="12" y="78"/>
                    </a:cubicBezTo>
                    <a:cubicBezTo>
                      <a:pt x="20" y="67"/>
                      <a:pt x="24" y="53"/>
                      <a:pt x="24" y="36"/>
                    </a:cubicBezTo>
                    <a:cubicBezTo>
                      <a:pt x="20" y="50"/>
                      <a:pt x="15" y="62"/>
                      <a:pt x="8" y="74"/>
                    </a:cubicBezTo>
                    <a:cubicBezTo>
                      <a:pt x="5" y="70"/>
                      <a:pt x="3" y="66"/>
                      <a:pt x="2" y="62"/>
                    </a:cubicBezTo>
                    <a:cubicBezTo>
                      <a:pt x="1" y="58"/>
                      <a:pt x="0" y="53"/>
                      <a:pt x="1" y="49"/>
                    </a:cubicBezTo>
                    <a:cubicBezTo>
                      <a:pt x="1" y="45"/>
                      <a:pt x="2" y="41"/>
                      <a:pt x="4" y="37"/>
                    </a:cubicBezTo>
                    <a:cubicBezTo>
                      <a:pt x="5" y="33"/>
                      <a:pt x="8" y="29"/>
                      <a:pt x="10" y="26"/>
                    </a:cubicBezTo>
                    <a:cubicBezTo>
                      <a:pt x="12" y="24"/>
                      <a:pt x="13" y="22"/>
                      <a:pt x="15" y="21"/>
                    </a:cubicBezTo>
                    <a:cubicBezTo>
                      <a:pt x="19" y="17"/>
                      <a:pt x="23" y="14"/>
                      <a:pt x="26" y="11"/>
                    </a:cubicBezTo>
                    <a:cubicBezTo>
                      <a:pt x="30" y="8"/>
                      <a:pt x="32" y="5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2" name="Freeform 167"/>
              <p:cNvSpPr/>
              <p:nvPr/>
            </p:nvSpPr>
            <p:spPr bwMode="auto">
              <a:xfrm>
                <a:off x="8196262" y="1428751"/>
                <a:ext cx="93663" cy="157163"/>
              </a:xfrm>
              <a:custGeom>
                <a:avLst/>
                <a:gdLst/>
                <a:ahLst/>
                <a:cxnLst>
                  <a:cxn ang="0">
                    <a:pos x="21" y="24"/>
                  </a:cxn>
                  <a:cxn ang="0">
                    <a:pos x="21" y="26"/>
                  </a:cxn>
                  <a:cxn ang="0">
                    <a:pos x="17" y="32"/>
                  </a:cxn>
                  <a:cxn ang="0">
                    <a:pos x="5" y="38"/>
                  </a:cxn>
                  <a:cxn ang="0">
                    <a:pos x="12" y="18"/>
                  </a:cxn>
                  <a:cxn ang="0">
                    <a:pos x="4" y="36"/>
                  </a:cxn>
                  <a:cxn ang="0">
                    <a:pos x="1" y="30"/>
                  </a:cxn>
                  <a:cxn ang="0">
                    <a:pos x="1" y="24"/>
                  </a:cxn>
                  <a:cxn ang="0">
                    <a:pos x="2" y="18"/>
                  </a:cxn>
                  <a:cxn ang="0">
                    <a:pos x="6" y="12"/>
                  </a:cxn>
                  <a:cxn ang="0">
                    <a:pos x="9" y="10"/>
                  </a:cxn>
                  <a:cxn ang="0">
                    <a:pos x="14" y="5"/>
                  </a:cxn>
                  <a:cxn ang="0">
                    <a:pos x="18" y="0"/>
                  </a:cxn>
                  <a:cxn ang="0">
                    <a:pos x="20" y="6"/>
                  </a:cxn>
                  <a:cxn ang="0">
                    <a:pos x="23" y="15"/>
                  </a:cxn>
                  <a:cxn ang="0">
                    <a:pos x="23" y="18"/>
                  </a:cxn>
                  <a:cxn ang="0">
                    <a:pos x="22" y="21"/>
                  </a:cxn>
                  <a:cxn ang="0">
                    <a:pos x="21" y="24"/>
                  </a:cxn>
                </a:cxnLst>
                <a:rect l="0" t="0" r="r" b="b"/>
                <a:pathLst>
                  <a:path w="23" h="38">
                    <a:moveTo>
                      <a:pt x="21" y="24"/>
                    </a:moveTo>
                    <a:cubicBezTo>
                      <a:pt x="21" y="25"/>
                      <a:pt x="21" y="25"/>
                      <a:pt x="21" y="26"/>
                    </a:cubicBezTo>
                    <a:cubicBezTo>
                      <a:pt x="20" y="28"/>
                      <a:pt x="18" y="30"/>
                      <a:pt x="17" y="32"/>
                    </a:cubicBezTo>
                    <a:cubicBezTo>
                      <a:pt x="15" y="34"/>
                      <a:pt x="11" y="36"/>
                      <a:pt x="5" y="38"/>
                    </a:cubicBezTo>
                    <a:cubicBezTo>
                      <a:pt x="10" y="33"/>
                      <a:pt x="12" y="26"/>
                      <a:pt x="12" y="18"/>
                    </a:cubicBezTo>
                    <a:cubicBezTo>
                      <a:pt x="10" y="25"/>
                      <a:pt x="7" y="31"/>
                      <a:pt x="4" y="36"/>
                    </a:cubicBezTo>
                    <a:cubicBezTo>
                      <a:pt x="2" y="34"/>
                      <a:pt x="1" y="32"/>
                      <a:pt x="1" y="30"/>
                    </a:cubicBezTo>
                    <a:cubicBezTo>
                      <a:pt x="0" y="28"/>
                      <a:pt x="0" y="26"/>
                      <a:pt x="1" y="24"/>
                    </a:cubicBezTo>
                    <a:cubicBezTo>
                      <a:pt x="1" y="22"/>
                      <a:pt x="1" y="20"/>
                      <a:pt x="2" y="18"/>
                    </a:cubicBezTo>
                    <a:cubicBezTo>
                      <a:pt x="3" y="16"/>
                      <a:pt x="5" y="14"/>
                      <a:pt x="6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11" y="8"/>
                      <a:pt x="13" y="7"/>
                      <a:pt x="14" y="5"/>
                    </a:cubicBezTo>
                    <a:cubicBezTo>
                      <a:pt x="16" y="4"/>
                      <a:pt x="17" y="2"/>
                      <a:pt x="18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10"/>
                      <a:pt x="22" y="13"/>
                      <a:pt x="23" y="15"/>
                    </a:cubicBezTo>
                    <a:cubicBezTo>
                      <a:pt x="23" y="16"/>
                      <a:pt x="23" y="17"/>
                      <a:pt x="23" y="18"/>
                    </a:cubicBezTo>
                    <a:cubicBezTo>
                      <a:pt x="22" y="19"/>
                      <a:pt x="22" y="20"/>
                      <a:pt x="22" y="21"/>
                    </a:cubicBezTo>
                    <a:cubicBezTo>
                      <a:pt x="22" y="22"/>
                      <a:pt x="21" y="23"/>
                      <a:pt x="2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3" name="Freeform 169"/>
              <p:cNvSpPr/>
              <p:nvPr/>
            </p:nvSpPr>
            <p:spPr bwMode="auto">
              <a:xfrm>
                <a:off x="6884987" y="563563"/>
                <a:ext cx="136525" cy="260350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21" y="0"/>
                  </a:cxn>
                  <a:cxn ang="0">
                    <a:pos x="26" y="8"/>
                  </a:cxn>
                  <a:cxn ang="0">
                    <a:pos x="32" y="23"/>
                  </a:cxn>
                  <a:cxn ang="0">
                    <a:pos x="33" y="31"/>
                  </a:cxn>
                  <a:cxn ang="0">
                    <a:pos x="32" y="40"/>
                  </a:cxn>
                  <a:cxn ang="0">
                    <a:pos x="27" y="51"/>
                  </a:cxn>
                  <a:cxn ang="0">
                    <a:pos x="11" y="63"/>
                  </a:cxn>
                  <a:cxn ang="0">
                    <a:pos x="17" y="29"/>
                  </a:cxn>
                  <a:cxn ang="0">
                    <a:pos x="8" y="60"/>
                  </a:cxn>
                  <a:cxn ang="0">
                    <a:pos x="2" y="50"/>
                  </a:cxn>
                  <a:cxn ang="0">
                    <a:pos x="0" y="40"/>
                  </a:cxn>
                  <a:cxn ang="0">
                    <a:pos x="1" y="30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7" y="8"/>
                  </a:cxn>
                </a:cxnLst>
                <a:rect l="0" t="0" r="r" b="b"/>
                <a:pathLst>
                  <a:path w="33" h="63">
                    <a:moveTo>
                      <a:pt x="17" y="8"/>
                    </a:moveTo>
                    <a:cubicBezTo>
                      <a:pt x="19" y="6"/>
                      <a:pt x="21" y="4"/>
                      <a:pt x="21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9" y="15"/>
                      <a:pt x="31" y="20"/>
                      <a:pt x="32" y="23"/>
                    </a:cubicBezTo>
                    <a:cubicBezTo>
                      <a:pt x="32" y="25"/>
                      <a:pt x="33" y="28"/>
                      <a:pt x="33" y="31"/>
                    </a:cubicBezTo>
                    <a:cubicBezTo>
                      <a:pt x="33" y="34"/>
                      <a:pt x="33" y="37"/>
                      <a:pt x="32" y="40"/>
                    </a:cubicBezTo>
                    <a:cubicBezTo>
                      <a:pt x="31" y="44"/>
                      <a:pt x="29" y="48"/>
                      <a:pt x="27" y="51"/>
                    </a:cubicBezTo>
                    <a:cubicBezTo>
                      <a:pt x="24" y="55"/>
                      <a:pt x="19" y="59"/>
                      <a:pt x="11" y="63"/>
                    </a:cubicBezTo>
                    <a:cubicBezTo>
                      <a:pt x="17" y="54"/>
                      <a:pt x="19" y="42"/>
                      <a:pt x="17" y="29"/>
                    </a:cubicBezTo>
                    <a:cubicBezTo>
                      <a:pt x="15" y="40"/>
                      <a:pt x="12" y="50"/>
                      <a:pt x="8" y="60"/>
                    </a:cubicBezTo>
                    <a:cubicBezTo>
                      <a:pt x="5" y="57"/>
                      <a:pt x="3" y="54"/>
                      <a:pt x="2" y="50"/>
                    </a:cubicBezTo>
                    <a:cubicBezTo>
                      <a:pt x="1" y="47"/>
                      <a:pt x="0" y="44"/>
                      <a:pt x="0" y="40"/>
                    </a:cubicBezTo>
                    <a:cubicBezTo>
                      <a:pt x="0" y="37"/>
                      <a:pt x="0" y="34"/>
                      <a:pt x="1" y="30"/>
                    </a:cubicBezTo>
                    <a:cubicBezTo>
                      <a:pt x="2" y="27"/>
                      <a:pt x="4" y="24"/>
                      <a:pt x="5" y="21"/>
                    </a:cubicBezTo>
                    <a:cubicBezTo>
                      <a:pt x="6" y="20"/>
                      <a:pt x="8" y="18"/>
                      <a:pt x="9" y="17"/>
                    </a:cubicBezTo>
                    <a:cubicBezTo>
                      <a:pt x="11" y="14"/>
                      <a:pt x="14" y="11"/>
                      <a:pt x="17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4" name="Freeform 170"/>
              <p:cNvSpPr/>
              <p:nvPr/>
            </p:nvSpPr>
            <p:spPr bwMode="auto">
              <a:xfrm>
                <a:off x="5818187" y="1608138"/>
                <a:ext cx="384175" cy="222250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11"/>
                  </a:cxn>
                  <a:cxn ang="0">
                    <a:pos x="14" y="6"/>
                  </a:cxn>
                  <a:cxn ang="0">
                    <a:pos x="36" y="0"/>
                  </a:cxn>
                  <a:cxn ang="0">
                    <a:pos x="49" y="1"/>
                  </a:cxn>
                  <a:cxn ang="0">
                    <a:pos x="62" y="5"/>
                  </a:cxn>
                  <a:cxn ang="0">
                    <a:pos x="77" y="14"/>
                  </a:cxn>
                  <a:cxn ang="0">
                    <a:pos x="93" y="41"/>
                  </a:cxn>
                  <a:cxn ang="0">
                    <a:pos x="43" y="25"/>
                  </a:cxn>
                  <a:cxn ang="0">
                    <a:pos x="88" y="46"/>
                  </a:cxn>
                  <a:cxn ang="0">
                    <a:pos x="73" y="52"/>
                  </a:cxn>
                  <a:cxn ang="0">
                    <a:pos x="58" y="53"/>
                  </a:cxn>
                  <a:cxn ang="0">
                    <a:pos x="43" y="49"/>
                  </a:cxn>
                  <a:cxn ang="0">
                    <a:pos x="30" y="40"/>
                  </a:cxn>
                  <a:cxn ang="0">
                    <a:pos x="24" y="34"/>
                  </a:cxn>
                  <a:cxn ang="0">
                    <a:pos x="13" y="20"/>
                  </a:cxn>
                  <a:cxn ang="0">
                    <a:pos x="0" y="11"/>
                  </a:cxn>
                </a:cxnLst>
                <a:rect l="0" t="0" r="r" b="b"/>
                <a:pathLst>
                  <a:path w="93" h="54">
                    <a:moveTo>
                      <a:pt x="0" y="11"/>
                    </a:moveTo>
                    <a:cubicBezTo>
                      <a:pt x="0" y="11"/>
                      <a:pt x="0" y="11"/>
                      <a:pt x="1" y="1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4" y="3"/>
                      <a:pt x="31" y="1"/>
                      <a:pt x="36" y="0"/>
                    </a:cubicBezTo>
                    <a:cubicBezTo>
                      <a:pt x="40" y="0"/>
                      <a:pt x="44" y="0"/>
                      <a:pt x="49" y="1"/>
                    </a:cubicBezTo>
                    <a:cubicBezTo>
                      <a:pt x="54" y="1"/>
                      <a:pt x="58" y="3"/>
                      <a:pt x="62" y="5"/>
                    </a:cubicBezTo>
                    <a:cubicBezTo>
                      <a:pt x="68" y="7"/>
                      <a:pt x="72" y="10"/>
                      <a:pt x="77" y="14"/>
                    </a:cubicBezTo>
                    <a:cubicBezTo>
                      <a:pt x="82" y="20"/>
                      <a:pt x="88" y="29"/>
                      <a:pt x="93" y="41"/>
                    </a:cubicBezTo>
                    <a:cubicBezTo>
                      <a:pt x="80" y="31"/>
                      <a:pt x="63" y="25"/>
                      <a:pt x="43" y="25"/>
                    </a:cubicBezTo>
                    <a:cubicBezTo>
                      <a:pt x="59" y="30"/>
                      <a:pt x="74" y="37"/>
                      <a:pt x="88" y="46"/>
                    </a:cubicBezTo>
                    <a:cubicBezTo>
                      <a:pt x="83" y="49"/>
                      <a:pt x="78" y="51"/>
                      <a:pt x="73" y="52"/>
                    </a:cubicBezTo>
                    <a:cubicBezTo>
                      <a:pt x="68" y="53"/>
                      <a:pt x="63" y="54"/>
                      <a:pt x="58" y="53"/>
                    </a:cubicBezTo>
                    <a:cubicBezTo>
                      <a:pt x="53" y="52"/>
                      <a:pt x="48" y="51"/>
                      <a:pt x="43" y="49"/>
                    </a:cubicBezTo>
                    <a:cubicBezTo>
                      <a:pt x="38" y="46"/>
                      <a:pt x="34" y="43"/>
                      <a:pt x="30" y="40"/>
                    </a:cubicBezTo>
                    <a:cubicBezTo>
                      <a:pt x="28" y="38"/>
                      <a:pt x="26" y="36"/>
                      <a:pt x="24" y="34"/>
                    </a:cubicBezTo>
                    <a:cubicBezTo>
                      <a:pt x="20" y="29"/>
                      <a:pt x="16" y="25"/>
                      <a:pt x="13" y="20"/>
                    </a:cubicBezTo>
                    <a:cubicBezTo>
                      <a:pt x="10" y="16"/>
                      <a:pt x="6" y="13"/>
                      <a:pt x="0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5" name="Freeform 171"/>
              <p:cNvSpPr/>
              <p:nvPr/>
            </p:nvSpPr>
            <p:spPr bwMode="auto">
              <a:xfrm>
                <a:off x="6305550" y="1255713"/>
                <a:ext cx="182563" cy="203200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38" y="18"/>
                  </a:cxn>
                  <a:cxn ang="0">
                    <a:pos x="43" y="28"/>
                  </a:cxn>
                  <a:cxn ang="0">
                    <a:pos x="42" y="48"/>
                  </a:cxn>
                  <a:cxn ang="0">
                    <a:pos x="19" y="21"/>
                  </a:cxn>
                  <a:cxn ang="0">
                    <a:pos x="37" y="48"/>
                  </a:cxn>
                  <a:cxn ang="0">
                    <a:pos x="26" y="47"/>
                  </a:cxn>
                  <a:cxn ang="0">
                    <a:pos x="17" y="42"/>
                  </a:cxn>
                  <a:cxn ang="0">
                    <a:pos x="10" y="35"/>
                  </a:cxn>
                  <a:cxn ang="0">
                    <a:pos x="6" y="26"/>
                  </a:cxn>
                  <a:cxn ang="0">
                    <a:pos x="5" y="20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9" y="2"/>
                  </a:cxn>
                  <a:cxn ang="0">
                    <a:pos x="24" y="6"/>
                  </a:cxn>
                  <a:cxn ang="0">
                    <a:pos x="32" y="11"/>
                  </a:cxn>
                </a:cxnLst>
                <a:rect l="0" t="0" r="r" b="b"/>
                <a:pathLst>
                  <a:path w="44" h="49">
                    <a:moveTo>
                      <a:pt x="32" y="11"/>
                    </a:moveTo>
                    <a:cubicBezTo>
                      <a:pt x="34" y="13"/>
                      <a:pt x="36" y="15"/>
                      <a:pt x="38" y="18"/>
                    </a:cubicBezTo>
                    <a:cubicBezTo>
                      <a:pt x="40" y="21"/>
                      <a:pt x="42" y="24"/>
                      <a:pt x="43" y="28"/>
                    </a:cubicBezTo>
                    <a:cubicBezTo>
                      <a:pt x="44" y="33"/>
                      <a:pt x="44" y="39"/>
                      <a:pt x="42" y="48"/>
                    </a:cubicBezTo>
                    <a:cubicBezTo>
                      <a:pt x="38" y="38"/>
                      <a:pt x="31" y="29"/>
                      <a:pt x="19" y="21"/>
                    </a:cubicBezTo>
                    <a:cubicBezTo>
                      <a:pt x="27" y="30"/>
                      <a:pt x="33" y="39"/>
                      <a:pt x="37" y="48"/>
                    </a:cubicBezTo>
                    <a:cubicBezTo>
                      <a:pt x="34" y="49"/>
                      <a:pt x="30" y="48"/>
                      <a:pt x="26" y="47"/>
                    </a:cubicBezTo>
                    <a:cubicBezTo>
                      <a:pt x="23" y="46"/>
                      <a:pt x="20" y="44"/>
                      <a:pt x="17" y="42"/>
                    </a:cubicBezTo>
                    <a:cubicBezTo>
                      <a:pt x="15" y="40"/>
                      <a:pt x="12" y="38"/>
                      <a:pt x="10" y="35"/>
                    </a:cubicBezTo>
                    <a:cubicBezTo>
                      <a:pt x="9" y="32"/>
                      <a:pt x="7" y="29"/>
                      <a:pt x="6" y="26"/>
                    </a:cubicBezTo>
                    <a:cubicBezTo>
                      <a:pt x="6" y="24"/>
                      <a:pt x="5" y="22"/>
                      <a:pt x="5" y="20"/>
                    </a:cubicBezTo>
                    <a:cubicBezTo>
                      <a:pt x="5" y="16"/>
                      <a:pt x="4" y="12"/>
                      <a:pt x="4" y="9"/>
                    </a:cubicBezTo>
                    <a:cubicBezTo>
                      <a:pt x="4" y="5"/>
                      <a:pt x="2" y="3"/>
                      <a:pt x="0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3"/>
                      <a:pt x="22" y="5"/>
                      <a:pt x="24" y="6"/>
                    </a:cubicBezTo>
                    <a:cubicBezTo>
                      <a:pt x="27" y="7"/>
                      <a:pt x="29" y="9"/>
                      <a:pt x="3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6" name="Freeform 172"/>
              <p:cNvSpPr/>
              <p:nvPr/>
            </p:nvSpPr>
            <p:spPr bwMode="auto">
              <a:xfrm>
                <a:off x="6380162" y="641351"/>
                <a:ext cx="223838" cy="244475"/>
              </a:xfrm>
              <a:custGeom>
                <a:avLst/>
                <a:gdLst/>
                <a:ahLst/>
                <a:cxnLst>
                  <a:cxn ang="0">
                    <a:pos x="52" y="34"/>
                  </a:cxn>
                  <a:cxn ang="0">
                    <a:pos x="51" y="58"/>
                  </a:cxn>
                  <a:cxn ang="0">
                    <a:pos x="24" y="26"/>
                  </a:cxn>
                  <a:cxn ang="0">
                    <a:pos x="46" y="58"/>
                  </a:cxn>
                  <a:cxn ang="0">
                    <a:pos x="32" y="57"/>
                  </a:cxn>
                  <a:cxn ang="0">
                    <a:pos x="22" y="51"/>
                  </a:cxn>
                  <a:cxn ang="0">
                    <a:pos x="13" y="42"/>
                  </a:cxn>
                  <a:cxn ang="0">
                    <a:pos x="8" y="31"/>
                  </a:cxn>
                  <a:cxn ang="0">
                    <a:pos x="7" y="24"/>
                  </a:cxn>
                  <a:cxn ang="0">
                    <a:pos x="5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3"/>
                  </a:cxn>
                  <a:cxn ang="0">
                    <a:pos x="30" y="8"/>
                  </a:cxn>
                  <a:cxn ang="0">
                    <a:pos x="39" y="13"/>
                  </a:cxn>
                  <a:cxn ang="0">
                    <a:pos x="47" y="21"/>
                  </a:cxn>
                  <a:cxn ang="0">
                    <a:pos x="52" y="34"/>
                  </a:cxn>
                </a:cxnLst>
                <a:rect l="0" t="0" r="r" b="b"/>
                <a:pathLst>
                  <a:path w="54" h="59">
                    <a:moveTo>
                      <a:pt x="52" y="34"/>
                    </a:moveTo>
                    <a:cubicBezTo>
                      <a:pt x="54" y="40"/>
                      <a:pt x="53" y="48"/>
                      <a:pt x="51" y="58"/>
                    </a:cubicBezTo>
                    <a:cubicBezTo>
                      <a:pt x="47" y="46"/>
                      <a:pt x="38" y="35"/>
                      <a:pt x="24" y="26"/>
                    </a:cubicBezTo>
                    <a:cubicBezTo>
                      <a:pt x="33" y="36"/>
                      <a:pt x="40" y="47"/>
                      <a:pt x="46" y="58"/>
                    </a:cubicBezTo>
                    <a:cubicBezTo>
                      <a:pt x="41" y="59"/>
                      <a:pt x="37" y="58"/>
                      <a:pt x="32" y="57"/>
                    </a:cubicBezTo>
                    <a:cubicBezTo>
                      <a:pt x="29" y="55"/>
                      <a:pt x="25" y="53"/>
                      <a:pt x="22" y="51"/>
                    </a:cubicBezTo>
                    <a:cubicBezTo>
                      <a:pt x="18" y="48"/>
                      <a:pt x="16" y="45"/>
                      <a:pt x="13" y="42"/>
                    </a:cubicBezTo>
                    <a:cubicBezTo>
                      <a:pt x="11" y="38"/>
                      <a:pt x="10" y="35"/>
                      <a:pt x="8" y="31"/>
                    </a:cubicBezTo>
                    <a:cubicBezTo>
                      <a:pt x="8" y="29"/>
                      <a:pt x="7" y="27"/>
                      <a:pt x="7" y="24"/>
                    </a:cubicBezTo>
                    <a:cubicBezTo>
                      <a:pt x="6" y="20"/>
                      <a:pt x="6" y="15"/>
                      <a:pt x="5" y="11"/>
                    </a:cubicBezTo>
                    <a:cubicBezTo>
                      <a:pt x="5" y="7"/>
                      <a:pt x="4" y="3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21" y="4"/>
                      <a:pt x="27" y="6"/>
                      <a:pt x="30" y="8"/>
                    </a:cubicBezTo>
                    <a:cubicBezTo>
                      <a:pt x="33" y="9"/>
                      <a:pt x="36" y="11"/>
                      <a:pt x="39" y="13"/>
                    </a:cubicBezTo>
                    <a:cubicBezTo>
                      <a:pt x="42" y="16"/>
                      <a:pt x="44" y="18"/>
                      <a:pt x="47" y="21"/>
                    </a:cubicBezTo>
                    <a:cubicBezTo>
                      <a:pt x="49" y="25"/>
                      <a:pt x="51" y="29"/>
                      <a:pt x="52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7" name="Freeform 173"/>
              <p:cNvSpPr/>
              <p:nvPr/>
            </p:nvSpPr>
            <p:spPr bwMode="auto">
              <a:xfrm>
                <a:off x="6950075" y="1022351"/>
                <a:ext cx="141288" cy="257175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6" y="21"/>
                  </a:cxn>
                  <a:cxn ang="0">
                    <a:pos x="10" y="16"/>
                  </a:cxn>
                  <a:cxn ang="0">
                    <a:pos x="18" y="8"/>
                  </a:cxn>
                  <a:cxn ang="0">
                    <a:pos x="22" y="0"/>
                  </a:cxn>
                  <a:cxn ang="0">
                    <a:pos x="26" y="8"/>
                  </a:cxn>
                  <a:cxn ang="0">
                    <a:pos x="33" y="22"/>
                  </a:cxn>
                  <a:cxn ang="0">
                    <a:pos x="34" y="31"/>
                  </a:cxn>
                  <a:cxn ang="0">
                    <a:pos x="33" y="40"/>
                  </a:cxn>
                  <a:cxn ang="0">
                    <a:pos x="28" y="50"/>
                  </a:cxn>
                  <a:cxn ang="0">
                    <a:pos x="12" y="62"/>
                  </a:cxn>
                  <a:cxn ang="0">
                    <a:pos x="18" y="28"/>
                  </a:cxn>
                  <a:cxn ang="0">
                    <a:pos x="8" y="59"/>
                  </a:cxn>
                  <a:cxn ang="0">
                    <a:pos x="3" y="50"/>
                  </a:cxn>
                  <a:cxn ang="0">
                    <a:pos x="1" y="40"/>
                  </a:cxn>
                  <a:cxn ang="0">
                    <a:pos x="2" y="30"/>
                  </a:cxn>
                </a:cxnLst>
                <a:rect l="0" t="0" r="r" b="b"/>
                <a:pathLst>
                  <a:path w="34" h="62">
                    <a:moveTo>
                      <a:pt x="2" y="30"/>
                    </a:moveTo>
                    <a:cubicBezTo>
                      <a:pt x="3" y="27"/>
                      <a:pt x="4" y="24"/>
                      <a:pt x="6" y="21"/>
                    </a:cubicBezTo>
                    <a:cubicBezTo>
                      <a:pt x="7" y="19"/>
                      <a:pt x="8" y="18"/>
                      <a:pt x="10" y="16"/>
                    </a:cubicBezTo>
                    <a:cubicBezTo>
                      <a:pt x="12" y="14"/>
                      <a:pt x="15" y="11"/>
                      <a:pt x="18" y="8"/>
                    </a:cubicBezTo>
                    <a:cubicBezTo>
                      <a:pt x="20" y="6"/>
                      <a:pt x="22" y="3"/>
                      <a:pt x="22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30" y="15"/>
                      <a:pt x="32" y="19"/>
                      <a:pt x="33" y="22"/>
                    </a:cubicBezTo>
                    <a:cubicBezTo>
                      <a:pt x="33" y="25"/>
                      <a:pt x="34" y="28"/>
                      <a:pt x="34" y="31"/>
                    </a:cubicBezTo>
                    <a:cubicBezTo>
                      <a:pt x="34" y="34"/>
                      <a:pt x="34" y="37"/>
                      <a:pt x="33" y="40"/>
                    </a:cubicBezTo>
                    <a:cubicBezTo>
                      <a:pt x="32" y="44"/>
                      <a:pt x="30" y="47"/>
                      <a:pt x="28" y="50"/>
                    </a:cubicBezTo>
                    <a:cubicBezTo>
                      <a:pt x="25" y="54"/>
                      <a:pt x="20" y="59"/>
                      <a:pt x="12" y="62"/>
                    </a:cubicBezTo>
                    <a:cubicBezTo>
                      <a:pt x="17" y="53"/>
                      <a:pt x="19" y="42"/>
                      <a:pt x="18" y="28"/>
                    </a:cubicBezTo>
                    <a:cubicBezTo>
                      <a:pt x="16" y="39"/>
                      <a:pt x="13" y="50"/>
                      <a:pt x="8" y="59"/>
                    </a:cubicBezTo>
                    <a:cubicBezTo>
                      <a:pt x="6" y="57"/>
                      <a:pt x="4" y="53"/>
                      <a:pt x="3" y="50"/>
                    </a:cubicBezTo>
                    <a:cubicBezTo>
                      <a:pt x="2" y="47"/>
                      <a:pt x="1" y="43"/>
                      <a:pt x="1" y="40"/>
                    </a:cubicBezTo>
                    <a:cubicBezTo>
                      <a:pt x="0" y="36"/>
                      <a:pt x="1" y="33"/>
                      <a:pt x="2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8" name="Freeform 174"/>
              <p:cNvSpPr/>
              <p:nvPr/>
            </p:nvSpPr>
            <p:spPr bwMode="auto">
              <a:xfrm>
                <a:off x="6454775" y="1963738"/>
                <a:ext cx="98425" cy="15398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3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7" y="11"/>
                  </a:cxn>
                  <a:cxn ang="0">
                    <a:pos x="21" y="16"/>
                  </a:cxn>
                  <a:cxn ang="0">
                    <a:pos x="23" y="22"/>
                  </a:cxn>
                  <a:cxn ang="0">
                    <a:pos x="24" y="28"/>
                  </a:cxn>
                  <a:cxn ang="0">
                    <a:pos x="22" y="35"/>
                  </a:cxn>
                  <a:cxn ang="0">
                    <a:pos x="11" y="18"/>
                  </a:cxn>
                  <a:cxn ang="0">
                    <a:pos x="20" y="37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2" y="6"/>
                  </a:cxn>
                  <a:cxn ang="0">
                    <a:pos x="3" y="1"/>
                  </a:cxn>
                </a:cxnLst>
                <a:rect l="0" t="0" r="r" b="b"/>
                <a:pathLst>
                  <a:path w="24" h="37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5" y="4"/>
                      <a:pt x="7" y="5"/>
                    </a:cubicBezTo>
                    <a:cubicBezTo>
                      <a:pt x="9" y="7"/>
                      <a:pt x="11" y="8"/>
                      <a:pt x="13" y="9"/>
                    </a:cubicBezTo>
                    <a:cubicBezTo>
                      <a:pt x="14" y="10"/>
                      <a:pt x="16" y="11"/>
                      <a:pt x="17" y="11"/>
                    </a:cubicBezTo>
                    <a:cubicBezTo>
                      <a:pt x="18" y="13"/>
                      <a:pt x="19" y="14"/>
                      <a:pt x="21" y="16"/>
                    </a:cubicBezTo>
                    <a:cubicBezTo>
                      <a:pt x="22" y="18"/>
                      <a:pt x="23" y="20"/>
                      <a:pt x="23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4" y="31"/>
                      <a:pt x="23" y="33"/>
                      <a:pt x="22" y="35"/>
                    </a:cubicBezTo>
                    <a:cubicBezTo>
                      <a:pt x="17" y="30"/>
                      <a:pt x="14" y="24"/>
                      <a:pt x="11" y="18"/>
                    </a:cubicBezTo>
                    <a:cubicBezTo>
                      <a:pt x="12" y="26"/>
                      <a:pt x="15" y="32"/>
                      <a:pt x="20" y="37"/>
                    </a:cubicBezTo>
                    <a:cubicBezTo>
                      <a:pt x="15" y="36"/>
                      <a:pt x="11" y="34"/>
                      <a:pt x="8" y="32"/>
                    </a:cubicBezTo>
                    <a:cubicBezTo>
                      <a:pt x="7" y="31"/>
                      <a:pt x="5" y="29"/>
                      <a:pt x="4" y="27"/>
                    </a:cubicBezTo>
                    <a:cubicBezTo>
                      <a:pt x="3" y="25"/>
                      <a:pt x="2" y="23"/>
                      <a:pt x="1" y="21"/>
                    </a:cubicBezTo>
                    <a:cubicBezTo>
                      <a:pt x="1" y="20"/>
                      <a:pt x="1" y="18"/>
                      <a:pt x="0" y="16"/>
                    </a:cubicBezTo>
                    <a:cubicBezTo>
                      <a:pt x="0" y="14"/>
                      <a:pt x="1" y="11"/>
                      <a:pt x="2" y="6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9" name="Freeform 175"/>
              <p:cNvSpPr/>
              <p:nvPr/>
            </p:nvSpPr>
            <p:spPr bwMode="auto">
              <a:xfrm>
                <a:off x="6694487" y="1616076"/>
                <a:ext cx="115888" cy="2143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1" y="14"/>
                  </a:cxn>
                  <a:cxn ang="0">
                    <a:pos x="25" y="20"/>
                  </a:cxn>
                  <a:cxn ang="0">
                    <a:pos x="28" y="27"/>
                  </a:cxn>
                  <a:cxn ang="0">
                    <a:pos x="28" y="37"/>
                  </a:cxn>
                  <a:cxn ang="0">
                    <a:pos x="20" y="52"/>
                  </a:cxn>
                  <a:cxn ang="0">
                    <a:pos x="12" y="24"/>
                  </a:cxn>
                  <a:cxn ang="0">
                    <a:pos x="16" y="51"/>
                  </a:cxn>
                  <a:cxn ang="0">
                    <a:pos x="8" y="46"/>
                  </a:cxn>
                  <a:cxn ang="0">
                    <a:pos x="3" y="39"/>
                  </a:cxn>
                  <a:cxn ang="0">
                    <a:pos x="0" y="31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5" y="8"/>
                  </a:cxn>
                  <a:cxn ang="0">
                    <a:pos x="5" y="0"/>
                  </a:cxn>
                </a:cxnLst>
                <a:rect l="0" t="0" r="r" b="b"/>
                <a:pathLst>
                  <a:path w="28" h="52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6" y="9"/>
                      <a:pt x="20" y="11"/>
                      <a:pt x="21" y="14"/>
                    </a:cubicBezTo>
                    <a:cubicBezTo>
                      <a:pt x="23" y="16"/>
                      <a:pt x="24" y="18"/>
                      <a:pt x="25" y="20"/>
                    </a:cubicBezTo>
                    <a:cubicBezTo>
                      <a:pt x="27" y="22"/>
                      <a:pt x="28" y="25"/>
                      <a:pt x="28" y="27"/>
                    </a:cubicBezTo>
                    <a:cubicBezTo>
                      <a:pt x="28" y="31"/>
                      <a:pt x="28" y="34"/>
                      <a:pt x="28" y="37"/>
                    </a:cubicBezTo>
                    <a:cubicBezTo>
                      <a:pt x="27" y="41"/>
                      <a:pt x="25" y="46"/>
                      <a:pt x="20" y="52"/>
                    </a:cubicBezTo>
                    <a:cubicBezTo>
                      <a:pt x="21" y="43"/>
                      <a:pt x="18" y="33"/>
                      <a:pt x="12" y="24"/>
                    </a:cubicBezTo>
                    <a:cubicBezTo>
                      <a:pt x="15" y="33"/>
                      <a:pt x="16" y="42"/>
                      <a:pt x="16" y="51"/>
                    </a:cubicBezTo>
                    <a:cubicBezTo>
                      <a:pt x="13" y="50"/>
                      <a:pt x="10" y="48"/>
                      <a:pt x="8" y="46"/>
                    </a:cubicBezTo>
                    <a:cubicBezTo>
                      <a:pt x="6" y="44"/>
                      <a:pt x="4" y="41"/>
                      <a:pt x="3" y="39"/>
                    </a:cubicBezTo>
                    <a:cubicBezTo>
                      <a:pt x="2" y="36"/>
                      <a:pt x="1" y="34"/>
                      <a:pt x="0" y="31"/>
                    </a:cubicBezTo>
                    <a:cubicBezTo>
                      <a:pt x="0" y="28"/>
                      <a:pt x="0" y="25"/>
                      <a:pt x="0" y="22"/>
                    </a:cubicBezTo>
                    <a:cubicBezTo>
                      <a:pt x="1" y="20"/>
                      <a:pt x="1" y="19"/>
                      <a:pt x="1" y="17"/>
                    </a:cubicBezTo>
                    <a:cubicBezTo>
                      <a:pt x="2" y="14"/>
                      <a:pt x="4" y="11"/>
                      <a:pt x="5" y="8"/>
                    </a:cubicBezTo>
                    <a:cubicBezTo>
                      <a:pt x="6" y="6"/>
                      <a:pt x="6" y="3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0" name="Freeform 176"/>
              <p:cNvSpPr/>
              <p:nvPr/>
            </p:nvSpPr>
            <p:spPr bwMode="auto">
              <a:xfrm>
                <a:off x="7537450" y="512763"/>
                <a:ext cx="228600" cy="257175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0" y="11"/>
                  </a:cxn>
                  <a:cxn ang="0">
                    <a:pos x="48" y="26"/>
                  </a:cxn>
                  <a:cxn ang="0">
                    <a:pos x="47" y="33"/>
                  </a:cxn>
                  <a:cxn ang="0">
                    <a:pos x="42" y="44"/>
                  </a:cxn>
                  <a:cxn ang="0">
                    <a:pos x="33" y="53"/>
                  </a:cxn>
                  <a:cxn ang="0">
                    <a:pos x="22" y="59"/>
                  </a:cxn>
                  <a:cxn ang="0">
                    <a:pos x="8" y="61"/>
                  </a:cxn>
                  <a:cxn ang="0">
                    <a:pos x="30" y="28"/>
                  </a:cxn>
                  <a:cxn ang="0">
                    <a:pos x="3" y="61"/>
                  </a:cxn>
                  <a:cxn ang="0">
                    <a:pos x="1" y="36"/>
                  </a:cxn>
                  <a:cxn ang="0">
                    <a:pos x="7" y="23"/>
                  </a:cxn>
                  <a:cxn ang="0">
                    <a:pos x="15" y="15"/>
                  </a:cxn>
                  <a:cxn ang="0">
                    <a:pos x="24" y="9"/>
                  </a:cxn>
                  <a:cxn ang="0">
                    <a:pos x="42" y="3"/>
                  </a:cxn>
                  <a:cxn ang="0">
                    <a:pos x="54" y="0"/>
                  </a:cxn>
                  <a:cxn ang="0">
                    <a:pos x="55" y="0"/>
                  </a:cxn>
                </a:cxnLst>
                <a:rect l="0" t="0" r="r" b="b"/>
                <a:pathLst>
                  <a:path w="55" h="62">
                    <a:moveTo>
                      <a:pt x="55" y="0"/>
                    </a:moveTo>
                    <a:cubicBezTo>
                      <a:pt x="51" y="4"/>
                      <a:pt x="49" y="8"/>
                      <a:pt x="50" y="11"/>
                    </a:cubicBezTo>
                    <a:cubicBezTo>
                      <a:pt x="49" y="16"/>
                      <a:pt x="48" y="21"/>
                      <a:pt x="48" y="26"/>
                    </a:cubicBezTo>
                    <a:cubicBezTo>
                      <a:pt x="48" y="28"/>
                      <a:pt x="47" y="30"/>
                      <a:pt x="47" y="33"/>
                    </a:cubicBezTo>
                    <a:cubicBezTo>
                      <a:pt x="46" y="37"/>
                      <a:pt x="44" y="40"/>
                      <a:pt x="42" y="44"/>
                    </a:cubicBezTo>
                    <a:cubicBezTo>
                      <a:pt x="39" y="48"/>
                      <a:pt x="36" y="51"/>
                      <a:pt x="33" y="53"/>
                    </a:cubicBezTo>
                    <a:cubicBezTo>
                      <a:pt x="30" y="56"/>
                      <a:pt x="26" y="58"/>
                      <a:pt x="22" y="59"/>
                    </a:cubicBezTo>
                    <a:cubicBezTo>
                      <a:pt x="18" y="61"/>
                      <a:pt x="13" y="62"/>
                      <a:pt x="8" y="61"/>
                    </a:cubicBezTo>
                    <a:cubicBezTo>
                      <a:pt x="14" y="50"/>
                      <a:pt x="21" y="38"/>
                      <a:pt x="30" y="28"/>
                    </a:cubicBezTo>
                    <a:cubicBezTo>
                      <a:pt x="16" y="37"/>
                      <a:pt x="7" y="48"/>
                      <a:pt x="3" y="61"/>
                    </a:cubicBezTo>
                    <a:cubicBezTo>
                      <a:pt x="0" y="51"/>
                      <a:pt x="0" y="42"/>
                      <a:pt x="1" y="36"/>
                    </a:cubicBezTo>
                    <a:cubicBezTo>
                      <a:pt x="2" y="31"/>
                      <a:pt x="4" y="27"/>
                      <a:pt x="7" y="23"/>
                    </a:cubicBezTo>
                    <a:cubicBezTo>
                      <a:pt x="9" y="20"/>
                      <a:pt x="12" y="17"/>
                      <a:pt x="15" y="15"/>
                    </a:cubicBezTo>
                    <a:cubicBezTo>
                      <a:pt x="18" y="13"/>
                      <a:pt x="21" y="11"/>
                      <a:pt x="24" y="9"/>
                    </a:cubicBezTo>
                    <a:cubicBezTo>
                      <a:pt x="27" y="7"/>
                      <a:pt x="33" y="5"/>
                      <a:pt x="42" y="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1" name="Freeform 177"/>
              <p:cNvSpPr/>
              <p:nvPr/>
            </p:nvSpPr>
            <p:spPr bwMode="auto">
              <a:xfrm>
                <a:off x="7508875" y="1006476"/>
                <a:ext cx="87313" cy="149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5" y="11"/>
                  </a:cxn>
                  <a:cxn ang="0">
                    <a:pos x="19" y="16"/>
                  </a:cxn>
                  <a:cxn ang="0">
                    <a:pos x="21" y="22"/>
                  </a:cxn>
                  <a:cxn ang="0">
                    <a:pos x="21" y="28"/>
                  </a:cxn>
                  <a:cxn ang="0">
                    <a:pos x="18" y="34"/>
                  </a:cxn>
                  <a:cxn ang="0">
                    <a:pos x="9" y="17"/>
                  </a:cxn>
                  <a:cxn ang="0">
                    <a:pos x="17" y="36"/>
                  </a:cxn>
                  <a:cxn ang="0">
                    <a:pos x="6" y="31"/>
                  </a:cxn>
                  <a:cxn ang="0">
                    <a:pos x="2" y="2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2" y="6"/>
                  </a:cxn>
                  <a:cxn ang="0">
                    <a:pos x="4" y="0"/>
                  </a:cxn>
                </a:cxnLst>
                <a:rect l="0" t="0" r="r" b="b"/>
                <a:pathLst>
                  <a:path w="21" h="36">
                    <a:moveTo>
                      <a:pt x="4" y="0"/>
                    </a:moveTo>
                    <a:cubicBezTo>
                      <a:pt x="4" y="2"/>
                      <a:pt x="6" y="4"/>
                      <a:pt x="7" y="5"/>
                    </a:cubicBezTo>
                    <a:cubicBezTo>
                      <a:pt x="9" y="6"/>
                      <a:pt x="11" y="8"/>
                      <a:pt x="13" y="9"/>
                    </a:cubicBezTo>
                    <a:cubicBezTo>
                      <a:pt x="14" y="10"/>
                      <a:pt x="15" y="10"/>
                      <a:pt x="15" y="11"/>
                    </a:cubicBezTo>
                    <a:cubicBezTo>
                      <a:pt x="17" y="13"/>
                      <a:pt x="18" y="14"/>
                      <a:pt x="19" y="16"/>
                    </a:cubicBezTo>
                    <a:cubicBezTo>
                      <a:pt x="20" y="18"/>
                      <a:pt x="21" y="20"/>
                      <a:pt x="21" y="22"/>
                    </a:cubicBezTo>
                    <a:cubicBezTo>
                      <a:pt x="21" y="24"/>
                      <a:pt x="21" y="26"/>
                      <a:pt x="21" y="28"/>
                    </a:cubicBezTo>
                    <a:cubicBezTo>
                      <a:pt x="20" y="30"/>
                      <a:pt x="20" y="32"/>
                      <a:pt x="18" y="34"/>
                    </a:cubicBezTo>
                    <a:cubicBezTo>
                      <a:pt x="15" y="29"/>
                      <a:pt x="12" y="23"/>
                      <a:pt x="9" y="17"/>
                    </a:cubicBezTo>
                    <a:cubicBezTo>
                      <a:pt x="10" y="25"/>
                      <a:pt x="12" y="32"/>
                      <a:pt x="17" y="36"/>
                    </a:cubicBezTo>
                    <a:cubicBezTo>
                      <a:pt x="12" y="35"/>
                      <a:pt x="8" y="33"/>
                      <a:pt x="6" y="31"/>
                    </a:cubicBezTo>
                    <a:cubicBezTo>
                      <a:pt x="4" y="29"/>
                      <a:pt x="3" y="28"/>
                      <a:pt x="2" y="26"/>
                    </a:cubicBezTo>
                    <a:cubicBezTo>
                      <a:pt x="1" y="24"/>
                      <a:pt x="1" y="22"/>
                      <a:pt x="0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3"/>
                      <a:pt x="1" y="10"/>
                      <a:pt x="2" y="6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2" name="Freeform 178"/>
              <p:cNvSpPr/>
              <p:nvPr/>
            </p:nvSpPr>
            <p:spPr bwMode="auto">
              <a:xfrm>
                <a:off x="7923212" y="1433513"/>
                <a:ext cx="168275" cy="236538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6" y="11"/>
                  </a:cxn>
                  <a:cxn ang="0">
                    <a:pos x="31" y="3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38" y="10"/>
                  </a:cxn>
                  <a:cxn ang="0">
                    <a:pos x="39" y="22"/>
                  </a:cxn>
                  <a:cxn ang="0">
                    <a:pos x="38" y="28"/>
                  </a:cxn>
                  <a:cxn ang="0">
                    <a:pos x="35" y="38"/>
                  </a:cxn>
                  <a:cxn ang="0">
                    <a:pos x="29" y="47"/>
                  </a:cxn>
                  <a:cxn ang="0">
                    <a:pos x="21" y="54"/>
                  </a:cxn>
                  <a:cxn ang="0">
                    <a:pos x="9" y="57"/>
                  </a:cxn>
                  <a:cxn ang="0">
                    <a:pos x="24" y="26"/>
                  </a:cxn>
                  <a:cxn ang="0">
                    <a:pos x="4" y="57"/>
                  </a:cxn>
                  <a:cxn ang="0">
                    <a:pos x="0" y="36"/>
                  </a:cxn>
                  <a:cxn ang="0">
                    <a:pos x="3" y="25"/>
                  </a:cxn>
                  <a:cxn ang="0">
                    <a:pos x="9" y="17"/>
                  </a:cxn>
                </a:cxnLst>
                <a:rect l="0" t="0" r="r" b="b"/>
                <a:pathLst>
                  <a:path w="41" h="57">
                    <a:moveTo>
                      <a:pt x="9" y="17"/>
                    </a:moveTo>
                    <a:cubicBezTo>
                      <a:pt x="11" y="14"/>
                      <a:pt x="14" y="12"/>
                      <a:pt x="16" y="11"/>
                    </a:cubicBezTo>
                    <a:cubicBezTo>
                      <a:pt x="19" y="9"/>
                      <a:pt x="24" y="6"/>
                      <a:pt x="31" y="3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3"/>
                      <a:pt x="38" y="6"/>
                      <a:pt x="38" y="10"/>
                    </a:cubicBezTo>
                    <a:cubicBezTo>
                      <a:pt x="38" y="14"/>
                      <a:pt x="38" y="18"/>
                      <a:pt x="39" y="22"/>
                    </a:cubicBezTo>
                    <a:cubicBezTo>
                      <a:pt x="39" y="24"/>
                      <a:pt x="38" y="26"/>
                      <a:pt x="38" y="28"/>
                    </a:cubicBezTo>
                    <a:cubicBezTo>
                      <a:pt x="38" y="31"/>
                      <a:pt x="37" y="35"/>
                      <a:pt x="35" y="38"/>
                    </a:cubicBezTo>
                    <a:cubicBezTo>
                      <a:pt x="34" y="42"/>
                      <a:pt x="32" y="45"/>
                      <a:pt x="29" y="47"/>
                    </a:cubicBezTo>
                    <a:cubicBezTo>
                      <a:pt x="27" y="50"/>
                      <a:pt x="24" y="52"/>
                      <a:pt x="21" y="54"/>
                    </a:cubicBezTo>
                    <a:cubicBezTo>
                      <a:pt x="17" y="55"/>
                      <a:pt x="13" y="57"/>
                      <a:pt x="9" y="57"/>
                    </a:cubicBezTo>
                    <a:cubicBezTo>
                      <a:pt x="12" y="46"/>
                      <a:pt x="17" y="36"/>
                      <a:pt x="24" y="26"/>
                    </a:cubicBezTo>
                    <a:cubicBezTo>
                      <a:pt x="13" y="35"/>
                      <a:pt x="6" y="46"/>
                      <a:pt x="4" y="57"/>
                    </a:cubicBezTo>
                    <a:cubicBezTo>
                      <a:pt x="1" y="48"/>
                      <a:pt x="0" y="41"/>
                      <a:pt x="0" y="36"/>
                    </a:cubicBezTo>
                    <a:cubicBezTo>
                      <a:pt x="1" y="32"/>
                      <a:pt x="2" y="28"/>
                      <a:pt x="3" y="25"/>
                    </a:cubicBezTo>
                    <a:cubicBezTo>
                      <a:pt x="5" y="22"/>
                      <a:pt x="7" y="19"/>
                      <a:pt x="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3" name="Freeform 179"/>
              <p:cNvSpPr/>
              <p:nvPr/>
            </p:nvSpPr>
            <p:spPr bwMode="auto">
              <a:xfrm>
                <a:off x="8132762" y="2074863"/>
                <a:ext cx="331788" cy="166688"/>
              </a:xfrm>
              <a:custGeom>
                <a:avLst/>
                <a:gdLst/>
                <a:ahLst/>
                <a:cxnLst>
                  <a:cxn ang="0">
                    <a:pos x="80" y="24"/>
                  </a:cxn>
                  <a:cxn ang="0">
                    <a:pos x="68" y="27"/>
                  </a:cxn>
                  <a:cxn ang="0">
                    <a:pos x="55" y="34"/>
                  </a:cxn>
                  <a:cxn ang="0">
                    <a:pos x="49" y="37"/>
                  </a:cxn>
                  <a:cxn ang="0">
                    <a:pos x="37" y="40"/>
                  </a:cxn>
                  <a:cxn ang="0">
                    <a:pos x="25" y="39"/>
                  </a:cxn>
                  <a:cxn ang="0">
                    <a:pos x="13" y="34"/>
                  </a:cxn>
                  <a:cxn ang="0">
                    <a:pos x="3" y="24"/>
                  </a:cxn>
                  <a:cxn ang="0">
                    <a:pos x="43" y="21"/>
                  </a:cxn>
                  <a:cxn ang="0">
                    <a:pos x="0" y="20"/>
                  </a:cxn>
                  <a:cxn ang="0">
                    <a:pos x="19" y="3"/>
                  </a:cxn>
                  <a:cxn ang="0">
                    <a:pos x="33" y="0"/>
                  </a:cxn>
                  <a:cxn ang="0">
                    <a:pos x="44" y="1"/>
                  </a:cxn>
                  <a:cxn ang="0">
                    <a:pos x="54" y="5"/>
                  </a:cxn>
                  <a:cxn ang="0">
                    <a:pos x="70" y="16"/>
                  </a:cxn>
                  <a:cxn ang="0">
                    <a:pos x="79" y="24"/>
                  </a:cxn>
                  <a:cxn ang="0">
                    <a:pos x="80" y="24"/>
                  </a:cxn>
                </a:cxnLst>
                <a:rect l="0" t="0" r="r" b="b"/>
                <a:pathLst>
                  <a:path w="80" h="40">
                    <a:moveTo>
                      <a:pt x="80" y="24"/>
                    </a:moveTo>
                    <a:cubicBezTo>
                      <a:pt x="75" y="23"/>
                      <a:pt x="71" y="24"/>
                      <a:pt x="68" y="27"/>
                    </a:cubicBezTo>
                    <a:cubicBezTo>
                      <a:pt x="64" y="29"/>
                      <a:pt x="59" y="32"/>
                      <a:pt x="55" y="34"/>
                    </a:cubicBezTo>
                    <a:cubicBezTo>
                      <a:pt x="54" y="35"/>
                      <a:pt x="51" y="36"/>
                      <a:pt x="49" y="37"/>
                    </a:cubicBezTo>
                    <a:cubicBezTo>
                      <a:pt x="45" y="39"/>
                      <a:pt x="41" y="40"/>
                      <a:pt x="37" y="40"/>
                    </a:cubicBezTo>
                    <a:cubicBezTo>
                      <a:pt x="33" y="40"/>
                      <a:pt x="29" y="40"/>
                      <a:pt x="25" y="39"/>
                    </a:cubicBezTo>
                    <a:cubicBezTo>
                      <a:pt x="20" y="38"/>
                      <a:pt x="17" y="36"/>
                      <a:pt x="13" y="34"/>
                    </a:cubicBezTo>
                    <a:cubicBezTo>
                      <a:pt x="9" y="31"/>
                      <a:pt x="6" y="28"/>
                      <a:pt x="3" y="24"/>
                    </a:cubicBezTo>
                    <a:cubicBezTo>
                      <a:pt x="16" y="21"/>
                      <a:pt x="29" y="20"/>
                      <a:pt x="43" y="21"/>
                    </a:cubicBezTo>
                    <a:cubicBezTo>
                      <a:pt x="27" y="16"/>
                      <a:pt x="13" y="15"/>
                      <a:pt x="0" y="20"/>
                    </a:cubicBezTo>
                    <a:cubicBezTo>
                      <a:pt x="7" y="11"/>
                      <a:pt x="13" y="6"/>
                      <a:pt x="19" y="3"/>
                    </a:cubicBezTo>
                    <a:cubicBezTo>
                      <a:pt x="23" y="1"/>
                      <a:pt x="28" y="0"/>
                      <a:pt x="33" y="0"/>
                    </a:cubicBezTo>
                    <a:cubicBezTo>
                      <a:pt x="37" y="0"/>
                      <a:pt x="40" y="0"/>
                      <a:pt x="44" y="1"/>
                    </a:cubicBezTo>
                    <a:cubicBezTo>
                      <a:pt x="48" y="2"/>
                      <a:pt x="51" y="3"/>
                      <a:pt x="54" y="5"/>
                    </a:cubicBezTo>
                    <a:cubicBezTo>
                      <a:pt x="58" y="6"/>
                      <a:pt x="63" y="10"/>
                      <a:pt x="70" y="16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4"/>
                      <a:pt x="8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4" name="Freeform 180"/>
              <p:cNvSpPr/>
              <p:nvPr/>
            </p:nvSpPr>
            <p:spPr bwMode="auto">
              <a:xfrm>
                <a:off x="6632575" y="628651"/>
                <a:ext cx="173038" cy="31115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5" y="7"/>
                  </a:cxn>
                  <a:cxn ang="0">
                    <a:pos x="30" y="19"/>
                  </a:cxn>
                  <a:cxn ang="0">
                    <a:pos x="36" y="28"/>
                  </a:cxn>
                  <a:cxn ang="0">
                    <a:pos x="41" y="38"/>
                  </a:cxn>
                  <a:cxn ang="0">
                    <a:pos x="41" y="52"/>
                  </a:cxn>
                  <a:cxn ang="0">
                    <a:pos x="31" y="75"/>
                  </a:cxn>
                  <a:cxn ang="0">
                    <a:pos x="17" y="34"/>
                  </a:cxn>
                  <a:cxn ang="0">
                    <a:pos x="25" y="73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1" y="45"/>
                  </a:cxn>
                  <a:cxn ang="0">
                    <a:pos x="0" y="33"/>
                  </a:cxn>
                  <a:cxn ang="0">
                    <a:pos x="1" y="26"/>
                  </a:cxn>
                  <a:cxn ang="0">
                    <a:pos x="5" y="12"/>
                  </a:cxn>
                  <a:cxn ang="0">
                    <a:pos x="5" y="0"/>
                  </a:cxn>
                </a:cxnLst>
                <a:rect l="0" t="0" r="r" b="b"/>
                <a:pathLst>
                  <a:path w="42" h="75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23" y="12"/>
                      <a:pt x="28" y="16"/>
                      <a:pt x="30" y="19"/>
                    </a:cubicBezTo>
                    <a:cubicBezTo>
                      <a:pt x="33" y="22"/>
                      <a:pt x="35" y="25"/>
                      <a:pt x="36" y="28"/>
                    </a:cubicBezTo>
                    <a:cubicBezTo>
                      <a:pt x="38" y="31"/>
                      <a:pt x="40" y="35"/>
                      <a:pt x="41" y="38"/>
                    </a:cubicBezTo>
                    <a:cubicBezTo>
                      <a:pt x="42" y="43"/>
                      <a:pt x="42" y="48"/>
                      <a:pt x="41" y="52"/>
                    </a:cubicBezTo>
                    <a:cubicBezTo>
                      <a:pt x="40" y="59"/>
                      <a:pt x="37" y="66"/>
                      <a:pt x="31" y="75"/>
                    </a:cubicBezTo>
                    <a:cubicBezTo>
                      <a:pt x="31" y="62"/>
                      <a:pt x="27" y="48"/>
                      <a:pt x="17" y="34"/>
                    </a:cubicBezTo>
                    <a:cubicBezTo>
                      <a:pt x="22" y="47"/>
                      <a:pt x="25" y="60"/>
                      <a:pt x="25" y="73"/>
                    </a:cubicBezTo>
                    <a:cubicBezTo>
                      <a:pt x="21" y="72"/>
                      <a:pt x="17" y="70"/>
                      <a:pt x="13" y="66"/>
                    </a:cubicBezTo>
                    <a:cubicBezTo>
                      <a:pt x="10" y="64"/>
                      <a:pt x="7" y="60"/>
                      <a:pt x="5" y="57"/>
                    </a:cubicBezTo>
                    <a:cubicBezTo>
                      <a:pt x="3" y="53"/>
                      <a:pt x="2" y="49"/>
                      <a:pt x="1" y="45"/>
                    </a:cubicBezTo>
                    <a:cubicBezTo>
                      <a:pt x="0" y="41"/>
                      <a:pt x="0" y="37"/>
                      <a:pt x="0" y="33"/>
                    </a:cubicBezTo>
                    <a:cubicBezTo>
                      <a:pt x="0" y="30"/>
                      <a:pt x="1" y="28"/>
                      <a:pt x="1" y="26"/>
                    </a:cubicBezTo>
                    <a:cubicBezTo>
                      <a:pt x="3" y="21"/>
                      <a:pt x="4" y="16"/>
                      <a:pt x="5" y="12"/>
                    </a:cubicBezTo>
                    <a:cubicBezTo>
                      <a:pt x="7" y="8"/>
                      <a:pt x="7" y="4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5" name="Freeform 181"/>
              <p:cNvSpPr/>
              <p:nvPr/>
            </p:nvSpPr>
            <p:spPr bwMode="auto">
              <a:xfrm>
                <a:off x="7104062" y="977901"/>
                <a:ext cx="149225" cy="277813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25" y="18"/>
                  </a:cxn>
                  <a:cxn ang="0">
                    <a:pos x="29" y="23"/>
                  </a:cxn>
                  <a:cxn ang="0">
                    <a:pos x="34" y="32"/>
                  </a:cxn>
                  <a:cxn ang="0">
                    <a:pos x="36" y="43"/>
                  </a:cxn>
                  <a:cxn ang="0">
                    <a:pos x="34" y="53"/>
                  </a:cxn>
                  <a:cxn ang="0">
                    <a:pos x="28" y="64"/>
                  </a:cxn>
                  <a:cxn ang="0">
                    <a:pos x="17" y="31"/>
                  </a:cxn>
                  <a:cxn ang="0">
                    <a:pos x="24" y="67"/>
                  </a:cxn>
                  <a:cxn ang="0">
                    <a:pos x="7" y="55"/>
                  </a:cxn>
                  <a:cxn ang="0">
                    <a:pos x="2" y="44"/>
                  </a:cxn>
                  <a:cxn ang="0">
                    <a:pos x="0" y="34"/>
                  </a:cxn>
                  <a:cxn ang="0">
                    <a:pos x="1" y="25"/>
                  </a:cxn>
                  <a:cxn ang="0">
                    <a:pos x="7" y="1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7" y="9"/>
                  </a:cxn>
                </a:cxnLst>
                <a:rect l="0" t="0" r="r" b="b"/>
                <a:pathLst>
                  <a:path w="36" h="67">
                    <a:moveTo>
                      <a:pt x="17" y="9"/>
                    </a:moveTo>
                    <a:cubicBezTo>
                      <a:pt x="20" y="12"/>
                      <a:pt x="22" y="15"/>
                      <a:pt x="25" y="18"/>
                    </a:cubicBezTo>
                    <a:cubicBezTo>
                      <a:pt x="27" y="20"/>
                      <a:pt x="28" y="21"/>
                      <a:pt x="29" y="23"/>
                    </a:cubicBezTo>
                    <a:cubicBezTo>
                      <a:pt x="31" y="26"/>
                      <a:pt x="33" y="29"/>
                      <a:pt x="34" y="32"/>
                    </a:cubicBezTo>
                    <a:cubicBezTo>
                      <a:pt x="35" y="36"/>
                      <a:pt x="36" y="39"/>
                      <a:pt x="36" y="43"/>
                    </a:cubicBezTo>
                    <a:cubicBezTo>
                      <a:pt x="35" y="47"/>
                      <a:pt x="35" y="50"/>
                      <a:pt x="34" y="53"/>
                    </a:cubicBezTo>
                    <a:cubicBezTo>
                      <a:pt x="32" y="57"/>
                      <a:pt x="30" y="61"/>
                      <a:pt x="28" y="64"/>
                    </a:cubicBezTo>
                    <a:cubicBezTo>
                      <a:pt x="23" y="54"/>
                      <a:pt x="19" y="43"/>
                      <a:pt x="17" y="31"/>
                    </a:cubicBezTo>
                    <a:cubicBezTo>
                      <a:pt x="16" y="46"/>
                      <a:pt x="18" y="58"/>
                      <a:pt x="24" y="67"/>
                    </a:cubicBezTo>
                    <a:cubicBezTo>
                      <a:pt x="16" y="63"/>
                      <a:pt x="10" y="59"/>
                      <a:pt x="7" y="55"/>
                    </a:cubicBezTo>
                    <a:cubicBezTo>
                      <a:pt x="5" y="51"/>
                      <a:pt x="3" y="48"/>
                      <a:pt x="2" y="44"/>
                    </a:cubicBezTo>
                    <a:cubicBezTo>
                      <a:pt x="1" y="41"/>
                      <a:pt x="0" y="38"/>
                      <a:pt x="0" y="34"/>
                    </a:cubicBezTo>
                    <a:cubicBezTo>
                      <a:pt x="0" y="31"/>
                      <a:pt x="1" y="28"/>
                      <a:pt x="1" y="25"/>
                    </a:cubicBezTo>
                    <a:cubicBezTo>
                      <a:pt x="2" y="22"/>
                      <a:pt x="4" y="17"/>
                      <a:pt x="7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4"/>
                      <a:pt x="14" y="8"/>
                      <a:pt x="17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6" name="Freeform 182"/>
              <p:cNvSpPr/>
              <p:nvPr/>
            </p:nvSpPr>
            <p:spPr bwMode="auto">
              <a:xfrm>
                <a:off x="6235700" y="1536701"/>
                <a:ext cx="203200" cy="277813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30" y="12"/>
                  </a:cxn>
                  <a:cxn ang="0">
                    <a:pos x="38" y="19"/>
                  </a:cxn>
                  <a:cxn ang="0">
                    <a:pos x="44" y="29"/>
                  </a:cxn>
                  <a:cxn ang="0">
                    <a:pos x="48" y="42"/>
                  </a:cxn>
                  <a:cxn ang="0">
                    <a:pos x="44" y="67"/>
                  </a:cxn>
                  <a:cxn ang="0">
                    <a:pos x="21" y="30"/>
                  </a:cxn>
                  <a:cxn ang="0">
                    <a:pos x="38" y="67"/>
                  </a:cxn>
                  <a:cxn ang="0">
                    <a:pos x="25" y="62"/>
                  </a:cxn>
                  <a:cxn ang="0">
                    <a:pos x="14" y="55"/>
                  </a:cxn>
                  <a:cxn ang="0">
                    <a:pos x="7" y="45"/>
                  </a:cxn>
                  <a:cxn ang="0">
                    <a:pos x="4" y="33"/>
                  </a:cxn>
                  <a:cxn ang="0">
                    <a:pos x="4" y="26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4"/>
                  </a:cxn>
                </a:cxnLst>
                <a:rect l="0" t="0" r="r" b="b"/>
                <a:pathLst>
                  <a:path w="49" h="67">
                    <a:moveTo>
                      <a:pt x="12" y="4"/>
                    </a:moveTo>
                    <a:cubicBezTo>
                      <a:pt x="20" y="7"/>
                      <a:pt x="26" y="10"/>
                      <a:pt x="30" y="12"/>
                    </a:cubicBezTo>
                    <a:cubicBezTo>
                      <a:pt x="33" y="14"/>
                      <a:pt x="35" y="17"/>
                      <a:pt x="38" y="19"/>
                    </a:cubicBezTo>
                    <a:cubicBezTo>
                      <a:pt x="40" y="22"/>
                      <a:pt x="43" y="25"/>
                      <a:pt x="44" y="29"/>
                    </a:cubicBezTo>
                    <a:cubicBezTo>
                      <a:pt x="47" y="33"/>
                      <a:pt x="48" y="37"/>
                      <a:pt x="48" y="42"/>
                    </a:cubicBezTo>
                    <a:cubicBezTo>
                      <a:pt x="49" y="48"/>
                      <a:pt x="47" y="57"/>
                      <a:pt x="44" y="67"/>
                    </a:cubicBezTo>
                    <a:cubicBezTo>
                      <a:pt x="41" y="53"/>
                      <a:pt x="34" y="41"/>
                      <a:pt x="21" y="30"/>
                    </a:cubicBezTo>
                    <a:cubicBezTo>
                      <a:pt x="29" y="42"/>
                      <a:pt x="34" y="54"/>
                      <a:pt x="38" y="67"/>
                    </a:cubicBezTo>
                    <a:cubicBezTo>
                      <a:pt x="33" y="66"/>
                      <a:pt x="29" y="65"/>
                      <a:pt x="25" y="62"/>
                    </a:cubicBezTo>
                    <a:cubicBezTo>
                      <a:pt x="21" y="61"/>
                      <a:pt x="17" y="58"/>
                      <a:pt x="14" y="55"/>
                    </a:cubicBezTo>
                    <a:cubicBezTo>
                      <a:pt x="11" y="52"/>
                      <a:pt x="9" y="49"/>
                      <a:pt x="7" y="45"/>
                    </a:cubicBezTo>
                    <a:cubicBezTo>
                      <a:pt x="6" y="41"/>
                      <a:pt x="5" y="37"/>
                      <a:pt x="4" y="33"/>
                    </a:cubicBezTo>
                    <a:cubicBezTo>
                      <a:pt x="4" y="30"/>
                      <a:pt x="3" y="28"/>
                      <a:pt x="4" y="26"/>
                    </a:cubicBezTo>
                    <a:cubicBezTo>
                      <a:pt x="4" y="21"/>
                      <a:pt x="4" y="16"/>
                      <a:pt x="4" y="11"/>
                    </a:cubicBezTo>
                    <a:cubicBezTo>
                      <a:pt x="5" y="8"/>
                      <a:pt x="3" y="4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7" name="Freeform 183"/>
              <p:cNvSpPr/>
              <p:nvPr/>
            </p:nvSpPr>
            <p:spPr bwMode="auto">
              <a:xfrm>
                <a:off x="7042150" y="1341438"/>
                <a:ext cx="107950" cy="2079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21" y="8"/>
                  </a:cxn>
                  <a:cxn ang="0">
                    <a:pos x="24" y="16"/>
                  </a:cxn>
                  <a:cxn ang="0">
                    <a:pos x="26" y="21"/>
                  </a:cxn>
                  <a:cxn ang="0">
                    <a:pos x="26" y="29"/>
                  </a:cxn>
                  <a:cxn ang="0">
                    <a:pos x="24" y="36"/>
                  </a:cxn>
                  <a:cxn ang="0">
                    <a:pos x="20" y="43"/>
                  </a:cxn>
                  <a:cxn ang="0">
                    <a:pos x="13" y="48"/>
                  </a:cxn>
                  <a:cxn ang="0">
                    <a:pos x="15" y="23"/>
                  </a:cxn>
                  <a:cxn ang="0">
                    <a:pos x="9" y="50"/>
                  </a:cxn>
                  <a:cxn ang="0">
                    <a:pos x="1" y="36"/>
                  </a:cxn>
                  <a:cxn ang="0">
                    <a:pos x="1" y="27"/>
                  </a:cxn>
                  <a:cxn ang="0">
                    <a:pos x="2" y="20"/>
                  </a:cxn>
                  <a:cxn ang="0">
                    <a:pos x="6" y="14"/>
                  </a:cxn>
                  <a:cxn ang="0">
                    <a:pos x="14" y="5"/>
                  </a:cxn>
                  <a:cxn ang="0">
                    <a:pos x="20" y="0"/>
                  </a:cxn>
                </a:cxnLst>
                <a:rect l="0" t="0" r="r" b="b"/>
                <a:pathLst>
                  <a:path w="26" h="50"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20" y="6"/>
                      <a:pt x="21" y="8"/>
                    </a:cubicBezTo>
                    <a:cubicBezTo>
                      <a:pt x="22" y="11"/>
                      <a:pt x="23" y="14"/>
                      <a:pt x="24" y="16"/>
                    </a:cubicBezTo>
                    <a:cubicBezTo>
                      <a:pt x="25" y="18"/>
                      <a:pt x="25" y="19"/>
                      <a:pt x="26" y="21"/>
                    </a:cubicBezTo>
                    <a:cubicBezTo>
                      <a:pt x="26" y="23"/>
                      <a:pt x="26" y="26"/>
                      <a:pt x="26" y="29"/>
                    </a:cubicBezTo>
                    <a:cubicBezTo>
                      <a:pt x="26" y="31"/>
                      <a:pt x="25" y="34"/>
                      <a:pt x="24" y="36"/>
                    </a:cubicBezTo>
                    <a:cubicBezTo>
                      <a:pt x="23" y="39"/>
                      <a:pt x="22" y="41"/>
                      <a:pt x="20" y="43"/>
                    </a:cubicBezTo>
                    <a:cubicBezTo>
                      <a:pt x="18" y="45"/>
                      <a:pt x="15" y="47"/>
                      <a:pt x="13" y="48"/>
                    </a:cubicBezTo>
                    <a:cubicBezTo>
                      <a:pt x="12" y="40"/>
                      <a:pt x="13" y="31"/>
                      <a:pt x="15" y="23"/>
                    </a:cubicBezTo>
                    <a:cubicBezTo>
                      <a:pt x="10" y="32"/>
                      <a:pt x="8" y="41"/>
                      <a:pt x="9" y="50"/>
                    </a:cubicBezTo>
                    <a:cubicBezTo>
                      <a:pt x="5" y="44"/>
                      <a:pt x="2" y="40"/>
                      <a:pt x="1" y="36"/>
                    </a:cubicBezTo>
                    <a:cubicBezTo>
                      <a:pt x="1" y="33"/>
                      <a:pt x="0" y="30"/>
                      <a:pt x="1" y="27"/>
                    </a:cubicBezTo>
                    <a:cubicBezTo>
                      <a:pt x="1" y="25"/>
                      <a:pt x="1" y="22"/>
                      <a:pt x="2" y="20"/>
                    </a:cubicBezTo>
                    <a:cubicBezTo>
                      <a:pt x="3" y="18"/>
                      <a:pt x="4" y="16"/>
                      <a:pt x="6" y="14"/>
                    </a:cubicBezTo>
                    <a:cubicBezTo>
                      <a:pt x="7" y="12"/>
                      <a:pt x="10" y="9"/>
                      <a:pt x="14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8" name="Freeform 184"/>
              <p:cNvSpPr/>
              <p:nvPr/>
            </p:nvSpPr>
            <p:spPr bwMode="auto">
              <a:xfrm>
                <a:off x="6624637" y="1354138"/>
                <a:ext cx="82550" cy="157163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10" y="4"/>
                  </a:cxn>
                  <a:cxn ang="0">
                    <a:pos x="16" y="11"/>
                  </a:cxn>
                  <a:cxn ang="0">
                    <a:pos x="18" y="16"/>
                  </a:cxn>
                  <a:cxn ang="0">
                    <a:pos x="20" y="22"/>
                  </a:cxn>
                  <a:cxn ang="0">
                    <a:pos x="19" y="28"/>
                  </a:cxn>
                  <a:cxn ang="0">
                    <a:pos x="12" y="38"/>
                  </a:cxn>
                  <a:cxn ang="0">
                    <a:pos x="9" y="18"/>
                  </a:cxn>
                  <a:cxn ang="0">
                    <a:pos x="9" y="37"/>
                  </a:cxn>
                  <a:cxn ang="0">
                    <a:pos x="4" y="33"/>
                  </a:cxn>
                  <a:cxn ang="0">
                    <a:pos x="1" y="27"/>
                  </a:cxn>
                  <a:cxn ang="0">
                    <a:pos x="0" y="21"/>
                  </a:cxn>
                  <a:cxn ang="0">
                    <a:pos x="1" y="15"/>
                  </a:cxn>
                  <a:cxn ang="0">
                    <a:pos x="2" y="12"/>
                  </a:cxn>
                  <a:cxn ang="0">
                    <a:pos x="5" y="6"/>
                  </a:cxn>
                </a:cxnLst>
                <a:rect l="0" t="0" r="r" b="b"/>
                <a:pathLst>
                  <a:path w="20" h="38">
                    <a:moveTo>
                      <a:pt x="5" y="6"/>
                    </a:moveTo>
                    <a:cubicBezTo>
                      <a:pt x="6" y="4"/>
                      <a:pt x="7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8"/>
                      <a:pt x="15" y="10"/>
                      <a:pt x="16" y="11"/>
                    </a:cubicBezTo>
                    <a:cubicBezTo>
                      <a:pt x="17" y="13"/>
                      <a:pt x="18" y="15"/>
                      <a:pt x="18" y="16"/>
                    </a:cubicBezTo>
                    <a:cubicBezTo>
                      <a:pt x="19" y="18"/>
                      <a:pt x="20" y="20"/>
                      <a:pt x="20" y="22"/>
                    </a:cubicBezTo>
                    <a:cubicBezTo>
                      <a:pt x="20" y="24"/>
                      <a:pt x="19" y="26"/>
                      <a:pt x="19" y="28"/>
                    </a:cubicBezTo>
                    <a:cubicBezTo>
                      <a:pt x="18" y="31"/>
                      <a:pt x="15" y="35"/>
                      <a:pt x="12" y="38"/>
                    </a:cubicBezTo>
                    <a:cubicBezTo>
                      <a:pt x="13" y="32"/>
                      <a:pt x="12" y="25"/>
                      <a:pt x="9" y="18"/>
                    </a:cubicBezTo>
                    <a:cubicBezTo>
                      <a:pt x="10" y="24"/>
                      <a:pt x="10" y="31"/>
                      <a:pt x="9" y="37"/>
                    </a:cubicBezTo>
                    <a:cubicBezTo>
                      <a:pt x="7" y="36"/>
                      <a:pt x="6" y="35"/>
                      <a:pt x="4" y="33"/>
                    </a:cubicBezTo>
                    <a:cubicBezTo>
                      <a:pt x="3" y="31"/>
                      <a:pt x="2" y="29"/>
                      <a:pt x="1" y="27"/>
                    </a:cubicBezTo>
                    <a:cubicBezTo>
                      <a:pt x="0" y="26"/>
                      <a:pt x="0" y="24"/>
                      <a:pt x="0" y="21"/>
                    </a:cubicBezTo>
                    <a:cubicBezTo>
                      <a:pt x="0" y="19"/>
                      <a:pt x="0" y="17"/>
                      <a:pt x="1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4" y="8"/>
                      <a:pt x="5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9" name="Freeform 185"/>
              <p:cNvSpPr/>
              <p:nvPr/>
            </p:nvSpPr>
            <p:spPr bwMode="auto">
              <a:xfrm>
                <a:off x="6235700" y="2220913"/>
                <a:ext cx="276225" cy="198438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43" y="1"/>
                  </a:cxn>
                  <a:cxn ang="0">
                    <a:pos x="67" y="6"/>
                  </a:cxn>
                  <a:cxn ang="0">
                    <a:pos x="31" y="28"/>
                  </a:cxn>
                  <a:cxn ang="0">
                    <a:pos x="67" y="12"/>
                  </a:cxn>
                  <a:cxn ang="0">
                    <a:pos x="63" y="25"/>
                  </a:cxn>
                  <a:cxn ang="0">
                    <a:pos x="55" y="35"/>
                  </a:cxn>
                  <a:cxn ang="0">
                    <a:pos x="45" y="42"/>
                  </a:cxn>
                  <a:cxn ang="0">
                    <a:pos x="33" y="45"/>
                  </a:cxn>
                  <a:cxn ang="0">
                    <a:pos x="26" y="46"/>
                  </a:cxn>
                  <a:cxn ang="0">
                    <a:pos x="11" y="4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4" y="37"/>
                  </a:cxn>
                  <a:cxn ang="0">
                    <a:pos x="13" y="19"/>
                  </a:cxn>
                  <a:cxn ang="0">
                    <a:pos x="20" y="11"/>
                  </a:cxn>
                  <a:cxn ang="0">
                    <a:pos x="29" y="5"/>
                  </a:cxn>
                </a:cxnLst>
                <a:rect l="0" t="0" r="r" b="b"/>
                <a:pathLst>
                  <a:path w="67" h="48">
                    <a:moveTo>
                      <a:pt x="29" y="5"/>
                    </a:moveTo>
                    <a:cubicBezTo>
                      <a:pt x="34" y="3"/>
                      <a:pt x="38" y="1"/>
                      <a:pt x="43" y="1"/>
                    </a:cubicBezTo>
                    <a:cubicBezTo>
                      <a:pt x="49" y="0"/>
                      <a:pt x="57" y="2"/>
                      <a:pt x="67" y="6"/>
                    </a:cubicBezTo>
                    <a:cubicBezTo>
                      <a:pt x="54" y="9"/>
                      <a:pt x="42" y="16"/>
                      <a:pt x="31" y="28"/>
                    </a:cubicBezTo>
                    <a:cubicBezTo>
                      <a:pt x="42" y="21"/>
                      <a:pt x="54" y="15"/>
                      <a:pt x="67" y="12"/>
                    </a:cubicBezTo>
                    <a:cubicBezTo>
                      <a:pt x="67" y="17"/>
                      <a:pt x="65" y="21"/>
                      <a:pt x="63" y="25"/>
                    </a:cubicBezTo>
                    <a:cubicBezTo>
                      <a:pt x="61" y="29"/>
                      <a:pt x="58" y="32"/>
                      <a:pt x="55" y="35"/>
                    </a:cubicBezTo>
                    <a:cubicBezTo>
                      <a:pt x="52" y="38"/>
                      <a:pt x="49" y="40"/>
                      <a:pt x="45" y="42"/>
                    </a:cubicBezTo>
                    <a:cubicBezTo>
                      <a:pt x="41" y="44"/>
                      <a:pt x="37" y="45"/>
                      <a:pt x="33" y="45"/>
                    </a:cubicBezTo>
                    <a:cubicBezTo>
                      <a:pt x="30" y="46"/>
                      <a:pt x="28" y="46"/>
                      <a:pt x="26" y="46"/>
                    </a:cubicBezTo>
                    <a:cubicBezTo>
                      <a:pt x="21" y="45"/>
                      <a:pt x="16" y="45"/>
                      <a:pt x="11" y="45"/>
                    </a:cubicBezTo>
                    <a:cubicBezTo>
                      <a:pt x="7" y="44"/>
                      <a:pt x="3" y="45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8" y="28"/>
                      <a:pt x="11" y="22"/>
                      <a:pt x="13" y="19"/>
                    </a:cubicBezTo>
                    <a:cubicBezTo>
                      <a:pt x="15" y="16"/>
                      <a:pt x="17" y="14"/>
                      <a:pt x="20" y="11"/>
                    </a:cubicBezTo>
                    <a:cubicBezTo>
                      <a:pt x="23" y="8"/>
                      <a:pt x="26" y="6"/>
                      <a:pt x="2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</p:grpSp>
      <p:sp>
        <p:nvSpPr>
          <p:cNvPr id="77" name="文本框 76"/>
          <p:cNvSpPr txBox="1"/>
          <p:nvPr/>
        </p:nvSpPr>
        <p:spPr>
          <a:xfrm>
            <a:off x="1198880" y="643255"/>
            <a:ext cx="4565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小儿推拿的准备工作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6975" y="1870710"/>
            <a:ext cx="815403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lnSpc>
                <a:spcPct val="2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sym typeface="+mn-ea"/>
              </a:rPr>
              <a:t>治疗室环境安静，光线充足，空气流通，温度适宜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2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2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sym typeface="+mn-ea"/>
              </a:rPr>
              <a:t>操作者双手洁净、温暖、指甲修剪圆滑，以不触痛患儿皮肤为宜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2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2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微软雅黑" panose="020B0503020204020204" charset="-122"/>
                <a:sym typeface="+mn-ea"/>
              </a:rPr>
              <a:t>推拿按摩时在手上或患部涂一点润滑的物质（橄榄油、滑石粉、按摩乳）以减少对皮肤的损伤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微软雅黑" panose="020B0503020204020204" charset="-122"/>
            </a:endParaRP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chemeClr val="tx2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4"/>
          <p:cNvGrpSpPr/>
          <p:nvPr/>
        </p:nvGrpSpPr>
        <p:grpSpPr>
          <a:xfrm>
            <a:off x="8532062" y="2186812"/>
            <a:ext cx="3000368" cy="2803454"/>
            <a:chOff x="5818187" y="438150"/>
            <a:chExt cx="2749550" cy="3190876"/>
          </a:xfrm>
          <a:solidFill>
            <a:srgbClr val="778749"/>
          </a:solidFill>
        </p:grpSpPr>
        <p:grpSp>
          <p:nvGrpSpPr>
            <p:cNvPr id="5" name="Group 198"/>
            <p:cNvGrpSpPr/>
            <p:nvPr/>
          </p:nvGrpSpPr>
          <p:grpSpPr>
            <a:xfrm>
              <a:off x="6153150" y="604838"/>
              <a:ext cx="2290763" cy="3024188"/>
              <a:chOff x="6153150" y="604838"/>
              <a:chExt cx="2290763" cy="3024188"/>
            </a:xfrm>
            <a:grpFill/>
          </p:grpSpPr>
          <p:sp>
            <p:nvSpPr>
              <p:cNvPr id="40" name="Freeform 122"/>
              <p:cNvSpPr/>
              <p:nvPr/>
            </p:nvSpPr>
            <p:spPr bwMode="auto">
              <a:xfrm>
                <a:off x="6153150" y="604838"/>
                <a:ext cx="2290763" cy="3024188"/>
              </a:xfrm>
              <a:custGeom>
                <a:avLst/>
                <a:gdLst/>
                <a:ahLst/>
                <a:cxnLst>
                  <a:cxn ang="0">
                    <a:pos x="316" y="54"/>
                  </a:cxn>
                  <a:cxn ang="0">
                    <a:pos x="318" y="68"/>
                  </a:cxn>
                  <a:cxn ang="0">
                    <a:pos x="327" y="117"/>
                  </a:cxn>
                  <a:cxn ang="0">
                    <a:pos x="327" y="273"/>
                  </a:cxn>
                  <a:cxn ang="0">
                    <a:pos x="313" y="331"/>
                  </a:cxn>
                  <a:cxn ang="0">
                    <a:pos x="390" y="322"/>
                  </a:cxn>
                  <a:cxn ang="0">
                    <a:pos x="465" y="265"/>
                  </a:cxn>
                  <a:cxn ang="0">
                    <a:pos x="502" y="220"/>
                  </a:cxn>
                  <a:cxn ang="0">
                    <a:pos x="448" y="289"/>
                  </a:cxn>
                  <a:cxn ang="0">
                    <a:pos x="383" y="339"/>
                  </a:cxn>
                  <a:cxn ang="0">
                    <a:pos x="365" y="350"/>
                  </a:cxn>
                  <a:cxn ang="0">
                    <a:pos x="335" y="383"/>
                  </a:cxn>
                  <a:cxn ang="0">
                    <a:pos x="445" y="344"/>
                  </a:cxn>
                  <a:cxn ang="0">
                    <a:pos x="472" y="320"/>
                  </a:cxn>
                  <a:cxn ang="0">
                    <a:pos x="554" y="223"/>
                  </a:cxn>
                  <a:cxn ang="0">
                    <a:pos x="479" y="328"/>
                  </a:cxn>
                  <a:cxn ang="0">
                    <a:pos x="471" y="337"/>
                  </a:cxn>
                  <a:cxn ang="0">
                    <a:pos x="422" y="374"/>
                  </a:cxn>
                  <a:cxn ang="0">
                    <a:pos x="309" y="453"/>
                  </a:cxn>
                  <a:cxn ang="0">
                    <a:pos x="320" y="708"/>
                  </a:cxn>
                  <a:cxn ang="0">
                    <a:pos x="230" y="708"/>
                  </a:cxn>
                  <a:cxn ang="0">
                    <a:pos x="203" y="385"/>
                  </a:cxn>
                  <a:cxn ang="0">
                    <a:pos x="175" y="367"/>
                  </a:cxn>
                  <a:cxn ang="0">
                    <a:pos x="80" y="315"/>
                  </a:cxn>
                  <a:cxn ang="0">
                    <a:pos x="0" y="267"/>
                  </a:cxn>
                  <a:cxn ang="0">
                    <a:pos x="72" y="301"/>
                  </a:cxn>
                  <a:cxn ang="0">
                    <a:pos x="100" y="249"/>
                  </a:cxn>
                  <a:cxn ang="0">
                    <a:pos x="91" y="222"/>
                  </a:cxn>
                  <a:cxn ang="0">
                    <a:pos x="112" y="246"/>
                  </a:cxn>
                  <a:cxn ang="0">
                    <a:pos x="119" y="266"/>
                  </a:cxn>
                  <a:cxn ang="0">
                    <a:pos x="134" y="300"/>
                  </a:cxn>
                  <a:cxn ang="0">
                    <a:pos x="172" y="343"/>
                  </a:cxn>
                  <a:cxn ang="0">
                    <a:pos x="208" y="328"/>
                  </a:cxn>
                  <a:cxn ang="0">
                    <a:pos x="191" y="278"/>
                  </a:cxn>
                  <a:cxn ang="0">
                    <a:pos x="173" y="142"/>
                  </a:cxn>
                  <a:cxn ang="0">
                    <a:pos x="190" y="28"/>
                  </a:cxn>
                  <a:cxn ang="0">
                    <a:pos x="184" y="174"/>
                  </a:cxn>
                  <a:cxn ang="0">
                    <a:pos x="209" y="273"/>
                  </a:cxn>
                  <a:cxn ang="0">
                    <a:pos x="246" y="339"/>
                  </a:cxn>
                  <a:cxn ang="0">
                    <a:pos x="307" y="268"/>
                  </a:cxn>
                  <a:cxn ang="0">
                    <a:pos x="321" y="127"/>
                  </a:cxn>
                  <a:cxn ang="0">
                    <a:pos x="314" y="60"/>
                  </a:cxn>
                  <a:cxn ang="0">
                    <a:pos x="302" y="0"/>
                  </a:cxn>
                </a:cxnLst>
                <a:rect l="0" t="0" r="r" b="b"/>
                <a:pathLst>
                  <a:path w="554" h="730">
                    <a:moveTo>
                      <a:pt x="302" y="0"/>
                    </a:moveTo>
                    <a:cubicBezTo>
                      <a:pt x="303" y="4"/>
                      <a:pt x="304" y="8"/>
                      <a:pt x="306" y="11"/>
                    </a:cubicBezTo>
                    <a:cubicBezTo>
                      <a:pt x="309" y="26"/>
                      <a:pt x="313" y="40"/>
                      <a:pt x="316" y="54"/>
                    </a:cubicBezTo>
                    <a:cubicBezTo>
                      <a:pt x="316" y="54"/>
                      <a:pt x="316" y="54"/>
                      <a:pt x="316" y="54"/>
                    </a:cubicBezTo>
                    <a:cubicBezTo>
                      <a:pt x="316" y="56"/>
                      <a:pt x="316" y="58"/>
                      <a:pt x="317" y="60"/>
                    </a:cubicBezTo>
                    <a:cubicBezTo>
                      <a:pt x="317" y="63"/>
                      <a:pt x="318" y="65"/>
                      <a:pt x="318" y="68"/>
                    </a:cubicBezTo>
                    <a:cubicBezTo>
                      <a:pt x="321" y="84"/>
                      <a:pt x="324" y="100"/>
                      <a:pt x="326" y="115"/>
                    </a:cubicBezTo>
                    <a:cubicBezTo>
                      <a:pt x="326" y="115"/>
                      <a:pt x="326" y="115"/>
                      <a:pt x="326" y="115"/>
                    </a:cubicBezTo>
                    <a:cubicBezTo>
                      <a:pt x="326" y="116"/>
                      <a:pt x="326" y="117"/>
                      <a:pt x="327" y="117"/>
                    </a:cubicBezTo>
                    <a:cubicBezTo>
                      <a:pt x="327" y="118"/>
                      <a:pt x="327" y="119"/>
                      <a:pt x="327" y="120"/>
                    </a:cubicBezTo>
                    <a:cubicBezTo>
                      <a:pt x="334" y="176"/>
                      <a:pt x="334" y="226"/>
                      <a:pt x="327" y="272"/>
                    </a:cubicBezTo>
                    <a:cubicBezTo>
                      <a:pt x="327" y="272"/>
                      <a:pt x="327" y="273"/>
                      <a:pt x="327" y="273"/>
                    </a:cubicBezTo>
                    <a:cubicBezTo>
                      <a:pt x="326" y="278"/>
                      <a:pt x="325" y="283"/>
                      <a:pt x="324" y="288"/>
                    </a:cubicBezTo>
                    <a:cubicBezTo>
                      <a:pt x="324" y="289"/>
                      <a:pt x="324" y="291"/>
                      <a:pt x="324" y="292"/>
                    </a:cubicBezTo>
                    <a:cubicBezTo>
                      <a:pt x="321" y="305"/>
                      <a:pt x="317" y="318"/>
                      <a:pt x="313" y="331"/>
                    </a:cubicBezTo>
                    <a:cubicBezTo>
                      <a:pt x="308" y="345"/>
                      <a:pt x="302" y="359"/>
                      <a:pt x="295" y="373"/>
                    </a:cubicBezTo>
                    <a:cubicBezTo>
                      <a:pt x="315" y="367"/>
                      <a:pt x="333" y="359"/>
                      <a:pt x="349" y="348"/>
                    </a:cubicBez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09" y="312"/>
                      <a:pt x="427" y="299"/>
                      <a:pt x="443" y="285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51" y="279"/>
                      <a:pt x="458" y="273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78" y="252"/>
                      <a:pt x="491" y="236"/>
                      <a:pt x="502" y="220"/>
                    </a:cubicBezTo>
                    <a:cubicBezTo>
                      <a:pt x="492" y="237"/>
                      <a:pt x="481" y="253"/>
                      <a:pt x="468" y="268"/>
                    </a:cubicBezTo>
                    <a:cubicBezTo>
                      <a:pt x="468" y="268"/>
                      <a:pt x="468" y="268"/>
                      <a:pt x="468" y="268"/>
                    </a:cubicBezTo>
                    <a:cubicBezTo>
                      <a:pt x="461" y="275"/>
                      <a:pt x="455" y="282"/>
                      <a:pt x="448" y="289"/>
                    </a:cubicBezTo>
                    <a:cubicBezTo>
                      <a:pt x="447" y="289"/>
                      <a:pt x="447" y="289"/>
                      <a:pt x="447" y="289"/>
                    </a:cubicBezTo>
                    <a:cubicBezTo>
                      <a:pt x="447" y="290"/>
                      <a:pt x="447" y="290"/>
                      <a:pt x="447" y="290"/>
                    </a:cubicBezTo>
                    <a:cubicBezTo>
                      <a:pt x="428" y="308"/>
                      <a:pt x="407" y="324"/>
                      <a:pt x="383" y="339"/>
                    </a:cubicBezTo>
                    <a:cubicBezTo>
                      <a:pt x="382" y="339"/>
                      <a:pt x="382" y="340"/>
                      <a:pt x="381" y="340"/>
                    </a:cubicBezTo>
                    <a:cubicBezTo>
                      <a:pt x="377" y="342"/>
                      <a:pt x="374" y="345"/>
                      <a:pt x="370" y="347"/>
                    </a:cubicBezTo>
                    <a:cubicBezTo>
                      <a:pt x="368" y="348"/>
                      <a:pt x="366" y="349"/>
                      <a:pt x="365" y="350"/>
                    </a:cubicBezTo>
                    <a:cubicBezTo>
                      <a:pt x="364" y="351"/>
                      <a:pt x="363" y="351"/>
                      <a:pt x="362" y="352"/>
                    </a:cubicBezTo>
                    <a:cubicBezTo>
                      <a:pt x="360" y="353"/>
                      <a:pt x="359" y="354"/>
                      <a:pt x="358" y="355"/>
                    </a:cubicBezTo>
                    <a:cubicBezTo>
                      <a:pt x="347" y="364"/>
                      <a:pt x="339" y="374"/>
                      <a:pt x="335" y="383"/>
                    </a:cubicBezTo>
                    <a:cubicBezTo>
                      <a:pt x="354" y="388"/>
                      <a:pt x="375" y="385"/>
                      <a:pt x="399" y="373"/>
                    </a:cubicBezTo>
                    <a:cubicBezTo>
                      <a:pt x="405" y="371"/>
                      <a:pt x="410" y="368"/>
                      <a:pt x="415" y="364"/>
                    </a:cubicBezTo>
                    <a:cubicBezTo>
                      <a:pt x="425" y="359"/>
                      <a:pt x="435" y="352"/>
                      <a:pt x="445" y="344"/>
                    </a:cubicBezTo>
                    <a:cubicBezTo>
                      <a:pt x="451" y="339"/>
                      <a:pt x="457" y="334"/>
                      <a:pt x="463" y="328"/>
                    </a:cubicBezTo>
                    <a:cubicBezTo>
                      <a:pt x="463" y="328"/>
                      <a:pt x="464" y="328"/>
                      <a:pt x="464" y="327"/>
                    </a:cubicBezTo>
                    <a:cubicBezTo>
                      <a:pt x="466" y="325"/>
                      <a:pt x="469" y="323"/>
                      <a:pt x="472" y="320"/>
                    </a:cubicBezTo>
                    <a:cubicBezTo>
                      <a:pt x="476" y="316"/>
                      <a:pt x="481" y="311"/>
                      <a:pt x="486" y="306"/>
                    </a:cubicBezTo>
                    <a:cubicBezTo>
                      <a:pt x="489" y="303"/>
                      <a:pt x="492" y="300"/>
                      <a:pt x="494" y="298"/>
                    </a:cubicBezTo>
                    <a:cubicBezTo>
                      <a:pt x="554" y="223"/>
                      <a:pt x="554" y="223"/>
                      <a:pt x="554" y="223"/>
                    </a:cubicBezTo>
                    <a:cubicBezTo>
                      <a:pt x="493" y="312"/>
                      <a:pt x="493" y="312"/>
                      <a:pt x="493" y="312"/>
                    </a:cubicBezTo>
                    <a:cubicBezTo>
                      <a:pt x="493" y="312"/>
                      <a:pt x="493" y="312"/>
                      <a:pt x="493" y="313"/>
                    </a:cubicBezTo>
                    <a:cubicBezTo>
                      <a:pt x="489" y="318"/>
                      <a:pt x="484" y="323"/>
                      <a:pt x="479" y="328"/>
                    </a:cubicBezTo>
                    <a:cubicBezTo>
                      <a:pt x="479" y="328"/>
                      <a:pt x="479" y="328"/>
                      <a:pt x="479" y="328"/>
                    </a:cubicBezTo>
                    <a:cubicBezTo>
                      <a:pt x="479" y="329"/>
                      <a:pt x="479" y="329"/>
                      <a:pt x="478" y="329"/>
                    </a:cubicBezTo>
                    <a:cubicBezTo>
                      <a:pt x="476" y="332"/>
                      <a:pt x="474" y="334"/>
                      <a:pt x="471" y="337"/>
                    </a:cubicBezTo>
                    <a:cubicBezTo>
                      <a:pt x="463" y="345"/>
                      <a:pt x="455" y="352"/>
                      <a:pt x="446" y="358"/>
                    </a:cubicBezTo>
                    <a:cubicBezTo>
                      <a:pt x="446" y="359"/>
                      <a:pt x="445" y="359"/>
                      <a:pt x="445" y="359"/>
                    </a:cubicBezTo>
                    <a:cubicBezTo>
                      <a:pt x="438" y="365"/>
                      <a:pt x="430" y="370"/>
                      <a:pt x="422" y="374"/>
                    </a:cubicBezTo>
                    <a:cubicBezTo>
                      <a:pt x="416" y="378"/>
                      <a:pt x="410" y="381"/>
                      <a:pt x="404" y="384"/>
                    </a:cubicBezTo>
                    <a:cubicBezTo>
                      <a:pt x="393" y="389"/>
                      <a:pt x="381" y="393"/>
                      <a:pt x="368" y="397"/>
                    </a:cubicBezTo>
                    <a:cubicBezTo>
                      <a:pt x="335" y="410"/>
                      <a:pt x="315" y="429"/>
                      <a:pt x="309" y="453"/>
                    </a:cubicBezTo>
                    <a:cubicBezTo>
                      <a:pt x="304" y="471"/>
                      <a:pt x="301" y="493"/>
                      <a:pt x="301" y="519"/>
                    </a:cubicBezTo>
                    <a:cubicBezTo>
                      <a:pt x="301" y="519"/>
                      <a:pt x="301" y="520"/>
                      <a:pt x="301" y="521"/>
                    </a:cubicBezTo>
                    <a:cubicBezTo>
                      <a:pt x="300" y="584"/>
                      <a:pt x="306" y="646"/>
                      <a:pt x="320" y="708"/>
                    </a:cubicBezTo>
                    <a:cubicBezTo>
                      <a:pt x="320" y="708"/>
                      <a:pt x="320" y="709"/>
                      <a:pt x="320" y="710"/>
                    </a:cubicBezTo>
                    <a:cubicBezTo>
                      <a:pt x="291" y="730"/>
                      <a:pt x="261" y="729"/>
                      <a:pt x="229" y="710"/>
                    </a:cubicBezTo>
                    <a:cubicBezTo>
                      <a:pt x="229" y="709"/>
                      <a:pt x="230" y="708"/>
                      <a:pt x="230" y="708"/>
                    </a:cubicBezTo>
                    <a:cubicBezTo>
                      <a:pt x="246" y="646"/>
                      <a:pt x="253" y="580"/>
                      <a:pt x="252" y="511"/>
                    </a:cubicBezTo>
                    <a:cubicBezTo>
                      <a:pt x="252" y="510"/>
                      <a:pt x="252" y="509"/>
                      <a:pt x="252" y="509"/>
                    </a:cubicBezTo>
                    <a:cubicBezTo>
                      <a:pt x="252" y="444"/>
                      <a:pt x="235" y="402"/>
                      <a:pt x="203" y="385"/>
                    </a:cubicBezTo>
                    <a:cubicBezTo>
                      <a:pt x="202" y="385"/>
                      <a:pt x="202" y="385"/>
                      <a:pt x="201" y="384"/>
                    </a:cubicBezTo>
                    <a:cubicBezTo>
                      <a:pt x="176" y="367"/>
                      <a:pt x="176" y="367"/>
                      <a:pt x="176" y="367"/>
                    </a:cubicBezTo>
                    <a:cubicBezTo>
                      <a:pt x="176" y="367"/>
                      <a:pt x="175" y="367"/>
                      <a:pt x="175" y="367"/>
                    </a:cubicBezTo>
                    <a:cubicBezTo>
                      <a:pt x="171" y="363"/>
                      <a:pt x="167" y="358"/>
                      <a:pt x="162" y="354"/>
                    </a:cubicBezTo>
                    <a:cubicBezTo>
                      <a:pt x="147" y="341"/>
                      <a:pt x="130" y="331"/>
                      <a:pt x="111" y="325"/>
                    </a:cubicBezTo>
                    <a:cubicBezTo>
                      <a:pt x="100" y="322"/>
                      <a:pt x="90" y="318"/>
                      <a:pt x="80" y="315"/>
                    </a:cubicBezTo>
                    <a:cubicBezTo>
                      <a:pt x="76" y="313"/>
                      <a:pt x="72" y="311"/>
                      <a:pt x="68" y="310"/>
                    </a:cubicBezTo>
                    <a:cubicBezTo>
                      <a:pt x="65" y="309"/>
                      <a:pt x="63" y="308"/>
                      <a:pt x="61" y="307"/>
                    </a:cubicBezTo>
                    <a:cubicBezTo>
                      <a:pt x="37" y="296"/>
                      <a:pt x="17" y="283"/>
                      <a:pt x="0" y="267"/>
                    </a:cubicBezTo>
                    <a:cubicBezTo>
                      <a:pt x="25" y="281"/>
                      <a:pt x="47" y="292"/>
                      <a:pt x="65" y="298"/>
                    </a:cubicBezTo>
                    <a:cubicBezTo>
                      <a:pt x="67" y="299"/>
                      <a:pt x="69" y="300"/>
                      <a:pt x="71" y="300"/>
                    </a:cubicBezTo>
                    <a:cubicBezTo>
                      <a:pt x="72" y="300"/>
                      <a:pt x="72" y="301"/>
                      <a:pt x="72" y="301"/>
                    </a:cubicBezTo>
                    <a:cubicBezTo>
                      <a:pt x="94" y="308"/>
                      <a:pt x="111" y="309"/>
                      <a:pt x="122" y="304"/>
                    </a:cubicBezTo>
                    <a:cubicBezTo>
                      <a:pt x="111" y="290"/>
                      <a:pt x="105" y="276"/>
                      <a:pt x="103" y="261"/>
                    </a:cubicBezTo>
                    <a:cubicBezTo>
                      <a:pt x="102" y="257"/>
                      <a:pt x="101" y="253"/>
                      <a:pt x="100" y="249"/>
                    </a:cubicBezTo>
                    <a:cubicBezTo>
                      <a:pt x="99" y="244"/>
                      <a:pt x="97" y="240"/>
                      <a:pt x="96" y="235"/>
                    </a:cubicBezTo>
                    <a:cubicBezTo>
                      <a:pt x="94" y="231"/>
                      <a:pt x="93" y="227"/>
                      <a:pt x="91" y="222"/>
                    </a:cubicBezTo>
                    <a:cubicBezTo>
                      <a:pt x="91" y="222"/>
                      <a:pt x="91" y="222"/>
                      <a:pt x="91" y="222"/>
                    </a:cubicBezTo>
                    <a:cubicBezTo>
                      <a:pt x="86" y="211"/>
                      <a:pt x="81" y="200"/>
                      <a:pt x="74" y="189"/>
                    </a:cubicBezTo>
                    <a:cubicBezTo>
                      <a:pt x="86" y="203"/>
                      <a:pt x="97" y="217"/>
                      <a:pt x="104" y="231"/>
                    </a:cubicBezTo>
                    <a:cubicBezTo>
                      <a:pt x="107" y="236"/>
                      <a:pt x="110" y="241"/>
                      <a:pt x="112" y="246"/>
                    </a:cubicBezTo>
                    <a:cubicBezTo>
                      <a:pt x="112" y="246"/>
                      <a:pt x="112" y="246"/>
                      <a:pt x="112" y="246"/>
                    </a:cubicBezTo>
                    <a:cubicBezTo>
                      <a:pt x="114" y="252"/>
                      <a:pt x="117" y="258"/>
                      <a:pt x="118" y="264"/>
                    </a:cubicBezTo>
                    <a:cubicBezTo>
                      <a:pt x="119" y="266"/>
                      <a:pt x="119" y="266"/>
                      <a:pt x="119" y="266"/>
                    </a:cubicBezTo>
                    <a:cubicBezTo>
                      <a:pt x="119" y="267"/>
                      <a:pt x="120" y="269"/>
                      <a:pt x="120" y="271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4" y="283"/>
                      <a:pt x="129" y="292"/>
                      <a:pt x="134" y="300"/>
                    </a:cubicBezTo>
                    <a:cubicBezTo>
                      <a:pt x="139" y="308"/>
                      <a:pt x="144" y="315"/>
                      <a:pt x="150" y="322"/>
                    </a:cubicBezTo>
                    <a:cubicBezTo>
                      <a:pt x="153" y="325"/>
                      <a:pt x="156" y="328"/>
                      <a:pt x="160" y="332"/>
                    </a:cubicBezTo>
                    <a:cubicBezTo>
                      <a:pt x="164" y="336"/>
                      <a:pt x="168" y="339"/>
                      <a:pt x="172" y="343"/>
                    </a:cubicBezTo>
                    <a:cubicBezTo>
                      <a:pt x="184" y="353"/>
                      <a:pt x="197" y="362"/>
                      <a:pt x="212" y="371"/>
                    </a:cubicBezTo>
                    <a:cubicBezTo>
                      <a:pt x="219" y="375"/>
                      <a:pt x="226" y="379"/>
                      <a:pt x="234" y="383"/>
                    </a:cubicBezTo>
                    <a:cubicBezTo>
                      <a:pt x="224" y="364"/>
                      <a:pt x="215" y="346"/>
                      <a:pt x="208" y="328"/>
                    </a:cubicBezTo>
                    <a:cubicBezTo>
                      <a:pt x="205" y="321"/>
                      <a:pt x="203" y="315"/>
                      <a:pt x="200" y="308"/>
                    </a:cubicBezTo>
                    <a:cubicBezTo>
                      <a:pt x="197" y="298"/>
                      <a:pt x="194" y="288"/>
                      <a:pt x="191" y="279"/>
                    </a:cubicBezTo>
                    <a:cubicBezTo>
                      <a:pt x="191" y="278"/>
                      <a:pt x="191" y="278"/>
                      <a:pt x="191" y="278"/>
                    </a:cubicBezTo>
                    <a:cubicBezTo>
                      <a:pt x="187" y="264"/>
                      <a:pt x="183" y="250"/>
                      <a:pt x="181" y="236"/>
                    </a:cubicBezTo>
                    <a:cubicBezTo>
                      <a:pt x="179" y="228"/>
                      <a:pt x="178" y="221"/>
                      <a:pt x="177" y="214"/>
                    </a:cubicBezTo>
                    <a:cubicBezTo>
                      <a:pt x="174" y="190"/>
                      <a:pt x="172" y="166"/>
                      <a:pt x="173" y="142"/>
                    </a:cubicBezTo>
                    <a:cubicBezTo>
                      <a:pt x="173" y="135"/>
                      <a:pt x="173" y="127"/>
                      <a:pt x="174" y="119"/>
                    </a:cubicBezTo>
                    <a:cubicBezTo>
                      <a:pt x="174" y="117"/>
                      <a:pt x="174" y="115"/>
                      <a:pt x="174" y="113"/>
                    </a:cubicBezTo>
                    <a:cubicBezTo>
                      <a:pt x="177" y="84"/>
                      <a:pt x="182" y="56"/>
                      <a:pt x="190" y="28"/>
                    </a:cubicBezTo>
                    <a:cubicBezTo>
                      <a:pt x="185" y="60"/>
                      <a:pt x="181" y="90"/>
                      <a:pt x="181" y="120"/>
                    </a:cubicBezTo>
                    <a:cubicBezTo>
                      <a:pt x="181" y="127"/>
                      <a:pt x="181" y="135"/>
                      <a:pt x="182" y="142"/>
                    </a:cubicBezTo>
                    <a:cubicBezTo>
                      <a:pt x="182" y="153"/>
                      <a:pt x="183" y="163"/>
                      <a:pt x="184" y="174"/>
                    </a:cubicBezTo>
                    <a:cubicBezTo>
                      <a:pt x="185" y="180"/>
                      <a:pt x="185" y="185"/>
                      <a:pt x="186" y="191"/>
                    </a:cubicBezTo>
                    <a:cubicBezTo>
                      <a:pt x="186" y="191"/>
                      <a:pt x="186" y="191"/>
                      <a:pt x="186" y="192"/>
                    </a:cubicBezTo>
                    <a:cubicBezTo>
                      <a:pt x="191" y="220"/>
                      <a:pt x="199" y="247"/>
                      <a:pt x="209" y="273"/>
                    </a:cubicBezTo>
                    <a:cubicBezTo>
                      <a:pt x="212" y="278"/>
                      <a:pt x="214" y="284"/>
                      <a:pt x="217" y="289"/>
                    </a:cubicBezTo>
                    <a:cubicBezTo>
                      <a:pt x="223" y="303"/>
                      <a:pt x="231" y="316"/>
                      <a:pt x="239" y="329"/>
                    </a:cubicBezTo>
                    <a:cubicBezTo>
                      <a:pt x="241" y="333"/>
                      <a:pt x="243" y="336"/>
                      <a:pt x="246" y="339"/>
                    </a:cubicBezTo>
                    <a:cubicBezTo>
                      <a:pt x="253" y="350"/>
                      <a:pt x="261" y="360"/>
                      <a:pt x="269" y="370"/>
                    </a:cubicBezTo>
                    <a:cubicBezTo>
                      <a:pt x="283" y="343"/>
                      <a:pt x="294" y="316"/>
                      <a:pt x="302" y="288"/>
                    </a:cubicBezTo>
                    <a:cubicBezTo>
                      <a:pt x="304" y="282"/>
                      <a:pt x="306" y="275"/>
                      <a:pt x="307" y="268"/>
                    </a:cubicBezTo>
                    <a:cubicBezTo>
                      <a:pt x="315" y="239"/>
                      <a:pt x="319" y="209"/>
                      <a:pt x="321" y="178"/>
                    </a:cubicBezTo>
                    <a:cubicBezTo>
                      <a:pt x="322" y="161"/>
                      <a:pt x="322" y="144"/>
                      <a:pt x="321" y="127"/>
                    </a:cubicBezTo>
                    <a:cubicBezTo>
                      <a:pt x="321" y="127"/>
                      <a:pt x="321" y="127"/>
                      <a:pt x="321" y="127"/>
                    </a:cubicBezTo>
                    <a:cubicBezTo>
                      <a:pt x="321" y="125"/>
                      <a:pt x="321" y="123"/>
                      <a:pt x="321" y="121"/>
                    </a:cubicBezTo>
                    <a:cubicBezTo>
                      <a:pt x="321" y="119"/>
                      <a:pt x="321" y="117"/>
                      <a:pt x="320" y="116"/>
                    </a:cubicBezTo>
                    <a:cubicBezTo>
                      <a:pt x="319" y="97"/>
                      <a:pt x="317" y="79"/>
                      <a:pt x="314" y="60"/>
                    </a:cubicBezTo>
                    <a:cubicBezTo>
                      <a:pt x="314" y="58"/>
                      <a:pt x="314" y="56"/>
                      <a:pt x="314" y="54"/>
                    </a:cubicBezTo>
                    <a:cubicBezTo>
                      <a:pt x="311" y="40"/>
                      <a:pt x="308" y="26"/>
                      <a:pt x="305" y="11"/>
                    </a:cubicBezTo>
                    <a:cubicBezTo>
                      <a:pt x="304" y="8"/>
                      <a:pt x="303" y="4"/>
                      <a:pt x="30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1" name="Freeform 123"/>
              <p:cNvSpPr/>
              <p:nvPr/>
            </p:nvSpPr>
            <p:spPr bwMode="auto">
              <a:xfrm>
                <a:off x="7897812" y="2092326"/>
                <a:ext cx="276225" cy="619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7" y="3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4" y="0"/>
                  </a:cxn>
                </a:cxnLst>
                <a:rect l="0" t="0" r="r" b="b"/>
                <a:pathLst>
                  <a:path w="67" h="15">
                    <a:moveTo>
                      <a:pt x="24" y="0"/>
                    </a:moveTo>
                    <a:cubicBezTo>
                      <a:pt x="35" y="5"/>
                      <a:pt x="49" y="6"/>
                      <a:pt x="67" y="3"/>
                    </a:cubicBezTo>
                    <a:cubicBezTo>
                      <a:pt x="44" y="10"/>
                      <a:pt x="22" y="15"/>
                      <a:pt x="0" y="15"/>
                    </a:cubicBezTo>
                    <a:cubicBezTo>
                      <a:pt x="8" y="11"/>
                      <a:pt x="16" y="6"/>
                      <a:pt x="23" y="0"/>
                    </a:cubicBezTo>
                    <a:cubicBezTo>
                      <a:pt x="23" y="0"/>
                      <a:pt x="23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2" name="Freeform 124"/>
              <p:cNvSpPr/>
              <p:nvPr/>
            </p:nvSpPr>
            <p:spPr bwMode="auto">
              <a:xfrm>
                <a:off x="8116887" y="1785938"/>
                <a:ext cx="280988" cy="198438"/>
              </a:xfrm>
              <a:custGeom>
                <a:avLst/>
                <a:gdLst/>
                <a:ahLst/>
                <a:cxnLst>
                  <a:cxn ang="0">
                    <a:pos x="18" y="28"/>
                  </a:cxn>
                  <a:cxn ang="0">
                    <a:pos x="18" y="28"/>
                  </a:cxn>
                  <a:cxn ang="0">
                    <a:pos x="68" y="0"/>
                  </a:cxn>
                  <a:cxn ang="0">
                    <a:pos x="0" y="48"/>
                  </a:cxn>
                  <a:cxn ang="0">
                    <a:pos x="3" y="44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18" y="28"/>
                  </a:cxn>
                </a:cxnLst>
                <a:rect l="0" t="0" r="r" b="b"/>
                <a:pathLst>
                  <a:path w="68" h="48">
                    <a:moveTo>
                      <a:pt x="18" y="28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28" y="32"/>
                      <a:pt x="45" y="22"/>
                      <a:pt x="68" y="0"/>
                    </a:cubicBezTo>
                    <a:cubicBezTo>
                      <a:pt x="54" y="27"/>
                      <a:pt x="31" y="43"/>
                      <a:pt x="0" y="4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9" y="38"/>
                      <a:pt x="14" y="33"/>
                      <a:pt x="18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3" name="Freeform 125"/>
              <p:cNvSpPr/>
              <p:nvPr/>
            </p:nvSpPr>
            <p:spPr bwMode="auto">
              <a:xfrm>
                <a:off x="7993062" y="1863726"/>
                <a:ext cx="82550" cy="166688"/>
              </a:xfrm>
              <a:custGeom>
                <a:avLst/>
                <a:gdLst/>
                <a:ahLst/>
                <a:cxnLst>
                  <a:cxn ang="0">
                    <a:pos x="18" y="24"/>
                  </a:cxn>
                  <a:cxn ang="0">
                    <a:pos x="0" y="40"/>
                  </a:cxn>
                  <a:cxn ang="0">
                    <a:pos x="20" y="0"/>
                  </a:cxn>
                  <a:cxn ang="0">
                    <a:pos x="19" y="23"/>
                  </a:cxn>
                  <a:cxn ang="0">
                    <a:pos x="18" y="24"/>
                  </a:cxn>
                </a:cxnLst>
                <a:rect l="0" t="0" r="r" b="b"/>
                <a:pathLst>
                  <a:path w="20" h="40">
                    <a:moveTo>
                      <a:pt x="18" y="24"/>
                    </a:moveTo>
                    <a:cubicBezTo>
                      <a:pt x="12" y="30"/>
                      <a:pt x="6" y="35"/>
                      <a:pt x="0" y="40"/>
                    </a:cubicBezTo>
                    <a:cubicBezTo>
                      <a:pt x="10" y="27"/>
                      <a:pt x="16" y="14"/>
                      <a:pt x="20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8" y="24"/>
                      <a:pt x="18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4" name="Freeform 126"/>
              <p:cNvSpPr/>
              <p:nvPr/>
            </p:nvSpPr>
            <p:spPr bwMode="auto">
              <a:xfrm>
                <a:off x="8269287" y="1536701"/>
                <a:ext cx="53975" cy="207963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34" y="0"/>
                  </a:cxn>
                  <a:cxn ang="0">
                    <a:pos x="34" y="92"/>
                  </a:cxn>
                  <a:cxn ang="0">
                    <a:pos x="0" y="131"/>
                  </a:cxn>
                </a:cxnLst>
                <a:rect l="0" t="0" r="r" b="b"/>
                <a:pathLst>
                  <a:path w="34" h="131">
                    <a:moveTo>
                      <a:pt x="0" y="131"/>
                    </a:moveTo>
                    <a:lnTo>
                      <a:pt x="34" y="0"/>
                    </a:lnTo>
                    <a:lnTo>
                      <a:pt x="34" y="92"/>
                    </a:lnTo>
                    <a:lnTo>
                      <a:pt x="0" y="1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5" name="Freeform 127"/>
              <p:cNvSpPr/>
              <p:nvPr/>
            </p:nvSpPr>
            <p:spPr bwMode="auto">
              <a:xfrm>
                <a:off x="7988300" y="1516063"/>
                <a:ext cx="144463" cy="269875"/>
              </a:xfrm>
              <a:custGeom>
                <a:avLst/>
                <a:gdLst/>
                <a:ahLst/>
                <a:cxnLst>
                  <a:cxn ang="0">
                    <a:pos x="21" y="45"/>
                  </a:cxn>
                  <a:cxn ang="0">
                    <a:pos x="0" y="65"/>
                  </a:cxn>
                  <a:cxn ang="0">
                    <a:pos x="35" y="0"/>
                  </a:cxn>
                  <a:cxn ang="0">
                    <a:pos x="21" y="45"/>
                  </a:cxn>
                </a:cxnLst>
                <a:rect l="0" t="0" r="r" b="b"/>
                <a:pathLst>
                  <a:path w="35" h="65">
                    <a:moveTo>
                      <a:pt x="21" y="45"/>
                    </a:moveTo>
                    <a:cubicBezTo>
                      <a:pt x="14" y="53"/>
                      <a:pt x="7" y="59"/>
                      <a:pt x="0" y="6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1" y="45"/>
                      <a:pt x="21" y="45"/>
                      <a:pt x="21" y="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6" name="Freeform 128"/>
              <p:cNvSpPr/>
              <p:nvPr/>
            </p:nvSpPr>
            <p:spPr bwMode="auto">
              <a:xfrm>
                <a:off x="7596187" y="1595438"/>
                <a:ext cx="363538" cy="450850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107"/>
                  </a:cxn>
                  <a:cxn ang="0">
                    <a:pos x="35" y="77"/>
                  </a:cxn>
                  <a:cxn ang="0">
                    <a:pos x="48" y="61"/>
                  </a:cxn>
                  <a:cxn ang="0">
                    <a:pos x="49" y="59"/>
                  </a:cxn>
                  <a:cxn ang="0">
                    <a:pos x="50" y="57"/>
                  </a:cxn>
                  <a:cxn ang="0">
                    <a:pos x="51" y="56"/>
                  </a:cxn>
                  <a:cxn ang="0">
                    <a:pos x="51" y="56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88" y="0"/>
                  </a:cxn>
                  <a:cxn ang="0">
                    <a:pos x="69" y="41"/>
                  </a:cxn>
                  <a:cxn ang="0">
                    <a:pos x="69" y="42"/>
                  </a:cxn>
                  <a:cxn ang="0">
                    <a:pos x="69" y="42"/>
                  </a:cxn>
                  <a:cxn ang="0">
                    <a:pos x="58" y="60"/>
                  </a:cxn>
                  <a:cxn ang="0">
                    <a:pos x="41" y="83"/>
                  </a:cxn>
                  <a:cxn ang="0">
                    <a:pos x="0" y="109"/>
                  </a:cxn>
                </a:cxnLst>
                <a:rect l="0" t="0" r="r" b="b"/>
                <a:pathLst>
                  <a:path w="88" h="109">
                    <a:moveTo>
                      <a:pt x="0" y="109"/>
                    </a:moveTo>
                    <a:cubicBezTo>
                      <a:pt x="1" y="108"/>
                      <a:pt x="1" y="108"/>
                      <a:pt x="2" y="107"/>
                    </a:cubicBezTo>
                    <a:cubicBezTo>
                      <a:pt x="14" y="99"/>
                      <a:pt x="25" y="89"/>
                      <a:pt x="35" y="77"/>
                    </a:cubicBezTo>
                    <a:cubicBezTo>
                      <a:pt x="39" y="72"/>
                      <a:pt x="43" y="66"/>
                      <a:pt x="48" y="61"/>
                    </a:cubicBezTo>
                    <a:cubicBezTo>
                      <a:pt x="48" y="60"/>
                      <a:pt x="48" y="60"/>
                      <a:pt x="49" y="59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57"/>
                      <a:pt x="50" y="57"/>
                      <a:pt x="51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5" y="50"/>
                      <a:pt x="58" y="44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71" y="26"/>
                      <a:pt x="80" y="13"/>
                      <a:pt x="88" y="0"/>
                    </a:cubicBezTo>
                    <a:cubicBezTo>
                      <a:pt x="83" y="14"/>
                      <a:pt x="77" y="27"/>
                      <a:pt x="69" y="41"/>
                    </a:cubicBezTo>
                    <a:cubicBezTo>
                      <a:pt x="69" y="41"/>
                      <a:pt x="69" y="42"/>
                      <a:pt x="69" y="42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5" y="48"/>
                      <a:pt x="61" y="54"/>
                      <a:pt x="58" y="60"/>
                    </a:cubicBezTo>
                    <a:cubicBezTo>
                      <a:pt x="53" y="68"/>
                      <a:pt x="47" y="75"/>
                      <a:pt x="41" y="83"/>
                    </a:cubicBezTo>
                    <a:lnTo>
                      <a:pt x="0" y="10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7" name="Freeform 129"/>
              <p:cNvSpPr/>
              <p:nvPr/>
            </p:nvSpPr>
            <p:spPr bwMode="auto">
              <a:xfrm>
                <a:off x="7794625" y="1608138"/>
                <a:ext cx="61913" cy="239713"/>
              </a:xfrm>
              <a:custGeom>
                <a:avLst/>
                <a:gdLst/>
                <a:ahLst/>
                <a:cxnLst>
                  <a:cxn ang="0">
                    <a:pos x="1" y="56"/>
                  </a:cxn>
                  <a:cxn ang="0">
                    <a:pos x="0" y="58"/>
                  </a:cxn>
                  <a:cxn ang="0">
                    <a:pos x="2" y="33"/>
                  </a:cxn>
                  <a:cxn ang="0">
                    <a:pos x="15" y="0"/>
                  </a:cxn>
                  <a:cxn ang="0">
                    <a:pos x="14" y="35"/>
                  </a:cxn>
                  <a:cxn ang="0">
                    <a:pos x="14" y="35"/>
                  </a:cxn>
                  <a:cxn ang="0">
                    <a:pos x="3" y="53"/>
                  </a:cxn>
                  <a:cxn ang="0">
                    <a:pos x="3" y="53"/>
                  </a:cxn>
                  <a:cxn ang="0">
                    <a:pos x="2" y="54"/>
                  </a:cxn>
                  <a:cxn ang="0">
                    <a:pos x="1" y="56"/>
                  </a:cxn>
                </a:cxnLst>
                <a:rect l="0" t="0" r="r" b="b"/>
                <a:pathLst>
                  <a:path w="15" h="58">
                    <a:moveTo>
                      <a:pt x="1" y="56"/>
                    </a:moveTo>
                    <a:cubicBezTo>
                      <a:pt x="0" y="57"/>
                      <a:pt x="0" y="57"/>
                      <a:pt x="0" y="58"/>
                    </a:cubicBezTo>
                    <a:cubicBezTo>
                      <a:pt x="0" y="47"/>
                      <a:pt x="1" y="39"/>
                      <a:pt x="2" y="33"/>
                    </a:cubicBezTo>
                    <a:cubicBezTo>
                      <a:pt x="5" y="22"/>
                      <a:pt x="9" y="11"/>
                      <a:pt x="15" y="0"/>
                    </a:cubicBezTo>
                    <a:cubicBezTo>
                      <a:pt x="8" y="13"/>
                      <a:pt x="8" y="2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0" y="41"/>
                      <a:pt x="7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4"/>
                      <a:pt x="2" y="54"/>
                      <a:pt x="2" y="54"/>
                    </a:cubicBezTo>
                    <a:lnTo>
                      <a:pt x="1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8" name="Freeform 130"/>
              <p:cNvSpPr/>
              <p:nvPr/>
            </p:nvSpPr>
            <p:spPr bwMode="auto">
              <a:xfrm>
                <a:off x="7662862" y="1997076"/>
                <a:ext cx="201613" cy="57150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8" y="3"/>
                  </a:cxn>
                  <a:cxn ang="0">
                    <a:pos x="49" y="0"/>
                  </a:cxn>
                  <a:cxn ang="0">
                    <a:pos x="0" y="14"/>
                  </a:cxn>
                  <a:cxn ang="0">
                    <a:pos x="5" y="11"/>
                  </a:cxn>
                  <a:cxn ang="0">
                    <a:pos x="16" y="4"/>
                  </a:cxn>
                </a:cxnLst>
                <a:rect l="0" t="0" r="r" b="b"/>
                <a:pathLst>
                  <a:path w="49" h="14">
                    <a:moveTo>
                      <a:pt x="16" y="4"/>
                    </a:moveTo>
                    <a:cubicBezTo>
                      <a:pt x="17" y="4"/>
                      <a:pt x="17" y="3"/>
                      <a:pt x="18" y="3"/>
                    </a:cubicBezTo>
                    <a:cubicBezTo>
                      <a:pt x="26" y="4"/>
                      <a:pt x="36" y="3"/>
                      <a:pt x="49" y="0"/>
                    </a:cubicBezTo>
                    <a:cubicBezTo>
                      <a:pt x="34" y="7"/>
                      <a:pt x="18" y="11"/>
                      <a:pt x="0" y="14"/>
                    </a:cubicBezTo>
                    <a:cubicBezTo>
                      <a:pt x="1" y="13"/>
                      <a:pt x="3" y="12"/>
                      <a:pt x="5" y="11"/>
                    </a:cubicBezTo>
                    <a:cubicBezTo>
                      <a:pt x="9" y="9"/>
                      <a:pt x="12" y="6"/>
                      <a:pt x="16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9" name="Freeform 131"/>
              <p:cNvSpPr/>
              <p:nvPr/>
            </p:nvSpPr>
            <p:spPr bwMode="auto">
              <a:xfrm>
                <a:off x="6488112" y="2046288"/>
                <a:ext cx="495300" cy="174625"/>
              </a:xfrm>
              <a:custGeom>
                <a:avLst/>
                <a:gdLst/>
                <a:ahLst/>
                <a:cxnLst>
                  <a:cxn ang="0">
                    <a:pos x="120" y="36"/>
                  </a:cxn>
                  <a:cxn ang="0">
                    <a:pos x="84" y="28"/>
                  </a:cxn>
                  <a:cxn ang="0">
                    <a:pos x="72" y="28"/>
                  </a:cxn>
                  <a:cxn ang="0">
                    <a:pos x="0" y="42"/>
                  </a:cxn>
                  <a:cxn ang="0">
                    <a:pos x="40" y="24"/>
                  </a:cxn>
                  <a:cxn ang="0">
                    <a:pos x="10" y="0"/>
                  </a:cxn>
                  <a:cxn ang="0">
                    <a:pos x="42" y="18"/>
                  </a:cxn>
                  <a:cxn ang="0">
                    <a:pos x="72" y="23"/>
                  </a:cxn>
                  <a:cxn ang="0">
                    <a:pos x="95" y="20"/>
                  </a:cxn>
                  <a:cxn ang="0">
                    <a:pos x="95" y="19"/>
                  </a:cxn>
                  <a:cxn ang="0">
                    <a:pos x="120" y="36"/>
                  </a:cxn>
                </a:cxnLst>
                <a:rect l="0" t="0" r="r" b="b"/>
                <a:pathLst>
                  <a:path w="120" h="42">
                    <a:moveTo>
                      <a:pt x="120" y="36"/>
                    </a:moveTo>
                    <a:cubicBezTo>
                      <a:pt x="110" y="31"/>
                      <a:pt x="97" y="29"/>
                      <a:pt x="84" y="28"/>
                    </a:cubicBezTo>
                    <a:cubicBezTo>
                      <a:pt x="80" y="28"/>
                      <a:pt x="76" y="28"/>
                      <a:pt x="72" y="28"/>
                    </a:cubicBezTo>
                    <a:cubicBezTo>
                      <a:pt x="49" y="28"/>
                      <a:pt x="25" y="33"/>
                      <a:pt x="0" y="42"/>
                    </a:cubicBezTo>
                    <a:cubicBezTo>
                      <a:pt x="11" y="30"/>
                      <a:pt x="25" y="24"/>
                      <a:pt x="40" y="24"/>
                    </a:cubicBezTo>
                    <a:cubicBezTo>
                      <a:pt x="25" y="18"/>
                      <a:pt x="15" y="10"/>
                      <a:pt x="10" y="0"/>
                    </a:cubicBezTo>
                    <a:cubicBezTo>
                      <a:pt x="20" y="8"/>
                      <a:pt x="31" y="14"/>
                      <a:pt x="42" y="18"/>
                    </a:cubicBezTo>
                    <a:cubicBezTo>
                      <a:pt x="52" y="21"/>
                      <a:pt x="62" y="23"/>
                      <a:pt x="72" y="23"/>
                    </a:cubicBezTo>
                    <a:cubicBezTo>
                      <a:pt x="80" y="23"/>
                      <a:pt x="87" y="22"/>
                      <a:pt x="95" y="20"/>
                    </a:cubicBezTo>
                    <a:cubicBezTo>
                      <a:pt x="95" y="20"/>
                      <a:pt x="95" y="20"/>
                      <a:pt x="95" y="19"/>
                    </a:cubicBezTo>
                    <a:lnTo>
                      <a:pt x="120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0" name="Freeform 132"/>
              <p:cNvSpPr/>
              <p:nvPr/>
            </p:nvSpPr>
            <p:spPr bwMode="auto">
              <a:xfrm>
                <a:off x="6761162" y="1752601"/>
                <a:ext cx="53975" cy="2270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55"/>
                  </a:cxn>
                  <a:cxn ang="0">
                    <a:pos x="3" y="45"/>
                  </a:cxn>
                  <a:cxn ang="0">
                    <a:pos x="0" y="0"/>
                  </a:cxn>
                </a:cxnLst>
                <a:rect l="0" t="0" r="r" b="b"/>
                <a:pathLst>
                  <a:path w="13" h="55">
                    <a:moveTo>
                      <a:pt x="0" y="0"/>
                    </a:moveTo>
                    <a:cubicBezTo>
                      <a:pt x="7" y="18"/>
                      <a:pt x="11" y="36"/>
                      <a:pt x="13" y="55"/>
                    </a:cubicBezTo>
                    <a:cubicBezTo>
                      <a:pt x="9" y="51"/>
                      <a:pt x="6" y="48"/>
                      <a:pt x="3" y="45"/>
                    </a:cubicBezTo>
                    <a:cubicBezTo>
                      <a:pt x="5" y="30"/>
                      <a:pt x="4" y="15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1" name="Freeform 133"/>
              <p:cNvSpPr/>
              <p:nvPr/>
            </p:nvSpPr>
            <p:spPr bwMode="auto">
              <a:xfrm>
                <a:off x="6384925" y="1727201"/>
                <a:ext cx="65088" cy="125413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9" y="27"/>
                  </a:cxn>
                  <a:cxn ang="0">
                    <a:pos x="0" y="0"/>
                  </a:cxn>
                  <a:cxn ang="0">
                    <a:pos x="15" y="25"/>
                  </a:cxn>
                  <a:cxn ang="0">
                    <a:pos x="16" y="30"/>
                  </a:cxn>
                  <a:cxn ang="0">
                    <a:pos x="15" y="29"/>
                  </a:cxn>
                </a:cxnLst>
                <a:rect l="0" t="0" r="r" b="b"/>
                <a:pathLst>
                  <a:path w="16" h="30">
                    <a:moveTo>
                      <a:pt x="15" y="29"/>
                    </a:moveTo>
                    <a:cubicBezTo>
                      <a:pt x="13" y="29"/>
                      <a:pt x="11" y="28"/>
                      <a:pt x="9" y="27"/>
                    </a:cubicBezTo>
                    <a:cubicBezTo>
                      <a:pt x="8" y="18"/>
                      <a:pt x="5" y="9"/>
                      <a:pt x="0" y="0"/>
                    </a:cubicBezTo>
                    <a:cubicBezTo>
                      <a:pt x="6" y="8"/>
                      <a:pt x="11" y="17"/>
                      <a:pt x="15" y="25"/>
                    </a:cubicBezTo>
                    <a:cubicBezTo>
                      <a:pt x="15" y="26"/>
                      <a:pt x="16" y="28"/>
                      <a:pt x="16" y="30"/>
                    </a:cubicBezTo>
                    <a:cubicBezTo>
                      <a:pt x="16" y="30"/>
                      <a:pt x="16" y="29"/>
                      <a:pt x="15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2" name="Freeform 134"/>
              <p:cNvSpPr/>
              <p:nvPr/>
            </p:nvSpPr>
            <p:spPr bwMode="auto">
              <a:xfrm>
                <a:off x="6276975" y="1889126"/>
                <a:ext cx="206375" cy="587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0" y="5"/>
                  </a:cxn>
                  <a:cxn ang="0">
                    <a:pos x="0" y="14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8" y="0"/>
                  </a:cxn>
                </a:cxnLst>
                <a:rect l="0" t="0" r="r" b="b"/>
                <a:pathLst>
                  <a:path w="50" h="14">
                    <a:moveTo>
                      <a:pt x="38" y="0"/>
                    </a:moveTo>
                    <a:cubicBezTo>
                      <a:pt x="42" y="1"/>
                      <a:pt x="46" y="3"/>
                      <a:pt x="50" y="5"/>
                    </a:cubicBezTo>
                    <a:cubicBezTo>
                      <a:pt x="32" y="9"/>
                      <a:pt x="15" y="12"/>
                      <a:pt x="0" y="14"/>
                    </a:cubicBezTo>
                    <a:cubicBezTo>
                      <a:pt x="12" y="10"/>
                      <a:pt x="23" y="6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5" y="1"/>
                      <a:pt x="36" y="0"/>
                      <a:pt x="3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3" name="Freeform 135"/>
              <p:cNvSpPr/>
              <p:nvPr/>
            </p:nvSpPr>
            <p:spPr bwMode="auto">
              <a:xfrm>
                <a:off x="6313487" y="1436688"/>
                <a:ext cx="236538" cy="141288"/>
              </a:xfrm>
              <a:custGeom>
                <a:avLst/>
                <a:gdLst/>
                <a:ahLst/>
                <a:cxnLst>
                  <a:cxn ang="0">
                    <a:pos x="52" y="21"/>
                  </a:cxn>
                  <a:cxn ang="0">
                    <a:pos x="57" y="34"/>
                  </a:cxn>
                  <a:cxn ang="0">
                    <a:pos x="0" y="0"/>
                  </a:cxn>
                  <a:cxn ang="0">
                    <a:pos x="52" y="21"/>
                  </a:cxn>
                </a:cxnLst>
                <a:rect l="0" t="0" r="r" b="b"/>
                <a:pathLst>
                  <a:path w="57" h="34">
                    <a:moveTo>
                      <a:pt x="52" y="21"/>
                    </a:moveTo>
                    <a:cubicBezTo>
                      <a:pt x="54" y="26"/>
                      <a:pt x="55" y="30"/>
                      <a:pt x="57" y="34"/>
                    </a:cubicBezTo>
                    <a:cubicBezTo>
                      <a:pt x="36" y="25"/>
                      <a:pt x="17" y="14"/>
                      <a:pt x="0" y="0"/>
                    </a:cubicBezTo>
                    <a:cubicBezTo>
                      <a:pt x="17" y="9"/>
                      <a:pt x="34" y="16"/>
                      <a:pt x="52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4" name="Freeform 136"/>
              <p:cNvSpPr/>
              <p:nvPr/>
            </p:nvSpPr>
            <p:spPr bwMode="auto">
              <a:xfrm>
                <a:off x="6616700" y="1446213"/>
                <a:ext cx="65088" cy="252413"/>
              </a:xfrm>
              <a:custGeom>
                <a:avLst/>
                <a:gdLst/>
                <a:ahLst/>
                <a:cxnLst>
                  <a:cxn ang="0">
                    <a:pos x="6" y="61"/>
                  </a:cxn>
                  <a:cxn ang="0">
                    <a:pos x="0" y="43"/>
                  </a:cxn>
                  <a:cxn ang="0">
                    <a:pos x="13" y="0"/>
                  </a:cxn>
                  <a:cxn ang="0">
                    <a:pos x="6" y="61"/>
                  </a:cxn>
                </a:cxnLst>
                <a:rect l="0" t="0" r="r" b="b"/>
                <a:pathLst>
                  <a:path w="16" h="61">
                    <a:moveTo>
                      <a:pt x="6" y="61"/>
                    </a:moveTo>
                    <a:cubicBezTo>
                      <a:pt x="5" y="55"/>
                      <a:pt x="2" y="49"/>
                      <a:pt x="0" y="43"/>
                    </a:cubicBezTo>
                    <a:cubicBezTo>
                      <a:pt x="8" y="31"/>
                      <a:pt x="12" y="17"/>
                      <a:pt x="13" y="0"/>
                    </a:cubicBezTo>
                    <a:cubicBezTo>
                      <a:pt x="16" y="20"/>
                      <a:pt x="14" y="41"/>
                      <a:pt x="6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5" name="Freeform 137"/>
              <p:cNvSpPr/>
              <p:nvPr/>
            </p:nvSpPr>
            <p:spPr bwMode="auto">
              <a:xfrm>
                <a:off x="6797675" y="1384301"/>
                <a:ext cx="103188" cy="1984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6"/>
                  </a:cxn>
                  <a:cxn ang="0">
                    <a:pos x="25" y="48"/>
                  </a:cxn>
                  <a:cxn ang="0">
                    <a:pos x="0" y="0"/>
                  </a:cxn>
                </a:cxnLst>
                <a:rect l="0" t="0" r="r" b="b"/>
                <a:pathLst>
                  <a:path w="25" h="48">
                    <a:moveTo>
                      <a:pt x="0" y="0"/>
                    </a:moveTo>
                    <a:cubicBezTo>
                      <a:pt x="4" y="11"/>
                      <a:pt x="11" y="19"/>
                      <a:pt x="21" y="26"/>
                    </a:cubicBezTo>
                    <a:cubicBezTo>
                      <a:pt x="22" y="33"/>
                      <a:pt x="23" y="40"/>
                      <a:pt x="25" y="48"/>
                    </a:cubicBezTo>
                    <a:cubicBezTo>
                      <a:pt x="13" y="32"/>
                      <a:pt x="5" y="17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6" name="Freeform 138"/>
              <p:cNvSpPr/>
              <p:nvPr/>
            </p:nvSpPr>
            <p:spPr bwMode="auto">
              <a:xfrm>
                <a:off x="6913562" y="1196976"/>
                <a:ext cx="87313" cy="19843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1" y="0"/>
                  </a:cxn>
                  <a:cxn ang="0">
                    <a:pos x="2" y="48"/>
                  </a:cxn>
                  <a:cxn ang="0">
                    <a:pos x="0" y="31"/>
                  </a:cxn>
                </a:cxnLst>
                <a:rect l="0" t="0" r="r" b="b"/>
                <a:pathLst>
                  <a:path w="21" h="48">
                    <a:moveTo>
                      <a:pt x="0" y="31"/>
                    </a:moveTo>
                    <a:cubicBezTo>
                      <a:pt x="10" y="23"/>
                      <a:pt x="17" y="12"/>
                      <a:pt x="21" y="0"/>
                    </a:cubicBezTo>
                    <a:cubicBezTo>
                      <a:pt x="18" y="16"/>
                      <a:pt x="12" y="32"/>
                      <a:pt x="2" y="48"/>
                    </a:cubicBezTo>
                    <a:cubicBezTo>
                      <a:pt x="1" y="42"/>
                      <a:pt x="1" y="37"/>
                      <a:pt x="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7" name="Freeform 139"/>
              <p:cNvSpPr/>
              <p:nvPr/>
            </p:nvSpPr>
            <p:spPr bwMode="auto">
              <a:xfrm>
                <a:off x="7016750" y="1163638"/>
                <a:ext cx="244475" cy="63817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2" y="61"/>
                  </a:cxn>
                  <a:cxn ang="0">
                    <a:pos x="48" y="76"/>
                  </a:cxn>
                  <a:cxn ang="0">
                    <a:pos x="38" y="103"/>
                  </a:cxn>
                  <a:cxn ang="0">
                    <a:pos x="13" y="148"/>
                  </a:cxn>
                  <a:cxn ang="0">
                    <a:pos x="8" y="154"/>
                  </a:cxn>
                  <a:cxn ang="0">
                    <a:pos x="0" y="138"/>
                  </a:cxn>
                  <a:cxn ang="0">
                    <a:pos x="1" y="139"/>
                  </a:cxn>
                  <a:cxn ang="0">
                    <a:pos x="3" y="139"/>
                  </a:cxn>
                  <a:cxn ang="0">
                    <a:pos x="20" y="115"/>
                  </a:cxn>
                  <a:cxn ang="0">
                    <a:pos x="28" y="99"/>
                  </a:cxn>
                  <a:cxn ang="0">
                    <a:pos x="41" y="72"/>
                  </a:cxn>
                  <a:cxn ang="0">
                    <a:pos x="41" y="71"/>
                  </a:cxn>
                  <a:cxn ang="0">
                    <a:pos x="43" y="67"/>
                  </a:cxn>
                  <a:cxn ang="0">
                    <a:pos x="45" y="60"/>
                  </a:cxn>
                  <a:cxn ang="0">
                    <a:pos x="42" y="0"/>
                  </a:cxn>
                  <a:cxn ang="0">
                    <a:pos x="43" y="0"/>
                  </a:cxn>
                </a:cxnLst>
                <a:rect l="0" t="0" r="r" b="b"/>
                <a:pathLst>
                  <a:path w="59" h="154">
                    <a:moveTo>
                      <a:pt x="43" y="0"/>
                    </a:moveTo>
                    <a:cubicBezTo>
                      <a:pt x="56" y="17"/>
                      <a:pt x="59" y="37"/>
                      <a:pt x="52" y="61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5" y="86"/>
                      <a:pt x="41" y="95"/>
                      <a:pt x="38" y="103"/>
                    </a:cubicBezTo>
                    <a:cubicBezTo>
                      <a:pt x="30" y="122"/>
                      <a:pt x="22" y="137"/>
                      <a:pt x="13" y="148"/>
                    </a:cubicBezTo>
                    <a:cubicBezTo>
                      <a:pt x="11" y="150"/>
                      <a:pt x="9" y="152"/>
                      <a:pt x="8" y="154"/>
                    </a:cubicBezTo>
                    <a:cubicBezTo>
                      <a:pt x="5" y="149"/>
                      <a:pt x="3" y="143"/>
                      <a:pt x="0" y="138"/>
                    </a:cubicBezTo>
                    <a:cubicBezTo>
                      <a:pt x="1" y="138"/>
                      <a:pt x="1" y="139"/>
                      <a:pt x="1" y="139"/>
                    </a:cubicBezTo>
                    <a:cubicBezTo>
                      <a:pt x="2" y="139"/>
                      <a:pt x="2" y="139"/>
                      <a:pt x="3" y="139"/>
                    </a:cubicBezTo>
                    <a:cubicBezTo>
                      <a:pt x="7" y="137"/>
                      <a:pt x="12" y="129"/>
                      <a:pt x="20" y="115"/>
                    </a:cubicBezTo>
                    <a:cubicBezTo>
                      <a:pt x="22" y="110"/>
                      <a:pt x="25" y="105"/>
                      <a:pt x="28" y="99"/>
                    </a:cubicBezTo>
                    <a:cubicBezTo>
                      <a:pt x="32" y="91"/>
                      <a:pt x="36" y="82"/>
                      <a:pt x="41" y="72"/>
                    </a:cubicBezTo>
                    <a:cubicBezTo>
                      <a:pt x="41" y="72"/>
                      <a:pt x="41" y="71"/>
                      <a:pt x="41" y="71"/>
                    </a:cubicBezTo>
                    <a:cubicBezTo>
                      <a:pt x="42" y="70"/>
                      <a:pt x="42" y="69"/>
                      <a:pt x="43" y="67"/>
                    </a:cubicBezTo>
                    <a:cubicBezTo>
                      <a:pt x="44" y="65"/>
                      <a:pt x="45" y="62"/>
                      <a:pt x="45" y="60"/>
                    </a:cubicBezTo>
                    <a:cubicBezTo>
                      <a:pt x="50" y="40"/>
                      <a:pt x="49" y="20"/>
                      <a:pt x="42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8" name="Freeform 140"/>
              <p:cNvSpPr/>
              <p:nvPr/>
            </p:nvSpPr>
            <p:spPr bwMode="auto">
              <a:xfrm>
                <a:off x="7078662" y="1441451"/>
                <a:ext cx="53975" cy="19843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3" y="32"/>
                  </a:cxn>
                  <a:cxn ang="0">
                    <a:pos x="5" y="48"/>
                  </a:cxn>
                  <a:cxn ang="0">
                    <a:pos x="3" y="0"/>
                  </a:cxn>
                </a:cxnLst>
                <a:rect l="0" t="0" r="r" b="b"/>
                <a:pathLst>
                  <a:path w="13" h="48">
                    <a:moveTo>
                      <a:pt x="3" y="0"/>
                    </a:moveTo>
                    <a:cubicBezTo>
                      <a:pt x="1" y="14"/>
                      <a:pt x="4" y="25"/>
                      <a:pt x="13" y="32"/>
                    </a:cubicBezTo>
                    <a:cubicBezTo>
                      <a:pt x="10" y="38"/>
                      <a:pt x="7" y="43"/>
                      <a:pt x="5" y="48"/>
                    </a:cubicBezTo>
                    <a:cubicBezTo>
                      <a:pt x="1" y="33"/>
                      <a:pt x="0" y="17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9" name="Freeform 141"/>
              <p:cNvSpPr/>
              <p:nvPr/>
            </p:nvSpPr>
            <p:spPr bwMode="auto">
              <a:xfrm>
                <a:off x="7215187" y="1338263"/>
                <a:ext cx="190500" cy="1412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4"/>
                  </a:cxn>
                  <a:cxn ang="0">
                    <a:pos x="4" y="19"/>
                  </a:cxn>
                  <a:cxn ang="0">
                    <a:pos x="46" y="0"/>
                  </a:cxn>
                  <a:cxn ang="0">
                    <a:pos x="9" y="30"/>
                  </a:cxn>
                  <a:cxn ang="0">
                    <a:pos x="0" y="33"/>
                  </a:cxn>
                </a:cxnLst>
                <a:rect l="0" t="0" r="r" b="b"/>
                <a:pathLst>
                  <a:path w="46" h="34">
                    <a:moveTo>
                      <a:pt x="0" y="33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20"/>
                      <a:pt x="29" y="13"/>
                      <a:pt x="46" y="0"/>
                    </a:cubicBezTo>
                    <a:cubicBezTo>
                      <a:pt x="36" y="13"/>
                      <a:pt x="24" y="23"/>
                      <a:pt x="9" y="30"/>
                    </a:cubicBezTo>
                    <a:cubicBezTo>
                      <a:pt x="6" y="31"/>
                      <a:pt x="4" y="32"/>
                      <a:pt x="0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0" name="Freeform 142"/>
              <p:cNvSpPr/>
              <p:nvPr/>
            </p:nvSpPr>
            <p:spPr bwMode="auto">
              <a:xfrm>
                <a:off x="7372350" y="1590676"/>
                <a:ext cx="49213" cy="2079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30"/>
                  </a:cxn>
                  <a:cxn ang="0">
                    <a:pos x="7" y="50"/>
                  </a:cxn>
                  <a:cxn ang="0">
                    <a:pos x="0" y="0"/>
                  </a:cxn>
                </a:cxnLst>
                <a:rect l="0" t="0" r="r" b="b"/>
                <a:pathLst>
                  <a:path w="12" h="50">
                    <a:moveTo>
                      <a:pt x="0" y="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37"/>
                      <a:pt x="9" y="44"/>
                      <a:pt x="7" y="5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1" name="Freeform 143"/>
              <p:cNvSpPr/>
              <p:nvPr/>
            </p:nvSpPr>
            <p:spPr bwMode="auto">
              <a:xfrm>
                <a:off x="7446962" y="1006476"/>
                <a:ext cx="404813" cy="969963"/>
              </a:xfrm>
              <a:custGeom>
                <a:avLst/>
                <a:gdLst/>
                <a:ahLst/>
                <a:cxnLst>
                  <a:cxn ang="0">
                    <a:pos x="53" y="62"/>
                  </a:cxn>
                  <a:cxn ang="0">
                    <a:pos x="51" y="118"/>
                  </a:cxn>
                  <a:cxn ang="0">
                    <a:pos x="43" y="159"/>
                  </a:cxn>
                  <a:cxn ang="0">
                    <a:pos x="25" y="198"/>
                  </a:cxn>
                  <a:cxn ang="0">
                    <a:pos x="0" y="234"/>
                  </a:cxn>
                  <a:cxn ang="0">
                    <a:pos x="11" y="195"/>
                  </a:cxn>
                  <a:cxn ang="0">
                    <a:pos x="11" y="191"/>
                  </a:cxn>
                  <a:cxn ang="0">
                    <a:pos x="19" y="177"/>
                  </a:cxn>
                  <a:cxn ang="0">
                    <a:pos x="19" y="177"/>
                  </a:cxn>
                  <a:cxn ang="0">
                    <a:pos x="30" y="153"/>
                  </a:cxn>
                  <a:cxn ang="0">
                    <a:pos x="38" y="131"/>
                  </a:cxn>
                  <a:cxn ang="0">
                    <a:pos x="44" y="63"/>
                  </a:cxn>
                  <a:cxn ang="0">
                    <a:pos x="31" y="22"/>
                  </a:cxn>
                  <a:cxn ang="0">
                    <a:pos x="53" y="48"/>
                  </a:cxn>
                  <a:cxn ang="0">
                    <a:pos x="98" y="0"/>
                  </a:cxn>
                  <a:cxn ang="0">
                    <a:pos x="53" y="61"/>
                  </a:cxn>
                  <a:cxn ang="0">
                    <a:pos x="53" y="62"/>
                  </a:cxn>
                </a:cxnLst>
                <a:rect l="0" t="0" r="r" b="b"/>
                <a:pathLst>
                  <a:path w="98" h="234">
                    <a:moveTo>
                      <a:pt x="53" y="62"/>
                    </a:moveTo>
                    <a:cubicBezTo>
                      <a:pt x="56" y="81"/>
                      <a:pt x="55" y="99"/>
                      <a:pt x="51" y="118"/>
                    </a:cubicBezTo>
                    <a:cubicBezTo>
                      <a:pt x="43" y="159"/>
                      <a:pt x="43" y="159"/>
                      <a:pt x="43" y="159"/>
                    </a:cubicBezTo>
                    <a:cubicBezTo>
                      <a:pt x="38" y="174"/>
                      <a:pt x="32" y="187"/>
                      <a:pt x="25" y="198"/>
                    </a:cubicBezTo>
                    <a:cubicBezTo>
                      <a:pt x="18" y="212"/>
                      <a:pt x="9" y="223"/>
                      <a:pt x="0" y="234"/>
                    </a:cubicBezTo>
                    <a:cubicBezTo>
                      <a:pt x="4" y="221"/>
                      <a:pt x="8" y="208"/>
                      <a:pt x="11" y="195"/>
                    </a:cubicBezTo>
                    <a:cubicBezTo>
                      <a:pt x="11" y="194"/>
                      <a:pt x="11" y="192"/>
                      <a:pt x="11" y="191"/>
                    </a:cubicBezTo>
                    <a:cubicBezTo>
                      <a:pt x="14" y="187"/>
                      <a:pt x="17" y="182"/>
                      <a:pt x="19" y="177"/>
                    </a:cubicBezTo>
                    <a:cubicBezTo>
                      <a:pt x="19" y="177"/>
                      <a:pt x="19" y="177"/>
                      <a:pt x="19" y="177"/>
                    </a:cubicBezTo>
                    <a:cubicBezTo>
                      <a:pt x="24" y="169"/>
                      <a:pt x="27" y="161"/>
                      <a:pt x="30" y="153"/>
                    </a:cubicBezTo>
                    <a:cubicBezTo>
                      <a:pt x="33" y="146"/>
                      <a:pt x="36" y="138"/>
                      <a:pt x="38" y="131"/>
                    </a:cubicBezTo>
                    <a:cubicBezTo>
                      <a:pt x="44" y="106"/>
                      <a:pt x="47" y="83"/>
                      <a:pt x="44" y="63"/>
                    </a:cubicBezTo>
                    <a:cubicBezTo>
                      <a:pt x="42" y="48"/>
                      <a:pt x="38" y="34"/>
                      <a:pt x="31" y="22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72" y="34"/>
                      <a:pt x="88" y="18"/>
                      <a:pt x="98" y="0"/>
                    </a:cubicBezTo>
                    <a:cubicBezTo>
                      <a:pt x="88" y="20"/>
                      <a:pt x="72" y="41"/>
                      <a:pt x="53" y="61"/>
                    </a:cubicBezTo>
                    <a:cubicBezTo>
                      <a:pt x="53" y="61"/>
                      <a:pt x="53" y="62"/>
                      <a:pt x="5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2" name="Freeform 144"/>
              <p:cNvSpPr/>
              <p:nvPr/>
            </p:nvSpPr>
            <p:spPr bwMode="auto">
              <a:xfrm>
                <a:off x="7624762" y="1184276"/>
                <a:ext cx="466725" cy="481013"/>
              </a:xfrm>
              <a:custGeom>
                <a:avLst/>
                <a:gdLst/>
                <a:ahLst/>
                <a:cxnLst>
                  <a:cxn ang="0">
                    <a:pos x="38" y="58"/>
                  </a:cxn>
                  <a:cxn ang="0">
                    <a:pos x="61" y="39"/>
                  </a:cxn>
                  <a:cxn ang="0">
                    <a:pos x="63" y="37"/>
                  </a:cxn>
                  <a:cxn ang="0">
                    <a:pos x="107" y="0"/>
                  </a:cxn>
                  <a:cxn ang="0">
                    <a:pos x="67" y="44"/>
                  </a:cxn>
                  <a:cxn ang="0">
                    <a:pos x="113" y="35"/>
                  </a:cxn>
                  <a:cxn ang="0">
                    <a:pos x="69" y="56"/>
                  </a:cxn>
                  <a:cxn ang="0">
                    <a:pos x="60" y="56"/>
                  </a:cxn>
                  <a:cxn ang="0">
                    <a:pos x="42" y="64"/>
                  </a:cxn>
                  <a:cxn ang="0">
                    <a:pos x="10" y="97"/>
                  </a:cxn>
                  <a:cxn ang="0">
                    <a:pos x="0" y="115"/>
                  </a:cxn>
                  <a:cxn ang="0">
                    <a:pos x="0" y="116"/>
                  </a:cxn>
                  <a:cxn ang="0">
                    <a:pos x="8" y="75"/>
                  </a:cxn>
                  <a:cxn ang="0">
                    <a:pos x="38" y="58"/>
                  </a:cxn>
                </a:cxnLst>
                <a:rect l="0" t="0" r="r" b="b"/>
                <a:pathLst>
                  <a:path w="113" h="116">
                    <a:moveTo>
                      <a:pt x="38" y="58"/>
                    </a:moveTo>
                    <a:cubicBezTo>
                      <a:pt x="48" y="52"/>
                      <a:pt x="55" y="46"/>
                      <a:pt x="61" y="39"/>
                    </a:cubicBezTo>
                    <a:cubicBezTo>
                      <a:pt x="62" y="38"/>
                      <a:pt x="62" y="38"/>
                      <a:pt x="63" y="37"/>
                    </a:cubicBezTo>
                    <a:cubicBezTo>
                      <a:pt x="72" y="22"/>
                      <a:pt x="87" y="10"/>
                      <a:pt x="107" y="0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81" y="47"/>
                      <a:pt x="96" y="44"/>
                      <a:pt x="113" y="35"/>
                    </a:cubicBezTo>
                    <a:cubicBezTo>
                      <a:pt x="102" y="47"/>
                      <a:pt x="87" y="54"/>
                      <a:pt x="69" y="56"/>
                    </a:cubicBezTo>
                    <a:cubicBezTo>
                      <a:pt x="66" y="56"/>
                      <a:pt x="63" y="56"/>
                      <a:pt x="60" y="56"/>
                    </a:cubicBezTo>
                    <a:cubicBezTo>
                      <a:pt x="53" y="58"/>
                      <a:pt x="47" y="61"/>
                      <a:pt x="42" y="64"/>
                    </a:cubicBezTo>
                    <a:cubicBezTo>
                      <a:pt x="29" y="72"/>
                      <a:pt x="19" y="83"/>
                      <a:pt x="10" y="97"/>
                    </a:cubicBezTo>
                    <a:cubicBezTo>
                      <a:pt x="6" y="102"/>
                      <a:pt x="3" y="109"/>
                      <a:pt x="0" y="11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9" y="70"/>
                      <a:pt x="29" y="64"/>
                      <a:pt x="38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3" name="Freeform 145"/>
              <p:cNvSpPr/>
              <p:nvPr/>
            </p:nvSpPr>
            <p:spPr bwMode="auto">
              <a:xfrm>
                <a:off x="7264400" y="895351"/>
                <a:ext cx="215900" cy="244475"/>
              </a:xfrm>
              <a:custGeom>
                <a:avLst/>
                <a:gdLst/>
                <a:ahLst/>
                <a:cxnLst>
                  <a:cxn ang="0">
                    <a:pos x="52" y="59"/>
                  </a:cxn>
                  <a:cxn ang="0">
                    <a:pos x="0" y="0"/>
                  </a:cxn>
                  <a:cxn ang="0">
                    <a:pos x="51" y="46"/>
                  </a:cxn>
                  <a:cxn ang="0">
                    <a:pos x="52" y="51"/>
                  </a:cxn>
                  <a:cxn ang="0">
                    <a:pos x="52" y="57"/>
                  </a:cxn>
                  <a:cxn ang="0">
                    <a:pos x="52" y="59"/>
                  </a:cxn>
                </a:cxnLst>
                <a:rect l="0" t="0" r="r" b="b"/>
                <a:pathLst>
                  <a:path w="52" h="59">
                    <a:moveTo>
                      <a:pt x="52" y="5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7"/>
                      <a:pt x="52" y="49"/>
                      <a:pt x="52" y="51"/>
                    </a:cubicBezTo>
                    <a:cubicBezTo>
                      <a:pt x="52" y="53"/>
                      <a:pt x="52" y="55"/>
                      <a:pt x="52" y="57"/>
                    </a:cubicBezTo>
                    <a:lnTo>
                      <a:pt x="52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4" name="Freeform 146"/>
              <p:cNvSpPr/>
              <p:nvPr/>
            </p:nvSpPr>
            <p:spPr bwMode="auto">
              <a:xfrm>
                <a:off x="7459662" y="666751"/>
                <a:ext cx="131763" cy="21907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9"/>
                  </a:cxn>
                  <a:cxn ang="0">
                    <a:pos x="32" y="0"/>
                  </a:cxn>
                  <a:cxn ang="0">
                    <a:pos x="2" y="53"/>
                  </a:cxn>
                  <a:cxn ang="0">
                    <a:pos x="1" y="45"/>
                  </a:cxn>
                  <a:cxn ang="0">
                    <a:pos x="0" y="39"/>
                  </a:cxn>
                </a:cxnLst>
                <a:rect l="0" t="0" r="r" b="b"/>
                <a:pathLst>
                  <a:path w="32" h="53"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0"/>
                      <a:pt x="1" y="48"/>
                      <a:pt x="1" y="45"/>
                    </a:cubicBezTo>
                    <a:cubicBezTo>
                      <a:pt x="0" y="43"/>
                      <a:pt x="0" y="41"/>
                      <a:pt x="0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5" name="Freeform 147"/>
              <p:cNvSpPr/>
              <p:nvPr/>
            </p:nvSpPr>
            <p:spPr bwMode="auto">
              <a:xfrm>
                <a:off x="6573837" y="811213"/>
                <a:ext cx="298450" cy="381000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64" y="57"/>
                  </a:cxn>
                  <a:cxn ang="0">
                    <a:pos x="67" y="62"/>
                  </a:cxn>
                  <a:cxn ang="0">
                    <a:pos x="69" y="65"/>
                  </a:cxn>
                  <a:cxn ang="0">
                    <a:pos x="72" y="69"/>
                  </a:cxn>
                  <a:cxn ang="0">
                    <a:pos x="71" y="92"/>
                  </a:cxn>
                  <a:cxn ang="0">
                    <a:pos x="0" y="0"/>
                  </a:cxn>
                  <a:cxn ang="0">
                    <a:pos x="58" y="61"/>
                  </a:cxn>
                  <a:cxn ang="0">
                    <a:pos x="40" y="13"/>
                  </a:cxn>
                </a:cxnLst>
                <a:rect l="0" t="0" r="r" b="b"/>
                <a:pathLst>
                  <a:path w="72" h="92">
                    <a:moveTo>
                      <a:pt x="40" y="13"/>
                    </a:moveTo>
                    <a:cubicBezTo>
                      <a:pt x="48" y="30"/>
                      <a:pt x="56" y="44"/>
                      <a:pt x="64" y="57"/>
                    </a:cubicBezTo>
                    <a:cubicBezTo>
                      <a:pt x="65" y="59"/>
                      <a:pt x="66" y="60"/>
                      <a:pt x="67" y="62"/>
                    </a:cubicBezTo>
                    <a:cubicBezTo>
                      <a:pt x="68" y="63"/>
                      <a:pt x="68" y="64"/>
                      <a:pt x="69" y="65"/>
                    </a:cubicBezTo>
                    <a:cubicBezTo>
                      <a:pt x="70" y="66"/>
                      <a:pt x="71" y="68"/>
                      <a:pt x="72" y="69"/>
                    </a:cubicBezTo>
                    <a:cubicBezTo>
                      <a:pt x="71" y="77"/>
                      <a:pt x="71" y="85"/>
                      <a:pt x="71" y="92"/>
                    </a:cubicBezTo>
                    <a:cubicBezTo>
                      <a:pt x="44" y="68"/>
                      <a:pt x="20" y="37"/>
                      <a:pt x="0" y="0"/>
                    </a:cubicBezTo>
                    <a:cubicBezTo>
                      <a:pt x="18" y="27"/>
                      <a:pt x="37" y="47"/>
                      <a:pt x="58" y="61"/>
                    </a:cubicBezTo>
                    <a:lnTo>
                      <a:pt x="4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6" name="Freeform 148"/>
              <p:cNvSpPr/>
              <p:nvPr/>
            </p:nvSpPr>
            <p:spPr bwMode="auto">
              <a:xfrm>
                <a:off x="6846887" y="1806576"/>
                <a:ext cx="166688" cy="157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18"/>
                  </a:cxn>
                  <a:cxn ang="0">
                    <a:pos x="40" y="38"/>
                  </a:cxn>
                  <a:cxn ang="0">
                    <a:pos x="0" y="0"/>
                  </a:cxn>
                </a:cxnLst>
                <a:rect l="0" t="0" r="r" b="b"/>
                <a:pathLst>
                  <a:path w="40" h="38">
                    <a:moveTo>
                      <a:pt x="0" y="0"/>
                    </a:moveTo>
                    <a:cubicBezTo>
                      <a:pt x="11" y="7"/>
                      <a:pt x="22" y="13"/>
                      <a:pt x="32" y="18"/>
                    </a:cubicBezTo>
                    <a:cubicBezTo>
                      <a:pt x="35" y="25"/>
                      <a:pt x="37" y="31"/>
                      <a:pt x="40" y="38"/>
                    </a:cubicBezTo>
                    <a:cubicBezTo>
                      <a:pt x="25" y="26"/>
                      <a:pt x="12" y="14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7" name="Freeform 149"/>
              <p:cNvSpPr/>
              <p:nvPr/>
            </p:nvSpPr>
            <p:spPr bwMode="auto">
              <a:xfrm>
                <a:off x="7140575" y="1847851"/>
                <a:ext cx="82550" cy="16192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7" y="39"/>
                  </a:cxn>
                  <a:cxn ang="0">
                    <a:pos x="0" y="29"/>
                  </a:cxn>
                  <a:cxn ang="0">
                    <a:pos x="20" y="0"/>
                  </a:cxn>
                </a:cxnLst>
                <a:rect l="0" t="0" r="r" b="b"/>
                <a:pathLst>
                  <a:path w="20" h="39">
                    <a:moveTo>
                      <a:pt x="20" y="0"/>
                    </a:moveTo>
                    <a:cubicBezTo>
                      <a:pt x="17" y="13"/>
                      <a:pt x="12" y="26"/>
                      <a:pt x="7" y="39"/>
                    </a:cubicBezTo>
                    <a:cubicBezTo>
                      <a:pt x="4" y="36"/>
                      <a:pt x="2" y="33"/>
                      <a:pt x="0" y="29"/>
                    </a:cubicBezTo>
                    <a:cubicBezTo>
                      <a:pt x="9" y="19"/>
                      <a:pt x="16" y="9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  <p:grpSp>
          <p:nvGrpSpPr>
            <p:cNvPr id="6" name="Group 199"/>
            <p:cNvGrpSpPr/>
            <p:nvPr/>
          </p:nvGrpSpPr>
          <p:grpSpPr>
            <a:xfrm>
              <a:off x="5818187" y="438150"/>
              <a:ext cx="2749550" cy="1981201"/>
              <a:chOff x="5818187" y="438150"/>
              <a:chExt cx="2749550" cy="1981201"/>
            </a:xfrm>
            <a:grpFill/>
          </p:grpSpPr>
          <p:sp>
            <p:nvSpPr>
              <p:cNvPr id="7" name="Freeform 150"/>
              <p:cNvSpPr/>
              <p:nvPr/>
            </p:nvSpPr>
            <p:spPr bwMode="auto">
              <a:xfrm>
                <a:off x="7818437" y="919163"/>
                <a:ext cx="136525" cy="174625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27" y="29"/>
                  </a:cxn>
                  <a:cxn ang="0">
                    <a:pos x="22" y="35"/>
                  </a:cxn>
                  <a:cxn ang="0">
                    <a:pos x="15" y="40"/>
                  </a:cxn>
                  <a:cxn ang="0">
                    <a:pos x="7" y="42"/>
                  </a:cxn>
                  <a:cxn ang="0">
                    <a:pos x="19" y="19"/>
                  </a:cxn>
                  <a:cxn ang="0">
                    <a:pos x="3" y="42"/>
                  </a:cxn>
                  <a:cxn ang="0">
                    <a:pos x="1" y="26"/>
                  </a:cxn>
                  <a:cxn ang="0">
                    <a:pos x="3" y="17"/>
                  </a:cxn>
                  <a:cxn ang="0">
                    <a:pos x="8" y="11"/>
                  </a:cxn>
                  <a:cxn ang="0">
                    <a:pos x="13" y="7"/>
                  </a:cxn>
                  <a:cxn ang="0">
                    <a:pos x="25" y="2"/>
                  </a:cxn>
                  <a:cxn ang="0">
                    <a:pos x="32" y="0"/>
                  </a:cxn>
                  <a:cxn ang="0">
                    <a:pos x="33" y="0"/>
                  </a:cxn>
                  <a:cxn ang="0">
                    <a:pos x="30" y="7"/>
                  </a:cxn>
                  <a:cxn ang="0">
                    <a:pos x="30" y="17"/>
                  </a:cxn>
                  <a:cxn ang="0">
                    <a:pos x="30" y="21"/>
                  </a:cxn>
                </a:cxnLst>
                <a:rect l="0" t="0" r="r" b="b"/>
                <a:pathLst>
                  <a:path w="33" h="42">
                    <a:moveTo>
                      <a:pt x="30" y="21"/>
                    </a:moveTo>
                    <a:cubicBezTo>
                      <a:pt x="29" y="24"/>
                      <a:pt x="28" y="26"/>
                      <a:pt x="27" y="29"/>
                    </a:cubicBezTo>
                    <a:cubicBezTo>
                      <a:pt x="26" y="31"/>
                      <a:pt x="24" y="33"/>
                      <a:pt x="22" y="35"/>
                    </a:cubicBezTo>
                    <a:cubicBezTo>
                      <a:pt x="20" y="37"/>
                      <a:pt x="18" y="39"/>
                      <a:pt x="15" y="40"/>
                    </a:cubicBezTo>
                    <a:cubicBezTo>
                      <a:pt x="13" y="41"/>
                      <a:pt x="10" y="42"/>
                      <a:pt x="7" y="42"/>
                    </a:cubicBezTo>
                    <a:cubicBezTo>
                      <a:pt x="9" y="34"/>
                      <a:pt x="13" y="26"/>
                      <a:pt x="19" y="19"/>
                    </a:cubicBezTo>
                    <a:cubicBezTo>
                      <a:pt x="10" y="26"/>
                      <a:pt x="5" y="34"/>
                      <a:pt x="3" y="42"/>
                    </a:cubicBezTo>
                    <a:cubicBezTo>
                      <a:pt x="1" y="36"/>
                      <a:pt x="0" y="30"/>
                      <a:pt x="1" y="26"/>
                    </a:cubicBezTo>
                    <a:cubicBezTo>
                      <a:pt x="1" y="23"/>
                      <a:pt x="2" y="20"/>
                      <a:pt x="3" y="17"/>
                    </a:cubicBezTo>
                    <a:cubicBezTo>
                      <a:pt x="4" y="15"/>
                      <a:pt x="6" y="13"/>
                      <a:pt x="8" y="11"/>
                    </a:cubicBezTo>
                    <a:cubicBezTo>
                      <a:pt x="10" y="10"/>
                      <a:pt x="12" y="8"/>
                      <a:pt x="13" y="7"/>
                    </a:cubicBezTo>
                    <a:cubicBezTo>
                      <a:pt x="16" y="6"/>
                      <a:pt x="19" y="4"/>
                      <a:pt x="25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5"/>
                      <a:pt x="30" y="7"/>
                    </a:cubicBezTo>
                    <a:cubicBezTo>
                      <a:pt x="30" y="10"/>
                      <a:pt x="30" y="13"/>
                      <a:pt x="30" y="17"/>
                    </a:cubicBezTo>
                    <a:cubicBezTo>
                      <a:pt x="30" y="18"/>
                      <a:pt x="30" y="20"/>
                      <a:pt x="30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8" name="Freeform 151"/>
              <p:cNvSpPr/>
              <p:nvPr/>
            </p:nvSpPr>
            <p:spPr bwMode="auto">
              <a:xfrm>
                <a:off x="7013575" y="777876"/>
                <a:ext cx="288925" cy="203200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70" y="44"/>
                  </a:cxn>
                  <a:cxn ang="0">
                    <a:pos x="32" y="21"/>
                  </a:cxn>
                  <a:cxn ang="0">
                    <a:pos x="65" y="47"/>
                  </a:cxn>
                  <a:cxn ang="0">
                    <a:pos x="51" y="49"/>
                  </a:cxn>
                  <a:cxn ang="0">
                    <a:pos x="38" y="47"/>
                  </a:cxn>
                  <a:cxn ang="0">
                    <a:pos x="27" y="41"/>
                  </a:cxn>
                  <a:cxn ang="0">
                    <a:pos x="18" y="31"/>
                  </a:cxn>
                  <a:cxn ang="0">
                    <a:pos x="15" y="25"/>
                  </a:cxn>
                  <a:cxn ang="0">
                    <a:pos x="8" y="1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3" y="1"/>
                  </a:cxn>
                  <a:cxn ang="0">
                    <a:pos x="33" y="1"/>
                  </a:cxn>
                  <a:cxn ang="0">
                    <a:pos x="43" y="3"/>
                  </a:cxn>
                  <a:cxn ang="0">
                    <a:pos x="54" y="9"/>
                  </a:cxn>
                  <a:cxn ang="0">
                    <a:pos x="63" y="19"/>
                  </a:cxn>
                </a:cxnLst>
                <a:rect l="0" t="0" r="r" b="b"/>
                <a:pathLst>
                  <a:path w="70" h="49">
                    <a:moveTo>
                      <a:pt x="63" y="19"/>
                    </a:moveTo>
                    <a:cubicBezTo>
                      <a:pt x="67" y="25"/>
                      <a:pt x="69" y="33"/>
                      <a:pt x="70" y="44"/>
                    </a:cubicBezTo>
                    <a:cubicBezTo>
                      <a:pt x="62" y="33"/>
                      <a:pt x="49" y="25"/>
                      <a:pt x="32" y="21"/>
                    </a:cubicBezTo>
                    <a:cubicBezTo>
                      <a:pt x="45" y="28"/>
                      <a:pt x="56" y="37"/>
                      <a:pt x="65" y="47"/>
                    </a:cubicBezTo>
                    <a:cubicBezTo>
                      <a:pt x="60" y="48"/>
                      <a:pt x="56" y="49"/>
                      <a:pt x="51" y="49"/>
                    </a:cubicBezTo>
                    <a:cubicBezTo>
                      <a:pt x="46" y="49"/>
                      <a:pt x="42" y="48"/>
                      <a:pt x="38" y="47"/>
                    </a:cubicBezTo>
                    <a:cubicBezTo>
                      <a:pt x="34" y="45"/>
                      <a:pt x="30" y="43"/>
                      <a:pt x="27" y="41"/>
                    </a:cubicBezTo>
                    <a:cubicBezTo>
                      <a:pt x="24" y="38"/>
                      <a:pt x="21" y="34"/>
                      <a:pt x="18" y="31"/>
                    </a:cubicBezTo>
                    <a:cubicBezTo>
                      <a:pt x="17" y="29"/>
                      <a:pt x="16" y="27"/>
                      <a:pt x="15" y="25"/>
                    </a:cubicBezTo>
                    <a:cubicBezTo>
                      <a:pt x="13" y="20"/>
                      <a:pt x="11" y="16"/>
                      <a:pt x="8" y="11"/>
                    </a:cubicBezTo>
                    <a:cubicBezTo>
                      <a:pt x="7" y="7"/>
                      <a:pt x="5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22" y="0"/>
                      <a:pt x="29" y="0"/>
                      <a:pt x="33" y="1"/>
                    </a:cubicBezTo>
                    <a:cubicBezTo>
                      <a:pt x="36" y="1"/>
                      <a:pt x="40" y="2"/>
                      <a:pt x="43" y="3"/>
                    </a:cubicBezTo>
                    <a:cubicBezTo>
                      <a:pt x="47" y="5"/>
                      <a:pt x="51" y="7"/>
                      <a:pt x="54" y="9"/>
                    </a:cubicBezTo>
                    <a:cubicBezTo>
                      <a:pt x="58" y="12"/>
                      <a:pt x="61" y="15"/>
                      <a:pt x="63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9" name="Freeform 152"/>
              <p:cNvSpPr/>
              <p:nvPr/>
            </p:nvSpPr>
            <p:spPr bwMode="auto">
              <a:xfrm>
                <a:off x="7810500" y="1549401"/>
                <a:ext cx="100013" cy="165100"/>
              </a:xfrm>
              <a:custGeom>
                <a:avLst/>
                <a:gdLst/>
                <a:ahLst/>
                <a:cxnLst>
                  <a:cxn ang="0">
                    <a:pos x="24" y="19"/>
                  </a:cxn>
                  <a:cxn ang="0">
                    <a:pos x="23" y="26"/>
                  </a:cxn>
                  <a:cxn ang="0">
                    <a:pos x="19" y="32"/>
                  </a:cxn>
                  <a:cxn ang="0">
                    <a:pos x="14" y="37"/>
                  </a:cxn>
                  <a:cxn ang="0">
                    <a:pos x="7" y="40"/>
                  </a:cxn>
                  <a:cxn ang="0">
                    <a:pos x="15" y="19"/>
                  </a:cxn>
                  <a:cxn ang="0">
                    <a:pos x="4" y="40"/>
                  </a:cxn>
                  <a:cxn ang="0">
                    <a:pos x="0" y="27"/>
                  </a:cxn>
                  <a:cxn ang="0">
                    <a:pos x="1" y="19"/>
                  </a:cxn>
                  <a:cxn ang="0">
                    <a:pos x="4" y="14"/>
                  </a:cxn>
                  <a:cxn ang="0">
                    <a:pos x="8" y="9"/>
                  </a:cxn>
                  <a:cxn ang="0">
                    <a:pos x="18" y="4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3" y="7"/>
                  </a:cxn>
                  <a:cxn ang="0">
                    <a:pos x="24" y="15"/>
                  </a:cxn>
                  <a:cxn ang="0">
                    <a:pos x="24" y="19"/>
                  </a:cxn>
                </a:cxnLst>
                <a:rect l="0" t="0" r="r" b="b"/>
                <a:pathLst>
                  <a:path w="24" h="40">
                    <a:moveTo>
                      <a:pt x="24" y="19"/>
                    </a:moveTo>
                    <a:cubicBezTo>
                      <a:pt x="24" y="21"/>
                      <a:pt x="23" y="23"/>
                      <a:pt x="23" y="26"/>
                    </a:cubicBezTo>
                    <a:cubicBezTo>
                      <a:pt x="22" y="28"/>
                      <a:pt x="21" y="30"/>
                      <a:pt x="19" y="32"/>
                    </a:cubicBezTo>
                    <a:cubicBezTo>
                      <a:pt x="18" y="34"/>
                      <a:pt x="16" y="35"/>
                      <a:pt x="14" y="37"/>
                    </a:cubicBezTo>
                    <a:cubicBezTo>
                      <a:pt x="12" y="38"/>
                      <a:pt x="10" y="39"/>
                      <a:pt x="7" y="40"/>
                    </a:cubicBezTo>
                    <a:cubicBezTo>
                      <a:pt x="8" y="33"/>
                      <a:pt x="11" y="26"/>
                      <a:pt x="15" y="19"/>
                    </a:cubicBezTo>
                    <a:cubicBezTo>
                      <a:pt x="8" y="26"/>
                      <a:pt x="5" y="33"/>
                      <a:pt x="4" y="40"/>
                    </a:cubicBezTo>
                    <a:cubicBezTo>
                      <a:pt x="1" y="35"/>
                      <a:pt x="0" y="30"/>
                      <a:pt x="0" y="27"/>
                    </a:cubicBezTo>
                    <a:cubicBezTo>
                      <a:pt x="0" y="24"/>
                      <a:pt x="0" y="22"/>
                      <a:pt x="1" y="19"/>
                    </a:cubicBezTo>
                    <a:cubicBezTo>
                      <a:pt x="2" y="17"/>
                      <a:pt x="3" y="15"/>
                      <a:pt x="4" y="14"/>
                    </a:cubicBezTo>
                    <a:cubicBezTo>
                      <a:pt x="6" y="12"/>
                      <a:pt x="7" y="10"/>
                      <a:pt x="8" y="9"/>
                    </a:cubicBezTo>
                    <a:cubicBezTo>
                      <a:pt x="10" y="8"/>
                      <a:pt x="13" y="6"/>
                      <a:pt x="18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3"/>
                      <a:pt x="22" y="5"/>
                      <a:pt x="23" y="7"/>
                    </a:cubicBezTo>
                    <a:cubicBezTo>
                      <a:pt x="23" y="10"/>
                      <a:pt x="23" y="12"/>
                      <a:pt x="24" y="15"/>
                    </a:cubicBezTo>
                    <a:cubicBezTo>
                      <a:pt x="24" y="16"/>
                      <a:pt x="24" y="17"/>
                      <a:pt x="2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0" name="Freeform 153"/>
              <p:cNvSpPr/>
              <p:nvPr/>
            </p:nvSpPr>
            <p:spPr bwMode="auto">
              <a:xfrm>
                <a:off x="7315200" y="1516063"/>
                <a:ext cx="85725" cy="141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3" y="7"/>
                  </a:cxn>
                  <a:cxn ang="0">
                    <a:pos x="17" y="11"/>
                  </a:cxn>
                  <a:cxn ang="0">
                    <a:pos x="19" y="16"/>
                  </a:cxn>
                  <a:cxn ang="0">
                    <a:pos x="21" y="23"/>
                  </a:cxn>
                  <a:cxn ang="0">
                    <a:pos x="17" y="34"/>
                  </a:cxn>
                  <a:cxn ang="0">
                    <a:pos x="8" y="16"/>
                  </a:cxn>
                  <a:cxn ang="0">
                    <a:pos x="14" y="34"/>
                  </a:cxn>
                  <a:cxn ang="0">
                    <a:pos x="8" y="32"/>
                  </a:cxn>
                  <a:cxn ang="0">
                    <a:pos x="3" y="27"/>
                  </a:cxn>
                  <a:cxn ang="0">
                    <a:pos x="1" y="22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21" h="34">
                    <a:moveTo>
                      <a:pt x="0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9" y="5"/>
                      <a:pt x="12" y="6"/>
                      <a:pt x="13" y="7"/>
                    </a:cubicBezTo>
                    <a:cubicBezTo>
                      <a:pt x="14" y="8"/>
                      <a:pt x="16" y="10"/>
                      <a:pt x="17" y="11"/>
                    </a:cubicBezTo>
                    <a:cubicBezTo>
                      <a:pt x="18" y="13"/>
                      <a:pt x="19" y="14"/>
                      <a:pt x="19" y="16"/>
                    </a:cubicBezTo>
                    <a:cubicBezTo>
                      <a:pt x="20" y="18"/>
                      <a:pt x="21" y="21"/>
                      <a:pt x="21" y="23"/>
                    </a:cubicBezTo>
                    <a:cubicBezTo>
                      <a:pt x="21" y="26"/>
                      <a:pt x="20" y="30"/>
                      <a:pt x="17" y="34"/>
                    </a:cubicBezTo>
                    <a:cubicBezTo>
                      <a:pt x="17" y="28"/>
                      <a:pt x="14" y="22"/>
                      <a:pt x="8" y="16"/>
                    </a:cubicBezTo>
                    <a:cubicBezTo>
                      <a:pt x="11" y="22"/>
                      <a:pt x="13" y="28"/>
                      <a:pt x="14" y="34"/>
                    </a:cubicBezTo>
                    <a:cubicBezTo>
                      <a:pt x="12" y="34"/>
                      <a:pt x="10" y="33"/>
                      <a:pt x="8" y="32"/>
                    </a:cubicBezTo>
                    <a:cubicBezTo>
                      <a:pt x="6" y="30"/>
                      <a:pt x="5" y="29"/>
                      <a:pt x="3" y="27"/>
                    </a:cubicBezTo>
                    <a:cubicBezTo>
                      <a:pt x="2" y="26"/>
                      <a:pt x="1" y="24"/>
                      <a:pt x="1" y="22"/>
                    </a:cubicBezTo>
                    <a:cubicBezTo>
                      <a:pt x="0" y="20"/>
                      <a:pt x="0" y="18"/>
                      <a:pt x="0" y="16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1" name="Freeform 154"/>
              <p:cNvSpPr/>
              <p:nvPr/>
            </p:nvSpPr>
            <p:spPr bwMode="auto">
              <a:xfrm>
                <a:off x="8281987" y="1412876"/>
                <a:ext cx="112713" cy="203200"/>
              </a:xfrm>
              <a:custGeom>
                <a:avLst/>
                <a:gdLst/>
                <a:ahLst/>
                <a:cxnLst>
                  <a:cxn ang="0">
                    <a:pos x="25" y="35"/>
                  </a:cxn>
                  <a:cxn ang="0">
                    <a:pos x="24" y="37"/>
                  </a:cxn>
                  <a:cxn ang="0">
                    <a:pos x="19" y="43"/>
                  </a:cxn>
                  <a:cxn ang="0">
                    <a:pos x="11" y="48"/>
                  </a:cxn>
                  <a:cxn ang="0">
                    <a:pos x="16" y="22"/>
                  </a:cxn>
                  <a:cxn ang="0">
                    <a:pos x="8" y="49"/>
                  </a:cxn>
                  <a:cxn ang="0">
                    <a:pos x="1" y="34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2" y="22"/>
                  </a:cxn>
                  <a:cxn ang="0">
                    <a:pos x="3" y="18"/>
                  </a:cxn>
                  <a:cxn ang="0">
                    <a:pos x="7" y="12"/>
                  </a:cxn>
                  <a:cxn ang="0">
                    <a:pos x="17" y="4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8"/>
                  </a:cxn>
                  <a:cxn ang="0">
                    <a:pos x="26" y="16"/>
                  </a:cxn>
                  <a:cxn ang="0">
                    <a:pos x="27" y="21"/>
                  </a:cxn>
                  <a:cxn ang="0">
                    <a:pos x="27" y="28"/>
                  </a:cxn>
                  <a:cxn ang="0">
                    <a:pos x="27" y="29"/>
                  </a:cxn>
                  <a:cxn ang="0">
                    <a:pos x="25" y="35"/>
                  </a:cxn>
                </a:cxnLst>
                <a:rect l="0" t="0" r="r" b="b"/>
                <a:pathLst>
                  <a:path w="27" h="49">
                    <a:moveTo>
                      <a:pt x="25" y="35"/>
                    </a:moveTo>
                    <a:cubicBezTo>
                      <a:pt x="25" y="35"/>
                      <a:pt x="24" y="36"/>
                      <a:pt x="24" y="37"/>
                    </a:cubicBezTo>
                    <a:cubicBezTo>
                      <a:pt x="23" y="39"/>
                      <a:pt x="21" y="41"/>
                      <a:pt x="19" y="43"/>
                    </a:cubicBezTo>
                    <a:cubicBezTo>
                      <a:pt x="17" y="45"/>
                      <a:pt x="14" y="47"/>
                      <a:pt x="11" y="48"/>
                    </a:cubicBezTo>
                    <a:cubicBezTo>
                      <a:pt x="11" y="39"/>
                      <a:pt x="13" y="31"/>
                      <a:pt x="16" y="22"/>
                    </a:cubicBezTo>
                    <a:cubicBezTo>
                      <a:pt x="10" y="31"/>
                      <a:pt x="7" y="40"/>
                      <a:pt x="8" y="49"/>
                    </a:cubicBezTo>
                    <a:cubicBezTo>
                      <a:pt x="4" y="43"/>
                      <a:pt x="1" y="38"/>
                      <a:pt x="1" y="34"/>
                    </a:cubicBezTo>
                    <a:cubicBezTo>
                      <a:pt x="0" y="32"/>
                      <a:pt x="0" y="30"/>
                      <a:pt x="0" y="28"/>
                    </a:cubicBezTo>
                    <a:cubicBezTo>
                      <a:pt x="0" y="27"/>
                      <a:pt x="1" y="26"/>
                      <a:pt x="1" y="25"/>
                    </a:cubicBezTo>
                    <a:cubicBezTo>
                      <a:pt x="1" y="24"/>
                      <a:pt x="1" y="23"/>
                      <a:pt x="2" y="22"/>
                    </a:cubicBezTo>
                    <a:cubicBezTo>
                      <a:pt x="2" y="21"/>
                      <a:pt x="3" y="20"/>
                      <a:pt x="3" y="18"/>
                    </a:cubicBezTo>
                    <a:cubicBezTo>
                      <a:pt x="4" y="16"/>
                      <a:pt x="6" y="14"/>
                      <a:pt x="7" y="12"/>
                    </a:cubicBezTo>
                    <a:cubicBezTo>
                      <a:pt x="9" y="11"/>
                      <a:pt x="12" y="8"/>
                      <a:pt x="17" y="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3"/>
                      <a:pt x="22" y="5"/>
                      <a:pt x="23" y="8"/>
                    </a:cubicBezTo>
                    <a:cubicBezTo>
                      <a:pt x="24" y="11"/>
                      <a:pt x="25" y="13"/>
                      <a:pt x="26" y="16"/>
                    </a:cubicBezTo>
                    <a:cubicBezTo>
                      <a:pt x="26" y="18"/>
                      <a:pt x="27" y="19"/>
                      <a:pt x="27" y="21"/>
                    </a:cubicBezTo>
                    <a:cubicBezTo>
                      <a:pt x="27" y="23"/>
                      <a:pt x="27" y="26"/>
                      <a:pt x="27" y="28"/>
                    </a:cubicBezTo>
                    <a:cubicBezTo>
                      <a:pt x="27" y="28"/>
                      <a:pt x="27" y="29"/>
                      <a:pt x="27" y="29"/>
                    </a:cubicBezTo>
                    <a:cubicBezTo>
                      <a:pt x="26" y="31"/>
                      <a:pt x="26" y="33"/>
                      <a:pt x="25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2" name="Freeform 155"/>
              <p:cNvSpPr/>
              <p:nvPr/>
            </p:nvSpPr>
            <p:spPr bwMode="auto">
              <a:xfrm>
                <a:off x="8067675" y="1276351"/>
                <a:ext cx="231775" cy="139700"/>
              </a:xfrm>
              <a:custGeom>
                <a:avLst/>
                <a:gdLst/>
                <a:ahLst/>
                <a:cxnLst>
                  <a:cxn ang="0">
                    <a:pos x="56" y="6"/>
                  </a:cxn>
                  <a:cxn ang="0">
                    <a:pos x="56" y="6"/>
                  </a:cxn>
                  <a:cxn ang="0">
                    <a:pos x="49" y="12"/>
                  </a:cxn>
                  <a:cxn ang="0">
                    <a:pos x="43" y="21"/>
                  </a:cxn>
                  <a:cxn ang="0">
                    <a:pos x="39" y="25"/>
                  </a:cxn>
                  <a:cxn ang="0">
                    <a:pos x="32" y="30"/>
                  </a:cxn>
                  <a:cxn ang="0">
                    <a:pos x="23" y="33"/>
                  </a:cxn>
                  <a:cxn ang="0">
                    <a:pos x="13" y="33"/>
                  </a:cxn>
                  <a:cxn ang="0">
                    <a:pos x="3" y="29"/>
                  </a:cxn>
                  <a:cxn ang="0">
                    <a:pos x="30" y="15"/>
                  </a:cxn>
                  <a:cxn ang="0">
                    <a:pos x="0" y="27"/>
                  </a:cxn>
                  <a:cxn ang="0">
                    <a:pos x="8" y="10"/>
                  </a:cxn>
                  <a:cxn ang="0">
                    <a:pos x="17" y="4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7" y="4"/>
                  </a:cxn>
                  <a:cxn ang="0">
                    <a:pos x="56" y="6"/>
                  </a:cxn>
                </a:cxnLst>
                <a:rect l="0" t="0" r="r" b="b"/>
                <a:pathLst>
                  <a:path w="56" h="34">
                    <a:moveTo>
                      <a:pt x="56" y="6"/>
                    </a:moveTo>
                    <a:cubicBezTo>
                      <a:pt x="56" y="6"/>
                      <a:pt x="56" y="6"/>
                      <a:pt x="56" y="6"/>
                    </a:cubicBezTo>
                    <a:cubicBezTo>
                      <a:pt x="53" y="7"/>
                      <a:pt x="50" y="9"/>
                      <a:pt x="49" y="12"/>
                    </a:cubicBezTo>
                    <a:cubicBezTo>
                      <a:pt x="47" y="15"/>
                      <a:pt x="45" y="18"/>
                      <a:pt x="43" y="21"/>
                    </a:cubicBezTo>
                    <a:cubicBezTo>
                      <a:pt x="42" y="22"/>
                      <a:pt x="40" y="23"/>
                      <a:pt x="39" y="25"/>
                    </a:cubicBezTo>
                    <a:cubicBezTo>
                      <a:pt x="37" y="27"/>
                      <a:pt x="34" y="28"/>
                      <a:pt x="32" y="30"/>
                    </a:cubicBezTo>
                    <a:cubicBezTo>
                      <a:pt x="29" y="32"/>
                      <a:pt x="26" y="33"/>
                      <a:pt x="23" y="33"/>
                    </a:cubicBezTo>
                    <a:cubicBezTo>
                      <a:pt x="19" y="34"/>
                      <a:pt x="16" y="33"/>
                      <a:pt x="13" y="33"/>
                    </a:cubicBezTo>
                    <a:cubicBezTo>
                      <a:pt x="9" y="32"/>
                      <a:pt x="6" y="31"/>
                      <a:pt x="3" y="29"/>
                    </a:cubicBezTo>
                    <a:cubicBezTo>
                      <a:pt x="11" y="23"/>
                      <a:pt x="20" y="19"/>
                      <a:pt x="30" y="15"/>
                    </a:cubicBezTo>
                    <a:cubicBezTo>
                      <a:pt x="17" y="16"/>
                      <a:pt x="7" y="20"/>
                      <a:pt x="0" y="27"/>
                    </a:cubicBezTo>
                    <a:cubicBezTo>
                      <a:pt x="2" y="19"/>
                      <a:pt x="5" y="13"/>
                      <a:pt x="8" y="10"/>
                    </a:cubicBezTo>
                    <a:cubicBezTo>
                      <a:pt x="11" y="7"/>
                      <a:pt x="13" y="5"/>
                      <a:pt x="17" y="4"/>
                    </a:cubicBezTo>
                    <a:cubicBezTo>
                      <a:pt x="19" y="2"/>
                      <a:pt x="22" y="2"/>
                      <a:pt x="25" y="1"/>
                    </a:cubicBezTo>
                    <a:cubicBezTo>
                      <a:pt x="28" y="1"/>
                      <a:pt x="30" y="0"/>
                      <a:pt x="33" y="1"/>
                    </a:cubicBezTo>
                    <a:cubicBezTo>
                      <a:pt x="36" y="1"/>
                      <a:pt x="41" y="2"/>
                      <a:pt x="47" y="4"/>
                    </a:cubicBezTo>
                    <a:lnTo>
                      <a:pt x="56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3" name="Freeform 157"/>
              <p:cNvSpPr/>
              <p:nvPr/>
            </p:nvSpPr>
            <p:spPr bwMode="auto">
              <a:xfrm>
                <a:off x="8054975" y="1814513"/>
                <a:ext cx="69850" cy="1238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7" y="5"/>
                  </a:cxn>
                  <a:cxn ang="0">
                    <a:pos x="17" y="11"/>
                  </a:cxn>
                  <a:cxn ang="0">
                    <a:pos x="17" y="14"/>
                  </a:cxn>
                  <a:cxn ang="0">
                    <a:pos x="17" y="19"/>
                  </a:cxn>
                  <a:cxn ang="0">
                    <a:pos x="14" y="23"/>
                  </a:cxn>
                  <a:cxn ang="0">
                    <a:pos x="10" y="27"/>
                  </a:cxn>
                  <a:cxn ang="0">
                    <a:pos x="5" y="29"/>
                  </a:cxn>
                  <a:cxn ang="0">
                    <a:pos x="10" y="13"/>
                  </a:cxn>
                  <a:cxn ang="0">
                    <a:pos x="3" y="30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3" y="10"/>
                  </a:cxn>
                  <a:cxn ang="0">
                    <a:pos x="6" y="6"/>
                  </a:cxn>
                  <a:cxn ang="0">
                    <a:pos x="13" y="2"/>
                  </a:cxn>
                  <a:cxn ang="0">
                    <a:pos x="17" y="0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16" y="1"/>
                      <a:pt x="16" y="3"/>
                      <a:pt x="17" y="5"/>
                    </a:cubicBezTo>
                    <a:cubicBezTo>
                      <a:pt x="17" y="7"/>
                      <a:pt x="17" y="9"/>
                      <a:pt x="17" y="11"/>
                    </a:cubicBezTo>
                    <a:cubicBezTo>
                      <a:pt x="17" y="12"/>
                      <a:pt x="17" y="13"/>
                      <a:pt x="17" y="14"/>
                    </a:cubicBezTo>
                    <a:cubicBezTo>
                      <a:pt x="17" y="15"/>
                      <a:pt x="17" y="17"/>
                      <a:pt x="17" y="19"/>
                    </a:cubicBezTo>
                    <a:cubicBezTo>
                      <a:pt x="16" y="20"/>
                      <a:pt x="15" y="22"/>
                      <a:pt x="14" y="23"/>
                    </a:cubicBezTo>
                    <a:cubicBezTo>
                      <a:pt x="13" y="25"/>
                      <a:pt x="12" y="26"/>
                      <a:pt x="10" y="27"/>
                    </a:cubicBezTo>
                    <a:cubicBezTo>
                      <a:pt x="9" y="28"/>
                      <a:pt x="7" y="29"/>
                      <a:pt x="5" y="29"/>
                    </a:cubicBezTo>
                    <a:cubicBezTo>
                      <a:pt x="6" y="24"/>
                      <a:pt x="8" y="18"/>
                      <a:pt x="10" y="13"/>
                    </a:cubicBezTo>
                    <a:cubicBezTo>
                      <a:pt x="6" y="18"/>
                      <a:pt x="3" y="24"/>
                      <a:pt x="3" y="30"/>
                    </a:cubicBezTo>
                    <a:cubicBezTo>
                      <a:pt x="1" y="26"/>
                      <a:pt x="0" y="22"/>
                      <a:pt x="0" y="19"/>
                    </a:cubicBezTo>
                    <a:cubicBezTo>
                      <a:pt x="0" y="18"/>
                      <a:pt x="0" y="16"/>
                      <a:pt x="1" y="14"/>
                    </a:cubicBezTo>
                    <a:cubicBezTo>
                      <a:pt x="1" y="12"/>
                      <a:pt x="2" y="11"/>
                      <a:pt x="3" y="10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7" y="5"/>
                      <a:pt x="9" y="4"/>
                      <a:pt x="13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4" name="Freeform 158"/>
              <p:cNvSpPr/>
              <p:nvPr/>
            </p:nvSpPr>
            <p:spPr bwMode="auto">
              <a:xfrm>
                <a:off x="8374062" y="1706563"/>
                <a:ext cx="193675" cy="153988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2" y="7"/>
                  </a:cxn>
                  <a:cxn ang="0">
                    <a:pos x="38" y="17"/>
                  </a:cxn>
                  <a:cxn ang="0">
                    <a:pos x="36" y="22"/>
                  </a:cxn>
                  <a:cxn ang="0">
                    <a:pos x="31" y="29"/>
                  </a:cxn>
                  <a:cxn ang="0">
                    <a:pos x="23" y="34"/>
                  </a:cxn>
                  <a:cxn ang="0">
                    <a:pos x="14" y="37"/>
                  </a:cxn>
                  <a:cxn ang="0">
                    <a:pos x="4" y="36"/>
                  </a:cxn>
                  <a:cxn ang="0">
                    <a:pos x="25" y="16"/>
                  </a:cxn>
                  <a:cxn ang="0">
                    <a:pos x="0" y="35"/>
                  </a:cxn>
                  <a:cxn ang="0">
                    <a:pos x="3" y="16"/>
                  </a:cxn>
                  <a:cxn ang="0">
                    <a:pos x="10" y="8"/>
                  </a:cxn>
                  <a:cxn ang="0">
                    <a:pos x="17" y="4"/>
                  </a:cxn>
                  <a:cxn ang="0">
                    <a:pos x="24" y="1"/>
                  </a:cxn>
                  <a:cxn ang="0">
                    <a:pos x="38" y="0"/>
                  </a:cxn>
                  <a:cxn ang="0">
                    <a:pos x="47" y="0"/>
                  </a:cxn>
                </a:cxnLst>
                <a:rect l="0" t="0" r="r" b="b"/>
                <a:pathLst>
                  <a:path w="47" h="37">
                    <a:moveTo>
                      <a:pt x="47" y="0"/>
                    </a:moveTo>
                    <a:cubicBezTo>
                      <a:pt x="44" y="2"/>
                      <a:pt x="42" y="5"/>
                      <a:pt x="42" y="7"/>
                    </a:cubicBezTo>
                    <a:cubicBezTo>
                      <a:pt x="41" y="11"/>
                      <a:pt x="40" y="14"/>
                      <a:pt x="38" y="17"/>
                    </a:cubicBezTo>
                    <a:cubicBezTo>
                      <a:pt x="38" y="19"/>
                      <a:pt x="37" y="20"/>
                      <a:pt x="36" y="22"/>
                    </a:cubicBezTo>
                    <a:cubicBezTo>
                      <a:pt x="35" y="24"/>
                      <a:pt x="33" y="27"/>
                      <a:pt x="31" y="29"/>
                    </a:cubicBezTo>
                    <a:cubicBezTo>
                      <a:pt x="28" y="31"/>
                      <a:pt x="26" y="33"/>
                      <a:pt x="23" y="34"/>
                    </a:cubicBezTo>
                    <a:cubicBezTo>
                      <a:pt x="20" y="36"/>
                      <a:pt x="17" y="36"/>
                      <a:pt x="14" y="37"/>
                    </a:cubicBezTo>
                    <a:cubicBezTo>
                      <a:pt x="11" y="37"/>
                      <a:pt x="8" y="37"/>
                      <a:pt x="4" y="36"/>
                    </a:cubicBezTo>
                    <a:cubicBezTo>
                      <a:pt x="10" y="28"/>
                      <a:pt x="17" y="21"/>
                      <a:pt x="25" y="16"/>
                    </a:cubicBezTo>
                    <a:cubicBezTo>
                      <a:pt x="14" y="20"/>
                      <a:pt x="5" y="26"/>
                      <a:pt x="0" y="35"/>
                    </a:cubicBezTo>
                    <a:cubicBezTo>
                      <a:pt x="0" y="27"/>
                      <a:pt x="1" y="21"/>
                      <a:pt x="3" y="16"/>
                    </a:cubicBezTo>
                    <a:cubicBezTo>
                      <a:pt x="5" y="13"/>
                      <a:pt x="7" y="11"/>
                      <a:pt x="10" y="8"/>
                    </a:cubicBezTo>
                    <a:cubicBezTo>
                      <a:pt x="12" y="7"/>
                      <a:pt x="14" y="5"/>
                      <a:pt x="17" y="4"/>
                    </a:cubicBezTo>
                    <a:cubicBezTo>
                      <a:pt x="19" y="3"/>
                      <a:pt x="22" y="2"/>
                      <a:pt x="24" y="1"/>
                    </a:cubicBezTo>
                    <a:cubicBezTo>
                      <a:pt x="27" y="0"/>
                      <a:pt x="32" y="0"/>
                      <a:pt x="38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5" name="Freeform 159"/>
              <p:cNvSpPr/>
              <p:nvPr/>
            </p:nvSpPr>
            <p:spPr bwMode="auto">
              <a:xfrm>
                <a:off x="6111875" y="1384301"/>
                <a:ext cx="231775" cy="139700"/>
              </a:xfrm>
              <a:custGeom>
                <a:avLst/>
                <a:gdLst/>
                <a:ahLst/>
                <a:cxnLst>
                  <a:cxn ang="0">
                    <a:pos x="39" y="4"/>
                  </a:cxn>
                  <a:cxn ang="0">
                    <a:pos x="48" y="10"/>
                  </a:cxn>
                  <a:cxn ang="0">
                    <a:pos x="56" y="27"/>
                  </a:cxn>
                  <a:cxn ang="0">
                    <a:pos x="26" y="15"/>
                  </a:cxn>
                  <a:cxn ang="0">
                    <a:pos x="53" y="29"/>
                  </a:cxn>
                  <a:cxn ang="0">
                    <a:pos x="43" y="33"/>
                  </a:cxn>
                  <a:cxn ang="0">
                    <a:pos x="33" y="33"/>
                  </a:cxn>
                  <a:cxn ang="0">
                    <a:pos x="24" y="30"/>
                  </a:cxn>
                  <a:cxn ang="0">
                    <a:pos x="17" y="25"/>
                  </a:cxn>
                  <a:cxn ang="0">
                    <a:pos x="13" y="21"/>
                  </a:cxn>
                  <a:cxn ang="0">
                    <a:pos x="7" y="12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9" y="4"/>
                  </a:cxn>
                  <a:cxn ang="0">
                    <a:pos x="23" y="1"/>
                  </a:cxn>
                  <a:cxn ang="0">
                    <a:pos x="31" y="1"/>
                  </a:cxn>
                  <a:cxn ang="0">
                    <a:pos x="39" y="4"/>
                  </a:cxn>
                </a:cxnLst>
                <a:rect l="0" t="0" r="r" b="b"/>
                <a:pathLst>
                  <a:path w="56" h="34">
                    <a:moveTo>
                      <a:pt x="39" y="4"/>
                    </a:moveTo>
                    <a:cubicBezTo>
                      <a:pt x="42" y="5"/>
                      <a:pt x="45" y="7"/>
                      <a:pt x="48" y="10"/>
                    </a:cubicBezTo>
                    <a:cubicBezTo>
                      <a:pt x="51" y="13"/>
                      <a:pt x="54" y="19"/>
                      <a:pt x="56" y="27"/>
                    </a:cubicBezTo>
                    <a:cubicBezTo>
                      <a:pt x="49" y="20"/>
                      <a:pt x="38" y="16"/>
                      <a:pt x="26" y="15"/>
                    </a:cubicBezTo>
                    <a:cubicBezTo>
                      <a:pt x="36" y="19"/>
                      <a:pt x="45" y="23"/>
                      <a:pt x="53" y="29"/>
                    </a:cubicBezTo>
                    <a:cubicBezTo>
                      <a:pt x="50" y="31"/>
                      <a:pt x="46" y="32"/>
                      <a:pt x="43" y="33"/>
                    </a:cubicBezTo>
                    <a:cubicBezTo>
                      <a:pt x="40" y="33"/>
                      <a:pt x="37" y="34"/>
                      <a:pt x="33" y="33"/>
                    </a:cubicBezTo>
                    <a:cubicBezTo>
                      <a:pt x="30" y="33"/>
                      <a:pt x="27" y="32"/>
                      <a:pt x="24" y="30"/>
                    </a:cubicBezTo>
                    <a:cubicBezTo>
                      <a:pt x="21" y="28"/>
                      <a:pt x="19" y="27"/>
                      <a:pt x="17" y="25"/>
                    </a:cubicBezTo>
                    <a:cubicBezTo>
                      <a:pt x="15" y="23"/>
                      <a:pt x="14" y="22"/>
                      <a:pt x="13" y="21"/>
                    </a:cubicBezTo>
                    <a:cubicBezTo>
                      <a:pt x="11" y="18"/>
                      <a:pt x="9" y="15"/>
                      <a:pt x="7" y="12"/>
                    </a:cubicBezTo>
                    <a:cubicBezTo>
                      <a:pt x="6" y="9"/>
                      <a:pt x="3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2"/>
                      <a:pt x="20" y="1"/>
                      <a:pt x="23" y="1"/>
                    </a:cubicBezTo>
                    <a:cubicBezTo>
                      <a:pt x="25" y="0"/>
                      <a:pt x="28" y="1"/>
                      <a:pt x="31" y="1"/>
                    </a:cubicBezTo>
                    <a:cubicBezTo>
                      <a:pt x="34" y="2"/>
                      <a:pt x="37" y="2"/>
                      <a:pt x="3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6" name="Freeform 160"/>
              <p:cNvSpPr/>
              <p:nvPr/>
            </p:nvSpPr>
            <p:spPr bwMode="auto">
              <a:xfrm>
                <a:off x="6111875" y="1968501"/>
                <a:ext cx="190500" cy="115888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30" y="0"/>
                  </a:cxn>
                  <a:cxn ang="0">
                    <a:pos x="46" y="5"/>
                  </a:cxn>
                  <a:cxn ang="0">
                    <a:pos x="21" y="17"/>
                  </a:cxn>
                  <a:cxn ang="0">
                    <a:pos x="45" y="8"/>
                  </a:cxn>
                  <a:cxn ang="0">
                    <a:pos x="42" y="17"/>
                  </a:cxn>
                  <a:cxn ang="0">
                    <a:pos x="36" y="23"/>
                  </a:cxn>
                  <a:cxn ang="0">
                    <a:pos x="29" y="27"/>
                  </a:cxn>
                  <a:cxn ang="0">
                    <a:pos x="21" y="28"/>
                  </a:cxn>
                  <a:cxn ang="0">
                    <a:pos x="17" y="28"/>
                  </a:cxn>
                  <a:cxn ang="0">
                    <a:pos x="8" y="2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3" y="21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1" y="2"/>
                  </a:cxn>
                </a:cxnLst>
                <a:rect l="0" t="0" r="r" b="b"/>
                <a:pathLst>
                  <a:path w="46" h="28">
                    <a:moveTo>
                      <a:pt x="21" y="2"/>
                    </a:moveTo>
                    <a:cubicBezTo>
                      <a:pt x="24" y="1"/>
                      <a:pt x="27" y="0"/>
                      <a:pt x="30" y="0"/>
                    </a:cubicBezTo>
                    <a:cubicBezTo>
                      <a:pt x="34" y="0"/>
                      <a:pt x="40" y="2"/>
                      <a:pt x="46" y="5"/>
                    </a:cubicBezTo>
                    <a:cubicBezTo>
                      <a:pt x="37" y="6"/>
                      <a:pt x="29" y="10"/>
                      <a:pt x="21" y="17"/>
                    </a:cubicBezTo>
                    <a:cubicBezTo>
                      <a:pt x="29" y="13"/>
                      <a:pt x="37" y="10"/>
                      <a:pt x="45" y="8"/>
                    </a:cubicBezTo>
                    <a:cubicBezTo>
                      <a:pt x="45" y="11"/>
                      <a:pt x="44" y="14"/>
                      <a:pt x="42" y="17"/>
                    </a:cubicBezTo>
                    <a:cubicBezTo>
                      <a:pt x="41" y="19"/>
                      <a:pt x="39" y="21"/>
                      <a:pt x="36" y="23"/>
                    </a:cubicBezTo>
                    <a:cubicBezTo>
                      <a:pt x="34" y="25"/>
                      <a:pt x="32" y="26"/>
                      <a:pt x="29" y="27"/>
                    </a:cubicBezTo>
                    <a:cubicBezTo>
                      <a:pt x="27" y="28"/>
                      <a:pt x="24" y="28"/>
                      <a:pt x="21" y="28"/>
                    </a:cubicBezTo>
                    <a:cubicBezTo>
                      <a:pt x="20" y="28"/>
                      <a:pt x="18" y="28"/>
                      <a:pt x="17" y="28"/>
                    </a:cubicBezTo>
                    <a:cubicBezTo>
                      <a:pt x="14" y="28"/>
                      <a:pt x="11" y="27"/>
                      <a:pt x="8" y="27"/>
                    </a:cubicBezTo>
                    <a:cubicBezTo>
                      <a:pt x="5" y="26"/>
                      <a:pt x="2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6" y="16"/>
                      <a:pt x="8" y="12"/>
                      <a:pt x="10" y="10"/>
                    </a:cubicBezTo>
                    <a:cubicBezTo>
                      <a:pt x="11" y="8"/>
                      <a:pt x="13" y="7"/>
                      <a:pt x="15" y="6"/>
                    </a:cubicBezTo>
                    <a:cubicBezTo>
                      <a:pt x="17" y="4"/>
                      <a:pt x="19" y="3"/>
                      <a:pt x="2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7" name="Freeform 161"/>
              <p:cNvSpPr/>
              <p:nvPr/>
            </p:nvSpPr>
            <p:spPr bwMode="auto">
              <a:xfrm>
                <a:off x="6686550" y="1276351"/>
                <a:ext cx="136525" cy="177800"/>
              </a:xfrm>
              <a:custGeom>
                <a:avLst/>
                <a:gdLst/>
                <a:ahLst/>
                <a:cxnLst>
                  <a:cxn ang="0">
                    <a:pos x="19" y="8"/>
                  </a:cxn>
                  <a:cxn ang="0">
                    <a:pos x="25" y="12"/>
                  </a:cxn>
                  <a:cxn ang="0">
                    <a:pos x="29" y="18"/>
                  </a:cxn>
                  <a:cxn ang="0">
                    <a:pos x="32" y="27"/>
                  </a:cxn>
                  <a:cxn ang="0">
                    <a:pos x="30" y="43"/>
                  </a:cxn>
                  <a:cxn ang="0">
                    <a:pos x="14" y="20"/>
                  </a:cxn>
                  <a:cxn ang="0">
                    <a:pos x="26" y="43"/>
                  </a:cxn>
                  <a:cxn ang="0">
                    <a:pos x="17" y="40"/>
                  </a:cxn>
                  <a:cxn ang="0">
                    <a:pos x="11" y="36"/>
                  </a:cxn>
                  <a:cxn ang="0">
                    <a:pos x="6" y="29"/>
                  </a:cxn>
                  <a:cxn ang="0">
                    <a:pos x="3" y="22"/>
                  </a:cxn>
                  <a:cxn ang="0">
                    <a:pos x="3" y="17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9" y="8"/>
                  </a:cxn>
                </a:cxnLst>
                <a:rect l="0" t="0" r="r" b="b"/>
                <a:pathLst>
                  <a:path w="33" h="43">
                    <a:moveTo>
                      <a:pt x="19" y="8"/>
                    </a:moveTo>
                    <a:cubicBezTo>
                      <a:pt x="21" y="9"/>
                      <a:pt x="23" y="10"/>
                      <a:pt x="25" y="12"/>
                    </a:cubicBezTo>
                    <a:cubicBezTo>
                      <a:pt x="27" y="14"/>
                      <a:pt x="28" y="16"/>
                      <a:pt x="29" y="18"/>
                    </a:cubicBezTo>
                    <a:cubicBezTo>
                      <a:pt x="31" y="21"/>
                      <a:pt x="32" y="24"/>
                      <a:pt x="32" y="27"/>
                    </a:cubicBezTo>
                    <a:cubicBezTo>
                      <a:pt x="33" y="31"/>
                      <a:pt x="32" y="36"/>
                      <a:pt x="30" y="43"/>
                    </a:cubicBezTo>
                    <a:cubicBezTo>
                      <a:pt x="28" y="34"/>
                      <a:pt x="23" y="27"/>
                      <a:pt x="14" y="20"/>
                    </a:cubicBezTo>
                    <a:cubicBezTo>
                      <a:pt x="19" y="27"/>
                      <a:pt x="23" y="35"/>
                      <a:pt x="26" y="43"/>
                    </a:cubicBezTo>
                    <a:cubicBezTo>
                      <a:pt x="23" y="43"/>
                      <a:pt x="20" y="42"/>
                      <a:pt x="17" y="40"/>
                    </a:cubicBezTo>
                    <a:cubicBezTo>
                      <a:pt x="15" y="39"/>
                      <a:pt x="13" y="38"/>
                      <a:pt x="11" y="36"/>
                    </a:cubicBezTo>
                    <a:cubicBezTo>
                      <a:pt x="9" y="34"/>
                      <a:pt x="7" y="32"/>
                      <a:pt x="6" y="29"/>
                    </a:cubicBezTo>
                    <a:cubicBezTo>
                      <a:pt x="4" y="27"/>
                      <a:pt x="4" y="24"/>
                      <a:pt x="3" y="22"/>
                    </a:cubicBezTo>
                    <a:cubicBezTo>
                      <a:pt x="3" y="20"/>
                      <a:pt x="3" y="19"/>
                      <a:pt x="3" y="17"/>
                    </a:cubicBezTo>
                    <a:cubicBezTo>
                      <a:pt x="3" y="14"/>
                      <a:pt x="3" y="11"/>
                      <a:pt x="3" y="8"/>
                    </a:cubicBezTo>
                    <a:cubicBezTo>
                      <a:pt x="3" y="5"/>
                      <a:pt x="2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3" y="5"/>
                      <a:pt x="17" y="6"/>
                      <a:pt x="1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8" name="Freeform 162"/>
              <p:cNvSpPr/>
              <p:nvPr/>
            </p:nvSpPr>
            <p:spPr bwMode="auto">
              <a:xfrm>
                <a:off x="8029575" y="1106488"/>
                <a:ext cx="223838" cy="1603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20" y="3"/>
                  </a:cxn>
                  <a:cxn ang="0">
                    <a:pos x="29" y="1"/>
                  </a:cxn>
                  <a:cxn ang="0">
                    <a:pos x="44" y="1"/>
                  </a:cxn>
                  <a:cxn ang="0">
                    <a:pos x="54" y="1"/>
                  </a:cxn>
                  <a:cxn ang="0">
                    <a:pos x="54" y="1"/>
                  </a:cxn>
                  <a:cxn ang="0">
                    <a:pos x="48" y="9"/>
                  </a:cxn>
                  <a:cxn ang="0">
                    <a:pos x="43" y="19"/>
                  </a:cxn>
                  <a:cxn ang="0">
                    <a:pos x="41" y="24"/>
                  </a:cxn>
                  <a:cxn ang="0">
                    <a:pos x="34" y="32"/>
                  </a:cxn>
                  <a:cxn ang="0">
                    <a:pos x="26" y="37"/>
                  </a:cxn>
                  <a:cxn ang="0">
                    <a:pos x="16" y="39"/>
                  </a:cxn>
                  <a:cxn ang="0">
                    <a:pos x="4" y="38"/>
                  </a:cxn>
                  <a:cxn ang="0">
                    <a:pos x="29" y="17"/>
                  </a:cxn>
                  <a:cxn ang="0">
                    <a:pos x="0" y="36"/>
                  </a:cxn>
                  <a:cxn ang="0">
                    <a:pos x="5" y="16"/>
                  </a:cxn>
                  <a:cxn ang="0">
                    <a:pos x="12" y="8"/>
                  </a:cxn>
                </a:cxnLst>
                <a:rect l="0" t="0" r="r" b="b"/>
                <a:pathLst>
                  <a:path w="54" h="39">
                    <a:moveTo>
                      <a:pt x="12" y="8"/>
                    </a:moveTo>
                    <a:cubicBezTo>
                      <a:pt x="15" y="6"/>
                      <a:pt x="17" y="4"/>
                      <a:pt x="20" y="3"/>
                    </a:cubicBezTo>
                    <a:cubicBezTo>
                      <a:pt x="23" y="2"/>
                      <a:pt x="26" y="1"/>
                      <a:pt x="29" y="1"/>
                    </a:cubicBezTo>
                    <a:cubicBezTo>
                      <a:pt x="32" y="0"/>
                      <a:pt x="37" y="0"/>
                      <a:pt x="4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1" y="3"/>
                      <a:pt x="49" y="6"/>
                      <a:pt x="48" y="9"/>
                    </a:cubicBezTo>
                    <a:cubicBezTo>
                      <a:pt x="46" y="12"/>
                      <a:pt x="45" y="16"/>
                      <a:pt x="43" y="19"/>
                    </a:cubicBezTo>
                    <a:cubicBezTo>
                      <a:pt x="43" y="21"/>
                      <a:pt x="42" y="23"/>
                      <a:pt x="41" y="24"/>
                    </a:cubicBezTo>
                    <a:cubicBezTo>
                      <a:pt x="39" y="27"/>
                      <a:pt x="37" y="30"/>
                      <a:pt x="34" y="32"/>
                    </a:cubicBezTo>
                    <a:cubicBezTo>
                      <a:pt x="31" y="34"/>
                      <a:pt x="29" y="36"/>
                      <a:pt x="26" y="37"/>
                    </a:cubicBezTo>
                    <a:cubicBezTo>
                      <a:pt x="22" y="38"/>
                      <a:pt x="19" y="39"/>
                      <a:pt x="16" y="39"/>
                    </a:cubicBezTo>
                    <a:cubicBezTo>
                      <a:pt x="12" y="39"/>
                      <a:pt x="8" y="39"/>
                      <a:pt x="4" y="38"/>
                    </a:cubicBezTo>
                    <a:cubicBezTo>
                      <a:pt x="11" y="30"/>
                      <a:pt x="20" y="23"/>
                      <a:pt x="29" y="17"/>
                    </a:cubicBezTo>
                    <a:cubicBezTo>
                      <a:pt x="16" y="21"/>
                      <a:pt x="6" y="27"/>
                      <a:pt x="0" y="36"/>
                    </a:cubicBezTo>
                    <a:cubicBezTo>
                      <a:pt x="1" y="27"/>
                      <a:pt x="2" y="21"/>
                      <a:pt x="5" y="16"/>
                    </a:cubicBezTo>
                    <a:cubicBezTo>
                      <a:pt x="7" y="13"/>
                      <a:pt x="9" y="10"/>
                      <a:pt x="1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9" name="Freeform 163"/>
              <p:cNvSpPr/>
              <p:nvPr/>
            </p:nvSpPr>
            <p:spPr bwMode="auto">
              <a:xfrm>
                <a:off x="7327900" y="438150"/>
                <a:ext cx="173038" cy="336550"/>
              </a:xfrm>
              <a:custGeom>
                <a:avLst/>
                <a:gdLst/>
                <a:ahLst/>
                <a:cxnLst>
                  <a:cxn ang="0">
                    <a:pos x="32" y="23"/>
                  </a:cxn>
                  <a:cxn ang="0">
                    <a:pos x="36" y="29"/>
                  </a:cxn>
                  <a:cxn ang="0">
                    <a:pos x="41" y="41"/>
                  </a:cxn>
                  <a:cxn ang="0">
                    <a:pos x="41" y="54"/>
                  </a:cxn>
                  <a:cxn ang="0">
                    <a:pos x="37" y="66"/>
                  </a:cxn>
                  <a:cxn ang="0">
                    <a:pos x="29" y="77"/>
                  </a:cxn>
                  <a:cxn ang="0">
                    <a:pos x="21" y="37"/>
                  </a:cxn>
                  <a:cxn ang="0">
                    <a:pos x="24" y="81"/>
                  </a:cxn>
                  <a:cxn ang="0">
                    <a:pos x="5" y="63"/>
                  </a:cxn>
                  <a:cxn ang="0">
                    <a:pos x="1" y="50"/>
                  </a:cxn>
                  <a:cxn ang="0">
                    <a:pos x="1" y="38"/>
                  </a:cxn>
                  <a:cxn ang="0">
                    <a:pos x="3" y="28"/>
                  </a:cxn>
                  <a:cxn ang="0">
                    <a:pos x="12" y="1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23" y="11"/>
                  </a:cxn>
                  <a:cxn ang="0">
                    <a:pos x="32" y="23"/>
                  </a:cxn>
                </a:cxnLst>
                <a:rect l="0" t="0" r="r" b="b"/>
                <a:pathLst>
                  <a:path w="42" h="81">
                    <a:moveTo>
                      <a:pt x="32" y="23"/>
                    </a:moveTo>
                    <a:cubicBezTo>
                      <a:pt x="34" y="25"/>
                      <a:pt x="35" y="27"/>
                      <a:pt x="36" y="29"/>
                    </a:cubicBezTo>
                    <a:cubicBezTo>
                      <a:pt x="38" y="33"/>
                      <a:pt x="40" y="37"/>
                      <a:pt x="41" y="41"/>
                    </a:cubicBezTo>
                    <a:cubicBezTo>
                      <a:pt x="42" y="45"/>
                      <a:pt x="42" y="49"/>
                      <a:pt x="41" y="54"/>
                    </a:cubicBezTo>
                    <a:cubicBezTo>
                      <a:pt x="40" y="58"/>
                      <a:pt x="39" y="62"/>
                      <a:pt x="37" y="66"/>
                    </a:cubicBezTo>
                    <a:cubicBezTo>
                      <a:pt x="35" y="70"/>
                      <a:pt x="32" y="74"/>
                      <a:pt x="29" y="77"/>
                    </a:cubicBezTo>
                    <a:cubicBezTo>
                      <a:pt x="24" y="65"/>
                      <a:pt x="22" y="51"/>
                      <a:pt x="21" y="37"/>
                    </a:cubicBezTo>
                    <a:cubicBezTo>
                      <a:pt x="17" y="54"/>
                      <a:pt x="18" y="68"/>
                      <a:pt x="24" y="81"/>
                    </a:cubicBezTo>
                    <a:cubicBezTo>
                      <a:pt x="15" y="75"/>
                      <a:pt x="9" y="69"/>
                      <a:pt x="5" y="63"/>
                    </a:cubicBezTo>
                    <a:cubicBezTo>
                      <a:pt x="3" y="59"/>
                      <a:pt x="2" y="55"/>
                      <a:pt x="1" y="50"/>
                    </a:cubicBezTo>
                    <a:cubicBezTo>
                      <a:pt x="0" y="46"/>
                      <a:pt x="0" y="42"/>
                      <a:pt x="1" y="38"/>
                    </a:cubicBezTo>
                    <a:cubicBezTo>
                      <a:pt x="1" y="35"/>
                      <a:pt x="2" y="31"/>
                      <a:pt x="3" y="28"/>
                    </a:cubicBezTo>
                    <a:cubicBezTo>
                      <a:pt x="4" y="24"/>
                      <a:pt x="7" y="18"/>
                      <a:pt x="12" y="1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21" y="9"/>
                      <a:pt x="23" y="11"/>
                    </a:cubicBezTo>
                    <a:cubicBezTo>
                      <a:pt x="26" y="15"/>
                      <a:pt x="29" y="19"/>
                      <a:pt x="3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0" name="Freeform 165"/>
              <p:cNvSpPr/>
              <p:nvPr/>
            </p:nvSpPr>
            <p:spPr bwMode="auto">
              <a:xfrm>
                <a:off x="7831137" y="1976438"/>
                <a:ext cx="144463" cy="98425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6" y="7"/>
                  </a:cxn>
                  <a:cxn ang="0">
                    <a:pos x="12" y="3"/>
                  </a:cxn>
                  <a:cxn ang="0">
                    <a:pos x="18" y="1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5"/>
                  </a:cxn>
                  <a:cxn ang="0">
                    <a:pos x="29" y="14"/>
                  </a:cxn>
                  <a:cxn ang="0">
                    <a:pos x="25" y="18"/>
                  </a:cxn>
                  <a:cxn ang="0">
                    <a:pos x="20" y="21"/>
                  </a:cxn>
                  <a:cxn ang="0">
                    <a:pos x="13" y="23"/>
                  </a:cxn>
                  <a:cxn ang="0">
                    <a:pos x="0" y="21"/>
                  </a:cxn>
                  <a:cxn ang="0">
                    <a:pos x="19" y="10"/>
                  </a:cxn>
                  <a:cxn ang="0">
                    <a:pos x="0" y="18"/>
                  </a:cxn>
                  <a:cxn ang="0">
                    <a:pos x="2" y="12"/>
                  </a:cxn>
                </a:cxnLst>
                <a:rect l="0" t="0" r="r" b="b"/>
                <a:pathLst>
                  <a:path w="35" h="24">
                    <a:moveTo>
                      <a:pt x="2" y="12"/>
                    </a:moveTo>
                    <a:cubicBezTo>
                      <a:pt x="3" y="10"/>
                      <a:pt x="5" y="8"/>
                      <a:pt x="6" y="7"/>
                    </a:cubicBezTo>
                    <a:cubicBezTo>
                      <a:pt x="8" y="5"/>
                      <a:pt x="9" y="4"/>
                      <a:pt x="12" y="3"/>
                    </a:cubicBezTo>
                    <a:cubicBezTo>
                      <a:pt x="14" y="2"/>
                      <a:pt x="16" y="2"/>
                      <a:pt x="18" y="1"/>
                    </a:cubicBezTo>
                    <a:cubicBezTo>
                      <a:pt x="19" y="1"/>
                      <a:pt x="20" y="1"/>
                      <a:pt x="21" y="1"/>
                    </a:cubicBezTo>
                    <a:cubicBezTo>
                      <a:pt x="24" y="1"/>
                      <a:pt x="26" y="1"/>
                      <a:pt x="29" y="1"/>
                    </a:cubicBezTo>
                    <a:cubicBezTo>
                      <a:pt x="31" y="2"/>
                      <a:pt x="33" y="1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10"/>
                      <a:pt x="30" y="13"/>
                      <a:pt x="29" y="14"/>
                    </a:cubicBezTo>
                    <a:cubicBezTo>
                      <a:pt x="28" y="15"/>
                      <a:pt x="26" y="17"/>
                      <a:pt x="25" y="18"/>
                    </a:cubicBezTo>
                    <a:cubicBezTo>
                      <a:pt x="24" y="19"/>
                      <a:pt x="22" y="21"/>
                      <a:pt x="20" y="21"/>
                    </a:cubicBezTo>
                    <a:cubicBezTo>
                      <a:pt x="18" y="22"/>
                      <a:pt x="16" y="23"/>
                      <a:pt x="13" y="23"/>
                    </a:cubicBezTo>
                    <a:cubicBezTo>
                      <a:pt x="10" y="24"/>
                      <a:pt x="6" y="23"/>
                      <a:pt x="0" y="21"/>
                    </a:cubicBezTo>
                    <a:cubicBezTo>
                      <a:pt x="7" y="20"/>
                      <a:pt x="14" y="16"/>
                      <a:pt x="19" y="10"/>
                    </a:cubicBezTo>
                    <a:cubicBezTo>
                      <a:pt x="13" y="13"/>
                      <a:pt x="7" y="16"/>
                      <a:pt x="0" y="18"/>
                    </a:cubicBezTo>
                    <a:cubicBezTo>
                      <a:pt x="0" y="16"/>
                      <a:pt x="1" y="14"/>
                      <a:pt x="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1" name="Freeform 166"/>
              <p:cNvSpPr/>
              <p:nvPr/>
            </p:nvSpPr>
            <p:spPr bwMode="auto">
              <a:xfrm>
                <a:off x="7158037" y="1644651"/>
                <a:ext cx="180975" cy="32385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7" y="11"/>
                  </a:cxn>
                  <a:cxn ang="0">
                    <a:pos x="43" y="29"/>
                  </a:cxn>
                  <a:cxn ang="0">
                    <a:pos x="43" y="40"/>
                  </a:cxn>
                  <a:cxn ang="0">
                    <a:pos x="41" y="51"/>
                  </a:cxn>
                  <a:cxn ang="0">
                    <a:pos x="34" y="63"/>
                  </a:cxn>
                  <a:cxn ang="0">
                    <a:pos x="12" y="78"/>
                  </a:cxn>
                  <a:cxn ang="0">
                    <a:pos x="24" y="36"/>
                  </a:cxn>
                  <a:cxn ang="0">
                    <a:pos x="8" y="74"/>
                  </a:cxn>
                  <a:cxn ang="0">
                    <a:pos x="2" y="62"/>
                  </a:cxn>
                  <a:cxn ang="0">
                    <a:pos x="1" y="49"/>
                  </a:cxn>
                  <a:cxn ang="0">
                    <a:pos x="4" y="37"/>
                  </a:cxn>
                  <a:cxn ang="0">
                    <a:pos x="10" y="26"/>
                  </a:cxn>
                  <a:cxn ang="0">
                    <a:pos x="15" y="21"/>
                  </a:cxn>
                  <a:cxn ang="0">
                    <a:pos x="26" y="11"/>
                  </a:cxn>
                  <a:cxn ang="0">
                    <a:pos x="33" y="0"/>
                  </a:cxn>
                </a:cxnLst>
                <a:rect l="0" t="0" r="r" b="b"/>
                <a:pathLst>
                  <a:path w="44" h="78">
                    <a:moveTo>
                      <a:pt x="33" y="0"/>
                    </a:moveTo>
                    <a:cubicBezTo>
                      <a:pt x="37" y="11"/>
                      <a:pt x="37" y="11"/>
                      <a:pt x="37" y="11"/>
                    </a:cubicBezTo>
                    <a:cubicBezTo>
                      <a:pt x="41" y="19"/>
                      <a:pt x="43" y="25"/>
                      <a:pt x="43" y="29"/>
                    </a:cubicBezTo>
                    <a:cubicBezTo>
                      <a:pt x="44" y="33"/>
                      <a:pt x="44" y="36"/>
                      <a:pt x="43" y="40"/>
                    </a:cubicBezTo>
                    <a:cubicBezTo>
                      <a:pt x="43" y="44"/>
                      <a:pt x="42" y="47"/>
                      <a:pt x="41" y="51"/>
                    </a:cubicBezTo>
                    <a:cubicBezTo>
                      <a:pt x="39" y="56"/>
                      <a:pt x="37" y="60"/>
                      <a:pt x="34" y="63"/>
                    </a:cubicBezTo>
                    <a:cubicBezTo>
                      <a:pt x="30" y="68"/>
                      <a:pt x="22" y="73"/>
                      <a:pt x="12" y="78"/>
                    </a:cubicBezTo>
                    <a:cubicBezTo>
                      <a:pt x="20" y="67"/>
                      <a:pt x="24" y="53"/>
                      <a:pt x="24" y="36"/>
                    </a:cubicBezTo>
                    <a:cubicBezTo>
                      <a:pt x="20" y="50"/>
                      <a:pt x="15" y="62"/>
                      <a:pt x="8" y="74"/>
                    </a:cubicBezTo>
                    <a:cubicBezTo>
                      <a:pt x="5" y="70"/>
                      <a:pt x="3" y="66"/>
                      <a:pt x="2" y="62"/>
                    </a:cubicBezTo>
                    <a:cubicBezTo>
                      <a:pt x="1" y="58"/>
                      <a:pt x="0" y="53"/>
                      <a:pt x="1" y="49"/>
                    </a:cubicBezTo>
                    <a:cubicBezTo>
                      <a:pt x="1" y="45"/>
                      <a:pt x="2" y="41"/>
                      <a:pt x="4" y="37"/>
                    </a:cubicBezTo>
                    <a:cubicBezTo>
                      <a:pt x="5" y="33"/>
                      <a:pt x="8" y="29"/>
                      <a:pt x="10" y="26"/>
                    </a:cubicBezTo>
                    <a:cubicBezTo>
                      <a:pt x="12" y="24"/>
                      <a:pt x="13" y="22"/>
                      <a:pt x="15" y="21"/>
                    </a:cubicBezTo>
                    <a:cubicBezTo>
                      <a:pt x="19" y="17"/>
                      <a:pt x="23" y="14"/>
                      <a:pt x="26" y="11"/>
                    </a:cubicBezTo>
                    <a:cubicBezTo>
                      <a:pt x="30" y="8"/>
                      <a:pt x="32" y="5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2" name="Freeform 167"/>
              <p:cNvSpPr/>
              <p:nvPr/>
            </p:nvSpPr>
            <p:spPr bwMode="auto">
              <a:xfrm>
                <a:off x="8196262" y="1428751"/>
                <a:ext cx="93663" cy="157163"/>
              </a:xfrm>
              <a:custGeom>
                <a:avLst/>
                <a:gdLst/>
                <a:ahLst/>
                <a:cxnLst>
                  <a:cxn ang="0">
                    <a:pos x="21" y="24"/>
                  </a:cxn>
                  <a:cxn ang="0">
                    <a:pos x="21" y="26"/>
                  </a:cxn>
                  <a:cxn ang="0">
                    <a:pos x="17" y="32"/>
                  </a:cxn>
                  <a:cxn ang="0">
                    <a:pos x="5" y="38"/>
                  </a:cxn>
                  <a:cxn ang="0">
                    <a:pos x="12" y="18"/>
                  </a:cxn>
                  <a:cxn ang="0">
                    <a:pos x="4" y="36"/>
                  </a:cxn>
                  <a:cxn ang="0">
                    <a:pos x="1" y="30"/>
                  </a:cxn>
                  <a:cxn ang="0">
                    <a:pos x="1" y="24"/>
                  </a:cxn>
                  <a:cxn ang="0">
                    <a:pos x="2" y="18"/>
                  </a:cxn>
                  <a:cxn ang="0">
                    <a:pos x="6" y="12"/>
                  </a:cxn>
                  <a:cxn ang="0">
                    <a:pos x="9" y="10"/>
                  </a:cxn>
                  <a:cxn ang="0">
                    <a:pos x="14" y="5"/>
                  </a:cxn>
                  <a:cxn ang="0">
                    <a:pos x="18" y="0"/>
                  </a:cxn>
                  <a:cxn ang="0">
                    <a:pos x="20" y="6"/>
                  </a:cxn>
                  <a:cxn ang="0">
                    <a:pos x="23" y="15"/>
                  </a:cxn>
                  <a:cxn ang="0">
                    <a:pos x="23" y="18"/>
                  </a:cxn>
                  <a:cxn ang="0">
                    <a:pos x="22" y="21"/>
                  </a:cxn>
                  <a:cxn ang="0">
                    <a:pos x="21" y="24"/>
                  </a:cxn>
                </a:cxnLst>
                <a:rect l="0" t="0" r="r" b="b"/>
                <a:pathLst>
                  <a:path w="23" h="38">
                    <a:moveTo>
                      <a:pt x="21" y="24"/>
                    </a:moveTo>
                    <a:cubicBezTo>
                      <a:pt x="21" y="25"/>
                      <a:pt x="21" y="25"/>
                      <a:pt x="21" y="26"/>
                    </a:cubicBezTo>
                    <a:cubicBezTo>
                      <a:pt x="20" y="28"/>
                      <a:pt x="18" y="30"/>
                      <a:pt x="17" y="32"/>
                    </a:cubicBezTo>
                    <a:cubicBezTo>
                      <a:pt x="15" y="34"/>
                      <a:pt x="11" y="36"/>
                      <a:pt x="5" y="38"/>
                    </a:cubicBezTo>
                    <a:cubicBezTo>
                      <a:pt x="10" y="33"/>
                      <a:pt x="12" y="26"/>
                      <a:pt x="12" y="18"/>
                    </a:cubicBezTo>
                    <a:cubicBezTo>
                      <a:pt x="10" y="25"/>
                      <a:pt x="7" y="31"/>
                      <a:pt x="4" y="36"/>
                    </a:cubicBezTo>
                    <a:cubicBezTo>
                      <a:pt x="2" y="34"/>
                      <a:pt x="1" y="32"/>
                      <a:pt x="1" y="30"/>
                    </a:cubicBezTo>
                    <a:cubicBezTo>
                      <a:pt x="0" y="28"/>
                      <a:pt x="0" y="26"/>
                      <a:pt x="1" y="24"/>
                    </a:cubicBezTo>
                    <a:cubicBezTo>
                      <a:pt x="1" y="22"/>
                      <a:pt x="1" y="20"/>
                      <a:pt x="2" y="18"/>
                    </a:cubicBezTo>
                    <a:cubicBezTo>
                      <a:pt x="3" y="16"/>
                      <a:pt x="5" y="14"/>
                      <a:pt x="6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11" y="8"/>
                      <a:pt x="13" y="7"/>
                      <a:pt x="14" y="5"/>
                    </a:cubicBezTo>
                    <a:cubicBezTo>
                      <a:pt x="16" y="4"/>
                      <a:pt x="17" y="2"/>
                      <a:pt x="18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10"/>
                      <a:pt x="22" y="13"/>
                      <a:pt x="23" y="15"/>
                    </a:cubicBezTo>
                    <a:cubicBezTo>
                      <a:pt x="23" y="16"/>
                      <a:pt x="23" y="17"/>
                      <a:pt x="23" y="18"/>
                    </a:cubicBezTo>
                    <a:cubicBezTo>
                      <a:pt x="22" y="19"/>
                      <a:pt x="22" y="20"/>
                      <a:pt x="22" y="21"/>
                    </a:cubicBezTo>
                    <a:cubicBezTo>
                      <a:pt x="22" y="22"/>
                      <a:pt x="21" y="23"/>
                      <a:pt x="2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3" name="Freeform 169"/>
              <p:cNvSpPr/>
              <p:nvPr/>
            </p:nvSpPr>
            <p:spPr bwMode="auto">
              <a:xfrm>
                <a:off x="6884987" y="563563"/>
                <a:ext cx="136525" cy="260350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21" y="0"/>
                  </a:cxn>
                  <a:cxn ang="0">
                    <a:pos x="26" y="8"/>
                  </a:cxn>
                  <a:cxn ang="0">
                    <a:pos x="32" y="23"/>
                  </a:cxn>
                  <a:cxn ang="0">
                    <a:pos x="33" y="31"/>
                  </a:cxn>
                  <a:cxn ang="0">
                    <a:pos x="32" y="40"/>
                  </a:cxn>
                  <a:cxn ang="0">
                    <a:pos x="27" y="51"/>
                  </a:cxn>
                  <a:cxn ang="0">
                    <a:pos x="11" y="63"/>
                  </a:cxn>
                  <a:cxn ang="0">
                    <a:pos x="17" y="29"/>
                  </a:cxn>
                  <a:cxn ang="0">
                    <a:pos x="8" y="60"/>
                  </a:cxn>
                  <a:cxn ang="0">
                    <a:pos x="2" y="50"/>
                  </a:cxn>
                  <a:cxn ang="0">
                    <a:pos x="0" y="40"/>
                  </a:cxn>
                  <a:cxn ang="0">
                    <a:pos x="1" y="30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7" y="8"/>
                  </a:cxn>
                </a:cxnLst>
                <a:rect l="0" t="0" r="r" b="b"/>
                <a:pathLst>
                  <a:path w="33" h="63">
                    <a:moveTo>
                      <a:pt x="17" y="8"/>
                    </a:moveTo>
                    <a:cubicBezTo>
                      <a:pt x="19" y="6"/>
                      <a:pt x="21" y="4"/>
                      <a:pt x="21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9" y="15"/>
                      <a:pt x="31" y="20"/>
                      <a:pt x="32" y="23"/>
                    </a:cubicBezTo>
                    <a:cubicBezTo>
                      <a:pt x="32" y="25"/>
                      <a:pt x="33" y="28"/>
                      <a:pt x="33" y="31"/>
                    </a:cubicBezTo>
                    <a:cubicBezTo>
                      <a:pt x="33" y="34"/>
                      <a:pt x="33" y="37"/>
                      <a:pt x="32" y="40"/>
                    </a:cubicBezTo>
                    <a:cubicBezTo>
                      <a:pt x="31" y="44"/>
                      <a:pt x="29" y="48"/>
                      <a:pt x="27" y="51"/>
                    </a:cubicBezTo>
                    <a:cubicBezTo>
                      <a:pt x="24" y="55"/>
                      <a:pt x="19" y="59"/>
                      <a:pt x="11" y="63"/>
                    </a:cubicBezTo>
                    <a:cubicBezTo>
                      <a:pt x="17" y="54"/>
                      <a:pt x="19" y="42"/>
                      <a:pt x="17" y="29"/>
                    </a:cubicBezTo>
                    <a:cubicBezTo>
                      <a:pt x="15" y="40"/>
                      <a:pt x="12" y="50"/>
                      <a:pt x="8" y="60"/>
                    </a:cubicBezTo>
                    <a:cubicBezTo>
                      <a:pt x="5" y="57"/>
                      <a:pt x="3" y="54"/>
                      <a:pt x="2" y="50"/>
                    </a:cubicBezTo>
                    <a:cubicBezTo>
                      <a:pt x="1" y="47"/>
                      <a:pt x="0" y="44"/>
                      <a:pt x="0" y="40"/>
                    </a:cubicBezTo>
                    <a:cubicBezTo>
                      <a:pt x="0" y="37"/>
                      <a:pt x="0" y="34"/>
                      <a:pt x="1" y="30"/>
                    </a:cubicBezTo>
                    <a:cubicBezTo>
                      <a:pt x="2" y="27"/>
                      <a:pt x="4" y="24"/>
                      <a:pt x="5" y="21"/>
                    </a:cubicBezTo>
                    <a:cubicBezTo>
                      <a:pt x="6" y="20"/>
                      <a:pt x="8" y="18"/>
                      <a:pt x="9" y="17"/>
                    </a:cubicBezTo>
                    <a:cubicBezTo>
                      <a:pt x="11" y="14"/>
                      <a:pt x="14" y="11"/>
                      <a:pt x="17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4" name="Freeform 170"/>
              <p:cNvSpPr/>
              <p:nvPr/>
            </p:nvSpPr>
            <p:spPr bwMode="auto">
              <a:xfrm>
                <a:off x="5818187" y="1608138"/>
                <a:ext cx="384175" cy="222250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11"/>
                  </a:cxn>
                  <a:cxn ang="0">
                    <a:pos x="14" y="6"/>
                  </a:cxn>
                  <a:cxn ang="0">
                    <a:pos x="36" y="0"/>
                  </a:cxn>
                  <a:cxn ang="0">
                    <a:pos x="49" y="1"/>
                  </a:cxn>
                  <a:cxn ang="0">
                    <a:pos x="62" y="5"/>
                  </a:cxn>
                  <a:cxn ang="0">
                    <a:pos x="77" y="14"/>
                  </a:cxn>
                  <a:cxn ang="0">
                    <a:pos x="93" y="41"/>
                  </a:cxn>
                  <a:cxn ang="0">
                    <a:pos x="43" y="25"/>
                  </a:cxn>
                  <a:cxn ang="0">
                    <a:pos x="88" y="46"/>
                  </a:cxn>
                  <a:cxn ang="0">
                    <a:pos x="73" y="52"/>
                  </a:cxn>
                  <a:cxn ang="0">
                    <a:pos x="58" y="53"/>
                  </a:cxn>
                  <a:cxn ang="0">
                    <a:pos x="43" y="49"/>
                  </a:cxn>
                  <a:cxn ang="0">
                    <a:pos x="30" y="40"/>
                  </a:cxn>
                  <a:cxn ang="0">
                    <a:pos x="24" y="34"/>
                  </a:cxn>
                  <a:cxn ang="0">
                    <a:pos x="13" y="20"/>
                  </a:cxn>
                  <a:cxn ang="0">
                    <a:pos x="0" y="11"/>
                  </a:cxn>
                </a:cxnLst>
                <a:rect l="0" t="0" r="r" b="b"/>
                <a:pathLst>
                  <a:path w="93" h="54">
                    <a:moveTo>
                      <a:pt x="0" y="11"/>
                    </a:moveTo>
                    <a:cubicBezTo>
                      <a:pt x="0" y="11"/>
                      <a:pt x="0" y="11"/>
                      <a:pt x="1" y="1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4" y="3"/>
                      <a:pt x="31" y="1"/>
                      <a:pt x="36" y="0"/>
                    </a:cubicBezTo>
                    <a:cubicBezTo>
                      <a:pt x="40" y="0"/>
                      <a:pt x="44" y="0"/>
                      <a:pt x="49" y="1"/>
                    </a:cubicBezTo>
                    <a:cubicBezTo>
                      <a:pt x="54" y="1"/>
                      <a:pt x="58" y="3"/>
                      <a:pt x="62" y="5"/>
                    </a:cubicBezTo>
                    <a:cubicBezTo>
                      <a:pt x="68" y="7"/>
                      <a:pt x="72" y="10"/>
                      <a:pt x="77" y="14"/>
                    </a:cubicBezTo>
                    <a:cubicBezTo>
                      <a:pt x="82" y="20"/>
                      <a:pt x="88" y="29"/>
                      <a:pt x="93" y="41"/>
                    </a:cubicBezTo>
                    <a:cubicBezTo>
                      <a:pt x="80" y="31"/>
                      <a:pt x="63" y="25"/>
                      <a:pt x="43" y="25"/>
                    </a:cubicBezTo>
                    <a:cubicBezTo>
                      <a:pt x="59" y="30"/>
                      <a:pt x="74" y="37"/>
                      <a:pt x="88" y="46"/>
                    </a:cubicBezTo>
                    <a:cubicBezTo>
                      <a:pt x="83" y="49"/>
                      <a:pt x="78" y="51"/>
                      <a:pt x="73" y="52"/>
                    </a:cubicBezTo>
                    <a:cubicBezTo>
                      <a:pt x="68" y="53"/>
                      <a:pt x="63" y="54"/>
                      <a:pt x="58" y="53"/>
                    </a:cubicBezTo>
                    <a:cubicBezTo>
                      <a:pt x="53" y="52"/>
                      <a:pt x="48" y="51"/>
                      <a:pt x="43" y="49"/>
                    </a:cubicBezTo>
                    <a:cubicBezTo>
                      <a:pt x="38" y="46"/>
                      <a:pt x="34" y="43"/>
                      <a:pt x="30" y="40"/>
                    </a:cubicBezTo>
                    <a:cubicBezTo>
                      <a:pt x="28" y="38"/>
                      <a:pt x="26" y="36"/>
                      <a:pt x="24" y="34"/>
                    </a:cubicBezTo>
                    <a:cubicBezTo>
                      <a:pt x="20" y="29"/>
                      <a:pt x="16" y="25"/>
                      <a:pt x="13" y="20"/>
                    </a:cubicBezTo>
                    <a:cubicBezTo>
                      <a:pt x="10" y="16"/>
                      <a:pt x="6" y="13"/>
                      <a:pt x="0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5" name="Freeform 171"/>
              <p:cNvSpPr/>
              <p:nvPr/>
            </p:nvSpPr>
            <p:spPr bwMode="auto">
              <a:xfrm>
                <a:off x="6305550" y="1255713"/>
                <a:ext cx="182563" cy="203200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38" y="18"/>
                  </a:cxn>
                  <a:cxn ang="0">
                    <a:pos x="43" y="28"/>
                  </a:cxn>
                  <a:cxn ang="0">
                    <a:pos x="42" y="48"/>
                  </a:cxn>
                  <a:cxn ang="0">
                    <a:pos x="19" y="21"/>
                  </a:cxn>
                  <a:cxn ang="0">
                    <a:pos x="37" y="48"/>
                  </a:cxn>
                  <a:cxn ang="0">
                    <a:pos x="26" y="47"/>
                  </a:cxn>
                  <a:cxn ang="0">
                    <a:pos x="17" y="42"/>
                  </a:cxn>
                  <a:cxn ang="0">
                    <a:pos x="10" y="35"/>
                  </a:cxn>
                  <a:cxn ang="0">
                    <a:pos x="6" y="26"/>
                  </a:cxn>
                  <a:cxn ang="0">
                    <a:pos x="5" y="20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9" y="2"/>
                  </a:cxn>
                  <a:cxn ang="0">
                    <a:pos x="24" y="6"/>
                  </a:cxn>
                  <a:cxn ang="0">
                    <a:pos x="32" y="11"/>
                  </a:cxn>
                </a:cxnLst>
                <a:rect l="0" t="0" r="r" b="b"/>
                <a:pathLst>
                  <a:path w="44" h="49">
                    <a:moveTo>
                      <a:pt x="32" y="11"/>
                    </a:moveTo>
                    <a:cubicBezTo>
                      <a:pt x="34" y="13"/>
                      <a:pt x="36" y="15"/>
                      <a:pt x="38" y="18"/>
                    </a:cubicBezTo>
                    <a:cubicBezTo>
                      <a:pt x="40" y="21"/>
                      <a:pt x="42" y="24"/>
                      <a:pt x="43" y="28"/>
                    </a:cubicBezTo>
                    <a:cubicBezTo>
                      <a:pt x="44" y="33"/>
                      <a:pt x="44" y="39"/>
                      <a:pt x="42" y="48"/>
                    </a:cubicBezTo>
                    <a:cubicBezTo>
                      <a:pt x="38" y="38"/>
                      <a:pt x="31" y="29"/>
                      <a:pt x="19" y="21"/>
                    </a:cubicBezTo>
                    <a:cubicBezTo>
                      <a:pt x="27" y="30"/>
                      <a:pt x="33" y="39"/>
                      <a:pt x="37" y="48"/>
                    </a:cubicBezTo>
                    <a:cubicBezTo>
                      <a:pt x="34" y="49"/>
                      <a:pt x="30" y="48"/>
                      <a:pt x="26" y="47"/>
                    </a:cubicBezTo>
                    <a:cubicBezTo>
                      <a:pt x="23" y="46"/>
                      <a:pt x="20" y="44"/>
                      <a:pt x="17" y="42"/>
                    </a:cubicBezTo>
                    <a:cubicBezTo>
                      <a:pt x="15" y="40"/>
                      <a:pt x="12" y="38"/>
                      <a:pt x="10" y="35"/>
                    </a:cubicBezTo>
                    <a:cubicBezTo>
                      <a:pt x="9" y="32"/>
                      <a:pt x="7" y="29"/>
                      <a:pt x="6" y="26"/>
                    </a:cubicBezTo>
                    <a:cubicBezTo>
                      <a:pt x="6" y="24"/>
                      <a:pt x="5" y="22"/>
                      <a:pt x="5" y="20"/>
                    </a:cubicBezTo>
                    <a:cubicBezTo>
                      <a:pt x="5" y="16"/>
                      <a:pt x="4" y="12"/>
                      <a:pt x="4" y="9"/>
                    </a:cubicBezTo>
                    <a:cubicBezTo>
                      <a:pt x="4" y="5"/>
                      <a:pt x="2" y="3"/>
                      <a:pt x="0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3"/>
                      <a:pt x="22" y="5"/>
                      <a:pt x="24" y="6"/>
                    </a:cubicBezTo>
                    <a:cubicBezTo>
                      <a:pt x="27" y="7"/>
                      <a:pt x="29" y="9"/>
                      <a:pt x="3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6" name="Freeform 172"/>
              <p:cNvSpPr/>
              <p:nvPr/>
            </p:nvSpPr>
            <p:spPr bwMode="auto">
              <a:xfrm>
                <a:off x="6380162" y="641351"/>
                <a:ext cx="223838" cy="244475"/>
              </a:xfrm>
              <a:custGeom>
                <a:avLst/>
                <a:gdLst/>
                <a:ahLst/>
                <a:cxnLst>
                  <a:cxn ang="0">
                    <a:pos x="52" y="34"/>
                  </a:cxn>
                  <a:cxn ang="0">
                    <a:pos x="51" y="58"/>
                  </a:cxn>
                  <a:cxn ang="0">
                    <a:pos x="24" y="26"/>
                  </a:cxn>
                  <a:cxn ang="0">
                    <a:pos x="46" y="58"/>
                  </a:cxn>
                  <a:cxn ang="0">
                    <a:pos x="32" y="57"/>
                  </a:cxn>
                  <a:cxn ang="0">
                    <a:pos x="22" y="51"/>
                  </a:cxn>
                  <a:cxn ang="0">
                    <a:pos x="13" y="42"/>
                  </a:cxn>
                  <a:cxn ang="0">
                    <a:pos x="8" y="31"/>
                  </a:cxn>
                  <a:cxn ang="0">
                    <a:pos x="7" y="24"/>
                  </a:cxn>
                  <a:cxn ang="0">
                    <a:pos x="5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3"/>
                  </a:cxn>
                  <a:cxn ang="0">
                    <a:pos x="30" y="8"/>
                  </a:cxn>
                  <a:cxn ang="0">
                    <a:pos x="39" y="13"/>
                  </a:cxn>
                  <a:cxn ang="0">
                    <a:pos x="47" y="21"/>
                  </a:cxn>
                  <a:cxn ang="0">
                    <a:pos x="52" y="34"/>
                  </a:cxn>
                </a:cxnLst>
                <a:rect l="0" t="0" r="r" b="b"/>
                <a:pathLst>
                  <a:path w="54" h="59">
                    <a:moveTo>
                      <a:pt x="52" y="34"/>
                    </a:moveTo>
                    <a:cubicBezTo>
                      <a:pt x="54" y="40"/>
                      <a:pt x="53" y="48"/>
                      <a:pt x="51" y="58"/>
                    </a:cubicBezTo>
                    <a:cubicBezTo>
                      <a:pt x="47" y="46"/>
                      <a:pt x="38" y="35"/>
                      <a:pt x="24" y="26"/>
                    </a:cubicBezTo>
                    <a:cubicBezTo>
                      <a:pt x="33" y="36"/>
                      <a:pt x="40" y="47"/>
                      <a:pt x="46" y="58"/>
                    </a:cubicBezTo>
                    <a:cubicBezTo>
                      <a:pt x="41" y="59"/>
                      <a:pt x="37" y="58"/>
                      <a:pt x="32" y="57"/>
                    </a:cubicBezTo>
                    <a:cubicBezTo>
                      <a:pt x="29" y="55"/>
                      <a:pt x="25" y="53"/>
                      <a:pt x="22" y="51"/>
                    </a:cubicBezTo>
                    <a:cubicBezTo>
                      <a:pt x="18" y="48"/>
                      <a:pt x="16" y="45"/>
                      <a:pt x="13" y="42"/>
                    </a:cubicBezTo>
                    <a:cubicBezTo>
                      <a:pt x="11" y="38"/>
                      <a:pt x="10" y="35"/>
                      <a:pt x="8" y="31"/>
                    </a:cubicBezTo>
                    <a:cubicBezTo>
                      <a:pt x="8" y="29"/>
                      <a:pt x="7" y="27"/>
                      <a:pt x="7" y="24"/>
                    </a:cubicBezTo>
                    <a:cubicBezTo>
                      <a:pt x="6" y="20"/>
                      <a:pt x="6" y="15"/>
                      <a:pt x="5" y="11"/>
                    </a:cubicBezTo>
                    <a:cubicBezTo>
                      <a:pt x="5" y="7"/>
                      <a:pt x="4" y="3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21" y="4"/>
                      <a:pt x="27" y="6"/>
                      <a:pt x="30" y="8"/>
                    </a:cubicBezTo>
                    <a:cubicBezTo>
                      <a:pt x="33" y="9"/>
                      <a:pt x="36" y="11"/>
                      <a:pt x="39" y="13"/>
                    </a:cubicBezTo>
                    <a:cubicBezTo>
                      <a:pt x="42" y="16"/>
                      <a:pt x="44" y="18"/>
                      <a:pt x="47" y="21"/>
                    </a:cubicBezTo>
                    <a:cubicBezTo>
                      <a:pt x="49" y="25"/>
                      <a:pt x="51" y="29"/>
                      <a:pt x="52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7" name="Freeform 173"/>
              <p:cNvSpPr/>
              <p:nvPr/>
            </p:nvSpPr>
            <p:spPr bwMode="auto">
              <a:xfrm>
                <a:off x="6950075" y="1022351"/>
                <a:ext cx="141288" cy="257175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6" y="21"/>
                  </a:cxn>
                  <a:cxn ang="0">
                    <a:pos x="10" y="16"/>
                  </a:cxn>
                  <a:cxn ang="0">
                    <a:pos x="18" y="8"/>
                  </a:cxn>
                  <a:cxn ang="0">
                    <a:pos x="22" y="0"/>
                  </a:cxn>
                  <a:cxn ang="0">
                    <a:pos x="26" y="8"/>
                  </a:cxn>
                  <a:cxn ang="0">
                    <a:pos x="33" y="22"/>
                  </a:cxn>
                  <a:cxn ang="0">
                    <a:pos x="34" y="31"/>
                  </a:cxn>
                  <a:cxn ang="0">
                    <a:pos x="33" y="40"/>
                  </a:cxn>
                  <a:cxn ang="0">
                    <a:pos x="28" y="50"/>
                  </a:cxn>
                  <a:cxn ang="0">
                    <a:pos x="12" y="62"/>
                  </a:cxn>
                  <a:cxn ang="0">
                    <a:pos x="18" y="28"/>
                  </a:cxn>
                  <a:cxn ang="0">
                    <a:pos x="8" y="59"/>
                  </a:cxn>
                  <a:cxn ang="0">
                    <a:pos x="3" y="50"/>
                  </a:cxn>
                  <a:cxn ang="0">
                    <a:pos x="1" y="40"/>
                  </a:cxn>
                  <a:cxn ang="0">
                    <a:pos x="2" y="30"/>
                  </a:cxn>
                </a:cxnLst>
                <a:rect l="0" t="0" r="r" b="b"/>
                <a:pathLst>
                  <a:path w="34" h="62">
                    <a:moveTo>
                      <a:pt x="2" y="30"/>
                    </a:moveTo>
                    <a:cubicBezTo>
                      <a:pt x="3" y="27"/>
                      <a:pt x="4" y="24"/>
                      <a:pt x="6" y="21"/>
                    </a:cubicBezTo>
                    <a:cubicBezTo>
                      <a:pt x="7" y="19"/>
                      <a:pt x="8" y="18"/>
                      <a:pt x="10" y="16"/>
                    </a:cubicBezTo>
                    <a:cubicBezTo>
                      <a:pt x="12" y="14"/>
                      <a:pt x="15" y="11"/>
                      <a:pt x="18" y="8"/>
                    </a:cubicBezTo>
                    <a:cubicBezTo>
                      <a:pt x="20" y="6"/>
                      <a:pt x="22" y="3"/>
                      <a:pt x="22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30" y="15"/>
                      <a:pt x="32" y="19"/>
                      <a:pt x="33" y="22"/>
                    </a:cubicBezTo>
                    <a:cubicBezTo>
                      <a:pt x="33" y="25"/>
                      <a:pt x="34" y="28"/>
                      <a:pt x="34" y="31"/>
                    </a:cubicBezTo>
                    <a:cubicBezTo>
                      <a:pt x="34" y="34"/>
                      <a:pt x="34" y="37"/>
                      <a:pt x="33" y="40"/>
                    </a:cubicBezTo>
                    <a:cubicBezTo>
                      <a:pt x="32" y="44"/>
                      <a:pt x="30" y="47"/>
                      <a:pt x="28" y="50"/>
                    </a:cubicBezTo>
                    <a:cubicBezTo>
                      <a:pt x="25" y="54"/>
                      <a:pt x="20" y="59"/>
                      <a:pt x="12" y="62"/>
                    </a:cubicBezTo>
                    <a:cubicBezTo>
                      <a:pt x="17" y="53"/>
                      <a:pt x="19" y="42"/>
                      <a:pt x="18" y="28"/>
                    </a:cubicBezTo>
                    <a:cubicBezTo>
                      <a:pt x="16" y="39"/>
                      <a:pt x="13" y="50"/>
                      <a:pt x="8" y="59"/>
                    </a:cubicBezTo>
                    <a:cubicBezTo>
                      <a:pt x="6" y="57"/>
                      <a:pt x="4" y="53"/>
                      <a:pt x="3" y="50"/>
                    </a:cubicBezTo>
                    <a:cubicBezTo>
                      <a:pt x="2" y="47"/>
                      <a:pt x="1" y="43"/>
                      <a:pt x="1" y="40"/>
                    </a:cubicBezTo>
                    <a:cubicBezTo>
                      <a:pt x="0" y="36"/>
                      <a:pt x="1" y="33"/>
                      <a:pt x="2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8" name="Freeform 174"/>
              <p:cNvSpPr/>
              <p:nvPr/>
            </p:nvSpPr>
            <p:spPr bwMode="auto">
              <a:xfrm>
                <a:off x="6454775" y="1963738"/>
                <a:ext cx="98425" cy="15398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3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7" y="11"/>
                  </a:cxn>
                  <a:cxn ang="0">
                    <a:pos x="21" y="16"/>
                  </a:cxn>
                  <a:cxn ang="0">
                    <a:pos x="23" y="22"/>
                  </a:cxn>
                  <a:cxn ang="0">
                    <a:pos x="24" y="28"/>
                  </a:cxn>
                  <a:cxn ang="0">
                    <a:pos x="22" y="35"/>
                  </a:cxn>
                  <a:cxn ang="0">
                    <a:pos x="11" y="18"/>
                  </a:cxn>
                  <a:cxn ang="0">
                    <a:pos x="20" y="37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2" y="6"/>
                  </a:cxn>
                  <a:cxn ang="0">
                    <a:pos x="3" y="1"/>
                  </a:cxn>
                </a:cxnLst>
                <a:rect l="0" t="0" r="r" b="b"/>
                <a:pathLst>
                  <a:path w="24" h="37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5" y="4"/>
                      <a:pt x="7" y="5"/>
                    </a:cubicBezTo>
                    <a:cubicBezTo>
                      <a:pt x="9" y="7"/>
                      <a:pt x="11" y="8"/>
                      <a:pt x="13" y="9"/>
                    </a:cubicBezTo>
                    <a:cubicBezTo>
                      <a:pt x="14" y="10"/>
                      <a:pt x="16" y="11"/>
                      <a:pt x="17" y="11"/>
                    </a:cubicBezTo>
                    <a:cubicBezTo>
                      <a:pt x="18" y="13"/>
                      <a:pt x="19" y="14"/>
                      <a:pt x="21" y="16"/>
                    </a:cubicBezTo>
                    <a:cubicBezTo>
                      <a:pt x="22" y="18"/>
                      <a:pt x="23" y="20"/>
                      <a:pt x="23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4" y="31"/>
                      <a:pt x="23" y="33"/>
                      <a:pt x="22" y="35"/>
                    </a:cubicBezTo>
                    <a:cubicBezTo>
                      <a:pt x="17" y="30"/>
                      <a:pt x="14" y="24"/>
                      <a:pt x="11" y="18"/>
                    </a:cubicBezTo>
                    <a:cubicBezTo>
                      <a:pt x="12" y="26"/>
                      <a:pt x="15" y="32"/>
                      <a:pt x="20" y="37"/>
                    </a:cubicBezTo>
                    <a:cubicBezTo>
                      <a:pt x="15" y="36"/>
                      <a:pt x="11" y="34"/>
                      <a:pt x="8" y="32"/>
                    </a:cubicBezTo>
                    <a:cubicBezTo>
                      <a:pt x="7" y="31"/>
                      <a:pt x="5" y="29"/>
                      <a:pt x="4" y="27"/>
                    </a:cubicBezTo>
                    <a:cubicBezTo>
                      <a:pt x="3" y="25"/>
                      <a:pt x="2" y="23"/>
                      <a:pt x="1" y="21"/>
                    </a:cubicBezTo>
                    <a:cubicBezTo>
                      <a:pt x="1" y="20"/>
                      <a:pt x="1" y="18"/>
                      <a:pt x="0" y="16"/>
                    </a:cubicBezTo>
                    <a:cubicBezTo>
                      <a:pt x="0" y="14"/>
                      <a:pt x="1" y="11"/>
                      <a:pt x="2" y="6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9" name="Freeform 175"/>
              <p:cNvSpPr/>
              <p:nvPr/>
            </p:nvSpPr>
            <p:spPr bwMode="auto">
              <a:xfrm>
                <a:off x="6694487" y="1616076"/>
                <a:ext cx="115888" cy="2143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1" y="14"/>
                  </a:cxn>
                  <a:cxn ang="0">
                    <a:pos x="25" y="20"/>
                  </a:cxn>
                  <a:cxn ang="0">
                    <a:pos x="28" y="27"/>
                  </a:cxn>
                  <a:cxn ang="0">
                    <a:pos x="28" y="37"/>
                  </a:cxn>
                  <a:cxn ang="0">
                    <a:pos x="20" y="52"/>
                  </a:cxn>
                  <a:cxn ang="0">
                    <a:pos x="12" y="24"/>
                  </a:cxn>
                  <a:cxn ang="0">
                    <a:pos x="16" y="51"/>
                  </a:cxn>
                  <a:cxn ang="0">
                    <a:pos x="8" y="46"/>
                  </a:cxn>
                  <a:cxn ang="0">
                    <a:pos x="3" y="39"/>
                  </a:cxn>
                  <a:cxn ang="0">
                    <a:pos x="0" y="31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5" y="8"/>
                  </a:cxn>
                  <a:cxn ang="0">
                    <a:pos x="5" y="0"/>
                  </a:cxn>
                </a:cxnLst>
                <a:rect l="0" t="0" r="r" b="b"/>
                <a:pathLst>
                  <a:path w="28" h="52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6" y="9"/>
                      <a:pt x="20" y="11"/>
                      <a:pt x="21" y="14"/>
                    </a:cubicBezTo>
                    <a:cubicBezTo>
                      <a:pt x="23" y="16"/>
                      <a:pt x="24" y="18"/>
                      <a:pt x="25" y="20"/>
                    </a:cubicBezTo>
                    <a:cubicBezTo>
                      <a:pt x="27" y="22"/>
                      <a:pt x="28" y="25"/>
                      <a:pt x="28" y="27"/>
                    </a:cubicBezTo>
                    <a:cubicBezTo>
                      <a:pt x="28" y="31"/>
                      <a:pt x="28" y="34"/>
                      <a:pt x="28" y="37"/>
                    </a:cubicBezTo>
                    <a:cubicBezTo>
                      <a:pt x="27" y="41"/>
                      <a:pt x="25" y="46"/>
                      <a:pt x="20" y="52"/>
                    </a:cubicBezTo>
                    <a:cubicBezTo>
                      <a:pt x="21" y="43"/>
                      <a:pt x="18" y="33"/>
                      <a:pt x="12" y="24"/>
                    </a:cubicBezTo>
                    <a:cubicBezTo>
                      <a:pt x="15" y="33"/>
                      <a:pt x="16" y="42"/>
                      <a:pt x="16" y="51"/>
                    </a:cubicBezTo>
                    <a:cubicBezTo>
                      <a:pt x="13" y="50"/>
                      <a:pt x="10" y="48"/>
                      <a:pt x="8" y="46"/>
                    </a:cubicBezTo>
                    <a:cubicBezTo>
                      <a:pt x="6" y="44"/>
                      <a:pt x="4" y="41"/>
                      <a:pt x="3" y="39"/>
                    </a:cubicBezTo>
                    <a:cubicBezTo>
                      <a:pt x="2" y="36"/>
                      <a:pt x="1" y="34"/>
                      <a:pt x="0" y="31"/>
                    </a:cubicBezTo>
                    <a:cubicBezTo>
                      <a:pt x="0" y="28"/>
                      <a:pt x="0" y="25"/>
                      <a:pt x="0" y="22"/>
                    </a:cubicBezTo>
                    <a:cubicBezTo>
                      <a:pt x="1" y="20"/>
                      <a:pt x="1" y="19"/>
                      <a:pt x="1" y="17"/>
                    </a:cubicBezTo>
                    <a:cubicBezTo>
                      <a:pt x="2" y="14"/>
                      <a:pt x="4" y="11"/>
                      <a:pt x="5" y="8"/>
                    </a:cubicBezTo>
                    <a:cubicBezTo>
                      <a:pt x="6" y="6"/>
                      <a:pt x="6" y="3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0" name="Freeform 176"/>
              <p:cNvSpPr/>
              <p:nvPr/>
            </p:nvSpPr>
            <p:spPr bwMode="auto">
              <a:xfrm>
                <a:off x="7537450" y="512763"/>
                <a:ext cx="228600" cy="257175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0" y="11"/>
                  </a:cxn>
                  <a:cxn ang="0">
                    <a:pos x="48" y="26"/>
                  </a:cxn>
                  <a:cxn ang="0">
                    <a:pos x="47" y="33"/>
                  </a:cxn>
                  <a:cxn ang="0">
                    <a:pos x="42" y="44"/>
                  </a:cxn>
                  <a:cxn ang="0">
                    <a:pos x="33" y="53"/>
                  </a:cxn>
                  <a:cxn ang="0">
                    <a:pos x="22" y="59"/>
                  </a:cxn>
                  <a:cxn ang="0">
                    <a:pos x="8" y="61"/>
                  </a:cxn>
                  <a:cxn ang="0">
                    <a:pos x="30" y="28"/>
                  </a:cxn>
                  <a:cxn ang="0">
                    <a:pos x="3" y="61"/>
                  </a:cxn>
                  <a:cxn ang="0">
                    <a:pos x="1" y="36"/>
                  </a:cxn>
                  <a:cxn ang="0">
                    <a:pos x="7" y="23"/>
                  </a:cxn>
                  <a:cxn ang="0">
                    <a:pos x="15" y="15"/>
                  </a:cxn>
                  <a:cxn ang="0">
                    <a:pos x="24" y="9"/>
                  </a:cxn>
                  <a:cxn ang="0">
                    <a:pos x="42" y="3"/>
                  </a:cxn>
                  <a:cxn ang="0">
                    <a:pos x="54" y="0"/>
                  </a:cxn>
                  <a:cxn ang="0">
                    <a:pos x="55" y="0"/>
                  </a:cxn>
                </a:cxnLst>
                <a:rect l="0" t="0" r="r" b="b"/>
                <a:pathLst>
                  <a:path w="55" h="62">
                    <a:moveTo>
                      <a:pt x="55" y="0"/>
                    </a:moveTo>
                    <a:cubicBezTo>
                      <a:pt x="51" y="4"/>
                      <a:pt x="49" y="8"/>
                      <a:pt x="50" y="11"/>
                    </a:cubicBezTo>
                    <a:cubicBezTo>
                      <a:pt x="49" y="16"/>
                      <a:pt x="48" y="21"/>
                      <a:pt x="48" y="26"/>
                    </a:cubicBezTo>
                    <a:cubicBezTo>
                      <a:pt x="48" y="28"/>
                      <a:pt x="47" y="30"/>
                      <a:pt x="47" y="33"/>
                    </a:cubicBezTo>
                    <a:cubicBezTo>
                      <a:pt x="46" y="37"/>
                      <a:pt x="44" y="40"/>
                      <a:pt x="42" y="44"/>
                    </a:cubicBezTo>
                    <a:cubicBezTo>
                      <a:pt x="39" y="48"/>
                      <a:pt x="36" y="51"/>
                      <a:pt x="33" y="53"/>
                    </a:cubicBezTo>
                    <a:cubicBezTo>
                      <a:pt x="30" y="56"/>
                      <a:pt x="26" y="58"/>
                      <a:pt x="22" y="59"/>
                    </a:cubicBezTo>
                    <a:cubicBezTo>
                      <a:pt x="18" y="61"/>
                      <a:pt x="13" y="62"/>
                      <a:pt x="8" y="61"/>
                    </a:cubicBezTo>
                    <a:cubicBezTo>
                      <a:pt x="14" y="50"/>
                      <a:pt x="21" y="38"/>
                      <a:pt x="30" y="28"/>
                    </a:cubicBezTo>
                    <a:cubicBezTo>
                      <a:pt x="16" y="37"/>
                      <a:pt x="7" y="48"/>
                      <a:pt x="3" y="61"/>
                    </a:cubicBezTo>
                    <a:cubicBezTo>
                      <a:pt x="0" y="51"/>
                      <a:pt x="0" y="42"/>
                      <a:pt x="1" y="36"/>
                    </a:cubicBezTo>
                    <a:cubicBezTo>
                      <a:pt x="2" y="31"/>
                      <a:pt x="4" y="27"/>
                      <a:pt x="7" y="23"/>
                    </a:cubicBezTo>
                    <a:cubicBezTo>
                      <a:pt x="9" y="20"/>
                      <a:pt x="12" y="17"/>
                      <a:pt x="15" y="15"/>
                    </a:cubicBezTo>
                    <a:cubicBezTo>
                      <a:pt x="18" y="13"/>
                      <a:pt x="21" y="11"/>
                      <a:pt x="24" y="9"/>
                    </a:cubicBezTo>
                    <a:cubicBezTo>
                      <a:pt x="27" y="7"/>
                      <a:pt x="33" y="5"/>
                      <a:pt x="42" y="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1" name="Freeform 177"/>
              <p:cNvSpPr/>
              <p:nvPr/>
            </p:nvSpPr>
            <p:spPr bwMode="auto">
              <a:xfrm>
                <a:off x="7508875" y="1006476"/>
                <a:ext cx="87313" cy="149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5" y="11"/>
                  </a:cxn>
                  <a:cxn ang="0">
                    <a:pos x="19" y="16"/>
                  </a:cxn>
                  <a:cxn ang="0">
                    <a:pos x="21" y="22"/>
                  </a:cxn>
                  <a:cxn ang="0">
                    <a:pos x="21" y="28"/>
                  </a:cxn>
                  <a:cxn ang="0">
                    <a:pos x="18" y="34"/>
                  </a:cxn>
                  <a:cxn ang="0">
                    <a:pos x="9" y="17"/>
                  </a:cxn>
                  <a:cxn ang="0">
                    <a:pos x="17" y="36"/>
                  </a:cxn>
                  <a:cxn ang="0">
                    <a:pos x="6" y="31"/>
                  </a:cxn>
                  <a:cxn ang="0">
                    <a:pos x="2" y="2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2" y="6"/>
                  </a:cxn>
                  <a:cxn ang="0">
                    <a:pos x="4" y="0"/>
                  </a:cxn>
                </a:cxnLst>
                <a:rect l="0" t="0" r="r" b="b"/>
                <a:pathLst>
                  <a:path w="21" h="36">
                    <a:moveTo>
                      <a:pt x="4" y="0"/>
                    </a:moveTo>
                    <a:cubicBezTo>
                      <a:pt x="4" y="2"/>
                      <a:pt x="6" y="4"/>
                      <a:pt x="7" y="5"/>
                    </a:cubicBezTo>
                    <a:cubicBezTo>
                      <a:pt x="9" y="6"/>
                      <a:pt x="11" y="8"/>
                      <a:pt x="13" y="9"/>
                    </a:cubicBezTo>
                    <a:cubicBezTo>
                      <a:pt x="14" y="10"/>
                      <a:pt x="15" y="10"/>
                      <a:pt x="15" y="11"/>
                    </a:cubicBezTo>
                    <a:cubicBezTo>
                      <a:pt x="17" y="13"/>
                      <a:pt x="18" y="14"/>
                      <a:pt x="19" y="16"/>
                    </a:cubicBezTo>
                    <a:cubicBezTo>
                      <a:pt x="20" y="18"/>
                      <a:pt x="21" y="20"/>
                      <a:pt x="21" y="22"/>
                    </a:cubicBezTo>
                    <a:cubicBezTo>
                      <a:pt x="21" y="24"/>
                      <a:pt x="21" y="26"/>
                      <a:pt x="21" y="28"/>
                    </a:cubicBezTo>
                    <a:cubicBezTo>
                      <a:pt x="20" y="30"/>
                      <a:pt x="20" y="32"/>
                      <a:pt x="18" y="34"/>
                    </a:cubicBezTo>
                    <a:cubicBezTo>
                      <a:pt x="15" y="29"/>
                      <a:pt x="12" y="23"/>
                      <a:pt x="9" y="17"/>
                    </a:cubicBezTo>
                    <a:cubicBezTo>
                      <a:pt x="10" y="25"/>
                      <a:pt x="12" y="32"/>
                      <a:pt x="17" y="36"/>
                    </a:cubicBezTo>
                    <a:cubicBezTo>
                      <a:pt x="12" y="35"/>
                      <a:pt x="8" y="33"/>
                      <a:pt x="6" y="31"/>
                    </a:cubicBezTo>
                    <a:cubicBezTo>
                      <a:pt x="4" y="29"/>
                      <a:pt x="3" y="28"/>
                      <a:pt x="2" y="26"/>
                    </a:cubicBezTo>
                    <a:cubicBezTo>
                      <a:pt x="1" y="24"/>
                      <a:pt x="1" y="22"/>
                      <a:pt x="0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3"/>
                      <a:pt x="1" y="10"/>
                      <a:pt x="2" y="6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2" name="Freeform 178"/>
              <p:cNvSpPr/>
              <p:nvPr/>
            </p:nvSpPr>
            <p:spPr bwMode="auto">
              <a:xfrm>
                <a:off x="7923212" y="1433513"/>
                <a:ext cx="168275" cy="236538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6" y="11"/>
                  </a:cxn>
                  <a:cxn ang="0">
                    <a:pos x="31" y="3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38" y="10"/>
                  </a:cxn>
                  <a:cxn ang="0">
                    <a:pos x="39" y="22"/>
                  </a:cxn>
                  <a:cxn ang="0">
                    <a:pos x="38" y="28"/>
                  </a:cxn>
                  <a:cxn ang="0">
                    <a:pos x="35" y="38"/>
                  </a:cxn>
                  <a:cxn ang="0">
                    <a:pos x="29" y="47"/>
                  </a:cxn>
                  <a:cxn ang="0">
                    <a:pos x="21" y="54"/>
                  </a:cxn>
                  <a:cxn ang="0">
                    <a:pos x="9" y="57"/>
                  </a:cxn>
                  <a:cxn ang="0">
                    <a:pos x="24" y="26"/>
                  </a:cxn>
                  <a:cxn ang="0">
                    <a:pos x="4" y="57"/>
                  </a:cxn>
                  <a:cxn ang="0">
                    <a:pos x="0" y="36"/>
                  </a:cxn>
                  <a:cxn ang="0">
                    <a:pos x="3" y="25"/>
                  </a:cxn>
                  <a:cxn ang="0">
                    <a:pos x="9" y="17"/>
                  </a:cxn>
                </a:cxnLst>
                <a:rect l="0" t="0" r="r" b="b"/>
                <a:pathLst>
                  <a:path w="41" h="57">
                    <a:moveTo>
                      <a:pt x="9" y="17"/>
                    </a:moveTo>
                    <a:cubicBezTo>
                      <a:pt x="11" y="14"/>
                      <a:pt x="14" y="12"/>
                      <a:pt x="16" y="11"/>
                    </a:cubicBezTo>
                    <a:cubicBezTo>
                      <a:pt x="19" y="9"/>
                      <a:pt x="24" y="6"/>
                      <a:pt x="31" y="3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3"/>
                      <a:pt x="38" y="6"/>
                      <a:pt x="38" y="10"/>
                    </a:cubicBezTo>
                    <a:cubicBezTo>
                      <a:pt x="38" y="14"/>
                      <a:pt x="38" y="18"/>
                      <a:pt x="39" y="22"/>
                    </a:cubicBezTo>
                    <a:cubicBezTo>
                      <a:pt x="39" y="24"/>
                      <a:pt x="38" y="26"/>
                      <a:pt x="38" y="28"/>
                    </a:cubicBezTo>
                    <a:cubicBezTo>
                      <a:pt x="38" y="31"/>
                      <a:pt x="37" y="35"/>
                      <a:pt x="35" y="38"/>
                    </a:cubicBezTo>
                    <a:cubicBezTo>
                      <a:pt x="34" y="42"/>
                      <a:pt x="32" y="45"/>
                      <a:pt x="29" y="47"/>
                    </a:cubicBezTo>
                    <a:cubicBezTo>
                      <a:pt x="27" y="50"/>
                      <a:pt x="24" y="52"/>
                      <a:pt x="21" y="54"/>
                    </a:cubicBezTo>
                    <a:cubicBezTo>
                      <a:pt x="17" y="55"/>
                      <a:pt x="13" y="57"/>
                      <a:pt x="9" y="57"/>
                    </a:cubicBezTo>
                    <a:cubicBezTo>
                      <a:pt x="12" y="46"/>
                      <a:pt x="17" y="36"/>
                      <a:pt x="24" y="26"/>
                    </a:cubicBezTo>
                    <a:cubicBezTo>
                      <a:pt x="13" y="35"/>
                      <a:pt x="6" y="46"/>
                      <a:pt x="4" y="57"/>
                    </a:cubicBezTo>
                    <a:cubicBezTo>
                      <a:pt x="1" y="48"/>
                      <a:pt x="0" y="41"/>
                      <a:pt x="0" y="36"/>
                    </a:cubicBezTo>
                    <a:cubicBezTo>
                      <a:pt x="1" y="32"/>
                      <a:pt x="2" y="28"/>
                      <a:pt x="3" y="25"/>
                    </a:cubicBezTo>
                    <a:cubicBezTo>
                      <a:pt x="5" y="22"/>
                      <a:pt x="7" y="19"/>
                      <a:pt x="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3" name="Freeform 179"/>
              <p:cNvSpPr/>
              <p:nvPr/>
            </p:nvSpPr>
            <p:spPr bwMode="auto">
              <a:xfrm>
                <a:off x="8132762" y="2074863"/>
                <a:ext cx="331788" cy="166688"/>
              </a:xfrm>
              <a:custGeom>
                <a:avLst/>
                <a:gdLst/>
                <a:ahLst/>
                <a:cxnLst>
                  <a:cxn ang="0">
                    <a:pos x="80" y="24"/>
                  </a:cxn>
                  <a:cxn ang="0">
                    <a:pos x="68" y="27"/>
                  </a:cxn>
                  <a:cxn ang="0">
                    <a:pos x="55" y="34"/>
                  </a:cxn>
                  <a:cxn ang="0">
                    <a:pos x="49" y="37"/>
                  </a:cxn>
                  <a:cxn ang="0">
                    <a:pos x="37" y="40"/>
                  </a:cxn>
                  <a:cxn ang="0">
                    <a:pos x="25" y="39"/>
                  </a:cxn>
                  <a:cxn ang="0">
                    <a:pos x="13" y="34"/>
                  </a:cxn>
                  <a:cxn ang="0">
                    <a:pos x="3" y="24"/>
                  </a:cxn>
                  <a:cxn ang="0">
                    <a:pos x="43" y="21"/>
                  </a:cxn>
                  <a:cxn ang="0">
                    <a:pos x="0" y="20"/>
                  </a:cxn>
                  <a:cxn ang="0">
                    <a:pos x="19" y="3"/>
                  </a:cxn>
                  <a:cxn ang="0">
                    <a:pos x="33" y="0"/>
                  </a:cxn>
                  <a:cxn ang="0">
                    <a:pos x="44" y="1"/>
                  </a:cxn>
                  <a:cxn ang="0">
                    <a:pos x="54" y="5"/>
                  </a:cxn>
                  <a:cxn ang="0">
                    <a:pos x="70" y="16"/>
                  </a:cxn>
                  <a:cxn ang="0">
                    <a:pos x="79" y="24"/>
                  </a:cxn>
                  <a:cxn ang="0">
                    <a:pos x="80" y="24"/>
                  </a:cxn>
                </a:cxnLst>
                <a:rect l="0" t="0" r="r" b="b"/>
                <a:pathLst>
                  <a:path w="80" h="40">
                    <a:moveTo>
                      <a:pt x="80" y="24"/>
                    </a:moveTo>
                    <a:cubicBezTo>
                      <a:pt x="75" y="23"/>
                      <a:pt x="71" y="24"/>
                      <a:pt x="68" y="27"/>
                    </a:cubicBezTo>
                    <a:cubicBezTo>
                      <a:pt x="64" y="29"/>
                      <a:pt x="59" y="32"/>
                      <a:pt x="55" y="34"/>
                    </a:cubicBezTo>
                    <a:cubicBezTo>
                      <a:pt x="54" y="35"/>
                      <a:pt x="51" y="36"/>
                      <a:pt x="49" y="37"/>
                    </a:cubicBezTo>
                    <a:cubicBezTo>
                      <a:pt x="45" y="39"/>
                      <a:pt x="41" y="40"/>
                      <a:pt x="37" y="40"/>
                    </a:cubicBezTo>
                    <a:cubicBezTo>
                      <a:pt x="33" y="40"/>
                      <a:pt x="29" y="40"/>
                      <a:pt x="25" y="39"/>
                    </a:cubicBezTo>
                    <a:cubicBezTo>
                      <a:pt x="20" y="38"/>
                      <a:pt x="17" y="36"/>
                      <a:pt x="13" y="34"/>
                    </a:cubicBezTo>
                    <a:cubicBezTo>
                      <a:pt x="9" y="31"/>
                      <a:pt x="6" y="28"/>
                      <a:pt x="3" y="24"/>
                    </a:cubicBezTo>
                    <a:cubicBezTo>
                      <a:pt x="16" y="21"/>
                      <a:pt x="29" y="20"/>
                      <a:pt x="43" y="21"/>
                    </a:cubicBezTo>
                    <a:cubicBezTo>
                      <a:pt x="27" y="16"/>
                      <a:pt x="13" y="15"/>
                      <a:pt x="0" y="20"/>
                    </a:cubicBezTo>
                    <a:cubicBezTo>
                      <a:pt x="7" y="11"/>
                      <a:pt x="13" y="6"/>
                      <a:pt x="19" y="3"/>
                    </a:cubicBezTo>
                    <a:cubicBezTo>
                      <a:pt x="23" y="1"/>
                      <a:pt x="28" y="0"/>
                      <a:pt x="33" y="0"/>
                    </a:cubicBezTo>
                    <a:cubicBezTo>
                      <a:pt x="37" y="0"/>
                      <a:pt x="40" y="0"/>
                      <a:pt x="44" y="1"/>
                    </a:cubicBezTo>
                    <a:cubicBezTo>
                      <a:pt x="48" y="2"/>
                      <a:pt x="51" y="3"/>
                      <a:pt x="54" y="5"/>
                    </a:cubicBezTo>
                    <a:cubicBezTo>
                      <a:pt x="58" y="6"/>
                      <a:pt x="63" y="10"/>
                      <a:pt x="70" y="16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4"/>
                      <a:pt x="8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4" name="Freeform 180"/>
              <p:cNvSpPr/>
              <p:nvPr/>
            </p:nvSpPr>
            <p:spPr bwMode="auto">
              <a:xfrm>
                <a:off x="6632575" y="628651"/>
                <a:ext cx="173038" cy="31115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5" y="7"/>
                  </a:cxn>
                  <a:cxn ang="0">
                    <a:pos x="30" y="19"/>
                  </a:cxn>
                  <a:cxn ang="0">
                    <a:pos x="36" y="28"/>
                  </a:cxn>
                  <a:cxn ang="0">
                    <a:pos x="41" y="38"/>
                  </a:cxn>
                  <a:cxn ang="0">
                    <a:pos x="41" y="52"/>
                  </a:cxn>
                  <a:cxn ang="0">
                    <a:pos x="31" y="75"/>
                  </a:cxn>
                  <a:cxn ang="0">
                    <a:pos x="17" y="34"/>
                  </a:cxn>
                  <a:cxn ang="0">
                    <a:pos x="25" y="73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1" y="45"/>
                  </a:cxn>
                  <a:cxn ang="0">
                    <a:pos x="0" y="33"/>
                  </a:cxn>
                  <a:cxn ang="0">
                    <a:pos x="1" y="26"/>
                  </a:cxn>
                  <a:cxn ang="0">
                    <a:pos x="5" y="12"/>
                  </a:cxn>
                  <a:cxn ang="0">
                    <a:pos x="5" y="0"/>
                  </a:cxn>
                </a:cxnLst>
                <a:rect l="0" t="0" r="r" b="b"/>
                <a:pathLst>
                  <a:path w="42" h="75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23" y="12"/>
                      <a:pt x="28" y="16"/>
                      <a:pt x="30" y="19"/>
                    </a:cubicBezTo>
                    <a:cubicBezTo>
                      <a:pt x="33" y="22"/>
                      <a:pt x="35" y="25"/>
                      <a:pt x="36" y="28"/>
                    </a:cubicBezTo>
                    <a:cubicBezTo>
                      <a:pt x="38" y="31"/>
                      <a:pt x="40" y="35"/>
                      <a:pt x="41" y="38"/>
                    </a:cubicBezTo>
                    <a:cubicBezTo>
                      <a:pt x="42" y="43"/>
                      <a:pt x="42" y="48"/>
                      <a:pt x="41" y="52"/>
                    </a:cubicBezTo>
                    <a:cubicBezTo>
                      <a:pt x="40" y="59"/>
                      <a:pt x="37" y="66"/>
                      <a:pt x="31" y="75"/>
                    </a:cubicBezTo>
                    <a:cubicBezTo>
                      <a:pt x="31" y="62"/>
                      <a:pt x="27" y="48"/>
                      <a:pt x="17" y="34"/>
                    </a:cubicBezTo>
                    <a:cubicBezTo>
                      <a:pt x="22" y="47"/>
                      <a:pt x="25" y="60"/>
                      <a:pt x="25" y="73"/>
                    </a:cubicBezTo>
                    <a:cubicBezTo>
                      <a:pt x="21" y="72"/>
                      <a:pt x="17" y="70"/>
                      <a:pt x="13" y="66"/>
                    </a:cubicBezTo>
                    <a:cubicBezTo>
                      <a:pt x="10" y="64"/>
                      <a:pt x="7" y="60"/>
                      <a:pt x="5" y="57"/>
                    </a:cubicBezTo>
                    <a:cubicBezTo>
                      <a:pt x="3" y="53"/>
                      <a:pt x="2" y="49"/>
                      <a:pt x="1" y="45"/>
                    </a:cubicBezTo>
                    <a:cubicBezTo>
                      <a:pt x="0" y="41"/>
                      <a:pt x="0" y="37"/>
                      <a:pt x="0" y="33"/>
                    </a:cubicBezTo>
                    <a:cubicBezTo>
                      <a:pt x="0" y="30"/>
                      <a:pt x="1" y="28"/>
                      <a:pt x="1" y="26"/>
                    </a:cubicBezTo>
                    <a:cubicBezTo>
                      <a:pt x="3" y="21"/>
                      <a:pt x="4" y="16"/>
                      <a:pt x="5" y="12"/>
                    </a:cubicBezTo>
                    <a:cubicBezTo>
                      <a:pt x="7" y="8"/>
                      <a:pt x="7" y="4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5" name="Freeform 181"/>
              <p:cNvSpPr/>
              <p:nvPr/>
            </p:nvSpPr>
            <p:spPr bwMode="auto">
              <a:xfrm>
                <a:off x="7104062" y="977901"/>
                <a:ext cx="149225" cy="277813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25" y="18"/>
                  </a:cxn>
                  <a:cxn ang="0">
                    <a:pos x="29" y="23"/>
                  </a:cxn>
                  <a:cxn ang="0">
                    <a:pos x="34" y="32"/>
                  </a:cxn>
                  <a:cxn ang="0">
                    <a:pos x="36" y="43"/>
                  </a:cxn>
                  <a:cxn ang="0">
                    <a:pos x="34" y="53"/>
                  </a:cxn>
                  <a:cxn ang="0">
                    <a:pos x="28" y="64"/>
                  </a:cxn>
                  <a:cxn ang="0">
                    <a:pos x="17" y="31"/>
                  </a:cxn>
                  <a:cxn ang="0">
                    <a:pos x="24" y="67"/>
                  </a:cxn>
                  <a:cxn ang="0">
                    <a:pos x="7" y="55"/>
                  </a:cxn>
                  <a:cxn ang="0">
                    <a:pos x="2" y="44"/>
                  </a:cxn>
                  <a:cxn ang="0">
                    <a:pos x="0" y="34"/>
                  </a:cxn>
                  <a:cxn ang="0">
                    <a:pos x="1" y="25"/>
                  </a:cxn>
                  <a:cxn ang="0">
                    <a:pos x="7" y="1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7" y="9"/>
                  </a:cxn>
                </a:cxnLst>
                <a:rect l="0" t="0" r="r" b="b"/>
                <a:pathLst>
                  <a:path w="36" h="67">
                    <a:moveTo>
                      <a:pt x="17" y="9"/>
                    </a:moveTo>
                    <a:cubicBezTo>
                      <a:pt x="20" y="12"/>
                      <a:pt x="22" y="15"/>
                      <a:pt x="25" y="18"/>
                    </a:cubicBezTo>
                    <a:cubicBezTo>
                      <a:pt x="27" y="20"/>
                      <a:pt x="28" y="21"/>
                      <a:pt x="29" y="23"/>
                    </a:cubicBezTo>
                    <a:cubicBezTo>
                      <a:pt x="31" y="26"/>
                      <a:pt x="33" y="29"/>
                      <a:pt x="34" y="32"/>
                    </a:cubicBezTo>
                    <a:cubicBezTo>
                      <a:pt x="35" y="36"/>
                      <a:pt x="36" y="39"/>
                      <a:pt x="36" y="43"/>
                    </a:cubicBezTo>
                    <a:cubicBezTo>
                      <a:pt x="35" y="47"/>
                      <a:pt x="35" y="50"/>
                      <a:pt x="34" y="53"/>
                    </a:cubicBezTo>
                    <a:cubicBezTo>
                      <a:pt x="32" y="57"/>
                      <a:pt x="30" y="61"/>
                      <a:pt x="28" y="64"/>
                    </a:cubicBezTo>
                    <a:cubicBezTo>
                      <a:pt x="23" y="54"/>
                      <a:pt x="19" y="43"/>
                      <a:pt x="17" y="31"/>
                    </a:cubicBezTo>
                    <a:cubicBezTo>
                      <a:pt x="16" y="46"/>
                      <a:pt x="18" y="58"/>
                      <a:pt x="24" y="67"/>
                    </a:cubicBezTo>
                    <a:cubicBezTo>
                      <a:pt x="16" y="63"/>
                      <a:pt x="10" y="59"/>
                      <a:pt x="7" y="55"/>
                    </a:cubicBezTo>
                    <a:cubicBezTo>
                      <a:pt x="5" y="51"/>
                      <a:pt x="3" y="48"/>
                      <a:pt x="2" y="44"/>
                    </a:cubicBezTo>
                    <a:cubicBezTo>
                      <a:pt x="1" y="41"/>
                      <a:pt x="0" y="38"/>
                      <a:pt x="0" y="34"/>
                    </a:cubicBezTo>
                    <a:cubicBezTo>
                      <a:pt x="0" y="31"/>
                      <a:pt x="1" y="28"/>
                      <a:pt x="1" y="25"/>
                    </a:cubicBezTo>
                    <a:cubicBezTo>
                      <a:pt x="2" y="22"/>
                      <a:pt x="4" y="17"/>
                      <a:pt x="7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4"/>
                      <a:pt x="14" y="8"/>
                      <a:pt x="17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6" name="Freeform 182"/>
              <p:cNvSpPr/>
              <p:nvPr/>
            </p:nvSpPr>
            <p:spPr bwMode="auto">
              <a:xfrm>
                <a:off x="6235700" y="1536701"/>
                <a:ext cx="203200" cy="277813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30" y="12"/>
                  </a:cxn>
                  <a:cxn ang="0">
                    <a:pos x="38" y="19"/>
                  </a:cxn>
                  <a:cxn ang="0">
                    <a:pos x="44" y="29"/>
                  </a:cxn>
                  <a:cxn ang="0">
                    <a:pos x="48" y="42"/>
                  </a:cxn>
                  <a:cxn ang="0">
                    <a:pos x="44" y="67"/>
                  </a:cxn>
                  <a:cxn ang="0">
                    <a:pos x="21" y="30"/>
                  </a:cxn>
                  <a:cxn ang="0">
                    <a:pos x="38" y="67"/>
                  </a:cxn>
                  <a:cxn ang="0">
                    <a:pos x="25" y="62"/>
                  </a:cxn>
                  <a:cxn ang="0">
                    <a:pos x="14" y="55"/>
                  </a:cxn>
                  <a:cxn ang="0">
                    <a:pos x="7" y="45"/>
                  </a:cxn>
                  <a:cxn ang="0">
                    <a:pos x="4" y="33"/>
                  </a:cxn>
                  <a:cxn ang="0">
                    <a:pos x="4" y="26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4"/>
                  </a:cxn>
                </a:cxnLst>
                <a:rect l="0" t="0" r="r" b="b"/>
                <a:pathLst>
                  <a:path w="49" h="67">
                    <a:moveTo>
                      <a:pt x="12" y="4"/>
                    </a:moveTo>
                    <a:cubicBezTo>
                      <a:pt x="20" y="7"/>
                      <a:pt x="26" y="10"/>
                      <a:pt x="30" y="12"/>
                    </a:cubicBezTo>
                    <a:cubicBezTo>
                      <a:pt x="33" y="14"/>
                      <a:pt x="35" y="17"/>
                      <a:pt x="38" y="19"/>
                    </a:cubicBezTo>
                    <a:cubicBezTo>
                      <a:pt x="40" y="22"/>
                      <a:pt x="43" y="25"/>
                      <a:pt x="44" y="29"/>
                    </a:cubicBezTo>
                    <a:cubicBezTo>
                      <a:pt x="47" y="33"/>
                      <a:pt x="48" y="37"/>
                      <a:pt x="48" y="42"/>
                    </a:cubicBezTo>
                    <a:cubicBezTo>
                      <a:pt x="49" y="48"/>
                      <a:pt x="47" y="57"/>
                      <a:pt x="44" y="67"/>
                    </a:cubicBezTo>
                    <a:cubicBezTo>
                      <a:pt x="41" y="53"/>
                      <a:pt x="34" y="41"/>
                      <a:pt x="21" y="30"/>
                    </a:cubicBezTo>
                    <a:cubicBezTo>
                      <a:pt x="29" y="42"/>
                      <a:pt x="34" y="54"/>
                      <a:pt x="38" y="67"/>
                    </a:cubicBezTo>
                    <a:cubicBezTo>
                      <a:pt x="33" y="66"/>
                      <a:pt x="29" y="65"/>
                      <a:pt x="25" y="62"/>
                    </a:cubicBezTo>
                    <a:cubicBezTo>
                      <a:pt x="21" y="61"/>
                      <a:pt x="17" y="58"/>
                      <a:pt x="14" y="55"/>
                    </a:cubicBezTo>
                    <a:cubicBezTo>
                      <a:pt x="11" y="52"/>
                      <a:pt x="9" y="49"/>
                      <a:pt x="7" y="45"/>
                    </a:cubicBezTo>
                    <a:cubicBezTo>
                      <a:pt x="6" y="41"/>
                      <a:pt x="5" y="37"/>
                      <a:pt x="4" y="33"/>
                    </a:cubicBezTo>
                    <a:cubicBezTo>
                      <a:pt x="4" y="30"/>
                      <a:pt x="3" y="28"/>
                      <a:pt x="4" y="26"/>
                    </a:cubicBezTo>
                    <a:cubicBezTo>
                      <a:pt x="4" y="21"/>
                      <a:pt x="4" y="16"/>
                      <a:pt x="4" y="11"/>
                    </a:cubicBezTo>
                    <a:cubicBezTo>
                      <a:pt x="5" y="8"/>
                      <a:pt x="3" y="4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7" name="Freeform 183"/>
              <p:cNvSpPr/>
              <p:nvPr/>
            </p:nvSpPr>
            <p:spPr bwMode="auto">
              <a:xfrm>
                <a:off x="7042150" y="1341438"/>
                <a:ext cx="107950" cy="2079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21" y="8"/>
                  </a:cxn>
                  <a:cxn ang="0">
                    <a:pos x="24" y="16"/>
                  </a:cxn>
                  <a:cxn ang="0">
                    <a:pos x="26" y="21"/>
                  </a:cxn>
                  <a:cxn ang="0">
                    <a:pos x="26" y="29"/>
                  </a:cxn>
                  <a:cxn ang="0">
                    <a:pos x="24" y="36"/>
                  </a:cxn>
                  <a:cxn ang="0">
                    <a:pos x="20" y="43"/>
                  </a:cxn>
                  <a:cxn ang="0">
                    <a:pos x="13" y="48"/>
                  </a:cxn>
                  <a:cxn ang="0">
                    <a:pos x="15" y="23"/>
                  </a:cxn>
                  <a:cxn ang="0">
                    <a:pos x="9" y="50"/>
                  </a:cxn>
                  <a:cxn ang="0">
                    <a:pos x="1" y="36"/>
                  </a:cxn>
                  <a:cxn ang="0">
                    <a:pos x="1" y="27"/>
                  </a:cxn>
                  <a:cxn ang="0">
                    <a:pos x="2" y="20"/>
                  </a:cxn>
                  <a:cxn ang="0">
                    <a:pos x="6" y="14"/>
                  </a:cxn>
                  <a:cxn ang="0">
                    <a:pos x="14" y="5"/>
                  </a:cxn>
                  <a:cxn ang="0">
                    <a:pos x="20" y="0"/>
                  </a:cxn>
                </a:cxnLst>
                <a:rect l="0" t="0" r="r" b="b"/>
                <a:pathLst>
                  <a:path w="26" h="50"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20" y="6"/>
                      <a:pt x="21" y="8"/>
                    </a:cubicBezTo>
                    <a:cubicBezTo>
                      <a:pt x="22" y="11"/>
                      <a:pt x="23" y="14"/>
                      <a:pt x="24" y="16"/>
                    </a:cubicBezTo>
                    <a:cubicBezTo>
                      <a:pt x="25" y="18"/>
                      <a:pt x="25" y="19"/>
                      <a:pt x="26" y="21"/>
                    </a:cubicBezTo>
                    <a:cubicBezTo>
                      <a:pt x="26" y="23"/>
                      <a:pt x="26" y="26"/>
                      <a:pt x="26" y="29"/>
                    </a:cubicBezTo>
                    <a:cubicBezTo>
                      <a:pt x="26" y="31"/>
                      <a:pt x="25" y="34"/>
                      <a:pt x="24" y="36"/>
                    </a:cubicBezTo>
                    <a:cubicBezTo>
                      <a:pt x="23" y="39"/>
                      <a:pt x="22" y="41"/>
                      <a:pt x="20" y="43"/>
                    </a:cubicBezTo>
                    <a:cubicBezTo>
                      <a:pt x="18" y="45"/>
                      <a:pt x="15" y="47"/>
                      <a:pt x="13" y="48"/>
                    </a:cubicBezTo>
                    <a:cubicBezTo>
                      <a:pt x="12" y="40"/>
                      <a:pt x="13" y="31"/>
                      <a:pt x="15" y="23"/>
                    </a:cubicBezTo>
                    <a:cubicBezTo>
                      <a:pt x="10" y="32"/>
                      <a:pt x="8" y="41"/>
                      <a:pt x="9" y="50"/>
                    </a:cubicBezTo>
                    <a:cubicBezTo>
                      <a:pt x="5" y="44"/>
                      <a:pt x="2" y="40"/>
                      <a:pt x="1" y="36"/>
                    </a:cubicBezTo>
                    <a:cubicBezTo>
                      <a:pt x="1" y="33"/>
                      <a:pt x="0" y="30"/>
                      <a:pt x="1" y="27"/>
                    </a:cubicBezTo>
                    <a:cubicBezTo>
                      <a:pt x="1" y="25"/>
                      <a:pt x="1" y="22"/>
                      <a:pt x="2" y="20"/>
                    </a:cubicBezTo>
                    <a:cubicBezTo>
                      <a:pt x="3" y="18"/>
                      <a:pt x="4" y="16"/>
                      <a:pt x="6" y="14"/>
                    </a:cubicBezTo>
                    <a:cubicBezTo>
                      <a:pt x="7" y="12"/>
                      <a:pt x="10" y="9"/>
                      <a:pt x="14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8" name="Freeform 184"/>
              <p:cNvSpPr/>
              <p:nvPr/>
            </p:nvSpPr>
            <p:spPr bwMode="auto">
              <a:xfrm>
                <a:off x="6624637" y="1354138"/>
                <a:ext cx="82550" cy="157163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10" y="4"/>
                  </a:cxn>
                  <a:cxn ang="0">
                    <a:pos x="16" y="11"/>
                  </a:cxn>
                  <a:cxn ang="0">
                    <a:pos x="18" y="16"/>
                  </a:cxn>
                  <a:cxn ang="0">
                    <a:pos x="20" y="22"/>
                  </a:cxn>
                  <a:cxn ang="0">
                    <a:pos x="19" y="28"/>
                  </a:cxn>
                  <a:cxn ang="0">
                    <a:pos x="12" y="38"/>
                  </a:cxn>
                  <a:cxn ang="0">
                    <a:pos x="9" y="18"/>
                  </a:cxn>
                  <a:cxn ang="0">
                    <a:pos x="9" y="37"/>
                  </a:cxn>
                  <a:cxn ang="0">
                    <a:pos x="4" y="33"/>
                  </a:cxn>
                  <a:cxn ang="0">
                    <a:pos x="1" y="27"/>
                  </a:cxn>
                  <a:cxn ang="0">
                    <a:pos x="0" y="21"/>
                  </a:cxn>
                  <a:cxn ang="0">
                    <a:pos x="1" y="15"/>
                  </a:cxn>
                  <a:cxn ang="0">
                    <a:pos x="2" y="12"/>
                  </a:cxn>
                  <a:cxn ang="0">
                    <a:pos x="5" y="6"/>
                  </a:cxn>
                </a:cxnLst>
                <a:rect l="0" t="0" r="r" b="b"/>
                <a:pathLst>
                  <a:path w="20" h="38">
                    <a:moveTo>
                      <a:pt x="5" y="6"/>
                    </a:moveTo>
                    <a:cubicBezTo>
                      <a:pt x="6" y="4"/>
                      <a:pt x="7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8"/>
                      <a:pt x="15" y="10"/>
                      <a:pt x="16" y="11"/>
                    </a:cubicBezTo>
                    <a:cubicBezTo>
                      <a:pt x="17" y="13"/>
                      <a:pt x="18" y="15"/>
                      <a:pt x="18" y="16"/>
                    </a:cubicBezTo>
                    <a:cubicBezTo>
                      <a:pt x="19" y="18"/>
                      <a:pt x="20" y="20"/>
                      <a:pt x="20" y="22"/>
                    </a:cubicBezTo>
                    <a:cubicBezTo>
                      <a:pt x="20" y="24"/>
                      <a:pt x="19" y="26"/>
                      <a:pt x="19" y="28"/>
                    </a:cubicBezTo>
                    <a:cubicBezTo>
                      <a:pt x="18" y="31"/>
                      <a:pt x="15" y="35"/>
                      <a:pt x="12" y="38"/>
                    </a:cubicBezTo>
                    <a:cubicBezTo>
                      <a:pt x="13" y="32"/>
                      <a:pt x="12" y="25"/>
                      <a:pt x="9" y="18"/>
                    </a:cubicBezTo>
                    <a:cubicBezTo>
                      <a:pt x="10" y="24"/>
                      <a:pt x="10" y="31"/>
                      <a:pt x="9" y="37"/>
                    </a:cubicBezTo>
                    <a:cubicBezTo>
                      <a:pt x="7" y="36"/>
                      <a:pt x="6" y="35"/>
                      <a:pt x="4" y="33"/>
                    </a:cubicBezTo>
                    <a:cubicBezTo>
                      <a:pt x="3" y="31"/>
                      <a:pt x="2" y="29"/>
                      <a:pt x="1" y="27"/>
                    </a:cubicBezTo>
                    <a:cubicBezTo>
                      <a:pt x="0" y="26"/>
                      <a:pt x="0" y="24"/>
                      <a:pt x="0" y="21"/>
                    </a:cubicBezTo>
                    <a:cubicBezTo>
                      <a:pt x="0" y="19"/>
                      <a:pt x="0" y="17"/>
                      <a:pt x="1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4" y="8"/>
                      <a:pt x="5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9" name="Freeform 185"/>
              <p:cNvSpPr/>
              <p:nvPr/>
            </p:nvSpPr>
            <p:spPr bwMode="auto">
              <a:xfrm>
                <a:off x="6235700" y="2220913"/>
                <a:ext cx="276225" cy="198438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43" y="1"/>
                  </a:cxn>
                  <a:cxn ang="0">
                    <a:pos x="67" y="6"/>
                  </a:cxn>
                  <a:cxn ang="0">
                    <a:pos x="31" y="28"/>
                  </a:cxn>
                  <a:cxn ang="0">
                    <a:pos x="67" y="12"/>
                  </a:cxn>
                  <a:cxn ang="0">
                    <a:pos x="63" y="25"/>
                  </a:cxn>
                  <a:cxn ang="0">
                    <a:pos x="55" y="35"/>
                  </a:cxn>
                  <a:cxn ang="0">
                    <a:pos x="45" y="42"/>
                  </a:cxn>
                  <a:cxn ang="0">
                    <a:pos x="33" y="45"/>
                  </a:cxn>
                  <a:cxn ang="0">
                    <a:pos x="26" y="46"/>
                  </a:cxn>
                  <a:cxn ang="0">
                    <a:pos x="11" y="4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4" y="37"/>
                  </a:cxn>
                  <a:cxn ang="0">
                    <a:pos x="13" y="19"/>
                  </a:cxn>
                  <a:cxn ang="0">
                    <a:pos x="20" y="11"/>
                  </a:cxn>
                  <a:cxn ang="0">
                    <a:pos x="29" y="5"/>
                  </a:cxn>
                </a:cxnLst>
                <a:rect l="0" t="0" r="r" b="b"/>
                <a:pathLst>
                  <a:path w="67" h="48">
                    <a:moveTo>
                      <a:pt x="29" y="5"/>
                    </a:moveTo>
                    <a:cubicBezTo>
                      <a:pt x="34" y="3"/>
                      <a:pt x="38" y="1"/>
                      <a:pt x="43" y="1"/>
                    </a:cubicBezTo>
                    <a:cubicBezTo>
                      <a:pt x="49" y="0"/>
                      <a:pt x="57" y="2"/>
                      <a:pt x="67" y="6"/>
                    </a:cubicBezTo>
                    <a:cubicBezTo>
                      <a:pt x="54" y="9"/>
                      <a:pt x="42" y="16"/>
                      <a:pt x="31" y="28"/>
                    </a:cubicBezTo>
                    <a:cubicBezTo>
                      <a:pt x="42" y="21"/>
                      <a:pt x="54" y="15"/>
                      <a:pt x="67" y="12"/>
                    </a:cubicBezTo>
                    <a:cubicBezTo>
                      <a:pt x="67" y="17"/>
                      <a:pt x="65" y="21"/>
                      <a:pt x="63" y="25"/>
                    </a:cubicBezTo>
                    <a:cubicBezTo>
                      <a:pt x="61" y="29"/>
                      <a:pt x="58" y="32"/>
                      <a:pt x="55" y="35"/>
                    </a:cubicBezTo>
                    <a:cubicBezTo>
                      <a:pt x="52" y="38"/>
                      <a:pt x="49" y="40"/>
                      <a:pt x="45" y="42"/>
                    </a:cubicBezTo>
                    <a:cubicBezTo>
                      <a:pt x="41" y="44"/>
                      <a:pt x="37" y="45"/>
                      <a:pt x="33" y="45"/>
                    </a:cubicBezTo>
                    <a:cubicBezTo>
                      <a:pt x="30" y="46"/>
                      <a:pt x="28" y="46"/>
                      <a:pt x="26" y="46"/>
                    </a:cubicBezTo>
                    <a:cubicBezTo>
                      <a:pt x="21" y="45"/>
                      <a:pt x="16" y="45"/>
                      <a:pt x="11" y="45"/>
                    </a:cubicBezTo>
                    <a:cubicBezTo>
                      <a:pt x="7" y="44"/>
                      <a:pt x="3" y="45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8" y="28"/>
                      <a:pt x="11" y="22"/>
                      <a:pt x="13" y="19"/>
                    </a:cubicBezTo>
                    <a:cubicBezTo>
                      <a:pt x="15" y="16"/>
                      <a:pt x="17" y="14"/>
                      <a:pt x="20" y="11"/>
                    </a:cubicBezTo>
                    <a:cubicBezTo>
                      <a:pt x="23" y="8"/>
                      <a:pt x="26" y="6"/>
                      <a:pt x="2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</p:grpSp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小儿推拿手法要求</a:t>
            </a:r>
            <a:endParaRPr lang="zh-CN" altLang="en-US" sz="36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6480" y="1645285"/>
            <a:ext cx="7485380" cy="4874895"/>
          </a:xfrm>
          <a:prstGeom prst="rect">
            <a:avLst/>
          </a:prstGeom>
        </p:spPr>
      </p:pic>
      <p:pic>
        <p:nvPicPr>
          <p:cNvPr id="2" name="图片 1" descr="77c8db9d0c4c902b15979418f41dce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4"/>
          <p:cNvGrpSpPr/>
          <p:nvPr/>
        </p:nvGrpSpPr>
        <p:grpSpPr>
          <a:xfrm>
            <a:off x="8954337" y="3631437"/>
            <a:ext cx="3000368" cy="2803454"/>
            <a:chOff x="5818187" y="438150"/>
            <a:chExt cx="2749550" cy="3190876"/>
          </a:xfrm>
          <a:solidFill>
            <a:srgbClr val="778749"/>
          </a:solidFill>
        </p:grpSpPr>
        <p:grpSp>
          <p:nvGrpSpPr>
            <p:cNvPr id="5" name="Group 198"/>
            <p:cNvGrpSpPr/>
            <p:nvPr/>
          </p:nvGrpSpPr>
          <p:grpSpPr>
            <a:xfrm>
              <a:off x="6153150" y="604838"/>
              <a:ext cx="2290763" cy="3024188"/>
              <a:chOff x="6153150" y="604838"/>
              <a:chExt cx="2290763" cy="3024188"/>
            </a:xfrm>
            <a:grpFill/>
          </p:grpSpPr>
          <p:sp>
            <p:nvSpPr>
              <p:cNvPr id="40" name="Freeform 122"/>
              <p:cNvSpPr/>
              <p:nvPr/>
            </p:nvSpPr>
            <p:spPr bwMode="auto">
              <a:xfrm>
                <a:off x="6153150" y="604838"/>
                <a:ext cx="2290763" cy="3024188"/>
              </a:xfrm>
              <a:custGeom>
                <a:avLst/>
                <a:gdLst/>
                <a:ahLst/>
                <a:cxnLst>
                  <a:cxn ang="0">
                    <a:pos x="316" y="54"/>
                  </a:cxn>
                  <a:cxn ang="0">
                    <a:pos x="318" y="68"/>
                  </a:cxn>
                  <a:cxn ang="0">
                    <a:pos x="327" y="117"/>
                  </a:cxn>
                  <a:cxn ang="0">
                    <a:pos x="327" y="273"/>
                  </a:cxn>
                  <a:cxn ang="0">
                    <a:pos x="313" y="331"/>
                  </a:cxn>
                  <a:cxn ang="0">
                    <a:pos x="390" y="322"/>
                  </a:cxn>
                  <a:cxn ang="0">
                    <a:pos x="465" y="265"/>
                  </a:cxn>
                  <a:cxn ang="0">
                    <a:pos x="502" y="220"/>
                  </a:cxn>
                  <a:cxn ang="0">
                    <a:pos x="448" y="289"/>
                  </a:cxn>
                  <a:cxn ang="0">
                    <a:pos x="383" y="339"/>
                  </a:cxn>
                  <a:cxn ang="0">
                    <a:pos x="365" y="350"/>
                  </a:cxn>
                  <a:cxn ang="0">
                    <a:pos x="335" y="383"/>
                  </a:cxn>
                  <a:cxn ang="0">
                    <a:pos x="445" y="344"/>
                  </a:cxn>
                  <a:cxn ang="0">
                    <a:pos x="472" y="320"/>
                  </a:cxn>
                  <a:cxn ang="0">
                    <a:pos x="554" y="223"/>
                  </a:cxn>
                  <a:cxn ang="0">
                    <a:pos x="479" y="328"/>
                  </a:cxn>
                  <a:cxn ang="0">
                    <a:pos x="471" y="337"/>
                  </a:cxn>
                  <a:cxn ang="0">
                    <a:pos x="422" y="374"/>
                  </a:cxn>
                  <a:cxn ang="0">
                    <a:pos x="309" y="453"/>
                  </a:cxn>
                  <a:cxn ang="0">
                    <a:pos x="320" y="708"/>
                  </a:cxn>
                  <a:cxn ang="0">
                    <a:pos x="230" y="708"/>
                  </a:cxn>
                  <a:cxn ang="0">
                    <a:pos x="203" y="385"/>
                  </a:cxn>
                  <a:cxn ang="0">
                    <a:pos x="175" y="367"/>
                  </a:cxn>
                  <a:cxn ang="0">
                    <a:pos x="80" y="315"/>
                  </a:cxn>
                  <a:cxn ang="0">
                    <a:pos x="0" y="267"/>
                  </a:cxn>
                  <a:cxn ang="0">
                    <a:pos x="72" y="301"/>
                  </a:cxn>
                  <a:cxn ang="0">
                    <a:pos x="100" y="249"/>
                  </a:cxn>
                  <a:cxn ang="0">
                    <a:pos x="91" y="222"/>
                  </a:cxn>
                  <a:cxn ang="0">
                    <a:pos x="112" y="246"/>
                  </a:cxn>
                  <a:cxn ang="0">
                    <a:pos x="119" y="266"/>
                  </a:cxn>
                  <a:cxn ang="0">
                    <a:pos x="134" y="300"/>
                  </a:cxn>
                  <a:cxn ang="0">
                    <a:pos x="172" y="343"/>
                  </a:cxn>
                  <a:cxn ang="0">
                    <a:pos x="208" y="328"/>
                  </a:cxn>
                  <a:cxn ang="0">
                    <a:pos x="191" y="278"/>
                  </a:cxn>
                  <a:cxn ang="0">
                    <a:pos x="173" y="142"/>
                  </a:cxn>
                  <a:cxn ang="0">
                    <a:pos x="190" y="28"/>
                  </a:cxn>
                  <a:cxn ang="0">
                    <a:pos x="184" y="174"/>
                  </a:cxn>
                  <a:cxn ang="0">
                    <a:pos x="209" y="273"/>
                  </a:cxn>
                  <a:cxn ang="0">
                    <a:pos x="246" y="339"/>
                  </a:cxn>
                  <a:cxn ang="0">
                    <a:pos x="307" y="268"/>
                  </a:cxn>
                  <a:cxn ang="0">
                    <a:pos x="321" y="127"/>
                  </a:cxn>
                  <a:cxn ang="0">
                    <a:pos x="314" y="60"/>
                  </a:cxn>
                  <a:cxn ang="0">
                    <a:pos x="302" y="0"/>
                  </a:cxn>
                </a:cxnLst>
                <a:rect l="0" t="0" r="r" b="b"/>
                <a:pathLst>
                  <a:path w="554" h="730">
                    <a:moveTo>
                      <a:pt x="302" y="0"/>
                    </a:moveTo>
                    <a:cubicBezTo>
                      <a:pt x="303" y="4"/>
                      <a:pt x="304" y="8"/>
                      <a:pt x="306" y="11"/>
                    </a:cubicBezTo>
                    <a:cubicBezTo>
                      <a:pt x="309" y="26"/>
                      <a:pt x="313" y="40"/>
                      <a:pt x="316" y="54"/>
                    </a:cubicBezTo>
                    <a:cubicBezTo>
                      <a:pt x="316" y="54"/>
                      <a:pt x="316" y="54"/>
                      <a:pt x="316" y="54"/>
                    </a:cubicBezTo>
                    <a:cubicBezTo>
                      <a:pt x="316" y="56"/>
                      <a:pt x="316" y="58"/>
                      <a:pt x="317" y="60"/>
                    </a:cubicBezTo>
                    <a:cubicBezTo>
                      <a:pt x="317" y="63"/>
                      <a:pt x="318" y="65"/>
                      <a:pt x="318" y="68"/>
                    </a:cubicBezTo>
                    <a:cubicBezTo>
                      <a:pt x="321" y="84"/>
                      <a:pt x="324" y="100"/>
                      <a:pt x="326" y="115"/>
                    </a:cubicBezTo>
                    <a:cubicBezTo>
                      <a:pt x="326" y="115"/>
                      <a:pt x="326" y="115"/>
                      <a:pt x="326" y="115"/>
                    </a:cubicBezTo>
                    <a:cubicBezTo>
                      <a:pt x="326" y="116"/>
                      <a:pt x="326" y="117"/>
                      <a:pt x="327" y="117"/>
                    </a:cubicBezTo>
                    <a:cubicBezTo>
                      <a:pt x="327" y="118"/>
                      <a:pt x="327" y="119"/>
                      <a:pt x="327" y="120"/>
                    </a:cubicBezTo>
                    <a:cubicBezTo>
                      <a:pt x="334" y="176"/>
                      <a:pt x="334" y="226"/>
                      <a:pt x="327" y="272"/>
                    </a:cubicBezTo>
                    <a:cubicBezTo>
                      <a:pt x="327" y="272"/>
                      <a:pt x="327" y="273"/>
                      <a:pt x="327" y="273"/>
                    </a:cubicBezTo>
                    <a:cubicBezTo>
                      <a:pt x="326" y="278"/>
                      <a:pt x="325" y="283"/>
                      <a:pt x="324" y="288"/>
                    </a:cubicBezTo>
                    <a:cubicBezTo>
                      <a:pt x="324" y="289"/>
                      <a:pt x="324" y="291"/>
                      <a:pt x="324" y="292"/>
                    </a:cubicBezTo>
                    <a:cubicBezTo>
                      <a:pt x="321" y="305"/>
                      <a:pt x="317" y="318"/>
                      <a:pt x="313" y="331"/>
                    </a:cubicBezTo>
                    <a:cubicBezTo>
                      <a:pt x="308" y="345"/>
                      <a:pt x="302" y="359"/>
                      <a:pt x="295" y="373"/>
                    </a:cubicBezTo>
                    <a:cubicBezTo>
                      <a:pt x="315" y="367"/>
                      <a:pt x="333" y="359"/>
                      <a:pt x="349" y="348"/>
                    </a:cubicBez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09" y="312"/>
                      <a:pt x="427" y="299"/>
                      <a:pt x="443" y="285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51" y="279"/>
                      <a:pt x="458" y="273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65" y="265"/>
                      <a:pt x="465" y="265"/>
                      <a:pt x="465" y="265"/>
                    </a:cubicBezTo>
                    <a:cubicBezTo>
                      <a:pt x="478" y="252"/>
                      <a:pt x="491" y="236"/>
                      <a:pt x="502" y="220"/>
                    </a:cubicBezTo>
                    <a:cubicBezTo>
                      <a:pt x="492" y="237"/>
                      <a:pt x="481" y="253"/>
                      <a:pt x="468" y="268"/>
                    </a:cubicBezTo>
                    <a:cubicBezTo>
                      <a:pt x="468" y="268"/>
                      <a:pt x="468" y="268"/>
                      <a:pt x="468" y="268"/>
                    </a:cubicBezTo>
                    <a:cubicBezTo>
                      <a:pt x="461" y="275"/>
                      <a:pt x="455" y="282"/>
                      <a:pt x="448" y="289"/>
                    </a:cubicBezTo>
                    <a:cubicBezTo>
                      <a:pt x="447" y="289"/>
                      <a:pt x="447" y="289"/>
                      <a:pt x="447" y="289"/>
                    </a:cubicBezTo>
                    <a:cubicBezTo>
                      <a:pt x="447" y="290"/>
                      <a:pt x="447" y="290"/>
                      <a:pt x="447" y="290"/>
                    </a:cubicBezTo>
                    <a:cubicBezTo>
                      <a:pt x="428" y="308"/>
                      <a:pt x="407" y="324"/>
                      <a:pt x="383" y="339"/>
                    </a:cubicBezTo>
                    <a:cubicBezTo>
                      <a:pt x="382" y="339"/>
                      <a:pt x="382" y="340"/>
                      <a:pt x="381" y="340"/>
                    </a:cubicBezTo>
                    <a:cubicBezTo>
                      <a:pt x="377" y="342"/>
                      <a:pt x="374" y="345"/>
                      <a:pt x="370" y="347"/>
                    </a:cubicBezTo>
                    <a:cubicBezTo>
                      <a:pt x="368" y="348"/>
                      <a:pt x="366" y="349"/>
                      <a:pt x="365" y="350"/>
                    </a:cubicBezTo>
                    <a:cubicBezTo>
                      <a:pt x="364" y="351"/>
                      <a:pt x="363" y="351"/>
                      <a:pt x="362" y="352"/>
                    </a:cubicBezTo>
                    <a:cubicBezTo>
                      <a:pt x="360" y="353"/>
                      <a:pt x="359" y="354"/>
                      <a:pt x="358" y="355"/>
                    </a:cubicBezTo>
                    <a:cubicBezTo>
                      <a:pt x="347" y="364"/>
                      <a:pt x="339" y="374"/>
                      <a:pt x="335" y="383"/>
                    </a:cubicBezTo>
                    <a:cubicBezTo>
                      <a:pt x="354" y="388"/>
                      <a:pt x="375" y="385"/>
                      <a:pt x="399" y="373"/>
                    </a:cubicBezTo>
                    <a:cubicBezTo>
                      <a:pt x="405" y="371"/>
                      <a:pt x="410" y="368"/>
                      <a:pt x="415" y="364"/>
                    </a:cubicBezTo>
                    <a:cubicBezTo>
                      <a:pt x="425" y="359"/>
                      <a:pt x="435" y="352"/>
                      <a:pt x="445" y="344"/>
                    </a:cubicBezTo>
                    <a:cubicBezTo>
                      <a:pt x="451" y="339"/>
                      <a:pt x="457" y="334"/>
                      <a:pt x="463" y="328"/>
                    </a:cubicBezTo>
                    <a:cubicBezTo>
                      <a:pt x="463" y="328"/>
                      <a:pt x="464" y="328"/>
                      <a:pt x="464" y="327"/>
                    </a:cubicBezTo>
                    <a:cubicBezTo>
                      <a:pt x="466" y="325"/>
                      <a:pt x="469" y="323"/>
                      <a:pt x="472" y="320"/>
                    </a:cubicBezTo>
                    <a:cubicBezTo>
                      <a:pt x="476" y="316"/>
                      <a:pt x="481" y="311"/>
                      <a:pt x="486" y="306"/>
                    </a:cubicBezTo>
                    <a:cubicBezTo>
                      <a:pt x="489" y="303"/>
                      <a:pt x="492" y="300"/>
                      <a:pt x="494" y="298"/>
                    </a:cubicBezTo>
                    <a:cubicBezTo>
                      <a:pt x="554" y="223"/>
                      <a:pt x="554" y="223"/>
                      <a:pt x="554" y="223"/>
                    </a:cubicBezTo>
                    <a:cubicBezTo>
                      <a:pt x="493" y="312"/>
                      <a:pt x="493" y="312"/>
                      <a:pt x="493" y="312"/>
                    </a:cubicBezTo>
                    <a:cubicBezTo>
                      <a:pt x="493" y="312"/>
                      <a:pt x="493" y="312"/>
                      <a:pt x="493" y="313"/>
                    </a:cubicBezTo>
                    <a:cubicBezTo>
                      <a:pt x="489" y="318"/>
                      <a:pt x="484" y="323"/>
                      <a:pt x="479" y="328"/>
                    </a:cubicBezTo>
                    <a:cubicBezTo>
                      <a:pt x="479" y="328"/>
                      <a:pt x="479" y="328"/>
                      <a:pt x="479" y="328"/>
                    </a:cubicBezTo>
                    <a:cubicBezTo>
                      <a:pt x="479" y="329"/>
                      <a:pt x="479" y="329"/>
                      <a:pt x="478" y="329"/>
                    </a:cubicBezTo>
                    <a:cubicBezTo>
                      <a:pt x="476" y="332"/>
                      <a:pt x="474" y="334"/>
                      <a:pt x="471" y="337"/>
                    </a:cubicBezTo>
                    <a:cubicBezTo>
                      <a:pt x="463" y="345"/>
                      <a:pt x="455" y="352"/>
                      <a:pt x="446" y="358"/>
                    </a:cubicBezTo>
                    <a:cubicBezTo>
                      <a:pt x="446" y="359"/>
                      <a:pt x="445" y="359"/>
                      <a:pt x="445" y="359"/>
                    </a:cubicBezTo>
                    <a:cubicBezTo>
                      <a:pt x="438" y="365"/>
                      <a:pt x="430" y="370"/>
                      <a:pt x="422" y="374"/>
                    </a:cubicBezTo>
                    <a:cubicBezTo>
                      <a:pt x="416" y="378"/>
                      <a:pt x="410" y="381"/>
                      <a:pt x="404" y="384"/>
                    </a:cubicBezTo>
                    <a:cubicBezTo>
                      <a:pt x="393" y="389"/>
                      <a:pt x="381" y="393"/>
                      <a:pt x="368" y="397"/>
                    </a:cubicBezTo>
                    <a:cubicBezTo>
                      <a:pt x="335" y="410"/>
                      <a:pt x="315" y="429"/>
                      <a:pt x="309" y="453"/>
                    </a:cubicBezTo>
                    <a:cubicBezTo>
                      <a:pt x="304" y="471"/>
                      <a:pt x="301" y="493"/>
                      <a:pt x="301" y="519"/>
                    </a:cubicBezTo>
                    <a:cubicBezTo>
                      <a:pt x="301" y="519"/>
                      <a:pt x="301" y="520"/>
                      <a:pt x="301" y="521"/>
                    </a:cubicBezTo>
                    <a:cubicBezTo>
                      <a:pt x="300" y="584"/>
                      <a:pt x="306" y="646"/>
                      <a:pt x="320" y="708"/>
                    </a:cubicBezTo>
                    <a:cubicBezTo>
                      <a:pt x="320" y="708"/>
                      <a:pt x="320" y="709"/>
                      <a:pt x="320" y="710"/>
                    </a:cubicBezTo>
                    <a:cubicBezTo>
                      <a:pt x="291" y="730"/>
                      <a:pt x="261" y="729"/>
                      <a:pt x="229" y="710"/>
                    </a:cubicBezTo>
                    <a:cubicBezTo>
                      <a:pt x="229" y="709"/>
                      <a:pt x="230" y="708"/>
                      <a:pt x="230" y="708"/>
                    </a:cubicBezTo>
                    <a:cubicBezTo>
                      <a:pt x="246" y="646"/>
                      <a:pt x="253" y="580"/>
                      <a:pt x="252" y="511"/>
                    </a:cubicBezTo>
                    <a:cubicBezTo>
                      <a:pt x="252" y="510"/>
                      <a:pt x="252" y="509"/>
                      <a:pt x="252" y="509"/>
                    </a:cubicBezTo>
                    <a:cubicBezTo>
                      <a:pt x="252" y="444"/>
                      <a:pt x="235" y="402"/>
                      <a:pt x="203" y="385"/>
                    </a:cubicBezTo>
                    <a:cubicBezTo>
                      <a:pt x="202" y="385"/>
                      <a:pt x="202" y="385"/>
                      <a:pt x="201" y="384"/>
                    </a:cubicBezTo>
                    <a:cubicBezTo>
                      <a:pt x="176" y="367"/>
                      <a:pt x="176" y="367"/>
                      <a:pt x="176" y="367"/>
                    </a:cubicBezTo>
                    <a:cubicBezTo>
                      <a:pt x="176" y="367"/>
                      <a:pt x="175" y="367"/>
                      <a:pt x="175" y="367"/>
                    </a:cubicBezTo>
                    <a:cubicBezTo>
                      <a:pt x="171" y="363"/>
                      <a:pt x="167" y="358"/>
                      <a:pt x="162" y="354"/>
                    </a:cubicBezTo>
                    <a:cubicBezTo>
                      <a:pt x="147" y="341"/>
                      <a:pt x="130" y="331"/>
                      <a:pt x="111" y="325"/>
                    </a:cubicBezTo>
                    <a:cubicBezTo>
                      <a:pt x="100" y="322"/>
                      <a:pt x="90" y="318"/>
                      <a:pt x="80" y="315"/>
                    </a:cubicBezTo>
                    <a:cubicBezTo>
                      <a:pt x="76" y="313"/>
                      <a:pt x="72" y="311"/>
                      <a:pt x="68" y="310"/>
                    </a:cubicBezTo>
                    <a:cubicBezTo>
                      <a:pt x="65" y="309"/>
                      <a:pt x="63" y="308"/>
                      <a:pt x="61" y="307"/>
                    </a:cubicBezTo>
                    <a:cubicBezTo>
                      <a:pt x="37" y="296"/>
                      <a:pt x="17" y="283"/>
                      <a:pt x="0" y="267"/>
                    </a:cubicBezTo>
                    <a:cubicBezTo>
                      <a:pt x="25" y="281"/>
                      <a:pt x="47" y="292"/>
                      <a:pt x="65" y="298"/>
                    </a:cubicBezTo>
                    <a:cubicBezTo>
                      <a:pt x="67" y="299"/>
                      <a:pt x="69" y="300"/>
                      <a:pt x="71" y="300"/>
                    </a:cubicBezTo>
                    <a:cubicBezTo>
                      <a:pt x="72" y="300"/>
                      <a:pt x="72" y="301"/>
                      <a:pt x="72" y="301"/>
                    </a:cubicBezTo>
                    <a:cubicBezTo>
                      <a:pt x="94" y="308"/>
                      <a:pt x="111" y="309"/>
                      <a:pt x="122" y="304"/>
                    </a:cubicBezTo>
                    <a:cubicBezTo>
                      <a:pt x="111" y="290"/>
                      <a:pt x="105" y="276"/>
                      <a:pt x="103" y="261"/>
                    </a:cubicBezTo>
                    <a:cubicBezTo>
                      <a:pt x="102" y="257"/>
                      <a:pt x="101" y="253"/>
                      <a:pt x="100" y="249"/>
                    </a:cubicBezTo>
                    <a:cubicBezTo>
                      <a:pt x="99" y="244"/>
                      <a:pt x="97" y="240"/>
                      <a:pt x="96" y="235"/>
                    </a:cubicBezTo>
                    <a:cubicBezTo>
                      <a:pt x="94" y="231"/>
                      <a:pt x="93" y="227"/>
                      <a:pt x="91" y="222"/>
                    </a:cubicBezTo>
                    <a:cubicBezTo>
                      <a:pt x="91" y="222"/>
                      <a:pt x="91" y="222"/>
                      <a:pt x="91" y="222"/>
                    </a:cubicBezTo>
                    <a:cubicBezTo>
                      <a:pt x="86" y="211"/>
                      <a:pt x="81" y="200"/>
                      <a:pt x="74" y="189"/>
                    </a:cubicBezTo>
                    <a:cubicBezTo>
                      <a:pt x="86" y="203"/>
                      <a:pt x="97" y="217"/>
                      <a:pt x="104" y="231"/>
                    </a:cubicBezTo>
                    <a:cubicBezTo>
                      <a:pt x="107" y="236"/>
                      <a:pt x="110" y="241"/>
                      <a:pt x="112" y="246"/>
                    </a:cubicBezTo>
                    <a:cubicBezTo>
                      <a:pt x="112" y="246"/>
                      <a:pt x="112" y="246"/>
                      <a:pt x="112" y="246"/>
                    </a:cubicBezTo>
                    <a:cubicBezTo>
                      <a:pt x="114" y="252"/>
                      <a:pt x="117" y="258"/>
                      <a:pt x="118" y="264"/>
                    </a:cubicBezTo>
                    <a:cubicBezTo>
                      <a:pt x="119" y="266"/>
                      <a:pt x="119" y="266"/>
                      <a:pt x="119" y="266"/>
                    </a:cubicBezTo>
                    <a:cubicBezTo>
                      <a:pt x="119" y="267"/>
                      <a:pt x="120" y="269"/>
                      <a:pt x="120" y="271"/>
                    </a:cubicBezTo>
                    <a:cubicBezTo>
                      <a:pt x="121" y="272"/>
                      <a:pt x="121" y="272"/>
                      <a:pt x="121" y="272"/>
                    </a:cubicBezTo>
                    <a:cubicBezTo>
                      <a:pt x="124" y="283"/>
                      <a:pt x="129" y="292"/>
                      <a:pt x="134" y="300"/>
                    </a:cubicBezTo>
                    <a:cubicBezTo>
                      <a:pt x="139" y="308"/>
                      <a:pt x="144" y="315"/>
                      <a:pt x="150" y="322"/>
                    </a:cubicBezTo>
                    <a:cubicBezTo>
                      <a:pt x="153" y="325"/>
                      <a:pt x="156" y="328"/>
                      <a:pt x="160" y="332"/>
                    </a:cubicBezTo>
                    <a:cubicBezTo>
                      <a:pt x="164" y="336"/>
                      <a:pt x="168" y="339"/>
                      <a:pt x="172" y="343"/>
                    </a:cubicBezTo>
                    <a:cubicBezTo>
                      <a:pt x="184" y="353"/>
                      <a:pt x="197" y="362"/>
                      <a:pt x="212" y="371"/>
                    </a:cubicBezTo>
                    <a:cubicBezTo>
                      <a:pt x="219" y="375"/>
                      <a:pt x="226" y="379"/>
                      <a:pt x="234" y="383"/>
                    </a:cubicBezTo>
                    <a:cubicBezTo>
                      <a:pt x="224" y="364"/>
                      <a:pt x="215" y="346"/>
                      <a:pt x="208" y="328"/>
                    </a:cubicBezTo>
                    <a:cubicBezTo>
                      <a:pt x="205" y="321"/>
                      <a:pt x="203" y="315"/>
                      <a:pt x="200" y="308"/>
                    </a:cubicBezTo>
                    <a:cubicBezTo>
                      <a:pt x="197" y="298"/>
                      <a:pt x="194" y="288"/>
                      <a:pt x="191" y="279"/>
                    </a:cubicBezTo>
                    <a:cubicBezTo>
                      <a:pt x="191" y="278"/>
                      <a:pt x="191" y="278"/>
                      <a:pt x="191" y="278"/>
                    </a:cubicBezTo>
                    <a:cubicBezTo>
                      <a:pt x="187" y="264"/>
                      <a:pt x="183" y="250"/>
                      <a:pt x="181" y="236"/>
                    </a:cubicBezTo>
                    <a:cubicBezTo>
                      <a:pt x="179" y="228"/>
                      <a:pt x="178" y="221"/>
                      <a:pt x="177" y="214"/>
                    </a:cubicBezTo>
                    <a:cubicBezTo>
                      <a:pt x="174" y="190"/>
                      <a:pt x="172" y="166"/>
                      <a:pt x="173" y="142"/>
                    </a:cubicBezTo>
                    <a:cubicBezTo>
                      <a:pt x="173" y="135"/>
                      <a:pt x="173" y="127"/>
                      <a:pt x="174" y="119"/>
                    </a:cubicBezTo>
                    <a:cubicBezTo>
                      <a:pt x="174" y="117"/>
                      <a:pt x="174" y="115"/>
                      <a:pt x="174" y="113"/>
                    </a:cubicBezTo>
                    <a:cubicBezTo>
                      <a:pt x="177" y="84"/>
                      <a:pt x="182" y="56"/>
                      <a:pt x="190" y="28"/>
                    </a:cubicBezTo>
                    <a:cubicBezTo>
                      <a:pt x="185" y="60"/>
                      <a:pt x="181" y="90"/>
                      <a:pt x="181" y="120"/>
                    </a:cubicBezTo>
                    <a:cubicBezTo>
                      <a:pt x="181" y="127"/>
                      <a:pt x="181" y="135"/>
                      <a:pt x="182" y="142"/>
                    </a:cubicBezTo>
                    <a:cubicBezTo>
                      <a:pt x="182" y="153"/>
                      <a:pt x="183" y="163"/>
                      <a:pt x="184" y="174"/>
                    </a:cubicBezTo>
                    <a:cubicBezTo>
                      <a:pt x="185" y="180"/>
                      <a:pt x="185" y="185"/>
                      <a:pt x="186" y="191"/>
                    </a:cubicBezTo>
                    <a:cubicBezTo>
                      <a:pt x="186" y="191"/>
                      <a:pt x="186" y="191"/>
                      <a:pt x="186" y="192"/>
                    </a:cubicBezTo>
                    <a:cubicBezTo>
                      <a:pt x="191" y="220"/>
                      <a:pt x="199" y="247"/>
                      <a:pt x="209" y="273"/>
                    </a:cubicBezTo>
                    <a:cubicBezTo>
                      <a:pt x="212" y="278"/>
                      <a:pt x="214" y="284"/>
                      <a:pt x="217" y="289"/>
                    </a:cubicBezTo>
                    <a:cubicBezTo>
                      <a:pt x="223" y="303"/>
                      <a:pt x="231" y="316"/>
                      <a:pt x="239" y="329"/>
                    </a:cubicBezTo>
                    <a:cubicBezTo>
                      <a:pt x="241" y="333"/>
                      <a:pt x="243" y="336"/>
                      <a:pt x="246" y="339"/>
                    </a:cubicBezTo>
                    <a:cubicBezTo>
                      <a:pt x="253" y="350"/>
                      <a:pt x="261" y="360"/>
                      <a:pt x="269" y="370"/>
                    </a:cubicBezTo>
                    <a:cubicBezTo>
                      <a:pt x="283" y="343"/>
                      <a:pt x="294" y="316"/>
                      <a:pt x="302" y="288"/>
                    </a:cubicBezTo>
                    <a:cubicBezTo>
                      <a:pt x="304" y="282"/>
                      <a:pt x="306" y="275"/>
                      <a:pt x="307" y="268"/>
                    </a:cubicBezTo>
                    <a:cubicBezTo>
                      <a:pt x="315" y="239"/>
                      <a:pt x="319" y="209"/>
                      <a:pt x="321" y="178"/>
                    </a:cubicBezTo>
                    <a:cubicBezTo>
                      <a:pt x="322" y="161"/>
                      <a:pt x="322" y="144"/>
                      <a:pt x="321" y="127"/>
                    </a:cubicBezTo>
                    <a:cubicBezTo>
                      <a:pt x="321" y="127"/>
                      <a:pt x="321" y="127"/>
                      <a:pt x="321" y="127"/>
                    </a:cubicBezTo>
                    <a:cubicBezTo>
                      <a:pt x="321" y="125"/>
                      <a:pt x="321" y="123"/>
                      <a:pt x="321" y="121"/>
                    </a:cubicBezTo>
                    <a:cubicBezTo>
                      <a:pt x="321" y="119"/>
                      <a:pt x="321" y="117"/>
                      <a:pt x="320" y="116"/>
                    </a:cubicBezTo>
                    <a:cubicBezTo>
                      <a:pt x="319" y="97"/>
                      <a:pt x="317" y="79"/>
                      <a:pt x="314" y="60"/>
                    </a:cubicBezTo>
                    <a:cubicBezTo>
                      <a:pt x="314" y="58"/>
                      <a:pt x="314" y="56"/>
                      <a:pt x="314" y="54"/>
                    </a:cubicBezTo>
                    <a:cubicBezTo>
                      <a:pt x="311" y="40"/>
                      <a:pt x="308" y="26"/>
                      <a:pt x="305" y="11"/>
                    </a:cubicBezTo>
                    <a:cubicBezTo>
                      <a:pt x="304" y="8"/>
                      <a:pt x="303" y="4"/>
                      <a:pt x="30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1" name="Freeform 123"/>
              <p:cNvSpPr/>
              <p:nvPr/>
            </p:nvSpPr>
            <p:spPr bwMode="auto">
              <a:xfrm>
                <a:off x="7897812" y="2092326"/>
                <a:ext cx="276225" cy="619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7" y="3"/>
                  </a:cxn>
                  <a:cxn ang="0">
                    <a:pos x="0" y="15"/>
                  </a:cxn>
                  <a:cxn ang="0">
                    <a:pos x="23" y="0"/>
                  </a:cxn>
                  <a:cxn ang="0">
                    <a:pos x="24" y="0"/>
                  </a:cxn>
                </a:cxnLst>
                <a:rect l="0" t="0" r="r" b="b"/>
                <a:pathLst>
                  <a:path w="67" h="15">
                    <a:moveTo>
                      <a:pt x="24" y="0"/>
                    </a:moveTo>
                    <a:cubicBezTo>
                      <a:pt x="35" y="5"/>
                      <a:pt x="49" y="6"/>
                      <a:pt x="67" y="3"/>
                    </a:cubicBezTo>
                    <a:cubicBezTo>
                      <a:pt x="44" y="10"/>
                      <a:pt x="22" y="15"/>
                      <a:pt x="0" y="15"/>
                    </a:cubicBezTo>
                    <a:cubicBezTo>
                      <a:pt x="8" y="11"/>
                      <a:pt x="16" y="6"/>
                      <a:pt x="23" y="0"/>
                    </a:cubicBezTo>
                    <a:cubicBezTo>
                      <a:pt x="23" y="0"/>
                      <a:pt x="23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2" name="Freeform 124"/>
              <p:cNvSpPr/>
              <p:nvPr/>
            </p:nvSpPr>
            <p:spPr bwMode="auto">
              <a:xfrm>
                <a:off x="8116887" y="1785938"/>
                <a:ext cx="280988" cy="198438"/>
              </a:xfrm>
              <a:custGeom>
                <a:avLst/>
                <a:gdLst/>
                <a:ahLst/>
                <a:cxnLst>
                  <a:cxn ang="0">
                    <a:pos x="18" y="28"/>
                  </a:cxn>
                  <a:cxn ang="0">
                    <a:pos x="18" y="28"/>
                  </a:cxn>
                  <a:cxn ang="0">
                    <a:pos x="68" y="0"/>
                  </a:cxn>
                  <a:cxn ang="0">
                    <a:pos x="0" y="48"/>
                  </a:cxn>
                  <a:cxn ang="0">
                    <a:pos x="3" y="44"/>
                  </a:cxn>
                  <a:cxn ang="0">
                    <a:pos x="4" y="43"/>
                  </a:cxn>
                  <a:cxn ang="0">
                    <a:pos x="4" y="43"/>
                  </a:cxn>
                  <a:cxn ang="0">
                    <a:pos x="18" y="28"/>
                  </a:cxn>
                </a:cxnLst>
                <a:rect l="0" t="0" r="r" b="b"/>
                <a:pathLst>
                  <a:path w="68" h="48">
                    <a:moveTo>
                      <a:pt x="18" y="28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28" y="32"/>
                      <a:pt x="45" y="22"/>
                      <a:pt x="68" y="0"/>
                    </a:cubicBezTo>
                    <a:cubicBezTo>
                      <a:pt x="54" y="27"/>
                      <a:pt x="31" y="43"/>
                      <a:pt x="0" y="4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9" y="38"/>
                      <a:pt x="14" y="33"/>
                      <a:pt x="18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3" name="Freeform 125"/>
              <p:cNvSpPr/>
              <p:nvPr/>
            </p:nvSpPr>
            <p:spPr bwMode="auto">
              <a:xfrm>
                <a:off x="7993062" y="1863726"/>
                <a:ext cx="82550" cy="166688"/>
              </a:xfrm>
              <a:custGeom>
                <a:avLst/>
                <a:gdLst/>
                <a:ahLst/>
                <a:cxnLst>
                  <a:cxn ang="0">
                    <a:pos x="18" y="24"/>
                  </a:cxn>
                  <a:cxn ang="0">
                    <a:pos x="0" y="40"/>
                  </a:cxn>
                  <a:cxn ang="0">
                    <a:pos x="20" y="0"/>
                  </a:cxn>
                  <a:cxn ang="0">
                    <a:pos x="19" y="23"/>
                  </a:cxn>
                  <a:cxn ang="0">
                    <a:pos x="18" y="24"/>
                  </a:cxn>
                </a:cxnLst>
                <a:rect l="0" t="0" r="r" b="b"/>
                <a:pathLst>
                  <a:path w="20" h="40">
                    <a:moveTo>
                      <a:pt x="18" y="24"/>
                    </a:moveTo>
                    <a:cubicBezTo>
                      <a:pt x="12" y="30"/>
                      <a:pt x="6" y="35"/>
                      <a:pt x="0" y="40"/>
                    </a:cubicBezTo>
                    <a:cubicBezTo>
                      <a:pt x="10" y="27"/>
                      <a:pt x="16" y="14"/>
                      <a:pt x="20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8" y="24"/>
                      <a:pt x="18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4" name="Freeform 126"/>
              <p:cNvSpPr/>
              <p:nvPr/>
            </p:nvSpPr>
            <p:spPr bwMode="auto">
              <a:xfrm>
                <a:off x="8269287" y="1536701"/>
                <a:ext cx="53975" cy="207963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34" y="0"/>
                  </a:cxn>
                  <a:cxn ang="0">
                    <a:pos x="34" y="92"/>
                  </a:cxn>
                  <a:cxn ang="0">
                    <a:pos x="0" y="131"/>
                  </a:cxn>
                </a:cxnLst>
                <a:rect l="0" t="0" r="r" b="b"/>
                <a:pathLst>
                  <a:path w="34" h="131">
                    <a:moveTo>
                      <a:pt x="0" y="131"/>
                    </a:moveTo>
                    <a:lnTo>
                      <a:pt x="34" y="0"/>
                    </a:lnTo>
                    <a:lnTo>
                      <a:pt x="34" y="92"/>
                    </a:lnTo>
                    <a:lnTo>
                      <a:pt x="0" y="1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5" name="Freeform 127"/>
              <p:cNvSpPr/>
              <p:nvPr/>
            </p:nvSpPr>
            <p:spPr bwMode="auto">
              <a:xfrm>
                <a:off x="7988300" y="1516063"/>
                <a:ext cx="144463" cy="269875"/>
              </a:xfrm>
              <a:custGeom>
                <a:avLst/>
                <a:gdLst/>
                <a:ahLst/>
                <a:cxnLst>
                  <a:cxn ang="0">
                    <a:pos x="21" y="45"/>
                  </a:cxn>
                  <a:cxn ang="0">
                    <a:pos x="0" y="65"/>
                  </a:cxn>
                  <a:cxn ang="0">
                    <a:pos x="35" y="0"/>
                  </a:cxn>
                  <a:cxn ang="0">
                    <a:pos x="21" y="45"/>
                  </a:cxn>
                </a:cxnLst>
                <a:rect l="0" t="0" r="r" b="b"/>
                <a:pathLst>
                  <a:path w="35" h="65">
                    <a:moveTo>
                      <a:pt x="21" y="45"/>
                    </a:moveTo>
                    <a:cubicBezTo>
                      <a:pt x="14" y="53"/>
                      <a:pt x="7" y="59"/>
                      <a:pt x="0" y="6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1" y="45"/>
                      <a:pt x="21" y="45"/>
                      <a:pt x="21" y="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6" name="Freeform 128"/>
              <p:cNvSpPr/>
              <p:nvPr/>
            </p:nvSpPr>
            <p:spPr bwMode="auto">
              <a:xfrm>
                <a:off x="7596187" y="1595438"/>
                <a:ext cx="363538" cy="450850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107"/>
                  </a:cxn>
                  <a:cxn ang="0">
                    <a:pos x="35" y="77"/>
                  </a:cxn>
                  <a:cxn ang="0">
                    <a:pos x="48" y="61"/>
                  </a:cxn>
                  <a:cxn ang="0">
                    <a:pos x="49" y="59"/>
                  </a:cxn>
                  <a:cxn ang="0">
                    <a:pos x="50" y="57"/>
                  </a:cxn>
                  <a:cxn ang="0">
                    <a:pos x="51" y="56"/>
                  </a:cxn>
                  <a:cxn ang="0">
                    <a:pos x="51" y="56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88" y="0"/>
                  </a:cxn>
                  <a:cxn ang="0">
                    <a:pos x="69" y="41"/>
                  </a:cxn>
                  <a:cxn ang="0">
                    <a:pos x="69" y="42"/>
                  </a:cxn>
                  <a:cxn ang="0">
                    <a:pos x="69" y="42"/>
                  </a:cxn>
                  <a:cxn ang="0">
                    <a:pos x="58" y="60"/>
                  </a:cxn>
                  <a:cxn ang="0">
                    <a:pos x="41" y="83"/>
                  </a:cxn>
                  <a:cxn ang="0">
                    <a:pos x="0" y="109"/>
                  </a:cxn>
                </a:cxnLst>
                <a:rect l="0" t="0" r="r" b="b"/>
                <a:pathLst>
                  <a:path w="88" h="109">
                    <a:moveTo>
                      <a:pt x="0" y="109"/>
                    </a:moveTo>
                    <a:cubicBezTo>
                      <a:pt x="1" y="108"/>
                      <a:pt x="1" y="108"/>
                      <a:pt x="2" y="107"/>
                    </a:cubicBezTo>
                    <a:cubicBezTo>
                      <a:pt x="14" y="99"/>
                      <a:pt x="25" y="89"/>
                      <a:pt x="35" y="77"/>
                    </a:cubicBezTo>
                    <a:cubicBezTo>
                      <a:pt x="39" y="72"/>
                      <a:pt x="43" y="66"/>
                      <a:pt x="48" y="61"/>
                    </a:cubicBezTo>
                    <a:cubicBezTo>
                      <a:pt x="48" y="60"/>
                      <a:pt x="48" y="60"/>
                      <a:pt x="49" y="59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57"/>
                      <a:pt x="50" y="57"/>
                      <a:pt x="51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5" y="50"/>
                      <a:pt x="58" y="44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71" y="26"/>
                      <a:pt x="80" y="13"/>
                      <a:pt x="88" y="0"/>
                    </a:cubicBezTo>
                    <a:cubicBezTo>
                      <a:pt x="83" y="14"/>
                      <a:pt x="77" y="27"/>
                      <a:pt x="69" y="41"/>
                    </a:cubicBezTo>
                    <a:cubicBezTo>
                      <a:pt x="69" y="41"/>
                      <a:pt x="69" y="42"/>
                      <a:pt x="69" y="42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5" y="48"/>
                      <a:pt x="61" y="54"/>
                      <a:pt x="58" y="60"/>
                    </a:cubicBezTo>
                    <a:cubicBezTo>
                      <a:pt x="53" y="68"/>
                      <a:pt x="47" y="75"/>
                      <a:pt x="41" y="83"/>
                    </a:cubicBezTo>
                    <a:lnTo>
                      <a:pt x="0" y="10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7" name="Freeform 129"/>
              <p:cNvSpPr/>
              <p:nvPr/>
            </p:nvSpPr>
            <p:spPr bwMode="auto">
              <a:xfrm>
                <a:off x="7794625" y="1608138"/>
                <a:ext cx="61913" cy="239713"/>
              </a:xfrm>
              <a:custGeom>
                <a:avLst/>
                <a:gdLst/>
                <a:ahLst/>
                <a:cxnLst>
                  <a:cxn ang="0">
                    <a:pos x="1" y="56"/>
                  </a:cxn>
                  <a:cxn ang="0">
                    <a:pos x="0" y="58"/>
                  </a:cxn>
                  <a:cxn ang="0">
                    <a:pos x="2" y="33"/>
                  </a:cxn>
                  <a:cxn ang="0">
                    <a:pos x="15" y="0"/>
                  </a:cxn>
                  <a:cxn ang="0">
                    <a:pos x="14" y="35"/>
                  </a:cxn>
                  <a:cxn ang="0">
                    <a:pos x="14" y="35"/>
                  </a:cxn>
                  <a:cxn ang="0">
                    <a:pos x="3" y="53"/>
                  </a:cxn>
                  <a:cxn ang="0">
                    <a:pos x="3" y="53"/>
                  </a:cxn>
                  <a:cxn ang="0">
                    <a:pos x="2" y="54"/>
                  </a:cxn>
                  <a:cxn ang="0">
                    <a:pos x="1" y="56"/>
                  </a:cxn>
                </a:cxnLst>
                <a:rect l="0" t="0" r="r" b="b"/>
                <a:pathLst>
                  <a:path w="15" h="58">
                    <a:moveTo>
                      <a:pt x="1" y="56"/>
                    </a:moveTo>
                    <a:cubicBezTo>
                      <a:pt x="0" y="57"/>
                      <a:pt x="0" y="57"/>
                      <a:pt x="0" y="58"/>
                    </a:cubicBezTo>
                    <a:cubicBezTo>
                      <a:pt x="0" y="47"/>
                      <a:pt x="1" y="39"/>
                      <a:pt x="2" y="33"/>
                    </a:cubicBezTo>
                    <a:cubicBezTo>
                      <a:pt x="5" y="22"/>
                      <a:pt x="9" y="11"/>
                      <a:pt x="15" y="0"/>
                    </a:cubicBezTo>
                    <a:cubicBezTo>
                      <a:pt x="8" y="13"/>
                      <a:pt x="8" y="2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0" y="41"/>
                      <a:pt x="7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4"/>
                      <a:pt x="2" y="54"/>
                      <a:pt x="2" y="54"/>
                    </a:cubicBezTo>
                    <a:lnTo>
                      <a:pt x="1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8" name="Freeform 130"/>
              <p:cNvSpPr/>
              <p:nvPr/>
            </p:nvSpPr>
            <p:spPr bwMode="auto">
              <a:xfrm>
                <a:off x="7662862" y="1997076"/>
                <a:ext cx="201613" cy="57150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8" y="3"/>
                  </a:cxn>
                  <a:cxn ang="0">
                    <a:pos x="49" y="0"/>
                  </a:cxn>
                  <a:cxn ang="0">
                    <a:pos x="0" y="14"/>
                  </a:cxn>
                  <a:cxn ang="0">
                    <a:pos x="5" y="11"/>
                  </a:cxn>
                  <a:cxn ang="0">
                    <a:pos x="16" y="4"/>
                  </a:cxn>
                </a:cxnLst>
                <a:rect l="0" t="0" r="r" b="b"/>
                <a:pathLst>
                  <a:path w="49" h="14">
                    <a:moveTo>
                      <a:pt x="16" y="4"/>
                    </a:moveTo>
                    <a:cubicBezTo>
                      <a:pt x="17" y="4"/>
                      <a:pt x="17" y="3"/>
                      <a:pt x="18" y="3"/>
                    </a:cubicBezTo>
                    <a:cubicBezTo>
                      <a:pt x="26" y="4"/>
                      <a:pt x="36" y="3"/>
                      <a:pt x="49" y="0"/>
                    </a:cubicBezTo>
                    <a:cubicBezTo>
                      <a:pt x="34" y="7"/>
                      <a:pt x="18" y="11"/>
                      <a:pt x="0" y="14"/>
                    </a:cubicBezTo>
                    <a:cubicBezTo>
                      <a:pt x="1" y="13"/>
                      <a:pt x="3" y="12"/>
                      <a:pt x="5" y="11"/>
                    </a:cubicBezTo>
                    <a:cubicBezTo>
                      <a:pt x="9" y="9"/>
                      <a:pt x="12" y="6"/>
                      <a:pt x="16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49" name="Freeform 131"/>
              <p:cNvSpPr/>
              <p:nvPr/>
            </p:nvSpPr>
            <p:spPr bwMode="auto">
              <a:xfrm>
                <a:off x="6488112" y="2046288"/>
                <a:ext cx="495300" cy="174625"/>
              </a:xfrm>
              <a:custGeom>
                <a:avLst/>
                <a:gdLst/>
                <a:ahLst/>
                <a:cxnLst>
                  <a:cxn ang="0">
                    <a:pos x="120" y="36"/>
                  </a:cxn>
                  <a:cxn ang="0">
                    <a:pos x="84" y="28"/>
                  </a:cxn>
                  <a:cxn ang="0">
                    <a:pos x="72" y="28"/>
                  </a:cxn>
                  <a:cxn ang="0">
                    <a:pos x="0" y="42"/>
                  </a:cxn>
                  <a:cxn ang="0">
                    <a:pos x="40" y="24"/>
                  </a:cxn>
                  <a:cxn ang="0">
                    <a:pos x="10" y="0"/>
                  </a:cxn>
                  <a:cxn ang="0">
                    <a:pos x="42" y="18"/>
                  </a:cxn>
                  <a:cxn ang="0">
                    <a:pos x="72" y="23"/>
                  </a:cxn>
                  <a:cxn ang="0">
                    <a:pos x="95" y="20"/>
                  </a:cxn>
                  <a:cxn ang="0">
                    <a:pos x="95" y="19"/>
                  </a:cxn>
                  <a:cxn ang="0">
                    <a:pos x="120" y="36"/>
                  </a:cxn>
                </a:cxnLst>
                <a:rect l="0" t="0" r="r" b="b"/>
                <a:pathLst>
                  <a:path w="120" h="42">
                    <a:moveTo>
                      <a:pt x="120" y="36"/>
                    </a:moveTo>
                    <a:cubicBezTo>
                      <a:pt x="110" y="31"/>
                      <a:pt x="97" y="29"/>
                      <a:pt x="84" y="28"/>
                    </a:cubicBezTo>
                    <a:cubicBezTo>
                      <a:pt x="80" y="28"/>
                      <a:pt x="76" y="28"/>
                      <a:pt x="72" y="28"/>
                    </a:cubicBezTo>
                    <a:cubicBezTo>
                      <a:pt x="49" y="28"/>
                      <a:pt x="25" y="33"/>
                      <a:pt x="0" y="42"/>
                    </a:cubicBezTo>
                    <a:cubicBezTo>
                      <a:pt x="11" y="30"/>
                      <a:pt x="25" y="24"/>
                      <a:pt x="40" y="24"/>
                    </a:cubicBezTo>
                    <a:cubicBezTo>
                      <a:pt x="25" y="18"/>
                      <a:pt x="15" y="10"/>
                      <a:pt x="10" y="0"/>
                    </a:cubicBezTo>
                    <a:cubicBezTo>
                      <a:pt x="20" y="8"/>
                      <a:pt x="31" y="14"/>
                      <a:pt x="42" y="18"/>
                    </a:cubicBezTo>
                    <a:cubicBezTo>
                      <a:pt x="52" y="21"/>
                      <a:pt x="62" y="23"/>
                      <a:pt x="72" y="23"/>
                    </a:cubicBezTo>
                    <a:cubicBezTo>
                      <a:pt x="80" y="23"/>
                      <a:pt x="87" y="22"/>
                      <a:pt x="95" y="20"/>
                    </a:cubicBezTo>
                    <a:cubicBezTo>
                      <a:pt x="95" y="20"/>
                      <a:pt x="95" y="20"/>
                      <a:pt x="95" y="19"/>
                    </a:cubicBezTo>
                    <a:lnTo>
                      <a:pt x="120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0" name="Freeform 132"/>
              <p:cNvSpPr/>
              <p:nvPr/>
            </p:nvSpPr>
            <p:spPr bwMode="auto">
              <a:xfrm>
                <a:off x="6761162" y="1752601"/>
                <a:ext cx="53975" cy="2270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55"/>
                  </a:cxn>
                  <a:cxn ang="0">
                    <a:pos x="3" y="45"/>
                  </a:cxn>
                  <a:cxn ang="0">
                    <a:pos x="0" y="0"/>
                  </a:cxn>
                </a:cxnLst>
                <a:rect l="0" t="0" r="r" b="b"/>
                <a:pathLst>
                  <a:path w="13" h="55">
                    <a:moveTo>
                      <a:pt x="0" y="0"/>
                    </a:moveTo>
                    <a:cubicBezTo>
                      <a:pt x="7" y="18"/>
                      <a:pt x="11" y="36"/>
                      <a:pt x="13" y="55"/>
                    </a:cubicBezTo>
                    <a:cubicBezTo>
                      <a:pt x="9" y="51"/>
                      <a:pt x="6" y="48"/>
                      <a:pt x="3" y="45"/>
                    </a:cubicBezTo>
                    <a:cubicBezTo>
                      <a:pt x="5" y="30"/>
                      <a:pt x="4" y="15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1" name="Freeform 133"/>
              <p:cNvSpPr/>
              <p:nvPr/>
            </p:nvSpPr>
            <p:spPr bwMode="auto">
              <a:xfrm>
                <a:off x="6384925" y="1727201"/>
                <a:ext cx="65088" cy="125413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9" y="27"/>
                  </a:cxn>
                  <a:cxn ang="0">
                    <a:pos x="0" y="0"/>
                  </a:cxn>
                  <a:cxn ang="0">
                    <a:pos x="15" y="25"/>
                  </a:cxn>
                  <a:cxn ang="0">
                    <a:pos x="16" y="30"/>
                  </a:cxn>
                  <a:cxn ang="0">
                    <a:pos x="15" y="29"/>
                  </a:cxn>
                </a:cxnLst>
                <a:rect l="0" t="0" r="r" b="b"/>
                <a:pathLst>
                  <a:path w="16" h="30">
                    <a:moveTo>
                      <a:pt x="15" y="29"/>
                    </a:moveTo>
                    <a:cubicBezTo>
                      <a:pt x="13" y="29"/>
                      <a:pt x="11" y="28"/>
                      <a:pt x="9" y="27"/>
                    </a:cubicBezTo>
                    <a:cubicBezTo>
                      <a:pt x="8" y="18"/>
                      <a:pt x="5" y="9"/>
                      <a:pt x="0" y="0"/>
                    </a:cubicBezTo>
                    <a:cubicBezTo>
                      <a:pt x="6" y="8"/>
                      <a:pt x="11" y="17"/>
                      <a:pt x="15" y="25"/>
                    </a:cubicBezTo>
                    <a:cubicBezTo>
                      <a:pt x="15" y="26"/>
                      <a:pt x="16" y="28"/>
                      <a:pt x="16" y="30"/>
                    </a:cubicBezTo>
                    <a:cubicBezTo>
                      <a:pt x="16" y="30"/>
                      <a:pt x="16" y="29"/>
                      <a:pt x="15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2" name="Freeform 134"/>
              <p:cNvSpPr/>
              <p:nvPr/>
            </p:nvSpPr>
            <p:spPr bwMode="auto">
              <a:xfrm>
                <a:off x="6276975" y="1889126"/>
                <a:ext cx="206375" cy="587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0" y="5"/>
                  </a:cxn>
                  <a:cxn ang="0">
                    <a:pos x="0" y="14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8" y="0"/>
                  </a:cxn>
                </a:cxnLst>
                <a:rect l="0" t="0" r="r" b="b"/>
                <a:pathLst>
                  <a:path w="50" h="14">
                    <a:moveTo>
                      <a:pt x="38" y="0"/>
                    </a:moveTo>
                    <a:cubicBezTo>
                      <a:pt x="42" y="1"/>
                      <a:pt x="46" y="3"/>
                      <a:pt x="50" y="5"/>
                    </a:cubicBezTo>
                    <a:cubicBezTo>
                      <a:pt x="32" y="9"/>
                      <a:pt x="15" y="12"/>
                      <a:pt x="0" y="14"/>
                    </a:cubicBezTo>
                    <a:cubicBezTo>
                      <a:pt x="12" y="10"/>
                      <a:pt x="23" y="6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5" y="1"/>
                      <a:pt x="36" y="0"/>
                      <a:pt x="3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3" name="Freeform 135"/>
              <p:cNvSpPr/>
              <p:nvPr/>
            </p:nvSpPr>
            <p:spPr bwMode="auto">
              <a:xfrm>
                <a:off x="6313487" y="1436688"/>
                <a:ext cx="236538" cy="141288"/>
              </a:xfrm>
              <a:custGeom>
                <a:avLst/>
                <a:gdLst/>
                <a:ahLst/>
                <a:cxnLst>
                  <a:cxn ang="0">
                    <a:pos x="52" y="21"/>
                  </a:cxn>
                  <a:cxn ang="0">
                    <a:pos x="57" y="34"/>
                  </a:cxn>
                  <a:cxn ang="0">
                    <a:pos x="0" y="0"/>
                  </a:cxn>
                  <a:cxn ang="0">
                    <a:pos x="52" y="21"/>
                  </a:cxn>
                </a:cxnLst>
                <a:rect l="0" t="0" r="r" b="b"/>
                <a:pathLst>
                  <a:path w="57" h="34">
                    <a:moveTo>
                      <a:pt x="52" y="21"/>
                    </a:moveTo>
                    <a:cubicBezTo>
                      <a:pt x="54" y="26"/>
                      <a:pt x="55" y="30"/>
                      <a:pt x="57" y="34"/>
                    </a:cubicBezTo>
                    <a:cubicBezTo>
                      <a:pt x="36" y="25"/>
                      <a:pt x="17" y="14"/>
                      <a:pt x="0" y="0"/>
                    </a:cubicBezTo>
                    <a:cubicBezTo>
                      <a:pt x="17" y="9"/>
                      <a:pt x="34" y="16"/>
                      <a:pt x="52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4" name="Freeform 136"/>
              <p:cNvSpPr/>
              <p:nvPr/>
            </p:nvSpPr>
            <p:spPr bwMode="auto">
              <a:xfrm>
                <a:off x="6616700" y="1446213"/>
                <a:ext cx="65088" cy="252413"/>
              </a:xfrm>
              <a:custGeom>
                <a:avLst/>
                <a:gdLst/>
                <a:ahLst/>
                <a:cxnLst>
                  <a:cxn ang="0">
                    <a:pos x="6" y="61"/>
                  </a:cxn>
                  <a:cxn ang="0">
                    <a:pos x="0" y="43"/>
                  </a:cxn>
                  <a:cxn ang="0">
                    <a:pos x="13" y="0"/>
                  </a:cxn>
                  <a:cxn ang="0">
                    <a:pos x="6" y="61"/>
                  </a:cxn>
                </a:cxnLst>
                <a:rect l="0" t="0" r="r" b="b"/>
                <a:pathLst>
                  <a:path w="16" h="61">
                    <a:moveTo>
                      <a:pt x="6" y="61"/>
                    </a:moveTo>
                    <a:cubicBezTo>
                      <a:pt x="5" y="55"/>
                      <a:pt x="2" y="49"/>
                      <a:pt x="0" y="43"/>
                    </a:cubicBezTo>
                    <a:cubicBezTo>
                      <a:pt x="8" y="31"/>
                      <a:pt x="12" y="17"/>
                      <a:pt x="13" y="0"/>
                    </a:cubicBezTo>
                    <a:cubicBezTo>
                      <a:pt x="16" y="20"/>
                      <a:pt x="14" y="41"/>
                      <a:pt x="6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5" name="Freeform 137"/>
              <p:cNvSpPr/>
              <p:nvPr/>
            </p:nvSpPr>
            <p:spPr bwMode="auto">
              <a:xfrm>
                <a:off x="6797675" y="1384301"/>
                <a:ext cx="103188" cy="1984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6"/>
                  </a:cxn>
                  <a:cxn ang="0">
                    <a:pos x="25" y="48"/>
                  </a:cxn>
                  <a:cxn ang="0">
                    <a:pos x="0" y="0"/>
                  </a:cxn>
                </a:cxnLst>
                <a:rect l="0" t="0" r="r" b="b"/>
                <a:pathLst>
                  <a:path w="25" h="48">
                    <a:moveTo>
                      <a:pt x="0" y="0"/>
                    </a:moveTo>
                    <a:cubicBezTo>
                      <a:pt x="4" y="11"/>
                      <a:pt x="11" y="19"/>
                      <a:pt x="21" y="26"/>
                    </a:cubicBezTo>
                    <a:cubicBezTo>
                      <a:pt x="22" y="33"/>
                      <a:pt x="23" y="40"/>
                      <a:pt x="25" y="48"/>
                    </a:cubicBezTo>
                    <a:cubicBezTo>
                      <a:pt x="13" y="32"/>
                      <a:pt x="5" y="17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6" name="Freeform 138"/>
              <p:cNvSpPr/>
              <p:nvPr/>
            </p:nvSpPr>
            <p:spPr bwMode="auto">
              <a:xfrm>
                <a:off x="6913562" y="1196976"/>
                <a:ext cx="87313" cy="19843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1" y="0"/>
                  </a:cxn>
                  <a:cxn ang="0">
                    <a:pos x="2" y="48"/>
                  </a:cxn>
                  <a:cxn ang="0">
                    <a:pos x="0" y="31"/>
                  </a:cxn>
                </a:cxnLst>
                <a:rect l="0" t="0" r="r" b="b"/>
                <a:pathLst>
                  <a:path w="21" h="48">
                    <a:moveTo>
                      <a:pt x="0" y="31"/>
                    </a:moveTo>
                    <a:cubicBezTo>
                      <a:pt x="10" y="23"/>
                      <a:pt x="17" y="12"/>
                      <a:pt x="21" y="0"/>
                    </a:cubicBezTo>
                    <a:cubicBezTo>
                      <a:pt x="18" y="16"/>
                      <a:pt x="12" y="32"/>
                      <a:pt x="2" y="48"/>
                    </a:cubicBezTo>
                    <a:cubicBezTo>
                      <a:pt x="1" y="42"/>
                      <a:pt x="1" y="37"/>
                      <a:pt x="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7" name="Freeform 139"/>
              <p:cNvSpPr/>
              <p:nvPr/>
            </p:nvSpPr>
            <p:spPr bwMode="auto">
              <a:xfrm>
                <a:off x="7016750" y="1163638"/>
                <a:ext cx="244475" cy="63817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2" y="61"/>
                  </a:cxn>
                  <a:cxn ang="0">
                    <a:pos x="48" y="76"/>
                  </a:cxn>
                  <a:cxn ang="0">
                    <a:pos x="38" y="103"/>
                  </a:cxn>
                  <a:cxn ang="0">
                    <a:pos x="13" y="148"/>
                  </a:cxn>
                  <a:cxn ang="0">
                    <a:pos x="8" y="154"/>
                  </a:cxn>
                  <a:cxn ang="0">
                    <a:pos x="0" y="138"/>
                  </a:cxn>
                  <a:cxn ang="0">
                    <a:pos x="1" y="139"/>
                  </a:cxn>
                  <a:cxn ang="0">
                    <a:pos x="3" y="139"/>
                  </a:cxn>
                  <a:cxn ang="0">
                    <a:pos x="20" y="115"/>
                  </a:cxn>
                  <a:cxn ang="0">
                    <a:pos x="28" y="99"/>
                  </a:cxn>
                  <a:cxn ang="0">
                    <a:pos x="41" y="72"/>
                  </a:cxn>
                  <a:cxn ang="0">
                    <a:pos x="41" y="71"/>
                  </a:cxn>
                  <a:cxn ang="0">
                    <a:pos x="43" y="67"/>
                  </a:cxn>
                  <a:cxn ang="0">
                    <a:pos x="45" y="60"/>
                  </a:cxn>
                  <a:cxn ang="0">
                    <a:pos x="42" y="0"/>
                  </a:cxn>
                  <a:cxn ang="0">
                    <a:pos x="43" y="0"/>
                  </a:cxn>
                </a:cxnLst>
                <a:rect l="0" t="0" r="r" b="b"/>
                <a:pathLst>
                  <a:path w="59" h="154">
                    <a:moveTo>
                      <a:pt x="43" y="0"/>
                    </a:moveTo>
                    <a:cubicBezTo>
                      <a:pt x="56" y="17"/>
                      <a:pt x="59" y="37"/>
                      <a:pt x="52" y="61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5" y="86"/>
                      <a:pt x="41" y="95"/>
                      <a:pt x="38" y="103"/>
                    </a:cubicBezTo>
                    <a:cubicBezTo>
                      <a:pt x="30" y="122"/>
                      <a:pt x="22" y="137"/>
                      <a:pt x="13" y="148"/>
                    </a:cubicBezTo>
                    <a:cubicBezTo>
                      <a:pt x="11" y="150"/>
                      <a:pt x="9" y="152"/>
                      <a:pt x="8" y="154"/>
                    </a:cubicBezTo>
                    <a:cubicBezTo>
                      <a:pt x="5" y="149"/>
                      <a:pt x="3" y="143"/>
                      <a:pt x="0" y="138"/>
                    </a:cubicBezTo>
                    <a:cubicBezTo>
                      <a:pt x="1" y="138"/>
                      <a:pt x="1" y="139"/>
                      <a:pt x="1" y="139"/>
                    </a:cubicBezTo>
                    <a:cubicBezTo>
                      <a:pt x="2" y="139"/>
                      <a:pt x="2" y="139"/>
                      <a:pt x="3" y="139"/>
                    </a:cubicBezTo>
                    <a:cubicBezTo>
                      <a:pt x="7" y="137"/>
                      <a:pt x="12" y="129"/>
                      <a:pt x="20" y="115"/>
                    </a:cubicBezTo>
                    <a:cubicBezTo>
                      <a:pt x="22" y="110"/>
                      <a:pt x="25" y="105"/>
                      <a:pt x="28" y="99"/>
                    </a:cubicBezTo>
                    <a:cubicBezTo>
                      <a:pt x="32" y="91"/>
                      <a:pt x="36" y="82"/>
                      <a:pt x="41" y="72"/>
                    </a:cubicBezTo>
                    <a:cubicBezTo>
                      <a:pt x="41" y="72"/>
                      <a:pt x="41" y="71"/>
                      <a:pt x="41" y="71"/>
                    </a:cubicBezTo>
                    <a:cubicBezTo>
                      <a:pt x="42" y="70"/>
                      <a:pt x="42" y="69"/>
                      <a:pt x="43" y="67"/>
                    </a:cubicBezTo>
                    <a:cubicBezTo>
                      <a:pt x="44" y="65"/>
                      <a:pt x="45" y="62"/>
                      <a:pt x="45" y="60"/>
                    </a:cubicBezTo>
                    <a:cubicBezTo>
                      <a:pt x="50" y="40"/>
                      <a:pt x="49" y="20"/>
                      <a:pt x="42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8" name="Freeform 140"/>
              <p:cNvSpPr/>
              <p:nvPr/>
            </p:nvSpPr>
            <p:spPr bwMode="auto">
              <a:xfrm>
                <a:off x="7078662" y="1441451"/>
                <a:ext cx="53975" cy="19843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3" y="32"/>
                  </a:cxn>
                  <a:cxn ang="0">
                    <a:pos x="5" y="48"/>
                  </a:cxn>
                  <a:cxn ang="0">
                    <a:pos x="3" y="0"/>
                  </a:cxn>
                </a:cxnLst>
                <a:rect l="0" t="0" r="r" b="b"/>
                <a:pathLst>
                  <a:path w="13" h="48">
                    <a:moveTo>
                      <a:pt x="3" y="0"/>
                    </a:moveTo>
                    <a:cubicBezTo>
                      <a:pt x="1" y="14"/>
                      <a:pt x="4" y="25"/>
                      <a:pt x="13" y="32"/>
                    </a:cubicBezTo>
                    <a:cubicBezTo>
                      <a:pt x="10" y="38"/>
                      <a:pt x="7" y="43"/>
                      <a:pt x="5" y="48"/>
                    </a:cubicBezTo>
                    <a:cubicBezTo>
                      <a:pt x="1" y="33"/>
                      <a:pt x="0" y="17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59" name="Freeform 141"/>
              <p:cNvSpPr/>
              <p:nvPr/>
            </p:nvSpPr>
            <p:spPr bwMode="auto">
              <a:xfrm>
                <a:off x="7215187" y="1338263"/>
                <a:ext cx="190500" cy="1412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4"/>
                  </a:cxn>
                  <a:cxn ang="0">
                    <a:pos x="4" y="19"/>
                  </a:cxn>
                  <a:cxn ang="0">
                    <a:pos x="46" y="0"/>
                  </a:cxn>
                  <a:cxn ang="0">
                    <a:pos x="9" y="30"/>
                  </a:cxn>
                  <a:cxn ang="0">
                    <a:pos x="0" y="33"/>
                  </a:cxn>
                </a:cxnLst>
                <a:rect l="0" t="0" r="r" b="b"/>
                <a:pathLst>
                  <a:path w="46" h="34">
                    <a:moveTo>
                      <a:pt x="0" y="33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20"/>
                      <a:pt x="29" y="13"/>
                      <a:pt x="46" y="0"/>
                    </a:cubicBezTo>
                    <a:cubicBezTo>
                      <a:pt x="36" y="13"/>
                      <a:pt x="24" y="23"/>
                      <a:pt x="9" y="30"/>
                    </a:cubicBezTo>
                    <a:cubicBezTo>
                      <a:pt x="6" y="31"/>
                      <a:pt x="4" y="32"/>
                      <a:pt x="0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0" name="Freeform 142"/>
              <p:cNvSpPr/>
              <p:nvPr/>
            </p:nvSpPr>
            <p:spPr bwMode="auto">
              <a:xfrm>
                <a:off x="7372350" y="1590676"/>
                <a:ext cx="49213" cy="2079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30"/>
                  </a:cxn>
                  <a:cxn ang="0">
                    <a:pos x="7" y="50"/>
                  </a:cxn>
                  <a:cxn ang="0">
                    <a:pos x="0" y="0"/>
                  </a:cxn>
                </a:cxnLst>
                <a:rect l="0" t="0" r="r" b="b"/>
                <a:pathLst>
                  <a:path w="12" h="50">
                    <a:moveTo>
                      <a:pt x="0" y="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37"/>
                      <a:pt x="9" y="44"/>
                      <a:pt x="7" y="5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1" name="Freeform 143"/>
              <p:cNvSpPr/>
              <p:nvPr/>
            </p:nvSpPr>
            <p:spPr bwMode="auto">
              <a:xfrm>
                <a:off x="7446962" y="1006476"/>
                <a:ext cx="404813" cy="969963"/>
              </a:xfrm>
              <a:custGeom>
                <a:avLst/>
                <a:gdLst/>
                <a:ahLst/>
                <a:cxnLst>
                  <a:cxn ang="0">
                    <a:pos x="53" y="62"/>
                  </a:cxn>
                  <a:cxn ang="0">
                    <a:pos x="51" y="118"/>
                  </a:cxn>
                  <a:cxn ang="0">
                    <a:pos x="43" y="159"/>
                  </a:cxn>
                  <a:cxn ang="0">
                    <a:pos x="25" y="198"/>
                  </a:cxn>
                  <a:cxn ang="0">
                    <a:pos x="0" y="234"/>
                  </a:cxn>
                  <a:cxn ang="0">
                    <a:pos x="11" y="195"/>
                  </a:cxn>
                  <a:cxn ang="0">
                    <a:pos x="11" y="191"/>
                  </a:cxn>
                  <a:cxn ang="0">
                    <a:pos x="19" y="177"/>
                  </a:cxn>
                  <a:cxn ang="0">
                    <a:pos x="19" y="177"/>
                  </a:cxn>
                  <a:cxn ang="0">
                    <a:pos x="30" y="153"/>
                  </a:cxn>
                  <a:cxn ang="0">
                    <a:pos x="38" y="131"/>
                  </a:cxn>
                  <a:cxn ang="0">
                    <a:pos x="44" y="63"/>
                  </a:cxn>
                  <a:cxn ang="0">
                    <a:pos x="31" y="22"/>
                  </a:cxn>
                  <a:cxn ang="0">
                    <a:pos x="53" y="48"/>
                  </a:cxn>
                  <a:cxn ang="0">
                    <a:pos x="98" y="0"/>
                  </a:cxn>
                  <a:cxn ang="0">
                    <a:pos x="53" y="61"/>
                  </a:cxn>
                  <a:cxn ang="0">
                    <a:pos x="53" y="62"/>
                  </a:cxn>
                </a:cxnLst>
                <a:rect l="0" t="0" r="r" b="b"/>
                <a:pathLst>
                  <a:path w="98" h="234">
                    <a:moveTo>
                      <a:pt x="53" y="62"/>
                    </a:moveTo>
                    <a:cubicBezTo>
                      <a:pt x="56" y="81"/>
                      <a:pt x="55" y="99"/>
                      <a:pt x="51" y="118"/>
                    </a:cubicBezTo>
                    <a:cubicBezTo>
                      <a:pt x="43" y="159"/>
                      <a:pt x="43" y="159"/>
                      <a:pt x="43" y="159"/>
                    </a:cubicBezTo>
                    <a:cubicBezTo>
                      <a:pt x="38" y="174"/>
                      <a:pt x="32" y="187"/>
                      <a:pt x="25" y="198"/>
                    </a:cubicBezTo>
                    <a:cubicBezTo>
                      <a:pt x="18" y="212"/>
                      <a:pt x="9" y="223"/>
                      <a:pt x="0" y="234"/>
                    </a:cubicBezTo>
                    <a:cubicBezTo>
                      <a:pt x="4" y="221"/>
                      <a:pt x="8" y="208"/>
                      <a:pt x="11" y="195"/>
                    </a:cubicBezTo>
                    <a:cubicBezTo>
                      <a:pt x="11" y="194"/>
                      <a:pt x="11" y="192"/>
                      <a:pt x="11" y="191"/>
                    </a:cubicBezTo>
                    <a:cubicBezTo>
                      <a:pt x="14" y="187"/>
                      <a:pt x="17" y="182"/>
                      <a:pt x="19" y="177"/>
                    </a:cubicBezTo>
                    <a:cubicBezTo>
                      <a:pt x="19" y="177"/>
                      <a:pt x="19" y="177"/>
                      <a:pt x="19" y="177"/>
                    </a:cubicBezTo>
                    <a:cubicBezTo>
                      <a:pt x="24" y="169"/>
                      <a:pt x="27" y="161"/>
                      <a:pt x="30" y="153"/>
                    </a:cubicBezTo>
                    <a:cubicBezTo>
                      <a:pt x="33" y="146"/>
                      <a:pt x="36" y="138"/>
                      <a:pt x="38" y="131"/>
                    </a:cubicBezTo>
                    <a:cubicBezTo>
                      <a:pt x="44" y="106"/>
                      <a:pt x="47" y="83"/>
                      <a:pt x="44" y="63"/>
                    </a:cubicBezTo>
                    <a:cubicBezTo>
                      <a:pt x="42" y="48"/>
                      <a:pt x="38" y="34"/>
                      <a:pt x="31" y="22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72" y="34"/>
                      <a:pt x="88" y="18"/>
                      <a:pt x="98" y="0"/>
                    </a:cubicBezTo>
                    <a:cubicBezTo>
                      <a:pt x="88" y="20"/>
                      <a:pt x="72" y="41"/>
                      <a:pt x="53" y="61"/>
                    </a:cubicBezTo>
                    <a:cubicBezTo>
                      <a:pt x="53" y="61"/>
                      <a:pt x="53" y="62"/>
                      <a:pt x="5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2" name="Freeform 144"/>
              <p:cNvSpPr/>
              <p:nvPr/>
            </p:nvSpPr>
            <p:spPr bwMode="auto">
              <a:xfrm>
                <a:off x="7624762" y="1184276"/>
                <a:ext cx="466725" cy="481013"/>
              </a:xfrm>
              <a:custGeom>
                <a:avLst/>
                <a:gdLst/>
                <a:ahLst/>
                <a:cxnLst>
                  <a:cxn ang="0">
                    <a:pos x="38" y="58"/>
                  </a:cxn>
                  <a:cxn ang="0">
                    <a:pos x="61" y="39"/>
                  </a:cxn>
                  <a:cxn ang="0">
                    <a:pos x="63" y="37"/>
                  </a:cxn>
                  <a:cxn ang="0">
                    <a:pos x="107" y="0"/>
                  </a:cxn>
                  <a:cxn ang="0">
                    <a:pos x="67" y="44"/>
                  </a:cxn>
                  <a:cxn ang="0">
                    <a:pos x="113" y="35"/>
                  </a:cxn>
                  <a:cxn ang="0">
                    <a:pos x="69" y="56"/>
                  </a:cxn>
                  <a:cxn ang="0">
                    <a:pos x="60" y="56"/>
                  </a:cxn>
                  <a:cxn ang="0">
                    <a:pos x="42" y="64"/>
                  </a:cxn>
                  <a:cxn ang="0">
                    <a:pos x="10" y="97"/>
                  </a:cxn>
                  <a:cxn ang="0">
                    <a:pos x="0" y="115"/>
                  </a:cxn>
                  <a:cxn ang="0">
                    <a:pos x="0" y="116"/>
                  </a:cxn>
                  <a:cxn ang="0">
                    <a:pos x="8" y="75"/>
                  </a:cxn>
                  <a:cxn ang="0">
                    <a:pos x="38" y="58"/>
                  </a:cxn>
                </a:cxnLst>
                <a:rect l="0" t="0" r="r" b="b"/>
                <a:pathLst>
                  <a:path w="113" h="116">
                    <a:moveTo>
                      <a:pt x="38" y="58"/>
                    </a:moveTo>
                    <a:cubicBezTo>
                      <a:pt x="48" y="52"/>
                      <a:pt x="55" y="46"/>
                      <a:pt x="61" y="39"/>
                    </a:cubicBezTo>
                    <a:cubicBezTo>
                      <a:pt x="62" y="38"/>
                      <a:pt x="62" y="38"/>
                      <a:pt x="63" y="37"/>
                    </a:cubicBezTo>
                    <a:cubicBezTo>
                      <a:pt x="72" y="22"/>
                      <a:pt x="87" y="10"/>
                      <a:pt x="107" y="0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81" y="47"/>
                      <a:pt x="96" y="44"/>
                      <a:pt x="113" y="35"/>
                    </a:cubicBezTo>
                    <a:cubicBezTo>
                      <a:pt x="102" y="47"/>
                      <a:pt x="87" y="54"/>
                      <a:pt x="69" y="56"/>
                    </a:cubicBezTo>
                    <a:cubicBezTo>
                      <a:pt x="66" y="56"/>
                      <a:pt x="63" y="56"/>
                      <a:pt x="60" y="56"/>
                    </a:cubicBezTo>
                    <a:cubicBezTo>
                      <a:pt x="53" y="58"/>
                      <a:pt x="47" y="61"/>
                      <a:pt x="42" y="64"/>
                    </a:cubicBezTo>
                    <a:cubicBezTo>
                      <a:pt x="29" y="72"/>
                      <a:pt x="19" y="83"/>
                      <a:pt x="10" y="97"/>
                    </a:cubicBezTo>
                    <a:cubicBezTo>
                      <a:pt x="6" y="102"/>
                      <a:pt x="3" y="109"/>
                      <a:pt x="0" y="11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9" y="70"/>
                      <a:pt x="29" y="64"/>
                      <a:pt x="38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3" name="Freeform 145"/>
              <p:cNvSpPr/>
              <p:nvPr/>
            </p:nvSpPr>
            <p:spPr bwMode="auto">
              <a:xfrm>
                <a:off x="7264400" y="895351"/>
                <a:ext cx="215900" cy="244475"/>
              </a:xfrm>
              <a:custGeom>
                <a:avLst/>
                <a:gdLst/>
                <a:ahLst/>
                <a:cxnLst>
                  <a:cxn ang="0">
                    <a:pos x="52" y="59"/>
                  </a:cxn>
                  <a:cxn ang="0">
                    <a:pos x="0" y="0"/>
                  </a:cxn>
                  <a:cxn ang="0">
                    <a:pos x="51" y="46"/>
                  </a:cxn>
                  <a:cxn ang="0">
                    <a:pos x="52" y="51"/>
                  </a:cxn>
                  <a:cxn ang="0">
                    <a:pos x="52" y="57"/>
                  </a:cxn>
                  <a:cxn ang="0">
                    <a:pos x="52" y="59"/>
                  </a:cxn>
                </a:cxnLst>
                <a:rect l="0" t="0" r="r" b="b"/>
                <a:pathLst>
                  <a:path w="52" h="59">
                    <a:moveTo>
                      <a:pt x="52" y="5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7"/>
                      <a:pt x="52" y="49"/>
                      <a:pt x="52" y="51"/>
                    </a:cubicBezTo>
                    <a:cubicBezTo>
                      <a:pt x="52" y="53"/>
                      <a:pt x="52" y="55"/>
                      <a:pt x="52" y="57"/>
                    </a:cubicBezTo>
                    <a:lnTo>
                      <a:pt x="52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4" name="Freeform 146"/>
              <p:cNvSpPr/>
              <p:nvPr/>
            </p:nvSpPr>
            <p:spPr bwMode="auto">
              <a:xfrm>
                <a:off x="7459662" y="666751"/>
                <a:ext cx="131763" cy="21907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9"/>
                  </a:cxn>
                  <a:cxn ang="0">
                    <a:pos x="32" y="0"/>
                  </a:cxn>
                  <a:cxn ang="0">
                    <a:pos x="2" y="53"/>
                  </a:cxn>
                  <a:cxn ang="0">
                    <a:pos x="1" y="45"/>
                  </a:cxn>
                  <a:cxn ang="0">
                    <a:pos x="0" y="39"/>
                  </a:cxn>
                </a:cxnLst>
                <a:rect l="0" t="0" r="r" b="b"/>
                <a:pathLst>
                  <a:path w="32" h="53"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0"/>
                      <a:pt x="1" y="48"/>
                      <a:pt x="1" y="45"/>
                    </a:cubicBezTo>
                    <a:cubicBezTo>
                      <a:pt x="0" y="43"/>
                      <a:pt x="0" y="41"/>
                      <a:pt x="0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5" name="Freeform 147"/>
              <p:cNvSpPr/>
              <p:nvPr/>
            </p:nvSpPr>
            <p:spPr bwMode="auto">
              <a:xfrm>
                <a:off x="6573837" y="811213"/>
                <a:ext cx="298450" cy="381000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64" y="57"/>
                  </a:cxn>
                  <a:cxn ang="0">
                    <a:pos x="67" y="62"/>
                  </a:cxn>
                  <a:cxn ang="0">
                    <a:pos x="69" y="65"/>
                  </a:cxn>
                  <a:cxn ang="0">
                    <a:pos x="72" y="69"/>
                  </a:cxn>
                  <a:cxn ang="0">
                    <a:pos x="71" y="92"/>
                  </a:cxn>
                  <a:cxn ang="0">
                    <a:pos x="0" y="0"/>
                  </a:cxn>
                  <a:cxn ang="0">
                    <a:pos x="58" y="61"/>
                  </a:cxn>
                  <a:cxn ang="0">
                    <a:pos x="40" y="13"/>
                  </a:cxn>
                </a:cxnLst>
                <a:rect l="0" t="0" r="r" b="b"/>
                <a:pathLst>
                  <a:path w="72" h="92">
                    <a:moveTo>
                      <a:pt x="40" y="13"/>
                    </a:moveTo>
                    <a:cubicBezTo>
                      <a:pt x="48" y="30"/>
                      <a:pt x="56" y="44"/>
                      <a:pt x="64" y="57"/>
                    </a:cubicBezTo>
                    <a:cubicBezTo>
                      <a:pt x="65" y="59"/>
                      <a:pt x="66" y="60"/>
                      <a:pt x="67" y="62"/>
                    </a:cubicBezTo>
                    <a:cubicBezTo>
                      <a:pt x="68" y="63"/>
                      <a:pt x="68" y="64"/>
                      <a:pt x="69" y="65"/>
                    </a:cubicBezTo>
                    <a:cubicBezTo>
                      <a:pt x="70" y="66"/>
                      <a:pt x="71" y="68"/>
                      <a:pt x="72" y="69"/>
                    </a:cubicBezTo>
                    <a:cubicBezTo>
                      <a:pt x="71" y="77"/>
                      <a:pt x="71" y="85"/>
                      <a:pt x="71" y="92"/>
                    </a:cubicBezTo>
                    <a:cubicBezTo>
                      <a:pt x="44" y="68"/>
                      <a:pt x="20" y="37"/>
                      <a:pt x="0" y="0"/>
                    </a:cubicBezTo>
                    <a:cubicBezTo>
                      <a:pt x="18" y="27"/>
                      <a:pt x="37" y="47"/>
                      <a:pt x="58" y="61"/>
                    </a:cubicBezTo>
                    <a:lnTo>
                      <a:pt x="4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6" name="Freeform 148"/>
              <p:cNvSpPr/>
              <p:nvPr/>
            </p:nvSpPr>
            <p:spPr bwMode="auto">
              <a:xfrm>
                <a:off x="6846887" y="1806576"/>
                <a:ext cx="166688" cy="157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18"/>
                  </a:cxn>
                  <a:cxn ang="0">
                    <a:pos x="40" y="38"/>
                  </a:cxn>
                  <a:cxn ang="0">
                    <a:pos x="0" y="0"/>
                  </a:cxn>
                </a:cxnLst>
                <a:rect l="0" t="0" r="r" b="b"/>
                <a:pathLst>
                  <a:path w="40" h="38">
                    <a:moveTo>
                      <a:pt x="0" y="0"/>
                    </a:moveTo>
                    <a:cubicBezTo>
                      <a:pt x="11" y="7"/>
                      <a:pt x="22" y="13"/>
                      <a:pt x="32" y="18"/>
                    </a:cubicBezTo>
                    <a:cubicBezTo>
                      <a:pt x="35" y="25"/>
                      <a:pt x="37" y="31"/>
                      <a:pt x="40" y="38"/>
                    </a:cubicBezTo>
                    <a:cubicBezTo>
                      <a:pt x="25" y="26"/>
                      <a:pt x="12" y="14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67" name="Freeform 149"/>
              <p:cNvSpPr/>
              <p:nvPr/>
            </p:nvSpPr>
            <p:spPr bwMode="auto">
              <a:xfrm>
                <a:off x="7140575" y="1847851"/>
                <a:ext cx="82550" cy="16192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7" y="39"/>
                  </a:cxn>
                  <a:cxn ang="0">
                    <a:pos x="0" y="29"/>
                  </a:cxn>
                  <a:cxn ang="0">
                    <a:pos x="20" y="0"/>
                  </a:cxn>
                </a:cxnLst>
                <a:rect l="0" t="0" r="r" b="b"/>
                <a:pathLst>
                  <a:path w="20" h="39">
                    <a:moveTo>
                      <a:pt x="20" y="0"/>
                    </a:moveTo>
                    <a:cubicBezTo>
                      <a:pt x="17" y="13"/>
                      <a:pt x="12" y="26"/>
                      <a:pt x="7" y="39"/>
                    </a:cubicBezTo>
                    <a:cubicBezTo>
                      <a:pt x="4" y="36"/>
                      <a:pt x="2" y="33"/>
                      <a:pt x="0" y="29"/>
                    </a:cubicBezTo>
                    <a:cubicBezTo>
                      <a:pt x="9" y="19"/>
                      <a:pt x="16" y="9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  <p:grpSp>
          <p:nvGrpSpPr>
            <p:cNvPr id="6" name="Group 199"/>
            <p:cNvGrpSpPr/>
            <p:nvPr/>
          </p:nvGrpSpPr>
          <p:grpSpPr>
            <a:xfrm>
              <a:off x="5818187" y="438150"/>
              <a:ext cx="2749550" cy="1981201"/>
              <a:chOff x="5818187" y="438150"/>
              <a:chExt cx="2749550" cy="1981201"/>
            </a:xfrm>
            <a:grpFill/>
          </p:grpSpPr>
          <p:sp>
            <p:nvSpPr>
              <p:cNvPr id="7" name="Freeform 150"/>
              <p:cNvSpPr/>
              <p:nvPr/>
            </p:nvSpPr>
            <p:spPr bwMode="auto">
              <a:xfrm>
                <a:off x="7818437" y="919163"/>
                <a:ext cx="136525" cy="174625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27" y="29"/>
                  </a:cxn>
                  <a:cxn ang="0">
                    <a:pos x="22" y="35"/>
                  </a:cxn>
                  <a:cxn ang="0">
                    <a:pos x="15" y="40"/>
                  </a:cxn>
                  <a:cxn ang="0">
                    <a:pos x="7" y="42"/>
                  </a:cxn>
                  <a:cxn ang="0">
                    <a:pos x="19" y="19"/>
                  </a:cxn>
                  <a:cxn ang="0">
                    <a:pos x="3" y="42"/>
                  </a:cxn>
                  <a:cxn ang="0">
                    <a:pos x="1" y="26"/>
                  </a:cxn>
                  <a:cxn ang="0">
                    <a:pos x="3" y="17"/>
                  </a:cxn>
                  <a:cxn ang="0">
                    <a:pos x="8" y="11"/>
                  </a:cxn>
                  <a:cxn ang="0">
                    <a:pos x="13" y="7"/>
                  </a:cxn>
                  <a:cxn ang="0">
                    <a:pos x="25" y="2"/>
                  </a:cxn>
                  <a:cxn ang="0">
                    <a:pos x="32" y="0"/>
                  </a:cxn>
                  <a:cxn ang="0">
                    <a:pos x="33" y="0"/>
                  </a:cxn>
                  <a:cxn ang="0">
                    <a:pos x="30" y="7"/>
                  </a:cxn>
                  <a:cxn ang="0">
                    <a:pos x="30" y="17"/>
                  </a:cxn>
                  <a:cxn ang="0">
                    <a:pos x="30" y="21"/>
                  </a:cxn>
                </a:cxnLst>
                <a:rect l="0" t="0" r="r" b="b"/>
                <a:pathLst>
                  <a:path w="33" h="42">
                    <a:moveTo>
                      <a:pt x="30" y="21"/>
                    </a:moveTo>
                    <a:cubicBezTo>
                      <a:pt x="29" y="24"/>
                      <a:pt x="28" y="26"/>
                      <a:pt x="27" y="29"/>
                    </a:cubicBezTo>
                    <a:cubicBezTo>
                      <a:pt x="26" y="31"/>
                      <a:pt x="24" y="33"/>
                      <a:pt x="22" y="35"/>
                    </a:cubicBezTo>
                    <a:cubicBezTo>
                      <a:pt x="20" y="37"/>
                      <a:pt x="18" y="39"/>
                      <a:pt x="15" y="40"/>
                    </a:cubicBezTo>
                    <a:cubicBezTo>
                      <a:pt x="13" y="41"/>
                      <a:pt x="10" y="42"/>
                      <a:pt x="7" y="42"/>
                    </a:cubicBezTo>
                    <a:cubicBezTo>
                      <a:pt x="9" y="34"/>
                      <a:pt x="13" y="26"/>
                      <a:pt x="19" y="19"/>
                    </a:cubicBezTo>
                    <a:cubicBezTo>
                      <a:pt x="10" y="26"/>
                      <a:pt x="5" y="34"/>
                      <a:pt x="3" y="42"/>
                    </a:cubicBezTo>
                    <a:cubicBezTo>
                      <a:pt x="1" y="36"/>
                      <a:pt x="0" y="30"/>
                      <a:pt x="1" y="26"/>
                    </a:cubicBezTo>
                    <a:cubicBezTo>
                      <a:pt x="1" y="23"/>
                      <a:pt x="2" y="20"/>
                      <a:pt x="3" y="17"/>
                    </a:cubicBezTo>
                    <a:cubicBezTo>
                      <a:pt x="4" y="15"/>
                      <a:pt x="6" y="13"/>
                      <a:pt x="8" y="11"/>
                    </a:cubicBezTo>
                    <a:cubicBezTo>
                      <a:pt x="10" y="10"/>
                      <a:pt x="12" y="8"/>
                      <a:pt x="13" y="7"/>
                    </a:cubicBezTo>
                    <a:cubicBezTo>
                      <a:pt x="16" y="6"/>
                      <a:pt x="19" y="4"/>
                      <a:pt x="25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5"/>
                      <a:pt x="30" y="7"/>
                    </a:cubicBezTo>
                    <a:cubicBezTo>
                      <a:pt x="30" y="10"/>
                      <a:pt x="30" y="13"/>
                      <a:pt x="30" y="17"/>
                    </a:cubicBezTo>
                    <a:cubicBezTo>
                      <a:pt x="30" y="18"/>
                      <a:pt x="30" y="20"/>
                      <a:pt x="30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8" name="Freeform 151"/>
              <p:cNvSpPr/>
              <p:nvPr/>
            </p:nvSpPr>
            <p:spPr bwMode="auto">
              <a:xfrm>
                <a:off x="7013575" y="777876"/>
                <a:ext cx="288925" cy="203200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70" y="44"/>
                  </a:cxn>
                  <a:cxn ang="0">
                    <a:pos x="32" y="21"/>
                  </a:cxn>
                  <a:cxn ang="0">
                    <a:pos x="65" y="47"/>
                  </a:cxn>
                  <a:cxn ang="0">
                    <a:pos x="51" y="49"/>
                  </a:cxn>
                  <a:cxn ang="0">
                    <a:pos x="38" y="47"/>
                  </a:cxn>
                  <a:cxn ang="0">
                    <a:pos x="27" y="41"/>
                  </a:cxn>
                  <a:cxn ang="0">
                    <a:pos x="18" y="31"/>
                  </a:cxn>
                  <a:cxn ang="0">
                    <a:pos x="15" y="25"/>
                  </a:cxn>
                  <a:cxn ang="0">
                    <a:pos x="8" y="1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3" y="1"/>
                  </a:cxn>
                  <a:cxn ang="0">
                    <a:pos x="33" y="1"/>
                  </a:cxn>
                  <a:cxn ang="0">
                    <a:pos x="43" y="3"/>
                  </a:cxn>
                  <a:cxn ang="0">
                    <a:pos x="54" y="9"/>
                  </a:cxn>
                  <a:cxn ang="0">
                    <a:pos x="63" y="19"/>
                  </a:cxn>
                </a:cxnLst>
                <a:rect l="0" t="0" r="r" b="b"/>
                <a:pathLst>
                  <a:path w="70" h="49">
                    <a:moveTo>
                      <a:pt x="63" y="19"/>
                    </a:moveTo>
                    <a:cubicBezTo>
                      <a:pt x="67" y="25"/>
                      <a:pt x="69" y="33"/>
                      <a:pt x="70" y="44"/>
                    </a:cubicBezTo>
                    <a:cubicBezTo>
                      <a:pt x="62" y="33"/>
                      <a:pt x="49" y="25"/>
                      <a:pt x="32" y="21"/>
                    </a:cubicBezTo>
                    <a:cubicBezTo>
                      <a:pt x="45" y="28"/>
                      <a:pt x="56" y="37"/>
                      <a:pt x="65" y="47"/>
                    </a:cubicBezTo>
                    <a:cubicBezTo>
                      <a:pt x="60" y="48"/>
                      <a:pt x="56" y="49"/>
                      <a:pt x="51" y="49"/>
                    </a:cubicBezTo>
                    <a:cubicBezTo>
                      <a:pt x="46" y="49"/>
                      <a:pt x="42" y="48"/>
                      <a:pt x="38" y="47"/>
                    </a:cubicBezTo>
                    <a:cubicBezTo>
                      <a:pt x="34" y="45"/>
                      <a:pt x="30" y="43"/>
                      <a:pt x="27" y="41"/>
                    </a:cubicBezTo>
                    <a:cubicBezTo>
                      <a:pt x="24" y="38"/>
                      <a:pt x="21" y="34"/>
                      <a:pt x="18" y="31"/>
                    </a:cubicBezTo>
                    <a:cubicBezTo>
                      <a:pt x="17" y="29"/>
                      <a:pt x="16" y="27"/>
                      <a:pt x="15" y="25"/>
                    </a:cubicBezTo>
                    <a:cubicBezTo>
                      <a:pt x="13" y="20"/>
                      <a:pt x="11" y="16"/>
                      <a:pt x="8" y="11"/>
                    </a:cubicBezTo>
                    <a:cubicBezTo>
                      <a:pt x="7" y="7"/>
                      <a:pt x="5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22" y="0"/>
                      <a:pt x="29" y="0"/>
                      <a:pt x="33" y="1"/>
                    </a:cubicBezTo>
                    <a:cubicBezTo>
                      <a:pt x="36" y="1"/>
                      <a:pt x="40" y="2"/>
                      <a:pt x="43" y="3"/>
                    </a:cubicBezTo>
                    <a:cubicBezTo>
                      <a:pt x="47" y="5"/>
                      <a:pt x="51" y="7"/>
                      <a:pt x="54" y="9"/>
                    </a:cubicBezTo>
                    <a:cubicBezTo>
                      <a:pt x="58" y="12"/>
                      <a:pt x="61" y="15"/>
                      <a:pt x="63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9" name="Freeform 152"/>
              <p:cNvSpPr/>
              <p:nvPr/>
            </p:nvSpPr>
            <p:spPr bwMode="auto">
              <a:xfrm>
                <a:off x="7810500" y="1549401"/>
                <a:ext cx="100013" cy="165100"/>
              </a:xfrm>
              <a:custGeom>
                <a:avLst/>
                <a:gdLst/>
                <a:ahLst/>
                <a:cxnLst>
                  <a:cxn ang="0">
                    <a:pos x="24" y="19"/>
                  </a:cxn>
                  <a:cxn ang="0">
                    <a:pos x="23" y="26"/>
                  </a:cxn>
                  <a:cxn ang="0">
                    <a:pos x="19" y="32"/>
                  </a:cxn>
                  <a:cxn ang="0">
                    <a:pos x="14" y="37"/>
                  </a:cxn>
                  <a:cxn ang="0">
                    <a:pos x="7" y="40"/>
                  </a:cxn>
                  <a:cxn ang="0">
                    <a:pos x="15" y="19"/>
                  </a:cxn>
                  <a:cxn ang="0">
                    <a:pos x="4" y="40"/>
                  </a:cxn>
                  <a:cxn ang="0">
                    <a:pos x="0" y="27"/>
                  </a:cxn>
                  <a:cxn ang="0">
                    <a:pos x="1" y="19"/>
                  </a:cxn>
                  <a:cxn ang="0">
                    <a:pos x="4" y="14"/>
                  </a:cxn>
                  <a:cxn ang="0">
                    <a:pos x="8" y="9"/>
                  </a:cxn>
                  <a:cxn ang="0">
                    <a:pos x="18" y="4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3" y="7"/>
                  </a:cxn>
                  <a:cxn ang="0">
                    <a:pos x="24" y="15"/>
                  </a:cxn>
                  <a:cxn ang="0">
                    <a:pos x="24" y="19"/>
                  </a:cxn>
                </a:cxnLst>
                <a:rect l="0" t="0" r="r" b="b"/>
                <a:pathLst>
                  <a:path w="24" h="40">
                    <a:moveTo>
                      <a:pt x="24" y="19"/>
                    </a:moveTo>
                    <a:cubicBezTo>
                      <a:pt x="24" y="21"/>
                      <a:pt x="23" y="23"/>
                      <a:pt x="23" y="26"/>
                    </a:cubicBezTo>
                    <a:cubicBezTo>
                      <a:pt x="22" y="28"/>
                      <a:pt x="21" y="30"/>
                      <a:pt x="19" y="32"/>
                    </a:cubicBezTo>
                    <a:cubicBezTo>
                      <a:pt x="18" y="34"/>
                      <a:pt x="16" y="35"/>
                      <a:pt x="14" y="37"/>
                    </a:cubicBezTo>
                    <a:cubicBezTo>
                      <a:pt x="12" y="38"/>
                      <a:pt x="10" y="39"/>
                      <a:pt x="7" y="40"/>
                    </a:cubicBezTo>
                    <a:cubicBezTo>
                      <a:pt x="8" y="33"/>
                      <a:pt x="11" y="26"/>
                      <a:pt x="15" y="19"/>
                    </a:cubicBezTo>
                    <a:cubicBezTo>
                      <a:pt x="8" y="26"/>
                      <a:pt x="5" y="33"/>
                      <a:pt x="4" y="40"/>
                    </a:cubicBezTo>
                    <a:cubicBezTo>
                      <a:pt x="1" y="35"/>
                      <a:pt x="0" y="30"/>
                      <a:pt x="0" y="27"/>
                    </a:cubicBezTo>
                    <a:cubicBezTo>
                      <a:pt x="0" y="24"/>
                      <a:pt x="0" y="22"/>
                      <a:pt x="1" y="19"/>
                    </a:cubicBezTo>
                    <a:cubicBezTo>
                      <a:pt x="2" y="17"/>
                      <a:pt x="3" y="15"/>
                      <a:pt x="4" y="14"/>
                    </a:cubicBezTo>
                    <a:cubicBezTo>
                      <a:pt x="6" y="12"/>
                      <a:pt x="7" y="10"/>
                      <a:pt x="8" y="9"/>
                    </a:cubicBezTo>
                    <a:cubicBezTo>
                      <a:pt x="10" y="8"/>
                      <a:pt x="13" y="6"/>
                      <a:pt x="18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3"/>
                      <a:pt x="22" y="5"/>
                      <a:pt x="23" y="7"/>
                    </a:cubicBezTo>
                    <a:cubicBezTo>
                      <a:pt x="23" y="10"/>
                      <a:pt x="23" y="12"/>
                      <a:pt x="24" y="15"/>
                    </a:cubicBezTo>
                    <a:cubicBezTo>
                      <a:pt x="24" y="16"/>
                      <a:pt x="24" y="17"/>
                      <a:pt x="2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0" name="Freeform 153"/>
              <p:cNvSpPr/>
              <p:nvPr/>
            </p:nvSpPr>
            <p:spPr bwMode="auto">
              <a:xfrm>
                <a:off x="7315200" y="1516063"/>
                <a:ext cx="85725" cy="1412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3" y="7"/>
                  </a:cxn>
                  <a:cxn ang="0">
                    <a:pos x="17" y="11"/>
                  </a:cxn>
                  <a:cxn ang="0">
                    <a:pos x="19" y="16"/>
                  </a:cxn>
                  <a:cxn ang="0">
                    <a:pos x="21" y="23"/>
                  </a:cxn>
                  <a:cxn ang="0">
                    <a:pos x="17" y="34"/>
                  </a:cxn>
                  <a:cxn ang="0">
                    <a:pos x="8" y="16"/>
                  </a:cxn>
                  <a:cxn ang="0">
                    <a:pos x="14" y="34"/>
                  </a:cxn>
                  <a:cxn ang="0">
                    <a:pos x="8" y="32"/>
                  </a:cxn>
                  <a:cxn ang="0">
                    <a:pos x="3" y="27"/>
                  </a:cxn>
                  <a:cxn ang="0">
                    <a:pos x="1" y="22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21" h="34">
                    <a:moveTo>
                      <a:pt x="0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9" y="5"/>
                      <a:pt x="12" y="6"/>
                      <a:pt x="13" y="7"/>
                    </a:cubicBezTo>
                    <a:cubicBezTo>
                      <a:pt x="14" y="8"/>
                      <a:pt x="16" y="10"/>
                      <a:pt x="17" y="11"/>
                    </a:cubicBezTo>
                    <a:cubicBezTo>
                      <a:pt x="18" y="13"/>
                      <a:pt x="19" y="14"/>
                      <a:pt x="19" y="16"/>
                    </a:cubicBezTo>
                    <a:cubicBezTo>
                      <a:pt x="20" y="18"/>
                      <a:pt x="21" y="21"/>
                      <a:pt x="21" y="23"/>
                    </a:cubicBezTo>
                    <a:cubicBezTo>
                      <a:pt x="21" y="26"/>
                      <a:pt x="20" y="30"/>
                      <a:pt x="17" y="34"/>
                    </a:cubicBezTo>
                    <a:cubicBezTo>
                      <a:pt x="17" y="28"/>
                      <a:pt x="14" y="22"/>
                      <a:pt x="8" y="16"/>
                    </a:cubicBezTo>
                    <a:cubicBezTo>
                      <a:pt x="11" y="22"/>
                      <a:pt x="13" y="28"/>
                      <a:pt x="14" y="34"/>
                    </a:cubicBezTo>
                    <a:cubicBezTo>
                      <a:pt x="12" y="34"/>
                      <a:pt x="10" y="33"/>
                      <a:pt x="8" y="32"/>
                    </a:cubicBezTo>
                    <a:cubicBezTo>
                      <a:pt x="6" y="30"/>
                      <a:pt x="5" y="29"/>
                      <a:pt x="3" y="27"/>
                    </a:cubicBezTo>
                    <a:cubicBezTo>
                      <a:pt x="2" y="26"/>
                      <a:pt x="1" y="24"/>
                      <a:pt x="1" y="22"/>
                    </a:cubicBezTo>
                    <a:cubicBezTo>
                      <a:pt x="0" y="20"/>
                      <a:pt x="0" y="18"/>
                      <a:pt x="0" y="16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1" name="Freeform 154"/>
              <p:cNvSpPr/>
              <p:nvPr/>
            </p:nvSpPr>
            <p:spPr bwMode="auto">
              <a:xfrm>
                <a:off x="8281987" y="1412876"/>
                <a:ext cx="112713" cy="203200"/>
              </a:xfrm>
              <a:custGeom>
                <a:avLst/>
                <a:gdLst/>
                <a:ahLst/>
                <a:cxnLst>
                  <a:cxn ang="0">
                    <a:pos x="25" y="35"/>
                  </a:cxn>
                  <a:cxn ang="0">
                    <a:pos x="24" y="37"/>
                  </a:cxn>
                  <a:cxn ang="0">
                    <a:pos x="19" y="43"/>
                  </a:cxn>
                  <a:cxn ang="0">
                    <a:pos x="11" y="48"/>
                  </a:cxn>
                  <a:cxn ang="0">
                    <a:pos x="16" y="22"/>
                  </a:cxn>
                  <a:cxn ang="0">
                    <a:pos x="8" y="49"/>
                  </a:cxn>
                  <a:cxn ang="0">
                    <a:pos x="1" y="34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2" y="22"/>
                  </a:cxn>
                  <a:cxn ang="0">
                    <a:pos x="3" y="18"/>
                  </a:cxn>
                  <a:cxn ang="0">
                    <a:pos x="7" y="12"/>
                  </a:cxn>
                  <a:cxn ang="0">
                    <a:pos x="17" y="4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8"/>
                  </a:cxn>
                  <a:cxn ang="0">
                    <a:pos x="26" y="16"/>
                  </a:cxn>
                  <a:cxn ang="0">
                    <a:pos x="27" y="21"/>
                  </a:cxn>
                  <a:cxn ang="0">
                    <a:pos x="27" y="28"/>
                  </a:cxn>
                  <a:cxn ang="0">
                    <a:pos x="27" y="29"/>
                  </a:cxn>
                  <a:cxn ang="0">
                    <a:pos x="25" y="35"/>
                  </a:cxn>
                </a:cxnLst>
                <a:rect l="0" t="0" r="r" b="b"/>
                <a:pathLst>
                  <a:path w="27" h="49">
                    <a:moveTo>
                      <a:pt x="25" y="35"/>
                    </a:moveTo>
                    <a:cubicBezTo>
                      <a:pt x="25" y="35"/>
                      <a:pt x="24" y="36"/>
                      <a:pt x="24" y="37"/>
                    </a:cubicBezTo>
                    <a:cubicBezTo>
                      <a:pt x="23" y="39"/>
                      <a:pt x="21" y="41"/>
                      <a:pt x="19" y="43"/>
                    </a:cubicBezTo>
                    <a:cubicBezTo>
                      <a:pt x="17" y="45"/>
                      <a:pt x="14" y="47"/>
                      <a:pt x="11" y="48"/>
                    </a:cubicBezTo>
                    <a:cubicBezTo>
                      <a:pt x="11" y="39"/>
                      <a:pt x="13" y="31"/>
                      <a:pt x="16" y="22"/>
                    </a:cubicBezTo>
                    <a:cubicBezTo>
                      <a:pt x="10" y="31"/>
                      <a:pt x="7" y="40"/>
                      <a:pt x="8" y="49"/>
                    </a:cubicBezTo>
                    <a:cubicBezTo>
                      <a:pt x="4" y="43"/>
                      <a:pt x="1" y="38"/>
                      <a:pt x="1" y="34"/>
                    </a:cubicBezTo>
                    <a:cubicBezTo>
                      <a:pt x="0" y="32"/>
                      <a:pt x="0" y="30"/>
                      <a:pt x="0" y="28"/>
                    </a:cubicBezTo>
                    <a:cubicBezTo>
                      <a:pt x="0" y="27"/>
                      <a:pt x="1" y="26"/>
                      <a:pt x="1" y="25"/>
                    </a:cubicBezTo>
                    <a:cubicBezTo>
                      <a:pt x="1" y="24"/>
                      <a:pt x="1" y="23"/>
                      <a:pt x="2" y="22"/>
                    </a:cubicBezTo>
                    <a:cubicBezTo>
                      <a:pt x="2" y="21"/>
                      <a:pt x="3" y="20"/>
                      <a:pt x="3" y="18"/>
                    </a:cubicBezTo>
                    <a:cubicBezTo>
                      <a:pt x="4" y="16"/>
                      <a:pt x="6" y="14"/>
                      <a:pt x="7" y="12"/>
                    </a:cubicBezTo>
                    <a:cubicBezTo>
                      <a:pt x="9" y="11"/>
                      <a:pt x="12" y="8"/>
                      <a:pt x="17" y="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3"/>
                      <a:pt x="22" y="5"/>
                      <a:pt x="23" y="8"/>
                    </a:cubicBezTo>
                    <a:cubicBezTo>
                      <a:pt x="24" y="11"/>
                      <a:pt x="25" y="13"/>
                      <a:pt x="26" y="16"/>
                    </a:cubicBezTo>
                    <a:cubicBezTo>
                      <a:pt x="26" y="18"/>
                      <a:pt x="27" y="19"/>
                      <a:pt x="27" y="21"/>
                    </a:cubicBezTo>
                    <a:cubicBezTo>
                      <a:pt x="27" y="23"/>
                      <a:pt x="27" y="26"/>
                      <a:pt x="27" y="28"/>
                    </a:cubicBezTo>
                    <a:cubicBezTo>
                      <a:pt x="27" y="28"/>
                      <a:pt x="27" y="29"/>
                      <a:pt x="27" y="29"/>
                    </a:cubicBezTo>
                    <a:cubicBezTo>
                      <a:pt x="26" y="31"/>
                      <a:pt x="26" y="33"/>
                      <a:pt x="25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2" name="Freeform 155"/>
              <p:cNvSpPr/>
              <p:nvPr/>
            </p:nvSpPr>
            <p:spPr bwMode="auto">
              <a:xfrm>
                <a:off x="8067675" y="1276351"/>
                <a:ext cx="231775" cy="139700"/>
              </a:xfrm>
              <a:custGeom>
                <a:avLst/>
                <a:gdLst/>
                <a:ahLst/>
                <a:cxnLst>
                  <a:cxn ang="0">
                    <a:pos x="56" y="6"/>
                  </a:cxn>
                  <a:cxn ang="0">
                    <a:pos x="56" y="6"/>
                  </a:cxn>
                  <a:cxn ang="0">
                    <a:pos x="49" y="12"/>
                  </a:cxn>
                  <a:cxn ang="0">
                    <a:pos x="43" y="21"/>
                  </a:cxn>
                  <a:cxn ang="0">
                    <a:pos x="39" y="25"/>
                  </a:cxn>
                  <a:cxn ang="0">
                    <a:pos x="32" y="30"/>
                  </a:cxn>
                  <a:cxn ang="0">
                    <a:pos x="23" y="33"/>
                  </a:cxn>
                  <a:cxn ang="0">
                    <a:pos x="13" y="33"/>
                  </a:cxn>
                  <a:cxn ang="0">
                    <a:pos x="3" y="29"/>
                  </a:cxn>
                  <a:cxn ang="0">
                    <a:pos x="30" y="15"/>
                  </a:cxn>
                  <a:cxn ang="0">
                    <a:pos x="0" y="27"/>
                  </a:cxn>
                  <a:cxn ang="0">
                    <a:pos x="8" y="10"/>
                  </a:cxn>
                  <a:cxn ang="0">
                    <a:pos x="17" y="4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7" y="4"/>
                  </a:cxn>
                  <a:cxn ang="0">
                    <a:pos x="56" y="6"/>
                  </a:cxn>
                </a:cxnLst>
                <a:rect l="0" t="0" r="r" b="b"/>
                <a:pathLst>
                  <a:path w="56" h="34">
                    <a:moveTo>
                      <a:pt x="56" y="6"/>
                    </a:moveTo>
                    <a:cubicBezTo>
                      <a:pt x="56" y="6"/>
                      <a:pt x="56" y="6"/>
                      <a:pt x="56" y="6"/>
                    </a:cubicBezTo>
                    <a:cubicBezTo>
                      <a:pt x="53" y="7"/>
                      <a:pt x="50" y="9"/>
                      <a:pt x="49" y="12"/>
                    </a:cubicBezTo>
                    <a:cubicBezTo>
                      <a:pt x="47" y="15"/>
                      <a:pt x="45" y="18"/>
                      <a:pt x="43" y="21"/>
                    </a:cubicBezTo>
                    <a:cubicBezTo>
                      <a:pt x="42" y="22"/>
                      <a:pt x="40" y="23"/>
                      <a:pt x="39" y="25"/>
                    </a:cubicBezTo>
                    <a:cubicBezTo>
                      <a:pt x="37" y="27"/>
                      <a:pt x="34" y="28"/>
                      <a:pt x="32" y="30"/>
                    </a:cubicBezTo>
                    <a:cubicBezTo>
                      <a:pt x="29" y="32"/>
                      <a:pt x="26" y="33"/>
                      <a:pt x="23" y="33"/>
                    </a:cubicBezTo>
                    <a:cubicBezTo>
                      <a:pt x="19" y="34"/>
                      <a:pt x="16" y="33"/>
                      <a:pt x="13" y="33"/>
                    </a:cubicBezTo>
                    <a:cubicBezTo>
                      <a:pt x="9" y="32"/>
                      <a:pt x="6" y="31"/>
                      <a:pt x="3" y="29"/>
                    </a:cubicBezTo>
                    <a:cubicBezTo>
                      <a:pt x="11" y="23"/>
                      <a:pt x="20" y="19"/>
                      <a:pt x="30" y="15"/>
                    </a:cubicBezTo>
                    <a:cubicBezTo>
                      <a:pt x="17" y="16"/>
                      <a:pt x="7" y="20"/>
                      <a:pt x="0" y="27"/>
                    </a:cubicBezTo>
                    <a:cubicBezTo>
                      <a:pt x="2" y="19"/>
                      <a:pt x="5" y="13"/>
                      <a:pt x="8" y="10"/>
                    </a:cubicBezTo>
                    <a:cubicBezTo>
                      <a:pt x="11" y="7"/>
                      <a:pt x="13" y="5"/>
                      <a:pt x="17" y="4"/>
                    </a:cubicBezTo>
                    <a:cubicBezTo>
                      <a:pt x="19" y="2"/>
                      <a:pt x="22" y="2"/>
                      <a:pt x="25" y="1"/>
                    </a:cubicBezTo>
                    <a:cubicBezTo>
                      <a:pt x="28" y="1"/>
                      <a:pt x="30" y="0"/>
                      <a:pt x="33" y="1"/>
                    </a:cubicBezTo>
                    <a:cubicBezTo>
                      <a:pt x="36" y="1"/>
                      <a:pt x="41" y="2"/>
                      <a:pt x="47" y="4"/>
                    </a:cubicBezTo>
                    <a:lnTo>
                      <a:pt x="56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3" name="Freeform 157"/>
              <p:cNvSpPr/>
              <p:nvPr/>
            </p:nvSpPr>
            <p:spPr bwMode="auto">
              <a:xfrm>
                <a:off x="8054975" y="1814513"/>
                <a:ext cx="69850" cy="1238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7" y="5"/>
                  </a:cxn>
                  <a:cxn ang="0">
                    <a:pos x="17" y="11"/>
                  </a:cxn>
                  <a:cxn ang="0">
                    <a:pos x="17" y="14"/>
                  </a:cxn>
                  <a:cxn ang="0">
                    <a:pos x="17" y="19"/>
                  </a:cxn>
                  <a:cxn ang="0">
                    <a:pos x="14" y="23"/>
                  </a:cxn>
                  <a:cxn ang="0">
                    <a:pos x="10" y="27"/>
                  </a:cxn>
                  <a:cxn ang="0">
                    <a:pos x="5" y="29"/>
                  </a:cxn>
                  <a:cxn ang="0">
                    <a:pos x="10" y="13"/>
                  </a:cxn>
                  <a:cxn ang="0">
                    <a:pos x="3" y="30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3" y="10"/>
                  </a:cxn>
                  <a:cxn ang="0">
                    <a:pos x="6" y="6"/>
                  </a:cxn>
                  <a:cxn ang="0">
                    <a:pos x="13" y="2"/>
                  </a:cxn>
                  <a:cxn ang="0">
                    <a:pos x="17" y="0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16" y="1"/>
                      <a:pt x="16" y="3"/>
                      <a:pt x="17" y="5"/>
                    </a:cubicBezTo>
                    <a:cubicBezTo>
                      <a:pt x="17" y="7"/>
                      <a:pt x="17" y="9"/>
                      <a:pt x="17" y="11"/>
                    </a:cubicBezTo>
                    <a:cubicBezTo>
                      <a:pt x="17" y="12"/>
                      <a:pt x="17" y="13"/>
                      <a:pt x="17" y="14"/>
                    </a:cubicBezTo>
                    <a:cubicBezTo>
                      <a:pt x="17" y="15"/>
                      <a:pt x="17" y="17"/>
                      <a:pt x="17" y="19"/>
                    </a:cubicBezTo>
                    <a:cubicBezTo>
                      <a:pt x="16" y="20"/>
                      <a:pt x="15" y="22"/>
                      <a:pt x="14" y="23"/>
                    </a:cubicBezTo>
                    <a:cubicBezTo>
                      <a:pt x="13" y="25"/>
                      <a:pt x="12" y="26"/>
                      <a:pt x="10" y="27"/>
                    </a:cubicBezTo>
                    <a:cubicBezTo>
                      <a:pt x="9" y="28"/>
                      <a:pt x="7" y="29"/>
                      <a:pt x="5" y="29"/>
                    </a:cubicBezTo>
                    <a:cubicBezTo>
                      <a:pt x="6" y="24"/>
                      <a:pt x="8" y="18"/>
                      <a:pt x="10" y="13"/>
                    </a:cubicBezTo>
                    <a:cubicBezTo>
                      <a:pt x="6" y="18"/>
                      <a:pt x="3" y="24"/>
                      <a:pt x="3" y="30"/>
                    </a:cubicBezTo>
                    <a:cubicBezTo>
                      <a:pt x="1" y="26"/>
                      <a:pt x="0" y="22"/>
                      <a:pt x="0" y="19"/>
                    </a:cubicBezTo>
                    <a:cubicBezTo>
                      <a:pt x="0" y="18"/>
                      <a:pt x="0" y="16"/>
                      <a:pt x="1" y="14"/>
                    </a:cubicBezTo>
                    <a:cubicBezTo>
                      <a:pt x="1" y="12"/>
                      <a:pt x="2" y="11"/>
                      <a:pt x="3" y="10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7" y="5"/>
                      <a:pt x="9" y="4"/>
                      <a:pt x="13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4" name="Freeform 158"/>
              <p:cNvSpPr/>
              <p:nvPr/>
            </p:nvSpPr>
            <p:spPr bwMode="auto">
              <a:xfrm>
                <a:off x="8374062" y="1706563"/>
                <a:ext cx="193675" cy="153988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2" y="7"/>
                  </a:cxn>
                  <a:cxn ang="0">
                    <a:pos x="38" y="17"/>
                  </a:cxn>
                  <a:cxn ang="0">
                    <a:pos x="36" y="22"/>
                  </a:cxn>
                  <a:cxn ang="0">
                    <a:pos x="31" y="29"/>
                  </a:cxn>
                  <a:cxn ang="0">
                    <a:pos x="23" y="34"/>
                  </a:cxn>
                  <a:cxn ang="0">
                    <a:pos x="14" y="37"/>
                  </a:cxn>
                  <a:cxn ang="0">
                    <a:pos x="4" y="36"/>
                  </a:cxn>
                  <a:cxn ang="0">
                    <a:pos x="25" y="16"/>
                  </a:cxn>
                  <a:cxn ang="0">
                    <a:pos x="0" y="35"/>
                  </a:cxn>
                  <a:cxn ang="0">
                    <a:pos x="3" y="16"/>
                  </a:cxn>
                  <a:cxn ang="0">
                    <a:pos x="10" y="8"/>
                  </a:cxn>
                  <a:cxn ang="0">
                    <a:pos x="17" y="4"/>
                  </a:cxn>
                  <a:cxn ang="0">
                    <a:pos x="24" y="1"/>
                  </a:cxn>
                  <a:cxn ang="0">
                    <a:pos x="38" y="0"/>
                  </a:cxn>
                  <a:cxn ang="0">
                    <a:pos x="47" y="0"/>
                  </a:cxn>
                </a:cxnLst>
                <a:rect l="0" t="0" r="r" b="b"/>
                <a:pathLst>
                  <a:path w="47" h="37">
                    <a:moveTo>
                      <a:pt x="47" y="0"/>
                    </a:moveTo>
                    <a:cubicBezTo>
                      <a:pt x="44" y="2"/>
                      <a:pt x="42" y="5"/>
                      <a:pt x="42" y="7"/>
                    </a:cubicBezTo>
                    <a:cubicBezTo>
                      <a:pt x="41" y="11"/>
                      <a:pt x="40" y="14"/>
                      <a:pt x="38" y="17"/>
                    </a:cubicBezTo>
                    <a:cubicBezTo>
                      <a:pt x="38" y="19"/>
                      <a:pt x="37" y="20"/>
                      <a:pt x="36" y="22"/>
                    </a:cubicBezTo>
                    <a:cubicBezTo>
                      <a:pt x="35" y="24"/>
                      <a:pt x="33" y="27"/>
                      <a:pt x="31" y="29"/>
                    </a:cubicBezTo>
                    <a:cubicBezTo>
                      <a:pt x="28" y="31"/>
                      <a:pt x="26" y="33"/>
                      <a:pt x="23" y="34"/>
                    </a:cubicBezTo>
                    <a:cubicBezTo>
                      <a:pt x="20" y="36"/>
                      <a:pt x="17" y="36"/>
                      <a:pt x="14" y="37"/>
                    </a:cubicBezTo>
                    <a:cubicBezTo>
                      <a:pt x="11" y="37"/>
                      <a:pt x="8" y="37"/>
                      <a:pt x="4" y="36"/>
                    </a:cubicBezTo>
                    <a:cubicBezTo>
                      <a:pt x="10" y="28"/>
                      <a:pt x="17" y="21"/>
                      <a:pt x="25" y="16"/>
                    </a:cubicBezTo>
                    <a:cubicBezTo>
                      <a:pt x="14" y="20"/>
                      <a:pt x="5" y="26"/>
                      <a:pt x="0" y="35"/>
                    </a:cubicBezTo>
                    <a:cubicBezTo>
                      <a:pt x="0" y="27"/>
                      <a:pt x="1" y="21"/>
                      <a:pt x="3" y="16"/>
                    </a:cubicBezTo>
                    <a:cubicBezTo>
                      <a:pt x="5" y="13"/>
                      <a:pt x="7" y="11"/>
                      <a:pt x="10" y="8"/>
                    </a:cubicBezTo>
                    <a:cubicBezTo>
                      <a:pt x="12" y="7"/>
                      <a:pt x="14" y="5"/>
                      <a:pt x="17" y="4"/>
                    </a:cubicBezTo>
                    <a:cubicBezTo>
                      <a:pt x="19" y="3"/>
                      <a:pt x="22" y="2"/>
                      <a:pt x="24" y="1"/>
                    </a:cubicBezTo>
                    <a:cubicBezTo>
                      <a:pt x="27" y="0"/>
                      <a:pt x="32" y="0"/>
                      <a:pt x="38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5" name="Freeform 159"/>
              <p:cNvSpPr/>
              <p:nvPr/>
            </p:nvSpPr>
            <p:spPr bwMode="auto">
              <a:xfrm>
                <a:off x="6111875" y="1384301"/>
                <a:ext cx="231775" cy="139700"/>
              </a:xfrm>
              <a:custGeom>
                <a:avLst/>
                <a:gdLst/>
                <a:ahLst/>
                <a:cxnLst>
                  <a:cxn ang="0">
                    <a:pos x="39" y="4"/>
                  </a:cxn>
                  <a:cxn ang="0">
                    <a:pos x="48" y="10"/>
                  </a:cxn>
                  <a:cxn ang="0">
                    <a:pos x="56" y="27"/>
                  </a:cxn>
                  <a:cxn ang="0">
                    <a:pos x="26" y="15"/>
                  </a:cxn>
                  <a:cxn ang="0">
                    <a:pos x="53" y="29"/>
                  </a:cxn>
                  <a:cxn ang="0">
                    <a:pos x="43" y="33"/>
                  </a:cxn>
                  <a:cxn ang="0">
                    <a:pos x="33" y="33"/>
                  </a:cxn>
                  <a:cxn ang="0">
                    <a:pos x="24" y="30"/>
                  </a:cxn>
                  <a:cxn ang="0">
                    <a:pos x="17" y="25"/>
                  </a:cxn>
                  <a:cxn ang="0">
                    <a:pos x="13" y="21"/>
                  </a:cxn>
                  <a:cxn ang="0">
                    <a:pos x="7" y="12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9" y="4"/>
                  </a:cxn>
                  <a:cxn ang="0">
                    <a:pos x="23" y="1"/>
                  </a:cxn>
                  <a:cxn ang="0">
                    <a:pos x="31" y="1"/>
                  </a:cxn>
                  <a:cxn ang="0">
                    <a:pos x="39" y="4"/>
                  </a:cxn>
                </a:cxnLst>
                <a:rect l="0" t="0" r="r" b="b"/>
                <a:pathLst>
                  <a:path w="56" h="34">
                    <a:moveTo>
                      <a:pt x="39" y="4"/>
                    </a:moveTo>
                    <a:cubicBezTo>
                      <a:pt x="42" y="5"/>
                      <a:pt x="45" y="7"/>
                      <a:pt x="48" y="10"/>
                    </a:cubicBezTo>
                    <a:cubicBezTo>
                      <a:pt x="51" y="13"/>
                      <a:pt x="54" y="19"/>
                      <a:pt x="56" y="27"/>
                    </a:cubicBezTo>
                    <a:cubicBezTo>
                      <a:pt x="49" y="20"/>
                      <a:pt x="38" y="16"/>
                      <a:pt x="26" y="15"/>
                    </a:cubicBezTo>
                    <a:cubicBezTo>
                      <a:pt x="36" y="19"/>
                      <a:pt x="45" y="23"/>
                      <a:pt x="53" y="29"/>
                    </a:cubicBezTo>
                    <a:cubicBezTo>
                      <a:pt x="50" y="31"/>
                      <a:pt x="46" y="32"/>
                      <a:pt x="43" y="33"/>
                    </a:cubicBezTo>
                    <a:cubicBezTo>
                      <a:pt x="40" y="33"/>
                      <a:pt x="37" y="34"/>
                      <a:pt x="33" y="33"/>
                    </a:cubicBezTo>
                    <a:cubicBezTo>
                      <a:pt x="30" y="33"/>
                      <a:pt x="27" y="32"/>
                      <a:pt x="24" y="30"/>
                    </a:cubicBezTo>
                    <a:cubicBezTo>
                      <a:pt x="21" y="28"/>
                      <a:pt x="19" y="27"/>
                      <a:pt x="17" y="25"/>
                    </a:cubicBezTo>
                    <a:cubicBezTo>
                      <a:pt x="15" y="23"/>
                      <a:pt x="14" y="22"/>
                      <a:pt x="13" y="21"/>
                    </a:cubicBezTo>
                    <a:cubicBezTo>
                      <a:pt x="11" y="18"/>
                      <a:pt x="9" y="15"/>
                      <a:pt x="7" y="12"/>
                    </a:cubicBezTo>
                    <a:cubicBezTo>
                      <a:pt x="6" y="9"/>
                      <a:pt x="3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2"/>
                      <a:pt x="20" y="1"/>
                      <a:pt x="23" y="1"/>
                    </a:cubicBezTo>
                    <a:cubicBezTo>
                      <a:pt x="25" y="0"/>
                      <a:pt x="28" y="1"/>
                      <a:pt x="31" y="1"/>
                    </a:cubicBezTo>
                    <a:cubicBezTo>
                      <a:pt x="34" y="2"/>
                      <a:pt x="37" y="2"/>
                      <a:pt x="3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6" name="Freeform 160"/>
              <p:cNvSpPr/>
              <p:nvPr/>
            </p:nvSpPr>
            <p:spPr bwMode="auto">
              <a:xfrm>
                <a:off x="6111875" y="1968501"/>
                <a:ext cx="190500" cy="115888"/>
              </a:xfrm>
              <a:custGeom>
                <a:avLst/>
                <a:gdLst/>
                <a:ahLst/>
                <a:cxnLst>
                  <a:cxn ang="0">
                    <a:pos x="21" y="2"/>
                  </a:cxn>
                  <a:cxn ang="0">
                    <a:pos x="30" y="0"/>
                  </a:cxn>
                  <a:cxn ang="0">
                    <a:pos x="46" y="5"/>
                  </a:cxn>
                  <a:cxn ang="0">
                    <a:pos x="21" y="17"/>
                  </a:cxn>
                  <a:cxn ang="0">
                    <a:pos x="45" y="8"/>
                  </a:cxn>
                  <a:cxn ang="0">
                    <a:pos x="42" y="17"/>
                  </a:cxn>
                  <a:cxn ang="0">
                    <a:pos x="36" y="23"/>
                  </a:cxn>
                  <a:cxn ang="0">
                    <a:pos x="29" y="27"/>
                  </a:cxn>
                  <a:cxn ang="0">
                    <a:pos x="21" y="28"/>
                  </a:cxn>
                  <a:cxn ang="0">
                    <a:pos x="17" y="28"/>
                  </a:cxn>
                  <a:cxn ang="0">
                    <a:pos x="8" y="2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3" y="21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1" y="2"/>
                  </a:cxn>
                </a:cxnLst>
                <a:rect l="0" t="0" r="r" b="b"/>
                <a:pathLst>
                  <a:path w="46" h="28">
                    <a:moveTo>
                      <a:pt x="21" y="2"/>
                    </a:moveTo>
                    <a:cubicBezTo>
                      <a:pt x="24" y="1"/>
                      <a:pt x="27" y="0"/>
                      <a:pt x="30" y="0"/>
                    </a:cubicBezTo>
                    <a:cubicBezTo>
                      <a:pt x="34" y="0"/>
                      <a:pt x="40" y="2"/>
                      <a:pt x="46" y="5"/>
                    </a:cubicBezTo>
                    <a:cubicBezTo>
                      <a:pt x="37" y="6"/>
                      <a:pt x="29" y="10"/>
                      <a:pt x="21" y="17"/>
                    </a:cubicBezTo>
                    <a:cubicBezTo>
                      <a:pt x="29" y="13"/>
                      <a:pt x="37" y="10"/>
                      <a:pt x="45" y="8"/>
                    </a:cubicBezTo>
                    <a:cubicBezTo>
                      <a:pt x="45" y="11"/>
                      <a:pt x="44" y="14"/>
                      <a:pt x="42" y="17"/>
                    </a:cubicBezTo>
                    <a:cubicBezTo>
                      <a:pt x="41" y="19"/>
                      <a:pt x="39" y="21"/>
                      <a:pt x="36" y="23"/>
                    </a:cubicBezTo>
                    <a:cubicBezTo>
                      <a:pt x="34" y="25"/>
                      <a:pt x="32" y="26"/>
                      <a:pt x="29" y="27"/>
                    </a:cubicBezTo>
                    <a:cubicBezTo>
                      <a:pt x="27" y="28"/>
                      <a:pt x="24" y="28"/>
                      <a:pt x="21" y="28"/>
                    </a:cubicBezTo>
                    <a:cubicBezTo>
                      <a:pt x="20" y="28"/>
                      <a:pt x="18" y="28"/>
                      <a:pt x="17" y="28"/>
                    </a:cubicBezTo>
                    <a:cubicBezTo>
                      <a:pt x="14" y="28"/>
                      <a:pt x="11" y="27"/>
                      <a:pt x="8" y="27"/>
                    </a:cubicBezTo>
                    <a:cubicBezTo>
                      <a:pt x="5" y="26"/>
                      <a:pt x="2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6" y="16"/>
                      <a:pt x="8" y="12"/>
                      <a:pt x="10" y="10"/>
                    </a:cubicBezTo>
                    <a:cubicBezTo>
                      <a:pt x="11" y="8"/>
                      <a:pt x="13" y="7"/>
                      <a:pt x="15" y="6"/>
                    </a:cubicBezTo>
                    <a:cubicBezTo>
                      <a:pt x="17" y="4"/>
                      <a:pt x="19" y="3"/>
                      <a:pt x="2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7" name="Freeform 161"/>
              <p:cNvSpPr/>
              <p:nvPr/>
            </p:nvSpPr>
            <p:spPr bwMode="auto">
              <a:xfrm>
                <a:off x="6686550" y="1276351"/>
                <a:ext cx="136525" cy="177800"/>
              </a:xfrm>
              <a:custGeom>
                <a:avLst/>
                <a:gdLst/>
                <a:ahLst/>
                <a:cxnLst>
                  <a:cxn ang="0">
                    <a:pos x="19" y="8"/>
                  </a:cxn>
                  <a:cxn ang="0">
                    <a:pos x="25" y="12"/>
                  </a:cxn>
                  <a:cxn ang="0">
                    <a:pos x="29" y="18"/>
                  </a:cxn>
                  <a:cxn ang="0">
                    <a:pos x="32" y="27"/>
                  </a:cxn>
                  <a:cxn ang="0">
                    <a:pos x="30" y="43"/>
                  </a:cxn>
                  <a:cxn ang="0">
                    <a:pos x="14" y="20"/>
                  </a:cxn>
                  <a:cxn ang="0">
                    <a:pos x="26" y="43"/>
                  </a:cxn>
                  <a:cxn ang="0">
                    <a:pos x="17" y="40"/>
                  </a:cxn>
                  <a:cxn ang="0">
                    <a:pos x="11" y="36"/>
                  </a:cxn>
                  <a:cxn ang="0">
                    <a:pos x="6" y="29"/>
                  </a:cxn>
                  <a:cxn ang="0">
                    <a:pos x="3" y="22"/>
                  </a:cxn>
                  <a:cxn ang="0">
                    <a:pos x="3" y="17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9" y="8"/>
                  </a:cxn>
                </a:cxnLst>
                <a:rect l="0" t="0" r="r" b="b"/>
                <a:pathLst>
                  <a:path w="33" h="43">
                    <a:moveTo>
                      <a:pt x="19" y="8"/>
                    </a:moveTo>
                    <a:cubicBezTo>
                      <a:pt x="21" y="9"/>
                      <a:pt x="23" y="10"/>
                      <a:pt x="25" y="12"/>
                    </a:cubicBezTo>
                    <a:cubicBezTo>
                      <a:pt x="27" y="14"/>
                      <a:pt x="28" y="16"/>
                      <a:pt x="29" y="18"/>
                    </a:cubicBezTo>
                    <a:cubicBezTo>
                      <a:pt x="31" y="21"/>
                      <a:pt x="32" y="24"/>
                      <a:pt x="32" y="27"/>
                    </a:cubicBezTo>
                    <a:cubicBezTo>
                      <a:pt x="33" y="31"/>
                      <a:pt x="32" y="36"/>
                      <a:pt x="30" y="43"/>
                    </a:cubicBezTo>
                    <a:cubicBezTo>
                      <a:pt x="28" y="34"/>
                      <a:pt x="23" y="27"/>
                      <a:pt x="14" y="20"/>
                    </a:cubicBezTo>
                    <a:cubicBezTo>
                      <a:pt x="19" y="27"/>
                      <a:pt x="23" y="35"/>
                      <a:pt x="26" y="43"/>
                    </a:cubicBezTo>
                    <a:cubicBezTo>
                      <a:pt x="23" y="43"/>
                      <a:pt x="20" y="42"/>
                      <a:pt x="17" y="40"/>
                    </a:cubicBezTo>
                    <a:cubicBezTo>
                      <a:pt x="15" y="39"/>
                      <a:pt x="13" y="38"/>
                      <a:pt x="11" y="36"/>
                    </a:cubicBezTo>
                    <a:cubicBezTo>
                      <a:pt x="9" y="34"/>
                      <a:pt x="7" y="32"/>
                      <a:pt x="6" y="29"/>
                    </a:cubicBezTo>
                    <a:cubicBezTo>
                      <a:pt x="4" y="27"/>
                      <a:pt x="4" y="24"/>
                      <a:pt x="3" y="22"/>
                    </a:cubicBezTo>
                    <a:cubicBezTo>
                      <a:pt x="3" y="20"/>
                      <a:pt x="3" y="19"/>
                      <a:pt x="3" y="17"/>
                    </a:cubicBezTo>
                    <a:cubicBezTo>
                      <a:pt x="3" y="14"/>
                      <a:pt x="3" y="11"/>
                      <a:pt x="3" y="8"/>
                    </a:cubicBezTo>
                    <a:cubicBezTo>
                      <a:pt x="3" y="5"/>
                      <a:pt x="2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3" y="5"/>
                      <a:pt x="17" y="6"/>
                      <a:pt x="1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8" name="Freeform 162"/>
              <p:cNvSpPr/>
              <p:nvPr/>
            </p:nvSpPr>
            <p:spPr bwMode="auto">
              <a:xfrm>
                <a:off x="8029575" y="1106488"/>
                <a:ext cx="223838" cy="1603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20" y="3"/>
                  </a:cxn>
                  <a:cxn ang="0">
                    <a:pos x="29" y="1"/>
                  </a:cxn>
                  <a:cxn ang="0">
                    <a:pos x="44" y="1"/>
                  </a:cxn>
                  <a:cxn ang="0">
                    <a:pos x="54" y="1"/>
                  </a:cxn>
                  <a:cxn ang="0">
                    <a:pos x="54" y="1"/>
                  </a:cxn>
                  <a:cxn ang="0">
                    <a:pos x="48" y="9"/>
                  </a:cxn>
                  <a:cxn ang="0">
                    <a:pos x="43" y="19"/>
                  </a:cxn>
                  <a:cxn ang="0">
                    <a:pos x="41" y="24"/>
                  </a:cxn>
                  <a:cxn ang="0">
                    <a:pos x="34" y="32"/>
                  </a:cxn>
                  <a:cxn ang="0">
                    <a:pos x="26" y="37"/>
                  </a:cxn>
                  <a:cxn ang="0">
                    <a:pos x="16" y="39"/>
                  </a:cxn>
                  <a:cxn ang="0">
                    <a:pos x="4" y="38"/>
                  </a:cxn>
                  <a:cxn ang="0">
                    <a:pos x="29" y="17"/>
                  </a:cxn>
                  <a:cxn ang="0">
                    <a:pos x="0" y="36"/>
                  </a:cxn>
                  <a:cxn ang="0">
                    <a:pos x="5" y="16"/>
                  </a:cxn>
                  <a:cxn ang="0">
                    <a:pos x="12" y="8"/>
                  </a:cxn>
                </a:cxnLst>
                <a:rect l="0" t="0" r="r" b="b"/>
                <a:pathLst>
                  <a:path w="54" h="39">
                    <a:moveTo>
                      <a:pt x="12" y="8"/>
                    </a:moveTo>
                    <a:cubicBezTo>
                      <a:pt x="15" y="6"/>
                      <a:pt x="17" y="4"/>
                      <a:pt x="20" y="3"/>
                    </a:cubicBezTo>
                    <a:cubicBezTo>
                      <a:pt x="23" y="2"/>
                      <a:pt x="26" y="1"/>
                      <a:pt x="29" y="1"/>
                    </a:cubicBezTo>
                    <a:cubicBezTo>
                      <a:pt x="32" y="0"/>
                      <a:pt x="37" y="0"/>
                      <a:pt x="4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1" y="3"/>
                      <a:pt x="49" y="6"/>
                      <a:pt x="48" y="9"/>
                    </a:cubicBezTo>
                    <a:cubicBezTo>
                      <a:pt x="46" y="12"/>
                      <a:pt x="45" y="16"/>
                      <a:pt x="43" y="19"/>
                    </a:cubicBezTo>
                    <a:cubicBezTo>
                      <a:pt x="43" y="21"/>
                      <a:pt x="42" y="23"/>
                      <a:pt x="41" y="24"/>
                    </a:cubicBezTo>
                    <a:cubicBezTo>
                      <a:pt x="39" y="27"/>
                      <a:pt x="37" y="30"/>
                      <a:pt x="34" y="32"/>
                    </a:cubicBezTo>
                    <a:cubicBezTo>
                      <a:pt x="31" y="34"/>
                      <a:pt x="29" y="36"/>
                      <a:pt x="26" y="37"/>
                    </a:cubicBezTo>
                    <a:cubicBezTo>
                      <a:pt x="22" y="38"/>
                      <a:pt x="19" y="39"/>
                      <a:pt x="16" y="39"/>
                    </a:cubicBezTo>
                    <a:cubicBezTo>
                      <a:pt x="12" y="39"/>
                      <a:pt x="8" y="39"/>
                      <a:pt x="4" y="38"/>
                    </a:cubicBezTo>
                    <a:cubicBezTo>
                      <a:pt x="11" y="30"/>
                      <a:pt x="20" y="23"/>
                      <a:pt x="29" y="17"/>
                    </a:cubicBezTo>
                    <a:cubicBezTo>
                      <a:pt x="16" y="21"/>
                      <a:pt x="6" y="27"/>
                      <a:pt x="0" y="36"/>
                    </a:cubicBezTo>
                    <a:cubicBezTo>
                      <a:pt x="1" y="27"/>
                      <a:pt x="2" y="21"/>
                      <a:pt x="5" y="16"/>
                    </a:cubicBezTo>
                    <a:cubicBezTo>
                      <a:pt x="7" y="13"/>
                      <a:pt x="9" y="10"/>
                      <a:pt x="1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19" name="Freeform 163"/>
              <p:cNvSpPr/>
              <p:nvPr/>
            </p:nvSpPr>
            <p:spPr bwMode="auto">
              <a:xfrm>
                <a:off x="7327900" y="438150"/>
                <a:ext cx="173038" cy="336550"/>
              </a:xfrm>
              <a:custGeom>
                <a:avLst/>
                <a:gdLst/>
                <a:ahLst/>
                <a:cxnLst>
                  <a:cxn ang="0">
                    <a:pos x="32" y="23"/>
                  </a:cxn>
                  <a:cxn ang="0">
                    <a:pos x="36" y="29"/>
                  </a:cxn>
                  <a:cxn ang="0">
                    <a:pos x="41" y="41"/>
                  </a:cxn>
                  <a:cxn ang="0">
                    <a:pos x="41" y="54"/>
                  </a:cxn>
                  <a:cxn ang="0">
                    <a:pos x="37" y="66"/>
                  </a:cxn>
                  <a:cxn ang="0">
                    <a:pos x="29" y="77"/>
                  </a:cxn>
                  <a:cxn ang="0">
                    <a:pos x="21" y="37"/>
                  </a:cxn>
                  <a:cxn ang="0">
                    <a:pos x="24" y="81"/>
                  </a:cxn>
                  <a:cxn ang="0">
                    <a:pos x="5" y="63"/>
                  </a:cxn>
                  <a:cxn ang="0">
                    <a:pos x="1" y="50"/>
                  </a:cxn>
                  <a:cxn ang="0">
                    <a:pos x="1" y="38"/>
                  </a:cxn>
                  <a:cxn ang="0">
                    <a:pos x="3" y="28"/>
                  </a:cxn>
                  <a:cxn ang="0">
                    <a:pos x="12" y="1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23" y="11"/>
                  </a:cxn>
                  <a:cxn ang="0">
                    <a:pos x="32" y="23"/>
                  </a:cxn>
                </a:cxnLst>
                <a:rect l="0" t="0" r="r" b="b"/>
                <a:pathLst>
                  <a:path w="42" h="81">
                    <a:moveTo>
                      <a:pt x="32" y="23"/>
                    </a:moveTo>
                    <a:cubicBezTo>
                      <a:pt x="34" y="25"/>
                      <a:pt x="35" y="27"/>
                      <a:pt x="36" y="29"/>
                    </a:cubicBezTo>
                    <a:cubicBezTo>
                      <a:pt x="38" y="33"/>
                      <a:pt x="40" y="37"/>
                      <a:pt x="41" y="41"/>
                    </a:cubicBezTo>
                    <a:cubicBezTo>
                      <a:pt x="42" y="45"/>
                      <a:pt x="42" y="49"/>
                      <a:pt x="41" y="54"/>
                    </a:cubicBezTo>
                    <a:cubicBezTo>
                      <a:pt x="40" y="58"/>
                      <a:pt x="39" y="62"/>
                      <a:pt x="37" y="66"/>
                    </a:cubicBezTo>
                    <a:cubicBezTo>
                      <a:pt x="35" y="70"/>
                      <a:pt x="32" y="74"/>
                      <a:pt x="29" y="77"/>
                    </a:cubicBezTo>
                    <a:cubicBezTo>
                      <a:pt x="24" y="65"/>
                      <a:pt x="22" y="51"/>
                      <a:pt x="21" y="37"/>
                    </a:cubicBezTo>
                    <a:cubicBezTo>
                      <a:pt x="17" y="54"/>
                      <a:pt x="18" y="68"/>
                      <a:pt x="24" y="81"/>
                    </a:cubicBezTo>
                    <a:cubicBezTo>
                      <a:pt x="15" y="75"/>
                      <a:pt x="9" y="69"/>
                      <a:pt x="5" y="63"/>
                    </a:cubicBezTo>
                    <a:cubicBezTo>
                      <a:pt x="3" y="59"/>
                      <a:pt x="2" y="55"/>
                      <a:pt x="1" y="50"/>
                    </a:cubicBezTo>
                    <a:cubicBezTo>
                      <a:pt x="0" y="46"/>
                      <a:pt x="0" y="42"/>
                      <a:pt x="1" y="38"/>
                    </a:cubicBezTo>
                    <a:cubicBezTo>
                      <a:pt x="1" y="35"/>
                      <a:pt x="2" y="31"/>
                      <a:pt x="3" y="28"/>
                    </a:cubicBezTo>
                    <a:cubicBezTo>
                      <a:pt x="4" y="24"/>
                      <a:pt x="7" y="18"/>
                      <a:pt x="12" y="1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21" y="9"/>
                      <a:pt x="23" y="11"/>
                    </a:cubicBezTo>
                    <a:cubicBezTo>
                      <a:pt x="26" y="15"/>
                      <a:pt x="29" y="19"/>
                      <a:pt x="3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0" name="Freeform 165"/>
              <p:cNvSpPr/>
              <p:nvPr/>
            </p:nvSpPr>
            <p:spPr bwMode="auto">
              <a:xfrm>
                <a:off x="7831137" y="1976438"/>
                <a:ext cx="144463" cy="98425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6" y="7"/>
                  </a:cxn>
                  <a:cxn ang="0">
                    <a:pos x="12" y="3"/>
                  </a:cxn>
                  <a:cxn ang="0">
                    <a:pos x="18" y="1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3" y="5"/>
                  </a:cxn>
                  <a:cxn ang="0">
                    <a:pos x="29" y="14"/>
                  </a:cxn>
                  <a:cxn ang="0">
                    <a:pos x="25" y="18"/>
                  </a:cxn>
                  <a:cxn ang="0">
                    <a:pos x="20" y="21"/>
                  </a:cxn>
                  <a:cxn ang="0">
                    <a:pos x="13" y="23"/>
                  </a:cxn>
                  <a:cxn ang="0">
                    <a:pos x="0" y="21"/>
                  </a:cxn>
                  <a:cxn ang="0">
                    <a:pos x="19" y="10"/>
                  </a:cxn>
                  <a:cxn ang="0">
                    <a:pos x="0" y="18"/>
                  </a:cxn>
                  <a:cxn ang="0">
                    <a:pos x="2" y="12"/>
                  </a:cxn>
                </a:cxnLst>
                <a:rect l="0" t="0" r="r" b="b"/>
                <a:pathLst>
                  <a:path w="35" h="24">
                    <a:moveTo>
                      <a:pt x="2" y="12"/>
                    </a:moveTo>
                    <a:cubicBezTo>
                      <a:pt x="3" y="10"/>
                      <a:pt x="5" y="8"/>
                      <a:pt x="6" y="7"/>
                    </a:cubicBezTo>
                    <a:cubicBezTo>
                      <a:pt x="8" y="5"/>
                      <a:pt x="9" y="4"/>
                      <a:pt x="12" y="3"/>
                    </a:cubicBezTo>
                    <a:cubicBezTo>
                      <a:pt x="14" y="2"/>
                      <a:pt x="16" y="2"/>
                      <a:pt x="18" y="1"/>
                    </a:cubicBezTo>
                    <a:cubicBezTo>
                      <a:pt x="19" y="1"/>
                      <a:pt x="20" y="1"/>
                      <a:pt x="21" y="1"/>
                    </a:cubicBezTo>
                    <a:cubicBezTo>
                      <a:pt x="24" y="1"/>
                      <a:pt x="26" y="1"/>
                      <a:pt x="29" y="1"/>
                    </a:cubicBezTo>
                    <a:cubicBezTo>
                      <a:pt x="31" y="2"/>
                      <a:pt x="33" y="1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10"/>
                      <a:pt x="30" y="13"/>
                      <a:pt x="29" y="14"/>
                    </a:cubicBezTo>
                    <a:cubicBezTo>
                      <a:pt x="28" y="15"/>
                      <a:pt x="26" y="17"/>
                      <a:pt x="25" y="18"/>
                    </a:cubicBezTo>
                    <a:cubicBezTo>
                      <a:pt x="24" y="19"/>
                      <a:pt x="22" y="21"/>
                      <a:pt x="20" y="21"/>
                    </a:cubicBezTo>
                    <a:cubicBezTo>
                      <a:pt x="18" y="22"/>
                      <a:pt x="16" y="23"/>
                      <a:pt x="13" y="23"/>
                    </a:cubicBezTo>
                    <a:cubicBezTo>
                      <a:pt x="10" y="24"/>
                      <a:pt x="6" y="23"/>
                      <a:pt x="0" y="21"/>
                    </a:cubicBezTo>
                    <a:cubicBezTo>
                      <a:pt x="7" y="20"/>
                      <a:pt x="14" y="16"/>
                      <a:pt x="19" y="10"/>
                    </a:cubicBezTo>
                    <a:cubicBezTo>
                      <a:pt x="13" y="13"/>
                      <a:pt x="7" y="16"/>
                      <a:pt x="0" y="18"/>
                    </a:cubicBezTo>
                    <a:cubicBezTo>
                      <a:pt x="0" y="16"/>
                      <a:pt x="1" y="14"/>
                      <a:pt x="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1" name="Freeform 166"/>
              <p:cNvSpPr/>
              <p:nvPr/>
            </p:nvSpPr>
            <p:spPr bwMode="auto">
              <a:xfrm>
                <a:off x="7158037" y="1644651"/>
                <a:ext cx="180975" cy="323850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7" y="11"/>
                  </a:cxn>
                  <a:cxn ang="0">
                    <a:pos x="43" y="29"/>
                  </a:cxn>
                  <a:cxn ang="0">
                    <a:pos x="43" y="40"/>
                  </a:cxn>
                  <a:cxn ang="0">
                    <a:pos x="41" y="51"/>
                  </a:cxn>
                  <a:cxn ang="0">
                    <a:pos x="34" y="63"/>
                  </a:cxn>
                  <a:cxn ang="0">
                    <a:pos x="12" y="78"/>
                  </a:cxn>
                  <a:cxn ang="0">
                    <a:pos x="24" y="36"/>
                  </a:cxn>
                  <a:cxn ang="0">
                    <a:pos x="8" y="74"/>
                  </a:cxn>
                  <a:cxn ang="0">
                    <a:pos x="2" y="62"/>
                  </a:cxn>
                  <a:cxn ang="0">
                    <a:pos x="1" y="49"/>
                  </a:cxn>
                  <a:cxn ang="0">
                    <a:pos x="4" y="37"/>
                  </a:cxn>
                  <a:cxn ang="0">
                    <a:pos x="10" y="26"/>
                  </a:cxn>
                  <a:cxn ang="0">
                    <a:pos x="15" y="21"/>
                  </a:cxn>
                  <a:cxn ang="0">
                    <a:pos x="26" y="11"/>
                  </a:cxn>
                  <a:cxn ang="0">
                    <a:pos x="33" y="0"/>
                  </a:cxn>
                </a:cxnLst>
                <a:rect l="0" t="0" r="r" b="b"/>
                <a:pathLst>
                  <a:path w="44" h="78">
                    <a:moveTo>
                      <a:pt x="33" y="0"/>
                    </a:moveTo>
                    <a:cubicBezTo>
                      <a:pt x="37" y="11"/>
                      <a:pt x="37" y="11"/>
                      <a:pt x="37" y="11"/>
                    </a:cubicBezTo>
                    <a:cubicBezTo>
                      <a:pt x="41" y="19"/>
                      <a:pt x="43" y="25"/>
                      <a:pt x="43" y="29"/>
                    </a:cubicBezTo>
                    <a:cubicBezTo>
                      <a:pt x="44" y="33"/>
                      <a:pt x="44" y="36"/>
                      <a:pt x="43" y="40"/>
                    </a:cubicBezTo>
                    <a:cubicBezTo>
                      <a:pt x="43" y="44"/>
                      <a:pt x="42" y="47"/>
                      <a:pt x="41" y="51"/>
                    </a:cubicBezTo>
                    <a:cubicBezTo>
                      <a:pt x="39" y="56"/>
                      <a:pt x="37" y="60"/>
                      <a:pt x="34" y="63"/>
                    </a:cubicBezTo>
                    <a:cubicBezTo>
                      <a:pt x="30" y="68"/>
                      <a:pt x="22" y="73"/>
                      <a:pt x="12" y="78"/>
                    </a:cubicBezTo>
                    <a:cubicBezTo>
                      <a:pt x="20" y="67"/>
                      <a:pt x="24" y="53"/>
                      <a:pt x="24" y="36"/>
                    </a:cubicBezTo>
                    <a:cubicBezTo>
                      <a:pt x="20" y="50"/>
                      <a:pt x="15" y="62"/>
                      <a:pt x="8" y="74"/>
                    </a:cubicBezTo>
                    <a:cubicBezTo>
                      <a:pt x="5" y="70"/>
                      <a:pt x="3" y="66"/>
                      <a:pt x="2" y="62"/>
                    </a:cubicBezTo>
                    <a:cubicBezTo>
                      <a:pt x="1" y="58"/>
                      <a:pt x="0" y="53"/>
                      <a:pt x="1" y="49"/>
                    </a:cubicBezTo>
                    <a:cubicBezTo>
                      <a:pt x="1" y="45"/>
                      <a:pt x="2" y="41"/>
                      <a:pt x="4" y="37"/>
                    </a:cubicBezTo>
                    <a:cubicBezTo>
                      <a:pt x="5" y="33"/>
                      <a:pt x="8" y="29"/>
                      <a:pt x="10" y="26"/>
                    </a:cubicBezTo>
                    <a:cubicBezTo>
                      <a:pt x="12" y="24"/>
                      <a:pt x="13" y="22"/>
                      <a:pt x="15" y="21"/>
                    </a:cubicBezTo>
                    <a:cubicBezTo>
                      <a:pt x="19" y="17"/>
                      <a:pt x="23" y="14"/>
                      <a:pt x="26" y="11"/>
                    </a:cubicBezTo>
                    <a:cubicBezTo>
                      <a:pt x="30" y="8"/>
                      <a:pt x="32" y="5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2" name="Freeform 167"/>
              <p:cNvSpPr/>
              <p:nvPr/>
            </p:nvSpPr>
            <p:spPr bwMode="auto">
              <a:xfrm>
                <a:off x="8196262" y="1428751"/>
                <a:ext cx="93663" cy="157163"/>
              </a:xfrm>
              <a:custGeom>
                <a:avLst/>
                <a:gdLst/>
                <a:ahLst/>
                <a:cxnLst>
                  <a:cxn ang="0">
                    <a:pos x="21" y="24"/>
                  </a:cxn>
                  <a:cxn ang="0">
                    <a:pos x="21" y="26"/>
                  </a:cxn>
                  <a:cxn ang="0">
                    <a:pos x="17" y="32"/>
                  </a:cxn>
                  <a:cxn ang="0">
                    <a:pos x="5" y="38"/>
                  </a:cxn>
                  <a:cxn ang="0">
                    <a:pos x="12" y="18"/>
                  </a:cxn>
                  <a:cxn ang="0">
                    <a:pos x="4" y="36"/>
                  </a:cxn>
                  <a:cxn ang="0">
                    <a:pos x="1" y="30"/>
                  </a:cxn>
                  <a:cxn ang="0">
                    <a:pos x="1" y="24"/>
                  </a:cxn>
                  <a:cxn ang="0">
                    <a:pos x="2" y="18"/>
                  </a:cxn>
                  <a:cxn ang="0">
                    <a:pos x="6" y="12"/>
                  </a:cxn>
                  <a:cxn ang="0">
                    <a:pos x="9" y="10"/>
                  </a:cxn>
                  <a:cxn ang="0">
                    <a:pos x="14" y="5"/>
                  </a:cxn>
                  <a:cxn ang="0">
                    <a:pos x="18" y="0"/>
                  </a:cxn>
                  <a:cxn ang="0">
                    <a:pos x="20" y="6"/>
                  </a:cxn>
                  <a:cxn ang="0">
                    <a:pos x="23" y="15"/>
                  </a:cxn>
                  <a:cxn ang="0">
                    <a:pos x="23" y="18"/>
                  </a:cxn>
                  <a:cxn ang="0">
                    <a:pos x="22" y="21"/>
                  </a:cxn>
                  <a:cxn ang="0">
                    <a:pos x="21" y="24"/>
                  </a:cxn>
                </a:cxnLst>
                <a:rect l="0" t="0" r="r" b="b"/>
                <a:pathLst>
                  <a:path w="23" h="38">
                    <a:moveTo>
                      <a:pt x="21" y="24"/>
                    </a:moveTo>
                    <a:cubicBezTo>
                      <a:pt x="21" y="25"/>
                      <a:pt x="21" y="25"/>
                      <a:pt x="21" y="26"/>
                    </a:cubicBezTo>
                    <a:cubicBezTo>
                      <a:pt x="20" y="28"/>
                      <a:pt x="18" y="30"/>
                      <a:pt x="17" y="32"/>
                    </a:cubicBezTo>
                    <a:cubicBezTo>
                      <a:pt x="15" y="34"/>
                      <a:pt x="11" y="36"/>
                      <a:pt x="5" y="38"/>
                    </a:cubicBezTo>
                    <a:cubicBezTo>
                      <a:pt x="10" y="33"/>
                      <a:pt x="12" y="26"/>
                      <a:pt x="12" y="18"/>
                    </a:cubicBezTo>
                    <a:cubicBezTo>
                      <a:pt x="10" y="25"/>
                      <a:pt x="7" y="31"/>
                      <a:pt x="4" y="36"/>
                    </a:cubicBezTo>
                    <a:cubicBezTo>
                      <a:pt x="2" y="34"/>
                      <a:pt x="1" y="32"/>
                      <a:pt x="1" y="30"/>
                    </a:cubicBezTo>
                    <a:cubicBezTo>
                      <a:pt x="0" y="28"/>
                      <a:pt x="0" y="26"/>
                      <a:pt x="1" y="24"/>
                    </a:cubicBezTo>
                    <a:cubicBezTo>
                      <a:pt x="1" y="22"/>
                      <a:pt x="1" y="20"/>
                      <a:pt x="2" y="18"/>
                    </a:cubicBezTo>
                    <a:cubicBezTo>
                      <a:pt x="3" y="16"/>
                      <a:pt x="5" y="14"/>
                      <a:pt x="6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11" y="8"/>
                      <a:pt x="13" y="7"/>
                      <a:pt x="14" y="5"/>
                    </a:cubicBezTo>
                    <a:cubicBezTo>
                      <a:pt x="16" y="4"/>
                      <a:pt x="17" y="2"/>
                      <a:pt x="18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10"/>
                      <a:pt x="22" y="13"/>
                      <a:pt x="23" y="15"/>
                    </a:cubicBezTo>
                    <a:cubicBezTo>
                      <a:pt x="23" y="16"/>
                      <a:pt x="23" y="17"/>
                      <a:pt x="23" y="18"/>
                    </a:cubicBezTo>
                    <a:cubicBezTo>
                      <a:pt x="22" y="19"/>
                      <a:pt x="22" y="20"/>
                      <a:pt x="22" y="21"/>
                    </a:cubicBezTo>
                    <a:cubicBezTo>
                      <a:pt x="22" y="22"/>
                      <a:pt x="21" y="23"/>
                      <a:pt x="2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3" name="Freeform 169"/>
              <p:cNvSpPr/>
              <p:nvPr/>
            </p:nvSpPr>
            <p:spPr bwMode="auto">
              <a:xfrm>
                <a:off x="6884987" y="563563"/>
                <a:ext cx="136525" cy="260350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21" y="0"/>
                  </a:cxn>
                  <a:cxn ang="0">
                    <a:pos x="26" y="8"/>
                  </a:cxn>
                  <a:cxn ang="0">
                    <a:pos x="32" y="23"/>
                  </a:cxn>
                  <a:cxn ang="0">
                    <a:pos x="33" y="31"/>
                  </a:cxn>
                  <a:cxn ang="0">
                    <a:pos x="32" y="40"/>
                  </a:cxn>
                  <a:cxn ang="0">
                    <a:pos x="27" y="51"/>
                  </a:cxn>
                  <a:cxn ang="0">
                    <a:pos x="11" y="63"/>
                  </a:cxn>
                  <a:cxn ang="0">
                    <a:pos x="17" y="29"/>
                  </a:cxn>
                  <a:cxn ang="0">
                    <a:pos x="8" y="60"/>
                  </a:cxn>
                  <a:cxn ang="0">
                    <a:pos x="2" y="50"/>
                  </a:cxn>
                  <a:cxn ang="0">
                    <a:pos x="0" y="40"/>
                  </a:cxn>
                  <a:cxn ang="0">
                    <a:pos x="1" y="30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7" y="8"/>
                  </a:cxn>
                </a:cxnLst>
                <a:rect l="0" t="0" r="r" b="b"/>
                <a:pathLst>
                  <a:path w="33" h="63">
                    <a:moveTo>
                      <a:pt x="17" y="8"/>
                    </a:moveTo>
                    <a:cubicBezTo>
                      <a:pt x="19" y="6"/>
                      <a:pt x="21" y="4"/>
                      <a:pt x="21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9" y="15"/>
                      <a:pt x="31" y="20"/>
                      <a:pt x="32" y="23"/>
                    </a:cubicBezTo>
                    <a:cubicBezTo>
                      <a:pt x="32" y="25"/>
                      <a:pt x="33" y="28"/>
                      <a:pt x="33" y="31"/>
                    </a:cubicBezTo>
                    <a:cubicBezTo>
                      <a:pt x="33" y="34"/>
                      <a:pt x="33" y="37"/>
                      <a:pt x="32" y="40"/>
                    </a:cubicBezTo>
                    <a:cubicBezTo>
                      <a:pt x="31" y="44"/>
                      <a:pt x="29" y="48"/>
                      <a:pt x="27" y="51"/>
                    </a:cubicBezTo>
                    <a:cubicBezTo>
                      <a:pt x="24" y="55"/>
                      <a:pt x="19" y="59"/>
                      <a:pt x="11" y="63"/>
                    </a:cubicBezTo>
                    <a:cubicBezTo>
                      <a:pt x="17" y="54"/>
                      <a:pt x="19" y="42"/>
                      <a:pt x="17" y="29"/>
                    </a:cubicBezTo>
                    <a:cubicBezTo>
                      <a:pt x="15" y="40"/>
                      <a:pt x="12" y="50"/>
                      <a:pt x="8" y="60"/>
                    </a:cubicBezTo>
                    <a:cubicBezTo>
                      <a:pt x="5" y="57"/>
                      <a:pt x="3" y="54"/>
                      <a:pt x="2" y="50"/>
                    </a:cubicBezTo>
                    <a:cubicBezTo>
                      <a:pt x="1" y="47"/>
                      <a:pt x="0" y="44"/>
                      <a:pt x="0" y="40"/>
                    </a:cubicBezTo>
                    <a:cubicBezTo>
                      <a:pt x="0" y="37"/>
                      <a:pt x="0" y="34"/>
                      <a:pt x="1" y="30"/>
                    </a:cubicBezTo>
                    <a:cubicBezTo>
                      <a:pt x="2" y="27"/>
                      <a:pt x="4" y="24"/>
                      <a:pt x="5" y="21"/>
                    </a:cubicBezTo>
                    <a:cubicBezTo>
                      <a:pt x="6" y="20"/>
                      <a:pt x="8" y="18"/>
                      <a:pt x="9" y="17"/>
                    </a:cubicBezTo>
                    <a:cubicBezTo>
                      <a:pt x="11" y="14"/>
                      <a:pt x="14" y="11"/>
                      <a:pt x="17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4" name="Freeform 170"/>
              <p:cNvSpPr/>
              <p:nvPr/>
            </p:nvSpPr>
            <p:spPr bwMode="auto">
              <a:xfrm>
                <a:off x="5818187" y="1608138"/>
                <a:ext cx="384175" cy="222250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11"/>
                  </a:cxn>
                  <a:cxn ang="0">
                    <a:pos x="14" y="6"/>
                  </a:cxn>
                  <a:cxn ang="0">
                    <a:pos x="36" y="0"/>
                  </a:cxn>
                  <a:cxn ang="0">
                    <a:pos x="49" y="1"/>
                  </a:cxn>
                  <a:cxn ang="0">
                    <a:pos x="62" y="5"/>
                  </a:cxn>
                  <a:cxn ang="0">
                    <a:pos x="77" y="14"/>
                  </a:cxn>
                  <a:cxn ang="0">
                    <a:pos x="93" y="41"/>
                  </a:cxn>
                  <a:cxn ang="0">
                    <a:pos x="43" y="25"/>
                  </a:cxn>
                  <a:cxn ang="0">
                    <a:pos x="88" y="46"/>
                  </a:cxn>
                  <a:cxn ang="0">
                    <a:pos x="73" y="52"/>
                  </a:cxn>
                  <a:cxn ang="0">
                    <a:pos x="58" y="53"/>
                  </a:cxn>
                  <a:cxn ang="0">
                    <a:pos x="43" y="49"/>
                  </a:cxn>
                  <a:cxn ang="0">
                    <a:pos x="30" y="40"/>
                  </a:cxn>
                  <a:cxn ang="0">
                    <a:pos x="24" y="34"/>
                  </a:cxn>
                  <a:cxn ang="0">
                    <a:pos x="13" y="20"/>
                  </a:cxn>
                  <a:cxn ang="0">
                    <a:pos x="0" y="11"/>
                  </a:cxn>
                </a:cxnLst>
                <a:rect l="0" t="0" r="r" b="b"/>
                <a:pathLst>
                  <a:path w="93" h="54">
                    <a:moveTo>
                      <a:pt x="0" y="11"/>
                    </a:moveTo>
                    <a:cubicBezTo>
                      <a:pt x="0" y="11"/>
                      <a:pt x="0" y="11"/>
                      <a:pt x="1" y="1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4" y="3"/>
                      <a:pt x="31" y="1"/>
                      <a:pt x="36" y="0"/>
                    </a:cubicBezTo>
                    <a:cubicBezTo>
                      <a:pt x="40" y="0"/>
                      <a:pt x="44" y="0"/>
                      <a:pt x="49" y="1"/>
                    </a:cubicBezTo>
                    <a:cubicBezTo>
                      <a:pt x="54" y="1"/>
                      <a:pt x="58" y="3"/>
                      <a:pt x="62" y="5"/>
                    </a:cubicBezTo>
                    <a:cubicBezTo>
                      <a:pt x="68" y="7"/>
                      <a:pt x="72" y="10"/>
                      <a:pt x="77" y="14"/>
                    </a:cubicBezTo>
                    <a:cubicBezTo>
                      <a:pt x="82" y="20"/>
                      <a:pt x="88" y="29"/>
                      <a:pt x="93" y="41"/>
                    </a:cubicBezTo>
                    <a:cubicBezTo>
                      <a:pt x="80" y="31"/>
                      <a:pt x="63" y="25"/>
                      <a:pt x="43" y="25"/>
                    </a:cubicBezTo>
                    <a:cubicBezTo>
                      <a:pt x="59" y="30"/>
                      <a:pt x="74" y="37"/>
                      <a:pt x="88" y="46"/>
                    </a:cubicBezTo>
                    <a:cubicBezTo>
                      <a:pt x="83" y="49"/>
                      <a:pt x="78" y="51"/>
                      <a:pt x="73" y="52"/>
                    </a:cubicBezTo>
                    <a:cubicBezTo>
                      <a:pt x="68" y="53"/>
                      <a:pt x="63" y="54"/>
                      <a:pt x="58" y="53"/>
                    </a:cubicBezTo>
                    <a:cubicBezTo>
                      <a:pt x="53" y="52"/>
                      <a:pt x="48" y="51"/>
                      <a:pt x="43" y="49"/>
                    </a:cubicBezTo>
                    <a:cubicBezTo>
                      <a:pt x="38" y="46"/>
                      <a:pt x="34" y="43"/>
                      <a:pt x="30" y="40"/>
                    </a:cubicBezTo>
                    <a:cubicBezTo>
                      <a:pt x="28" y="38"/>
                      <a:pt x="26" y="36"/>
                      <a:pt x="24" y="34"/>
                    </a:cubicBezTo>
                    <a:cubicBezTo>
                      <a:pt x="20" y="29"/>
                      <a:pt x="16" y="25"/>
                      <a:pt x="13" y="20"/>
                    </a:cubicBezTo>
                    <a:cubicBezTo>
                      <a:pt x="10" y="16"/>
                      <a:pt x="6" y="13"/>
                      <a:pt x="0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5" name="Freeform 171"/>
              <p:cNvSpPr/>
              <p:nvPr/>
            </p:nvSpPr>
            <p:spPr bwMode="auto">
              <a:xfrm>
                <a:off x="6305550" y="1255713"/>
                <a:ext cx="182563" cy="203200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38" y="18"/>
                  </a:cxn>
                  <a:cxn ang="0">
                    <a:pos x="43" y="28"/>
                  </a:cxn>
                  <a:cxn ang="0">
                    <a:pos x="42" y="48"/>
                  </a:cxn>
                  <a:cxn ang="0">
                    <a:pos x="19" y="21"/>
                  </a:cxn>
                  <a:cxn ang="0">
                    <a:pos x="37" y="48"/>
                  </a:cxn>
                  <a:cxn ang="0">
                    <a:pos x="26" y="47"/>
                  </a:cxn>
                  <a:cxn ang="0">
                    <a:pos x="17" y="42"/>
                  </a:cxn>
                  <a:cxn ang="0">
                    <a:pos x="10" y="35"/>
                  </a:cxn>
                  <a:cxn ang="0">
                    <a:pos x="6" y="26"/>
                  </a:cxn>
                  <a:cxn ang="0">
                    <a:pos x="5" y="20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9" y="2"/>
                  </a:cxn>
                  <a:cxn ang="0">
                    <a:pos x="24" y="6"/>
                  </a:cxn>
                  <a:cxn ang="0">
                    <a:pos x="32" y="11"/>
                  </a:cxn>
                </a:cxnLst>
                <a:rect l="0" t="0" r="r" b="b"/>
                <a:pathLst>
                  <a:path w="44" h="49">
                    <a:moveTo>
                      <a:pt x="32" y="11"/>
                    </a:moveTo>
                    <a:cubicBezTo>
                      <a:pt x="34" y="13"/>
                      <a:pt x="36" y="15"/>
                      <a:pt x="38" y="18"/>
                    </a:cubicBezTo>
                    <a:cubicBezTo>
                      <a:pt x="40" y="21"/>
                      <a:pt x="42" y="24"/>
                      <a:pt x="43" y="28"/>
                    </a:cubicBezTo>
                    <a:cubicBezTo>
                      <a:pt x="44" y="33"/>
                      <a:pt x="44" y="39"/>
                      <a:pt x="42" y="48"/>
                    </a:cubicBezTo>
                    <a:cubicBezTo>
                      <a:pt x="38" y="38"/>
                      <a:pt x="31" y="29"/>
                      <a:pt x="19" y="21"/>
                    </a:cubicBezTo>
                    <a:cubicBezTo>
                      <a:pt x="27" y="30"/>
                      <a:pt x="33" y="39"/>
                      <a:pt x="37" y="48"/>
                    </a:cubicBezTo>
                    <a:cubicBezTo>
                      <a:pt x="34" y="49"/>
                      <a:pt x="30" y="48"/>
                      <a:pt x="26" y="47"/>
                    </a:cubicBezTo>
                    <a:cubicBezTo>
                      <a:pt x="23" y="46"/>
                      <a:pt x="20" y="44"/>
                      <a:pt x="17" y="42"/>
                    </a:cubicBezTo>
                    <a:cubicBezTo>
                      <a:pt x="15" y="40"/>
                      <a:pt x="12" y="38"/>
                      <a:pt x="10" y="35"/>
                    </a:cubicBezTo>
                    <a:cubicBezTo>
                      <a:pt x="9" y="32"/>
                      <a:pt x="7" y="29"/>
                      <a:pt x="6" y="26"/>
                    </a:cubicBezTo>
                    <a:cubicBezTo>
                      <a:pt x="6" y="24"/>
                      <a:pt x="5" y="22"/>
                      <a:pt x="5" y="20"/>
                    </a:cubicBezTo>
                    <a:cubicBezTo>
                      <a:pt x="5" y="16"/>
                      <a:pt x="4" y="12"/>
                      <a:pt x="4" y="9"/>
                    </a:cubicBezTo>
                    <a:cubicBezTo>
                      <a:pt x="4" y="5"/>
                      <a:pt x="2" y="3"/>
                      <a:pt x="0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3"/>
                      <a:pt x="22" y="5"/>
                      <a:pt x="24" y="6"/>
                    </a:cubicBezTo>
                    <a:cubicBezTo>
                      <a:pt x="27" y="7"/>
                      <a:pt x="29" y="9"/>
                      <a:pt x="3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6" name="Freeform 172"/>
              <p:cNvSpPr/>
              <p:nvPr/>
            </p:nvSpPr>
            <p:spPr bwMode="auto">
              <a:xfrm>
                <a:off x="6380162" y="641351"/>
                <a:ext cx="223838" cy="244475"/>
              </a:xfrm>
              <a:custGeom>
                <a:avLst/>
                <a:gdLst/>
                <a:ahLst/>
                <a:cxnLst>
                  <a:cxn ang="0">
                    <a:pos x="52" y="34"/>
                  </a:cxn>
                  <a:cxn ang="0">
                    <a:pos x="51" y="58"/>
                  </a:cxn>
                  <a:cxn ang="0">
                    <a:pos x="24" y="26"/>
                  </a:cxn>
                  <a:cxn ang="0">
                    <a:pos x="46" y="58"/>
                  </a:cxn>
                  <a:cxn ang="0">
                    <a:pos x="32" y="57"/>
                  </a:cxn>
                  <a:cxn ang="0">
                    <a:pos x="22" y="51"/>
                  </a:cxn>
                  <a:cxn ang="0">
                    <a:pos x="13" y="42"/>
                  </a:cxn>
                  <a:cxn ang="0">
                    <a:pos x="8" y="31"/>
                  </a:cxn>
                  <a:cxn ang="0">
                    <a:pos x="7" y="24"/>
                  </a:cxn>
                  <a:cxn ang="0">
                    <a:pos x="5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3"/>
                  </a:cxn>
                  <a:cxn ang="0">
                    <a:pos x="30" y="8"/>
                  </a:cxn>
                  <a:cxn ang="0">
                    <a:pos x="39" y="13"/>
                  </a:cxn>
                  <a:cxn ang="0">
                    <a:pos x="47" y="21"/>
                  </a:cxn>
                  <a:cxn ang="0">
                    <a:pos x="52" y="34"/>
                  </a:cxn>
                </a:cxnLst>
                <a:rect l="0" t="0" r="r" b="b"/>
                <a:pathLst>
                  <a:path w="54" h="59">
                    <a:moveTo>
                      <a:pt x="52" y="34"/>
                    </a:moveTo>
                    <a:cubicBezTo>
                      <a:pt x="54" y="40"/>
                      <a:pt x="53" y="48"/>
                      <a:pt x="51" y="58"/>
                    </a:cubicBezTo>
                    <a:cubicBezTo>
                      <a:pt x="47" y="46"/>
                      <a:pt x="38" y="35"/>
                      <a:pt x="24" y="26"/>
                    </a:cubicBezTo>
                    <a:cubicBezTo>
                      <a:pt x="33" y="36"/>
                      <a:pt x="40" y="47"/>
                      <a:pt x="46" y="58"/>
                    </a:cubicBezTo>
                    <a:cubicBezTo>
                      <a:pt x="41" y="59"/>
                      <a:pt x="37" y="58"/>
                      <a:pt x="32" y="57"/>
                    </a:cubicBezTo>
                    <a:cubicBezTo>
                      <a:pt x="29" y="55"/>
                      <a:pt x="25" y="53"/>
                      <a:pt x="22" y="51"/>
                    </a:cubicBezTo>
                    <a:cubicBezTo>
                      <a:pt x="18" y="48"/>
                      <a:pt x="16" y="45"/>
                      <a:pt x="13" y="42"/>
                    </a:cubicBezTo>
                    <a:cubicBezTo>
                      <a:pt x="11" y="38"/>
                      <a:pt x="10" y="35"/>
                      <a:pt x="8" y="31"/>
                    </a:cubicBezTo>
                    <a:cubicBezTo>
                      <a:pt x="8" y="29"/>
                      <a:pt x="7" y="27"/>
                      <a:pt x="7" y="24"/>
                    </a:cubicBezTo>
                    <a:cubicBezTo>
                      <a:pt x="6" y="20"/>
                      <a:pt x="6" y="15"/>
                      <a:pt x="5" y="11"/>
                    </a:cubicBezTo>
                    <a:cubicBezTo>
                      <a:pt x="5" y="7"/>
                      <a:pt x="4" y="3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21" y="4"/>
                      <a:pt x="27" y="6"/>
                      <a:pt x="30" y="8"/>
                    </a:cubicBezTo>
                    <a:cubicBezTo>
                      <a:pt x="33" y="9"/>
                      <a:pt x="36" y="11"/>
                      <a:pt x="39" y="13"/>
                    </a:cubicBezTo>
                    <a:cubicBezTo>
                      <a:pt x="42" y="16"/>
                      <a:pt x="44" y="18"/>
                      <a:pt x="47" y="21"/>
                    </a:cubicBezTo>
                    <a:cubicBezTo>
                      <a:pt x="49" y="25"/>
                      <a:pt x="51" y="29"/>
                      <a:pt x="52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7" name="Freeform 173"/>
              <p:cNvSpPr/>
              <p:nvPr/>
            </p:nvSpPr>
            <p:spPr bwMode="auto">
              <a:xfrm>
                <a:off x="6950075" y="1022351"/>
                <a:ext cx="141288" cy="257175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6" y="21"/>
                  </a:cxn>
                  <a:cxn ang="0">
                    <a:pos x="10" y="16"/>
                  </a:cxn>
                  <a:cxn ang="0">
                    <a:pos x="18" y="8"/>
                  </a:cxn>
                  <a:cxn ang="0">
                    <a:pos x="22" y="0"/>
                  </a:cxn>
                  <a:cxn ang="0">
                    <a:pos x="26" y="8"/>
                  </a:cxn>
                  <a:cxn ang="0">
                    <a:pos x="33" y="22"/>
                  </a:cxn>
                  <a:cxn ang="0">
                    <a:pos x="34" y="31"/>
                  </a:cxn>
                  <a:cxn ang="0">
                    <a:pos x="33" y="40"/>
                  </a:cxn>
                  <a:cxn ang="0">
                    <a:pos x="28" y="50"/>
                  </a:cxn>
                  <a:cxn ang="0">
                    <a:pos x="12" y="62"/>
                  </a:cxn>
                  <a:cxn ang="0">
                    <a:pos x="18" y="28"/>
                  </a:cxn>
                  <a:cxn ang="0">
                    <a:pos x="8" y="59"/>
                  </a:cxn>
                  <a:cxn ang="0">
                    <a:pos x="3" y="50"/>
                  </a:cxn>
                  <a:cxn ang="0">
                    <a:pos x="1" y="40"/>
                  </a:cxn>
                  <a:cxn ang="0">
                    <a:pos x="2" y="30"/>
                  </a:cxn>
                </a:cxnLst>
                <a:rect l="0" t="0" r="r" b="b"/>
                <a:pathLst>
                  <a:path w="34" h="62">
                    <a:moveTo>
                      <a:pt x="2" y="30"/>
                    </a:moveTo>
                    <a:cubicBezTo>
                      <a:pt x="3" y="27"/>
                      <a:pt x="4" y="24"/>
                      <a:pt x="6" y="21"/>
                    </a:cubicBezTo>
                    <a:cubicBezTo>
                      <a:pt x="7" y="19"/>
                      <a:pt x="8" y="18"/>
                      <a:pt x="10" y="16"/>
                    </a:cubicBezTo>
                    <a:cubicBezTo>
                      <a:pt x="12" y="14"/>
                      <a:pt x="15" y="11"/>
                      <a:pt x="18" y="8"/>
                    </a:cubicBezTo>
                    <a:cubicBezTo>
                      <a:pt x="20" y="6"/>
                      <a:pt x="22" y="3"/>
                      <a:pt x="22" y="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30" y="15"/>
                      <a:pt x="32" y="19"/>
                      <a:pt x="33" y="22"/>
                    </a:cubicBezTo>
                    <a:cubicBezTo>
                      <a:pt x="33" y="25"/>
                      <a:pt x="34" y="28"/>
                      <a:pt x="34" y="31"/>
                    </a:cubicBezTo>
                    <a:cubicBezTo>
                      <a:pt x="34" y="34"/>
                      <a:pt x="34" y="37"/>
                      <a:pt x="33" y="40"/>
                    </a:cubicBezTo>
                    <a:cubicBezTo>
                      <a:pt x="32" y="44"/>
                      <a:pt x="30" y="47"/>
                      <a:pt x="28" y="50"/>
                    </a:cubicBezTo>
                    <a:cubicBezTo>
                      <a:pt x="25" y="54"/>
                      <a:pt x="20" y="59"/>
                      <a:pt x="12" y="62"/>
                    </a:cubicBezTo>
                    <a:cubicBezTo>
                      <a:pt x="17" y="53"/>
                      <a:pt x="19" y="42"/>
                      <a:pt x="18" y="28"/>
                    </a:cubicBezTo>
                    <a:cubicBezTo>
                      <a:pt x="16" y="39"/>
                      <a:pt x="13" y="50"/>
                      <a:pt x="8" y="59"/>
                    </a:cubicBezTo>
                    <a:cubicBezTo>
                      <a:pt x="6" y="57"/>
                      <a:pt x="4" y="53"/>
                      <a:pt x="3" y="50"/>
                    </a:cubicBezTo>
                    <a:cubicBezTo>
                      <a:pt x="2" y="47"/>
                      <a:pt x="1" y="43"/>
                      <a:pt x="1" y="40"/>
                    </a:cubicBezTo>
                    <a:cubicBezTo>
                      <a:pt x="0" y="36"/>
                      <a:pt x="1" y="33"/>
                      <a:pt x="2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8" name="Freeform 174"/>
              <p:cNvSpPr/>
              <p:nvPr/>
            </p:nvSpPr>
            <p:spPr bwMode="auto">
              <a:xfrm>
                <a:off x="6454775" y="1963738"/>
                <a:ext cx="98425" cy="15398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3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7" y="11"/>
                  </a:cxn>
                  <a:cxn ang="0">
                    <a:pos x="21" y="16"/>
                  </a:cxn>
                  <a:cxn ang="0">
                    <a:pos x="23" y="22"/>
                  </a:cxn>
                  <a:cxn ang="0">
                    <a:pos x="24" y="28"/>
                  </a:cxn>
                  <a:cxn ang="0">
                    <a:pos x="22" y="35"/>
                  </a:cxn>
                  <a:cxn ang="0">
                    <a:pos x="11" y="18"/>
                  </a:cxn>
                  <a:cxn ang="0">
                    <a:pos x="20" y="37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2" y="6"/>
                  </a:cxn>
                  <a:cxn ang="0">
                    <a:pos x="3" y="1"/>
                  </a:cxn>
                </a:cxnLst>
                <a:rect l="0" t="0" r="r" b="b"/>
                <a:pathLst>
                  <a:path w="24" h="37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5" y="4"/>
                      <a:pt x="7" y="5"/>
                    </a:cubicBezTo>
                    <a:cubicBezTo>
                      <a:pt x="9" y="7"/>
                      <a:pt x="11" y="8"/>
                      <a:pt x="13" y="9"/>
                    </a:cubicBezTo>
                    <a:cubicBezTo>
                      <a:pt x="14" y="10"/>
                      <a:pt x="16" y="11"/>
                      <a:pt x="17" y="11"/>
                    </a:cubicBezTo>
                    <a:cubicBezTo>
                      <a:pt x="18" y="13"/>
                      <a:pt x="19" y="14"/>
                      <a:pt x="21" y="16"/>
                    </a:cubicBezTo>
                    <a:cubicBezTo>
                      <a:pt x="22" y="18"/>
                      <a:pt x="23" y="20"/>
                      <a:pt x="23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4" y="31"/>
                      <a:pt x="23" y="33"/>
                      <a:pt x="22" y="35"/>
                    </a:cubicBezTo>
                    <a:cubicBezTo>
                      <a:pt x="17" y="30"/>
                      <a:pt x="14" y="24"/>
                      <a:pt x="11" y="18"/>
                    </a:cubicBezTo>
                    <a:cubicBezTo>
                      <a:pt x="12" y="26"/>
                      <a:pt x="15" y="32"/>
                      <a:pt x="20" y="37"/>
                    </a:cubicBezTo>
                    <a:cubicBezTo>
                      <a:pt x="15" y="36"/>
                      <a:pt x="11" y="34"/>
                      <a:pt x="8" y="32"/>
                    </a:cubicBezTo>
                    <a:cubicBezTo>
                      <a:pt x="7" y="31"/>
                      <a:pt x="5" y="29"/>
                      <a:pt x="4" y="27"/>
                    </a:cubicBezTo>
                    <a:cubicBezTo>
                      <a:pt x="3" y="25"/>
                      <a:pt x="2" y="23"/>
                      <a:pt x="1" y="21"/>
                    </a:cubicBezTo>
                    <a:cubicBezTo>
                      <a:pt x="1" y="20"/>
                      <a:pt x="1" y="18"/>
                      <a:pt x="0" y="16"/>
                    </a:cubicBezTo>
                    <a:cubicBezTo>
                      <a:pt x="0" y="14"/>
                      <a:pt x="1" y="11"/>
                      <a:pt x="2" y="6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29" name="Freeform 175"/>
              <p:cNvSpPr/>
              <p:nvPr/>
            </p:nvSpPr>
            <p:spPr bwMode="auto">
              <a:xfrm>
                <a:off x="6694487" y="1616076"/>
                <a:ext cx="115888" cy="2143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1" y="14"/>
                  </a:cxn>
                  <a:cxn ang="0">
                    <a:pos x="25" y="20"/>
                  </a:cxn>
                  <a:cxn ang="0">
                    <a:pos x="28" y="27"/>
                  </a:cxn>
                  <a:cxn ang="0">
                    <a:pos x="28" y="37"/>
                  </a:cxn>
                  <a:cxn ang="0">
                    <a:pos x="20" y="52"/>
                  </a:cxn>
                  <a:cxn ang="0">
                    <a:pos x="12" y="24"/>
                  </a:cxn>
                  <a:cxn ang="0">
                    <a:pos x="16" y="51"/>
                  </a:cxn>
                  <a:cxn ang="0">
                    <a:pos x="8" y="46"/>
                  </a:cxn>
                  <a:cxn ang="0">
                    <a:pos x="3" y="39"/>
                  </a:cxn>
                  <a:cxn ang="0">
                    <a:pos x="0" y="31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5" y="8"/>
                  </a:cxn>
                  <a:cxn ang="0">
                    <a:pos x="5" y="0"/>
                  </a:cxn>
                </a:cxnLst>
                <a:rect l="0" t="0" r="r" b="b"/>
                <a:pathLst>
                  <a:path w="28" h="52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6" y="9"/>
                      <a:pt x="20" y="11"/>
                      <a:pt x="21" y="14"/>
                    </a:cubicBezTo>
                    <a:cubicBezTo>
                      <a:pt x="23" y="16"/>
                      <a:pt x="24" y="18"/>
                      <a:pt x="25" y="20"/>
                    </a:cubicBezTo>
                    <a:cubicBezTo>
                      <a:pt x="27" y="22"/>
                      <a:pt x="28" y="25"/>
                      <a:pt x="28" y="27"/>
                    </a:cubicBezTo>
                    <a:cubicBezTo>
                      <a:pt x="28" y="31"/>
                      <a:pt x="28" y="34"/>
                      <a:pt x="28" y="37"/>
                    </a:cubicBezTo>
                    <a:cubicBezTo>
                      <a:pt x="27" y="41"/>
                      <a:pt x="25" y="46"/>
                      <a:pt x="20" y="52"/>
                    </a:cubicBezTo>
                    <a:cubicBezTo>
                      <a:pt x="21" y="43"/>
                      <a:pt x="18" y="33"/>
                      <a:pt x="12" y="24"/>
                    </a:cubicBezTo>
                    <a:cubicBezTo>
                      <a:pt x="15" y="33"/>
                      <a:pt x="16" y="42"/>
                      <a:pt x="16" y="51"/>
                    </a:cubicBezTo>
                    <a:cubicBezTo>
                      <a:pt x="13" y="50"/>
                      <a:pt x="10" y="48"/>
                      <a:pt x="8" y="46"/>
                    </a:cubicBezTo>
                    <a:cubicBezTo>
                      <a:pt x="6" y="44"/>
                      <a:pt x="4" y="41"/>
                      <a:pt x="3" y="39"/>
                    </a:cubicBezTo>
                    <a:cubicBezTo>
                      <a:pt x="2" y="36"/>
                      <a:pt x="1" y="34"/>
                      <a:pt x="0" y="31"/>
                    </a:cubicBezTo>
                    <a:cubicBezTo>
                      <a:pt x="0" y="28"/>
                      <a:pt x="0" y="25"/>
                      <a:pt x="0" y="22"/>
                    </a:cubicBezTo>
                    <a:cubicBezTo>
                      <a:pt x="1" y="20"/>
                      <a:pt x="1" y="19"/>
                      <a:pt x="1" y="17"/>
                    </a:cubicBezTo>
                    <a:cubicBezTo>
                      <a:pt x="2" y="14"/>
                      <a:pt x="4" y="11"/>
                      <a:pt x="5" y="8"/>
                    </a:cubicBezTo>
                    <a:cubicBezTo>
                      <a:pt x="6" y="6"/>
                      <a:pt x="6" y="3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0" name="Freeform 176"/>
              <p:cNvSpPr/>
              <p:nvPr/>
            </p:nvSpPr>
            <p:spPr bwMode="auto">
              <a:xfrm>
                <a:off x="7537450" y="512763"/>
                <a:ext cx="228600" cy="257175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0" y="11"/>
                  </a:cxn>
                  <a:cxn ang="0">
                    <a:pos x="48" y="26"/>
                  </a:cxn>
                  <a:cxn ang="0">
                    <a:pos x="47" y="33"/>
                  </a:cxn>
                  <a:cxn ang="0">
                    <a:pos x="42" y="44"/>
                  </a:cxn>
                  <a:cxn ang="0">
                    <a:pos x="33" y="53"/>
                  </a:cxn>
                  <a:cxn ang="0">
                    <a:pos x="22" y="59"/>
                  </a:cxn>
                  <a:cxn ang="0">
                    <a:pos x="8" y="61"/>
                  </a:cxn>
                  <a:cxn ang="0">
                    <a:pos x="30" y="28"/>
                  </a:cxn>
                  <a:cxn ang="0">
                    <a:pos x="3" y="61"/>
                  </a:cxn>
                  <a:cxn ang="0">
                    <a:pos x="1" y="36"/>
                  </a:cxn>
                  <a:cxn ang="0">
                    <a:pos x="7" y="23"/>
                  </a:cxn>
                  <a:cxn ang="0">
                    <a:pos x="15" y="15"/>
                  </a:cxn>
                  <a:cxn ang="0">
                    <a:pos x="24" y="9"/>
                  </a:cxn>
                  <a:cxn ang="0">
                    <a:pos x="42" y="3"/>
                  </a:cxn>
                  <a:cxn ang="0">
                    <a:pos x="54" y="0"/>
                  </a:cxn>
                  <a:cxn ang="0">
                    <a:pos x="55" y="0"/>
                  </a:cxn>
                </a:cxnLst>
                <a:rect l="0" t="0" r="r" b="b"/>
                <a:pathLst>
                  <a:path w="55" h="62">
                    <a:moveTo>
                      <a:pt x="55" y="0"/>
                    </a:moveTo>
                    <a:cubicBezTo>
                      <a:pt x="51" y="4"/>
                      <a:pt x="49" y="8"/>
                      <a:pt x="50" y="11"/>
                    </a:cubicBezTo>
                    <a:cubicBezTo>
                      <a:pt x="49" y="16"/>
                      <a:pt x="48" y="21"/>
                      <a:pt x="48" y="26"/>
                    </a:cubicBezTo>
                    <a:cubicBezTo>
                      <a:pt x="48" y="28"/>
                      <a:pt x="47" y="30"/>
                      <a:pt x="47" y="33"/>
                    </a:cubicBezTo>
                    <a:cubicBezTo>
                      <a:pt x="46" y="37"/>
                      <a:pt x="44" y="40"/>
                      <a:pt x="42" y="44"/>
                    </a:cubicBezTo>
                    <a:cubicBezTo>
                      <a:pt x="39" y="48"/>
                      <a:pt x="36" y="51"/>
                      <a:pt x="33" y="53"/>
                    </a:cubicBezTo>
                    <a:cubicBezTo>
                      <a:pt x="30" y="56"/>
                      <a:pt x="26" y="58"/>
                      <a:pt x="22" y="59"/>
                    </a:cubicBezTo>
                    <a:cubicBezTo>
                      <a:pt x="18" y="61"/>
                      <a:pt x="13" y="62"/>
                      <a:pt x="8" y="61"/>
                    </a:cubicBezTo>
                    <a:cubicBezTo>
                      <a:pt x="14" y="50"/>
                      <a:pt x="21" y="38"/>
                      <a:pt x="30" y="28"/>
                    </a:cubicBezTo>
                    <a:cubicBezTo>
                      <a:pt x="16" y="37"/>
                      <a:pt x="7" y="48"/>
                      <a:pt x="3" y="61"/>
                    </a:cubicBezTo>
                    <a:cubicBezTo>
                      <a:pt x="0" y="51"/>
                      <a:pt x="0" y="42"/>
                      <a:pt x="1" y="36"/>
                    </a:cubicBezTo>
                    <a:cubicBezTo>
                      <a:pt x="2" y="31"/>
                      <a:pt x="4" y="27"/>
                      <a:pt x="7" y="23"/>
                    </a:cubicBezTo>
                    <a:cubicBezTo>
                      <a:pt x="9" y="20"/>
                      <a:pt x="12" y="17"/>
                      <a:pt x="15" y="15"/>
                    </a:cubicBezTo>
                    <a:cubicBezTo>
                      <a:pt x="18" y="13"/>
                      <a:pt x="21" y="11"/>
                      <a:pt x="24" y="9"/>
                    </a:cubicBezTo>
                    <a:cubicBezTo>
                      <a:pt x="27" y="7"/>
                      <a:pt x="33" y="5"/>
                      <a:pt x="42" y="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1" name="Freeform 177"/>
              <p:cNvSpPr/>
              <p:nvPr/>
            </p:nvSpPr>
            <p:spPr bwMode="auto">
              <a:xfrm>
                <a:off x="7508875" y="1006476"/>
                <a:ext cx="87313" cy="149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15" y="11"/>
                  </a:cxn>
                  <a:cxn ang="0">
                    <a:pos x="19" y="16"/>
                  </a:cxn>
                  <a:cxn ang="0">
                    <a:pos x="21" y="22"/>
                  </a:cxn>
                  <a:cxn ang="0">
                    <a:pos x="21" y="28"/>
                  </a:cxn>
                  <a:cxn ang="0">
                    <a:pos x="18" y="34"/>
                  </a:cxn>
                  <a:cxn ang="0">
                    <a:pos x="9" y="17"/>
                  </a:cxn>
                  <a:cxn ang="0">
                    <a:pos x="17" y="36"/>
                  </a:cxn>
                  <a:cxn ang="0">
                    <a:pos x="6" y="31"/>
                  </a:cxn>
                  <a:cxn ang="0">
                    <a:pos x="2" y="2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2" y="6"/>
                  </a:cxn>
                  <a:cxn ang="0">
                    <a:pos x="4" y="0"/>
                  </a:cxn>
                </a:cxnLst>
                <a:rect l="0" t="0" r="r" b="b"/>
                <a:pathLst>
                  <a:path w="21" h="36">
                    <a:moveTo>
                      <a:pt x="4" y="0"/>
                    </a:moveTo>
                    <a:cubicBezTo>
                      <a:pt x="4" y="2"/>
                      <a:pt x="6" y="4"/>
                      <a:pt x="7" y="5"/>
                    </a:cubicBezTo>
                    <a:cubicBezTo>
                      <a:pt x="9" y="6"/>
                      <a:pt x="11" y="8"/>
                      <a:pt x="13" y="9"/>
                    </a:cubicBezTo>
                    <a:cubicBezTo>
                      <a:pt x="14" y="10"/>
                      <a:pt x="15" y="10"/>
                      <a:pt x="15" y="11"/>
                    </a:cubicBezTo>
                    <a:cubicBezTo>
                      <a:pt x="17" y="13"/>
                      <a:pt x="18" y="14"/>
                      <a:pt x="19" y="16"/>
                    </a:cubicBezTo>
                    <a:cubicBezTo>
                      <a:pt x="20" y="18"/>
                      <a:pt x="21" y="20"/>
                      <a:pt x="21" y="22"/>
                    </a:cubicBezTo>
                    <a:cubicBezTo>
                      <a:pt x="21" y="24"/>
                      <a:pt x="21" y="26"/>
                      <a:pt x="21" y="28"/>
                    </a:cubicBezTo>
                    <a:cubicBezTo>
                      <a:pt x="20" y="30"/>
                      <a:pt x="20" y="32"/>
                      <a:pt x="18" y="34"/>
                    </a:cubicBezTo>
                    <a:cubicBezTo>
                      <a:pt x="15" y="29"/>
                      <a:pt x="12" y="23"/>
                      <a:pt x="9" y="17"/>
                    </a:cubicBezTo>
                    <a:cubicBezTo>
                      <a:pt x="10" y="25"/>
                      <a:pt x="12" y="32"/>
                      <a:pt x="17" y="36"/>
                    </a:cubicBezTo>
                    <a:cubicBezTo>
                      <a:pt x="12" y="35"/>
                      <a:pt x="8" y="33"/>
                      <a:pt x="6" y="31"/>
                    </a:cubicBezTo>
                    <a:cubicBezTo>
                      <a:pt x="4" y="29"/>
                      <a:pt x="3" y="28"/>
                      <a:pt x="2" y="26"/>
                    </a:cubicBezTo>
                    <a:cubicBezTo>
                      <a:pt x="1" y="24"/>
                      <a:pt x="1" y="22"/>
                      <a:pt x="0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3"/>
                      <a:pt x="1" y="10"/>
                      <a:pt x="2" y="6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2" name="Freeform 178"/>
              <p:cNvSpPr/>
              <p:nvPr/>
            </p:nvSpPr>
            <p:spPr bwMode="auto">
              <a:xfrm>
                <a:off x="7923212" y="1433513"/>
                <a:ext cx="168275" cy="236538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6" y="11"/>
                  </a:cxn>
                  <a:cxn ang="0">
                    <a:pos x="31" y="3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38" y="10"/>
                  </a:cxn>
                  <a:cxn ang="0">
                    <a:pos x="39" y="22"/>
                  </a:cxn>
                  <a:cxn ang="0">
                    <a:pos x="38" y="28"/>
                  </a:cxn>
                  <a:cxn ang="0">
                    <a:pos x="35" y="38"/>
                  </a:cxn>
                  <a:cxn ang="0">
                    <a:pos x="29" y="47"/>
                  </a:cxn>
                  <a:cxn ang="0">
                    <a:pos x="21" y="54"/>
                  </a:cxn>
                  <a:cxn ang="0">
                    <a:pos x="9" y="57"/>
                  </a:cxn>
                  <a:cxn ang="0">
                    <a:pos x="24" y="26"/>
                  </a:cxn>
                  <a:cxn ang="0">
                    <a:pos x="4" y="57"/>
                  </a:cxn>
                  <a:cxn ang="0">
                    <a:pos x="0" y="36"/>
                  </a:cxn>
                  <a:cxn ang="0">
                    <a:pos x="3" y="25"/>
                  </a:cxn>
                  <a:cxn ang="0">
                    <a:pos x="9" y="17"/>
                  </a:cxn>
                </a:cxnLst>
                <a:rect l="0" t="0" r="r" b="b"/>
                <a:pathLst>
                  <a:path w="41" h="57">
                    <a:moveTo>
                      <a:pt x="9" y="17"/>
                    </a:moveTo>
                    <a:cubicBezTo>
                      <a:pt x="11" y="14"/>
                      <a:pt x="14" y="12"/>
                      <a:pt x="16" y="11"/>
                    </a:cubicBezTo>
                    <a:cubicBezTo>
                      <a:pt x="19" y="9"/>
                      <a:pt x="24" y="6"/>
                      <a:pt x="31" y="3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3"/>
                      <a:pt x="38" y="6"/>
                      <a:pt x="38" y="10"/>
                    </a:cubicBezTo>
                    <a:cubicBezTo>
                      <a:pt x="38" y="14"/>
                      <a:pt x="38" y="18"/>
                      <a:pt x="39" y="22"/>
                    </a:cubicBezTo>
                    <a:cubicBezTo>
                      <a:pt x="39" y="24"/>
                      <a:pt x="38" y="26"/>
                      <a:pt x="38" y="28"/>
                    </a:cubicBezTo>
                    <a:cubicBezTo>
                      <a:pt x="38" y="31"/>
                      <a:pt x="37" y="35"/>
                      <a:pt x="35" y="38"/>
                    </a:cubicBezTo>
                    <a:cubicBezTo>
                      <a:pt x="34" y="42"/>
                      <a:pt x="32" y="45"/>
                      <a:pt x="29" y="47"/>
                    </a:cubicBezTo>
                    <a:cubicBezTo>
                      <a:pt x="27" y="50"/>
                      <a:pt x="24" y="52"/>
                      <a:pt x="21" y="54"/>
                    </a:cubicBezTo>
                    <a:cubicBezTo>
                      <a:pt x="17" y="55"/>
                      <a:pt x="13" y="57"/>
                      <a:pt x="9" y="57"/>
                    </a:cubicBezTo>
                    <a:cubicBezTo>
                      <a:pt x="12" y="46"/>
                      <a:pt x="17" y="36"/>
                      <a:pt x="24" y="26"/>
                    </a:cubicBezTo>
                    <a:cubicBezTo>
                      <a:pt x="13" y="35"/>
                      <a:pt x="6" y="46"/>
                      <a:pt x="4" y="57"/>
                    </a:cubicBezTo>
                    <a:cubicBezTo>
                      <a:pt x="1" y="48"/>
                      <a:pt x="0" y="41"/>
                      <a:pt x="0" y="36"/>
                    </a:cubicBezTo>
                    <a:cubicBezTo>
                      <a:pt x="1" y="32"/>
                      <a:pt x="2" y="28"/>
                      <a:pt x="3" y="25"/>
                    </a:cubicBezTo>
                    <a:cubicBezTo>
                      <a:pt x="5" y="22"/>
                      <a:pt x="7" y="19"/>
                      <a:pt x="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3" name="Freeform 179"/>
              <p:cNvSpPr/>
              <p:nvPr/>
            </p:nvSpPr>
            <p:spPr bwMode="auto">
              <a:xfrm>
                <a:off x="8132762" y="2074863"/>
                <a:ext cx="331788" cy="166688"/>
              </a:xfrm>
              <a:custGeom>
                <a:avLst/>
                <a:gdLst/>
                <a:ahLst/>
                <a:cxnLst>
                  <a:cxn ang="0">
                    <a:pos x="80" y="24"/>
                  </a:cxn>
                  <a:cxn ang="0">
                    <a:pos x="68" y="27"/>
                  </a:cxn>
                  <a:cxn ang="0">
                    <a:pos x="55" y="34"/>
                  </a:cxn>
                  <a:cxn ang="0">
                    <a:pos x="49" y="37"/>
                  </a:cxn>
                  <a:cxn ang="0">
                    <a:pos x="37" y="40"/>
                  </a:cxn>
                  <a:cxn ang="0">
                    <a:pos x="25" y="39"/>
                  </a:cxn>
                  <a:cxn ang="0">
                    <a:pos x="13" y="34"/>
                  </a:cxn>
                  <a:cxn ang="0">
                    <a:pos x="3" y="24"/>
                  </a:cxn>
                  <a:cxn ang="0">
                    <a:pos x="43" y="21"/>
                  </a:cxn>
                  <a:cxn ang="0">
                    <a:pos x="0" y="20"/>
                  </a:cxn>
                  <a:cxn ang="0">
                    <a:pos x="19" y="3"/>
                  </a:cxn>
                  <a:cxn ang="0">
                    <a:pos x="33" y="0"/>
                  </a:cxn>
                  <a:cxn ang="0">
                    <a:pos x="44" y="1"/>
                  </a:cxn>
                  <a:cxn ang="0">
                    <a:pos x="54" y="5"/>
                  </a:cxn>
                  <a:cxn ang="0">
                    <a:pos x="70" y="16"/>
                  </a:cxn>
                  <a:cxn ang="0">
                    <a:pos x="79" y="24"/>
                  </a:cxn>
                  <a:cxn ang="0">
                    <a:pos x="80" y="24"/>
                  </a:cxn>
                </a:cxnLst>
                <a:rect l="0" t="0" r="r" b="b"/>
                <a:pathLst>
                  <a:path w="80" h="40">
                    <a:moveTo>
                      <a:pt x="80" y="24"/>
                    </a:moveTo>
                    <a:cubicBezTo>
                      <a:pt x="75" y="23"/>
                      <a:pt x="71" y="24"/>
                      <a:pt x="68" y="27"/>
                    </a:cubicBezTo>
                    <a:cubicBezTo>
                      <a:pt x="64" y="29"/>
                      <a:pt x="59" y="32"/>
                      <a:pt x="55" y="34"/>
                    </a:cubicBezTo>
                    <a:cubicBezTo>
                      <a:pt x="54" y="35"/>
                      <a:pt x="51" y="36"/>
                      <a:pt x="49" y="37"/>
                    </a:cubicBezTo>
                    <a:cubicBezTo>
                      <a:pt x="45" y="39"/>
                      <a:pt x="41" y="40"/>
                      <a:pt x="37" y="40"/>
                    </a:cubicBezTo>
                    <a:cubicBezTo>
                      <a:pt x="33" y="40"/>
                      <a:pt x="29" y="40"/>
                      <a:pt x="25" y="39"/>
                    </a:cubicBezTo>
                    <a:cubicBezTo>
                      <a:pt x="20" y="38"/>
                      <a:pt x="17" y="36"/>
                      <a:pt x="13" y="34"/>
                    </a:cubicBezTo>
                    <a:cubicBezTo>
                      <a:pt x="9" y="31"/>
                      <a:pt x="6" y="28"/>
                      <a:pt x="3" y="24"/>
                    </a:cubicBezTo>
                    <a:cubicBezTo>
                      <a:pt x="16" y="21"/>
                      <a:pt x="29" y="20"/>
                      <a:pt x="43" y="21"/>
                    </a:cubicBezTo>
                    <a:cubicBezTo>
                      <a:pt x="27" y="16"/>
                      <a:pt x="13" y="15"/>
                      <a:pt x="0" y="20"/>
                    </a:cubicBezTo>
                    <a:cubicBezTo>
                      <a:pt x="7" y="11"/>
                      <a:pt x="13" y="6"/>
                      <a:pt x="19" y="3"/>
                    </a:cubicBezTo>
                    <a:cubicBezTo>
                      <a:pt x="23" y="1"/>
                      <a:pt x="28" y="0"/>
                      <a:pt x="33" y="0"/>
                    </a:cubicBezTo>
                    <a:cubicBezTo>
                      <a:pt x="37" y="0"/>
                      <a:pt x="40" y="0"/>
                      <a:pt x="44" y="1"/>
                    </a:cubicBezTo>
                    <a:cubicBezTo>
                      <a:pt x="48" y="2"/>
                      <a:pt x="51" y="3"/>
                      <a:pt x="54" y="5"/>
                    </a:cubicBezTo>
                    <a:cubicBezTo>
                      <a:pt x="58" y="6"/>
                      <a:pt x="63" y="10"/>
                      <a:pt x="70" y="16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4"/>
                      <a:pt x="80" y="24"/>
                      <a:pt x="8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4" name="Freeform 180"/>
              <p:cNvSpPr/>
              <p:nvPr/>
            </p:nvSpPr>
            <p:spPr bwMode="auto">
              <a:xfrm>
                <a:off x="6632575" y="628651"/>
                <a:ext cx="173038" cy="31115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15" y="7"/>
                  </a:cxn>
                  <a:cxn ang="0">
                    <a:pos x="30" y="19"/>
                  </a:cxn>
                  <a:cxn ang="0">
                    <a:pos x="36" y="28"/>
                  </a:cxn>
                  <a:cxn ang="0">
                    <a:pos x="41" y="38"/>
                  </a:cxn>
                  <a:cxn ang="0">
                    <a:pos x="41" y="52"/>
                  </a:cxn>
                  <a:cxn ang="0">
                    <a:pos x="31" y="75"/>
                  </a:cxn>
                  <a:cxn ang="0">
                    <a:pos x="17" y="34"/>
                  </a:cxn>
                  <a:cxn ang="0">
                    <a:pos x="25" y="73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1" y="45"/>
                  </a:cxn>
                  <a:cxn ang="0">
                    <a:pos x="0" y="33"/>
                  </a:cxn>
                  <a:cxn ang="0">
                    <a:pos x="1" y="26"/>
                  </a:cxn>
                  <a:cxn ang="0">
                    <a:pos x="5" y="12"/>
                  </a:cxn>
                  <a:cxn ang="0">
                    <a:pos x="5" y="0"/>
                  </a:cxn>
                </a:cxnLst>
                <a:rect l="0" t="0" r="r" b="b"/>
                <a:pathLst>
                  <a:path w="42" h="75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23" y="12"/>
                      <a:pt x="28" y="16"/>
                      <a:pt x="30" y="19"/>
                    </a:cubicBezTo>
                    <a:cubicBezTo>
                      <a:pt x="33" y="22"/>
                      <a:pt x="35" y="25"/>
                      <a:pt x="36" y="28"/>
                    </a:cubicBezTo>
                    <a:cubicBezTo>
                      <a:pt x="38" y="31"/>
                      <a:pt x="40" y="35"/>
                      <a:pt x="41" y="38"/>
                    </a:cubicBezTo>
                    <a:cubicBezTo>
                      <a:pt x="42" y="43"/>
                      <a:pt x="42" y="48"/>
                      <a:pt x="41" y="52"/>
                    </a:cubicBezTo>
                    <a:cubicBezTo>
                      <a:pt x="40" y="59"/>
                      <a:pt x="37" y="66"/>
                      <a:pt x="31" y="75"/>
                    </a:cubicBezTo>
                    <a:cubicBezTo>
                      <a:pt x="31" y="62"/>
                      <a:pt x="27" y="48"/>
                      <a:pt x="17" y="34"/>
                    </a:cubicBezTo>
                    <a:cubicBezTo>
                      <a:pt x="22" y="47"/>
                      <a:pt x="25" y="60"/>
                      <a:pt x="25" y="73"/>
                    </a:cubicBezTo>
                    <a:cubicBezTo>
                      <a:pt x="21" y="72"/>
                      <a:pt x="17" y="70"/>
                      <a:pt x="13" y="66"/>
                    </a:cubicBezTo>
                    <a:cubicBezTo>
                      <a:pt x="10" y="64"/>
                      <a:pt x="7" y="60"/>
                      <a:pt x="5" y="57"/>
                    </a:cubicBezTo>
                    <a:cubicBezTo>
                      <a:pt x="3" y="53"/>
                      <a:pt x="2" y="49"/>
                      <a:pt x="1" y="45"/>
                    </a:cubicBezTo>
                    <a:cubicBezTo>
                      <a:pt x="0" y="41"/>
                      <a:pt x="0" y="37"/>
                      <a:pt x="0" y="33"/>
                    </a:cubicBezTo>
                    <a:cubicBezTo>
                      <a:pt x="0" y="30"/>
                      <a:pt x="1" y="28"/>
                      <a:pt x="1" y="26"/>
                    </a:cubicBezTo>
                    <a:cubicBezTo>
                      <a:pt x="3" y="21"/>
                      <a:pt x="4" y="16"/>
                      <a:pt x="5" y="12"/>
                    </a:cubicBezTo>
                    <a:cubicBezTo>
                      <a:pt x="7" y="8"/>
                      <a:pt x="7" y="4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5" name="Freeform 181"/>
              <p:cNvSpPr/>
              <p:nvPr/>
            </p:nvSpPr>
            <p:spPr bwMode="auto">
              <a:xfrm>
                <a:off x="7104062" y="977901"/>
                <a:ext cx="149225" cy="277813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25" y="18"/>
                  </a:cxn>
                  <a:cxn ang="0">
                    <a:pos x="29" y="23"/>
                  </a:cxn>
                  <a:cxn ang="0">
                    <a:pos x="34" y="32"/>
                  </a:cxn>
                  <a:cxn ang="0">
                    <a:pos x="36" y="43"/>
                  </a:cxn>
                  <a:cxn ang="0">
                    <a:pos x="34" y="53"/>
                  </a:cxn>
                  <a:cxn ang="0">
                    <a:pos x="28" y="64"/>
                  </a:cxn>
                  <a:cxn ang="0">
                    <a:pos x="17" y="31"/>
                  </a:cxn>
                  <a:cxn ang="0">
                    <a:pos x="24" y="67"/>
                  </a:cxn>
                  <a:cxn ang="0">
                    <a:pos x="7" y="55"/>
                  </a:cxn>
                  <a:cxn ang="0">
                    <a:pos x="2" y="44"/>
                  </a:cxn>
                  <a:cxn ang="0">
                    <a:pos x="0" y="34"/>
                  </a:cxn>
                  <a:cxn ang="0">
                    <a:pos x="1" y="25"/>
                  </a:cxn>
                  <a:cxn ang="0">
                    <a:pos x="7" y="1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7" y="9"/>
                  </a:cxn>
                </a:cxnLst>
                <a:rect l="0" t="0" r="r" b="b"/>
                <a:pathLst>
                  <a:path w="36" h="67">
                    <a:moveTo>
                      <a:pt x="17" y="9"/>
                    </a:moveTo>
                    <a:cubicBezTo>
                      <a:pt x="20" y="12"/>
                      <a:pt x="22" y="15"/>
                      <a:pt x="25" y="18"/>
                    </a:cubicBezTo>
                    <a:cubicBezTo>
                      <a:pt x="27" y="20"/>
                      <a:pt x="28" y="21"/>
                      <a:pt x="29" y="23"/>
                    </a:cubicBezTo>
                    <a:cubicBezTo>
                      <a:pt x="31" y="26"/>
                      <a:pt x="33" y="29"/>
                      <a:pt x="34" y="32"/>
                    </a:cubicBezTo>
                    <a:cubicBezTo>
                      <a:pt x="35" y="36"/>
                      <a:pt x="36" y="39"/>
                      <a:pt x="36" y="43"/>
                    </a:cubicBezTo>
                    <a:cubicBezTo>
                      <a:pt x="35" y="47"/>
                      <a:pt x="35" y="50"/>
                      <a:pt x="34" y="53"/>
                    </a:cubicBezTo>
                    <a:cubicBezTo>
                      <a:pt x="32" y="57"/>
                      <a:pt x="30" y="61"/>
                      <a:pt x="28" y="64"/>
                    </a:cubicBezTo>
                    <a:cubicBezTo>
                      <a:pt x="23" y="54"/>
                      <a:pt x="19" y="43"/>
                      <a:pt x="17" y="31"/>
                    </a:cubicBezTo>
                    <a:cubicBezTo>
                      <a:pt x="16" y="46"/>
                      <a:pt x="18" y="58"/>
                      <a:pt x="24" y="67"/>
                    </a:cubicBezTo>
                    <a:cubicBezTo>
                      <a:pt x="16" y="63"/>
                      <a:pt x="10" y="59"/>
                      <a:pt x="7" y="55"/>
                    </a:cubicBezTo>
                    <a:cubicBezTo>
                      <a:pt x="5" y="51"/>
                      <a:pt x="3" y="48"/>
                      <a:pt x="2" y="44"/>
                    </a:cubicBezTo>
                    <a:cubicBezTo>
                      <a:pt x="1" y="41"/>
                      <a:pt x="0" y="38"/>
                      <a:pt x="0" y="34"/>
                    </a:cubicBezTo>
                    <a:cubicBezTo>
                      <a:pt x="0" y="31"/>
                      <a:pt x="1" y="28"/>
                      <a:pt x="1" y="25"/>
                    </a:cubicBezTo>
                    <a:cubicBezTo>
                      <a:pt x="2" y="22"/>
                      <a:pt x="4" y="17"/>
                      <a:pt x="7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4"/>
                      <a:pt x="14" y="8"/>
                      <a:pt x="17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6" name="Freeform 182"/>
              <p:cNvSpPr/>
              <p:nvPr/>
            </p:nvSpPr>
            <p:spPr bwMode="auto">
              <a:xfrm>
                <a:off x="6235700" y="1536701"/>
                <a:ext cx="203200" cy="277813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30" y="12"/>
                  </a:cxn>
                  <a:cxn ang="0">
                    <a:pos x="38" y="19"/>
                  </a:cxn>
                  <a:cxn ang="0">
                    <a:pos x="44" y="29"/>
                  </a:cxn>
                  <a:cxn ang="0">
                    <a:pos x="48" y="42"/>
                  </a:cxn>
                  <a:cxn ang="0">
                    <a:pos x="44" y="67"/>
                  </a:cxn>
                  <a:cxn ang="0">
                    <a:pos x="21" y="30"/>
                  </a:cxn>
                  <a:cxn ang="0">
                    <a:pos x="38" y="67"/>
                  </a:cxn>
                  <a:cxn ang="0">
                    <a:pos x="25" y="62"/>
                  </a:cxn>
                  <a:cxn ang="0">
                    <a:pos x="14" y="55"/>
                  </a:cxn>
                  <a:cxn ang="0">
                    <a:pos x="7" y="45"/>
                  </a:cxn>
                  <a:cxn ang="0">
                    <a:pos x="4" y="33"/>
                  </a:cxn>
                  <a:cxn ang="0">
                    <a:pos x="4" y="26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2" y="4"/>
                  </a:cxn>
                </a:cxnLst>
                <a:rect l="0" t="0" r="r" b="b"/>
                <a:pathLst>
                  <a:path w="49" h="67">
                    <a:moveTo>
                      <a:pt x="12" y="4"/>
                    </a:moveTo>
                    <a:cubicBezTo>
                      <a:pt x="20" y="7"/>
                      <a:pt x="26" y="10"/>
                      <a:pt x="30" y="12"/>
                    </a:cubicBezTo>
                    <a:cubicBezTo>
                      <a:pt x="33" y="14"/>
                      <a:pt x="35" y="17"/>
                      <a:pt x="38" y="19"/>
                    </a:cubicBezTo>
                    <a:cubicBezTo>
                      <a:pt x="40" y="22"/>
                      <a:pt x="43" y="25"/>
                      <a:pt x="44" y="29"/>
                    </a:cubicBezTo>
                    <a:cubicBezTo>
                      <a:pt x="47" y="33"/>
                      <a:pt x="48" y="37"/>
                      <a:pt x="48" y="42"/>
                    </a:cubicBezTo>
                    <a:cubicBezTo>
                      <a:pt x="49" y="48"/>
                      <a:pt x="47" y="57"/>
                      <a:pt x="44" y="67"/>
                    </a:cubicBezTo>
                    <a:cubicBezTo>
                      <a:pt x="41" y="53"/>
                      <a:pt x="34" y="41"/>
                      <a:pt x="21" y="30"/>
                    </a:cubicBezTo>
                    <a:cubicBezTo>
                      <a:pt x="29" y="42"/>
                      <a:pt x="34" y="54"/>
                      <a:pt x="38" y="67"/>
                    </a:cubicBezTo>
                    <a:cubicBezTo>
                      <a:pt x="33" y="66"/>
                      <a:pt x="29" y="65"/>
                      <a:pt x="25" y="62"/>
                    </a:cubicBezTo>
                    <a:cubicBezTo>
                      <a:pt x="21" y="61"/>
                      <a:pt x="17" y="58"/>
                      <a:pt x="14" y="55"/>
                    </a:cubicBezTo>
                    <a:cubicBezTo>
                      <a:pt x="11" y="52"/>
                      <a:pt x="9" y="49"/>
                      <a:pt x="7" y="45"/>
                    </a:cubicBezTo>
                    <a:cubicBezTo>
                      <a:pt x="6" y="41"/>
                      <a:pt x="5" y="37"/>
                      <a:pt x="4" y="33"/>
                    </a:cubicBezTo>
                    <a:cubicBezTo>
                      <a:pt x="4" y="30"/>
                      <a:pt x="3" y="28"/>
                      <a:pt x="4" y="26"/>
                    </a:cubicBezTo>
                    <a:cubicBezTo>
                      <a:pt x="4" y="21"/>
                      <a:pt x="4" y="16"/>
                      <a:pt x="4" y="11"/>
                    </a:cubicBezTo>
                    <a:cubicBezTo>
                      <a:pt x="5" y="8"/>
                      <a:pt x="3" y="4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7" name="Freeform 183"/>
              <p:cNvSpPr/>
              <p:nvPr/>
            </p:nvSpPr>
            <p:spPr bwMode="auto">
              <a:xfrm>
                <a:off x="7042150" y="1341438"/>
                <a:ext cx="107950" cy="2079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21" y="8"/>
                  </a:cxn>
                  <a:cxn ang="0">
                    <a:pos x="24" y="16"/>
                  </a:cxn>
                  <a:cxn ang="0">
                    <a:pos x="26" y="21"/>
                  </a:cxn>
                  <a:cxn ang="0">
                    <a:pos x="26" y="29"/>
                  </a:cxn>
                  <a:cxn ang="0">
                    <a:pos x="24" y="36"/>
                  </a:cxn>
                  <a:cxn ang="0">
                    <a:pos x="20" y="43"/>
                  </a:cxn>
                  <a:cxn ang="0">
                    <a:pos x="13" y="48"/>
                  </a:cxn>
                  <a:cxn ang="0">
                    <a:pos x="15" y="23"/>
                  </a:cxn>
                  <a:cxn ang="0">
                    <a:pos x="9" y="50"/>
                  </a:cxn>
                  <a:cxn ang="0">
                    <a:pos x="1" y="36"/>
                  </a:cxn>
                  <a:cxn ang="0">
                    <a:pos x="1" y="27"/>
                  </a:cxn>
                  <a:cxn ang="0">
                    <a:pos x="2" y="20"/>
                  </a:cxn>
                  <a:cxn ang="0">
                    <a:pos x="6" y="14"/>
                  </a:cxn>
                  <a:cxn ang="0">
                    <a:pos x="14" y="5"/>
                  </a:cxn>
                  <a:cxn ang="0">
                    <a:pos x="20" y="0"/>
                  </a:cxn>
                </a:cxnLst>
                <a:rect l="0" t="0" r="r" b="b"/>
                <a:pathLst>
                  <a:path w="26" h="50"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20" y="6"/>
                      <a:pt x="21" y="8"/>
                    </a:cubicBezTo>
                    <a:cubicBezTo>
                      <a:pt x="22" y="11"/>
                      <a:pt x="23" y="14"/>
                      <a:pt x="24" y="16"/>
                    </a:cubicBezTo>
                    <a:cubicBezTo>
                      <a:pt x="25" y="18"/>
                      <a:pt x="25" y="19"/>
                      <a:pt x="26" y="21"/>
                    </a:cubicBezTo>
                    <a:cubicBezTo>
                      <a:pt x="26" y="23"/>
                      <a:pt x="26" y="26"/>
                      <a:pt x="26" y="29"/>
                    </a:cubicBezTo>
                    <a:cubicBezTo>
                      <a:pt x="26" y="31"/>
                      <a:pt x="25" y="34"/>
                      <a:pt x="24" y="36"/>
                    </a:cubicBezTo>
                    <a:cubicBezTo>
                      <a:pt x="23" y="39"/>
                      <a:pt x="22" y="41"/>
                      <a:pt x="20" y="43"/>
                    </a:cubicBezTo>
                    <a:cubicBezTo>
                      <a:pt x="18" y="45"/>
                      <a:pt x="15" y="47"/>
                      <a:pt x="13" y="48"/>
                    </a:cubicBezTo>
                    <a:cubicBezTo>
                      <a:pt x="12" y="40"/>
                      <a:pt x="13" y="31"/>
                      <a:pt x="15" y="23"/>
                    </a:cubicBezTo>
                    <a:cubicBezTo>
                      <a:pt x="10" y="32"/>
                      <a:pt x="8" y="41"/>
                      <a:pt x="9" y="50"/>
                    </a:cubicBezTo>
                    <a:cubicBezTo>
                      <a:pt x="5" y="44"/>
                      <a:pt x="2" y="40"/>
                      <a:pt x="1" y="36"/>
                    </a:cubicBezTo>
                    <a:cubicBezTo>
                      <a:pt x="1" y="33"/>
                      <a:pt x="0" y="30"/>
                      <a:pt x="1" y="27"/>
                    </a:cubicBezTo>
                    <a:cubicBezTo>
                      <a:pt x="1" y="25"/>
                      <a:pt x="1" y="22"/>
                      <a:pt x="2" y="20"/>
                    </a:cubicBezTo>
                    <a:cubicBezTo>
                      <a:pt x="3" y="18"/>
                      <a:pt x="4" y="16"/>
                      <a:pt x="6" y="14"/>
                    </a:cubicBezTo>
                    <a:cubicBezTo>
                      <a:pt x="7" y="12"/>
                      <a:pt x="10" y="9"/>
                      <a:pt x="14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8" name="Freeform 184"/>
              <p:cNvSpPr/>
              <p:nvPr/>
            </p:nvSpPr>
            <p:spPr bwMode="auto">
              <a:xfrm>
                <a:off x="6624637" y="1354138"/>
                <a:ext cx="82550" cy="157163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10" y="4"/>
                  </a:cxn>
                  <a:cxn ang="0">
                    <a:pos x="16" y="11"/>
                  </a:cxn>
                  <a:cxn ang="0">
                    <a:pos x="18" y="16"/>
                  </a:cxn>
                  <a:cxn ang="0">
                    <a:pos x="20" y="22"/>
                  </a:cxn>
                  <a:cxn ang="0">
                    <a:pos x="19" y="28"/>
                  </a:cxn>
                  <a:cxn ang="0">
                    <a:pos x="12" y="38"/>
                  </a:cxn>
                  <a:cxn ang="0">
                    <a:pos x="9" y="18"/>
                  </a:cxn>
                  <a:cxn ang="0">
                    <a:pos x="9" y="37"/>
                  </a:cxn>
                  <a:cxn ang="0">
                    <a:pos x="4" y="33"/>
                  </a:cxn>
                  <a:cxn ang="0">
                    <a:pos x="1" y="27"/>
                  </a:cxn>
                  <a:cxn ang="0">
                    <a:pos x="0" y="21"/>
                  </a:cxn>
                  <a:cxn ang="0">
                    <a:pos x="1" y="15"/>
                  </a:cxn>
                  <a:cxn ang="0">
                    <a:pos x="2" y="12"/>
                  </a:cxn>
                  <a:cxn ang="0">
                    <a:pos x="5" y="6"/>
                  </a:cxn>
                </a:cxnLst>
                <a:rect l="0" t="0" r="r" b="b"/>
                <a:pathLst>
                  <a:path w="20" h="38">
                    <a:moveTo>
                      <a:pt x="5" y="6"/>
                    </a:moveTo>
                    <a:cubicBezTo>
                      <a:pt x="6" y="4"/>
                      <a:pt x="7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8"/>
                      <a:pt x="15" y="10"/>
                      <a:pt x="16" y="11"/>
                    </a:cubicBezTo>
                    <a:cubicBezTo>
                      <a:pt x="17" y="13"/>
                      <a:pt x="18" y="15"/>
                      <a:pt x="18" y="16"/>
                    </a:cubicBezTo>
                    <a:cubicBezTo>
                      <a:pt x="19" y="18"/>
                      <a:pt x="20" y="20"/>
                      <a:pt x="20" y="22"/>
                    </a:cubicBezTo>
                    <a:cubicBezTo>
                      <a:pt x="20" y="24"/>
                      <a:pt x="19" y="26"/>
                      <a:pt x="19" y="28"/>
                    </a:cubicBezTo>
                    <a:cubicBezTo>
                      <a:pt x="18" y="31"/>
                      <a:pt x="15" y="35"/>
                      <a:pt x="12" y="38"/>
                    </a:cubicBezTo>
                    <a:cubicBezTo>
                      <a:pt x="13" y="32"/>
                      <a:pt x="12" y="25"/>
                      <a:pt x="9" y="18"/>
                    </a:cubicBezTo>
                    <a:cubicBezTo>
                      <a:pt x="10" y="24"/>
                      <a:pt x="10" y="31"/>
                      <a:pt x="9" y="37"/>
                    </a:cubicBezTo>
                    <a:cubicBezTo>
                      <a:pt x="7" y="36"/>
                      <a:pt x="6" y="35"/>
                      <a:pt x="4" y="33"/>
                    </a:cubicBezTo>
                    <a:cubicBezTo>
                      <a:pt x="3" y="31"/>
                      <a:pt x="2" y="29"/>
                      <a:pt x="1" y="27"/>
                    </a:cubicBezTo>
                    <a:cubicBezTo>
                      <a:pt x="0" y="26"/>
                      <a:pt x="0" y="24"/>
                      <a:pt x="0" y="21"/>
                    </a:cubicBezTo>
                    <a:cubicBezTo>
                      <a:pt x="0" y="19"/>
                      <a:pt x="0" y="17"/>
                      <a:pt x="1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4" y="8"/>
                      <a:pt x="5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  <p:sp>
            <p:nvSpPr>
              <p:cNvPr id="39" name="Freeform 185"/>
              <p:cNvSpPr/>
              <p:nvPr/>
            </p:nvSpPr>
            <p:spPr bwMode="auto">
              <a:xfrm>
                <a:off x="6235700" y="2220913"/>
                <a:ext cx="276225" cy="198438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43" y="1"/>
                  </a:cxn>
                  <a:cxn ang="0">
                    <a:pos x="67" y="6"/>
                  </a:cxn>
                  <a:cxn ang="0">
                    <a:pos x="31" y="28"/>
                  </a:cxn>
                  <a:cxn ang="0">
                    <a:pos x="67" y="12"/>
                  </a:cxn>
                  <a:cxn ang="0">
                    <a:pos x="63" y="25"/>
                  </a:cxn>
                  <a:cxn ang="0">
                    <a:pos x="55" y="35"/>
                  </a:cxn>
                  <a:cxn ang="0">
                    <a:pos x="45" y="42"/>
                  </a:cxn>
                  <a:cxn ang="0">
                    <a:pos x="33" y="45"/>
                  </a:cxn>
                  <a:cxn ang="0">
                    <a:pos x="26" y="46"/>
                  </a:cxn>
                  <a:cxn ang="0">
                    <a:pos x="11" y="4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4" y="37"/>
                  </a:cxn>
                  <a:cxn ang="0">
                    <a:pos x="13" y="19"/>
                  </a:cxn>
                  <a:cxn ang="0">
                    <a:pos x="20" y="11"/>
                  </a:cxn>
                  <a:cxn ang="0">
                    <a:pos x="29" y="5"/>
                  </a:cxn>
                </a:cxnLst>
                <a:rect l="0" t="0" r="r" b="b"/>
                <a:pathLst>
                  <a:path w="67" h="48">
                    <a:moveTo>
                      <a:pt x="29" y="5"/>
                    </a:moveTo>
                    <a:cubicBezTo>
                      <a:pt x="34" y="3"/>
                      <a:pt x="38" y="1"/>
                      <a:pt x="43" y="1"/>
                    </a:cubicBezTo>
                    <a:cubicBezTo>
                      <a:pt x="49" y="0"/>
                      <a:pt x="57" y="2"/>
                      <a:pt x="67" y="6"/>
                    </a:cubicBezTo>
                    <a:cubicBezTo>
                      <a:pt x="54" y="9"/>
                      <a:pt x="42" y="16"/>
                      <a:pt x="31" y="28"/>
                    </a:cubicBezTo>
                    <a:cubicBezTo>
                      <a:pt x="42" y="21"/>
                      <a:pt x="54" y="15"/>
                      <a:pt x="67" y="12"/>
                    </a:cubicBezTo>
                    <a:cubicBezTo>
                      <a:pt x="67" y="17"/>
                      <a:pt x="65" y="21"/>
                      <a:pt x="63" y="25"/>
                    </a:cubicBezTo>
                    <a:cubicBezTo>
                      <a:pt x="61" y="29"/>
                      <a:pt x="58" y="32"/>
                      <a:pt x="55" y="35"/>
                    </a:cubicBezTo>
                    <a:cubicBezTo>
                      <a:pt x="52" y="38"/>
                      <a:pt x="49" y="40"/>
                      <a:pt x="45" y="42"/>
                    </a:cubicBezTo>
                    <a:cubicBezTo>
                      <a:pt x="41" y="44"/>
                      <a:pt x="37" y="45"/>
                      <a:pt x="33" y="45"/>
                    </a:cubicBezTo>
                    <a:cubicBezTo>
                      <a:pt x="30" y="46"/>
                      <a:pt x="28" y="46"/>
                      <a:pt x="26" y="46"/>
                    </a:cubicBezTo>
                    <a:cubicBezTo>
                      <a:pt x="21" y="45"/>
                      <a:pt x="16" y="45"/>
                      <a:pt x="11" y="45"/>
                    </a:cubicBezTo>
                    <a:cubicBezTo>
                      <a:pt x="7" y="44"/>
                      <a:pt x="3" y="45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8" y="28"/>
                      <a:pt x="11" y="22"/>
                      <a:pt x="13" y="19"/>
                    </a:cubicBezTo>
                    <a:cubicBezTo>
                      <a:pt x="15" y="16"/>
                      <a:pt x="17" y="14"/>
                      <a:pt x="20" y="11"/>
                    </a:cubicBezTo>
                    <a:cubicBezTo>
                      <a:pt x="23" y="8"/>
                      <a:pt x="26" y="6"/>
                      <a:pt x="2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>
                  <a:solidFill>
                    <a:schemeClr val="bg1"/>
                  </a:solidFill>
                  <a:latin typeface="杨任东竹石体-Regular" panose="02000000000000000000" pitchFamily="2" charset="-122"/>
                  <a:ea typeface="杨任东竹石体-Regular" panose="02000000000000000000" pitchFamily="2" charset="-122"/>
                </a:endParaRPr>
              </a:p>
            </p:txBody>
          </p:sp>
        </p:grpSp>
      </p:grpSp>
      <p:sp>
        <p:nvSpPr>
          <p:cNvPr id="77" name="文本框 76"/>
          <p:cNvSpPr txBox="1"/>
          <p:nvPr/>
        </p:nvSpPr>
        <p:spPr>
          <a:xfrm>
            <a:off x="1198880" y="643255"/>
            <a:ext cx="4019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手法刺激强度</a:t>
            </a:r>
            <a:endParaRPr lang="zh-CN" altLang="en-US" sz="36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16956" y="1126269"/>
            <a:ext cx="2537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 smtClean="0">
                <a:solidFill>
                  <a:srgbClr val="778749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Insert your title</a:t>
            </a:r>
            <a:endParaRPr lang="en-US" altLang="zh-CN" sz="1200" dirty="0">
              <a:solidFill>
                <a:srgbClr val="778749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6975" y="1870710"/>
            <a:ext cx="8781415" cy="378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0" indent="0" eaLnBrk="1" hangingPunct="1">
              <a:lnSpc>
                <a:spcPct val="260000"/>
              </a:lnSpc>
              <a:spcBef>
                <a:spcPct val="0"/>
              </a:spcBef>
              <a:buNone/>
            </a:pPr>
            <a:r>
              <a:rPr lang="zh-CN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手法刺激的强度应根据患儿年龄大小，体质强弱，病史长短，病势急缓而定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260000"/>
              </a:lnSpc>
              <a:spcBef>
                <a:spcPct val="0"/>
              </a:spcBef>
              <a:buNone/>
            </a:pP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26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病轻患儿，</a:t>
            </a:r>
            <a:r>
              <a:rPr lang="zh-CN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操作时间宜短，用力宜轻，速度宜缓，一日或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隔</a:t>
            </a:r>
            <a:r>
              <a:rPr lang="zh-CN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日一次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26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26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病重患儿，</a:t>
            </a:r>
            <a:r>
              <a:rPr lang="zh-CN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操作时间宜长，用力易重，速度宜快，每日推拿一至二次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  <a:p>
            <a:endParaRPr kumimoji="0" lang="zh-CN" altLang="zh-CN" sz="2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 descr="77c8db9d0c4c902b15979418f41dce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78244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PP_MARK_KEY" val="7db3d30a-b6de-40de-a5db-ce1361418281"/>
  <p:tag name="COMMONDATA" val="eyJjb3VudCI6MTAsImhkaWQiOiJiZGNhZDU1YzE0ZDhmMWE2MmRiNTY5OTZiNDRkZTAyMyIsInVzZXJDb3VudCI6MX0="/>
  <p:tag name="commondata" val="eyJjb3VudCI6MTEsImhkaWQiOiIzYWZiNGIyODk2Zjg0NjM0YTgzYjQ0NWQzZjI2MzkxNyIsInVzZXJDb3VudCI6MX0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4550</Words>
  <Application>WPS 演示</Application>
  <PresentationFormat>宽屏</PresentationFormat>
  <Paragraphs>539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1" baseType="lpstr">
      <vt:lpstr>Arial</vt:lpstr>
      <vt:lpstr>宋体</vt:lpstr>
      <vt:lpstr>Wingdings</vt:lpstr>
      <vt:lpstr>杨任东竹石体-Regular</vt:lpstr>
      <vt:lpstr>仿宋</vt:lpstr>
      <vt:lpstr>Times New Roman</vt:lpstr>
      <vt:lpstr>微软雅黑</vt:lpstr>
      <vt:lpstr>Tahoma</vt:lpstr>
      <vt:lpstr>Calibri</vt:lpstr>
      <vt:lpstr>Arial Unicode MS</vt:lpstr>
      <vt:lpstr>等线 Light</vt:lpstr>
      <vt:lpstr>等线</vt:lpstr>
      <vt:lpstr>FZZhengHeiS-DB-GB</vt:lpstr>
      <vt:lpstr>Vrinda</vt:lpstr>
      <vt:lpstr>黑体</vt:lpstr>
      <vt:lpstr>华文行楷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廖梦泽</cp:lastModifiedBy>
  <cp:revision>30</cp:revision>
  <dcterms:created xsi:type="dcterms:W3CDTF">2019-04-19T03:24:00Z</dcterms:created>
  <dcterms:modified xsi:type="dcterms:W3CDTF">2024-03-25T01:36:20Z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KSOTemplateUUID">
    <vt:lpwstr>v1.0_mb_hD4uoZUm1Svn0v/G2cKtoA==</vt:lpwstr>
  </property>
  <property fmtid="{D5CDD505-2E9C-101B-9397-08002B2CF9AE}" pid="4" name="ICV">
    <vt:lpwstr>481919573A214B87AA30AF10EE297C7C_13</vt:lpwstr>
  </property>
</Properties>
</file>