
<file path=[Content_Types].xml><?xml version="1.0" encoding="utf-8"?>
<Types xmlns="http://schemas.openxmlformats.org/package/2006/content-types">
  <Default Extension="jpeg" ContentType="image/jpeg"/>
  <Default Extension="JPG" ContentType="image/.jpg"/>
  <Default Extension="vml" ContentType="application/vnd.openxmlformats-officedocument.vmlDrawing"/>
  <Default Extension="bin" ContentType="application/vnd.openxmlformats-officedocument.oleObject"/>
  <Default Extension="png" ContentType="image/png"/>
  <Default Extension="wmf" ContentType="image/x-wmf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theme/theme7.xml" ContentType="application/vnd.openxmlformats-officedocument.theme+xml"/>
  <Override PartName="/ppt/theme/theme8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1" r:id="rId3"/>
    <p:sldMasterId id="2147483673" r:id="rId4"/>
    <p:sldMasterId id="2147483685" r:id="rId5"/>
    <p:sldMasterId id="2147483697" r:id="rId6"/>
    <p:sldMasterId id="2147483710" r:id="rId7"/>
    <p:sldMasterId id="2147483723" r:id="rId8"/>
  </p:sldMasterIdLst>
  <p:notesMasterIdLst>
    <p:notesMasterId r:id="rId17"/>
  </p:notesMasterIdLst>
  <p:sldIdLst>
    <p:sldId id="503" r:id="rId9"/>
    <p:sldId id="858" r:id="rId10"/>
    <p:sldId id="863" r:id="rId11"/>
    <p:sldId id="810" r:id="rId12"/>
    <p:sldId id="811" r:id="rId13"/>
    <p:sldId id="861" r:id="rId14"/>
    <p:sldId id="846" r:id="rId15"/>
    <p:sldId id="817" r:id="rId16"/>
  </p:sldIdLst>
  <p:sldSz cx="9144000" cy="6858000" type="screen4x3"/>
  <p:notesSz cx="6858000" cy="9199880"/>
  <p:custDataLst>
    <p:tags r:id="rId21"/>
  </p:custDataLst>
  <p:defaultTextStyle>
    <a:defPPr>
      <a:defRPr lang="en-US"/>
    </a:defPPr>
    <a:lvl1pPr marL="0" lvl="0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1pPr>
    <a:lvl2pPr marL="457200" lvl="1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2pPr>
    <a:lvl3pPr marL="914400" lvl="2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3pPr>
    <a:lvl4pPr marL="1371600" lvl="3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4pPr>
    <a:lvl5pPr marL="1828800" lvl="4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5pPr>
    <a:lvl6pPr marL="2286000" lvl="5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6pPr>
    <a:lvl7pPr marL="2743200" lvl="6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7pPr>
    <a:lvl8pPr marL="3200400" lvl="7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8pPr>
    <a:lvl9pPr marL="3657600" lvl="8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默认节" id="{49af07db-e7e4-4949-85ba-5f4adb915d78}">
          <p14:sldIdLst>
            <p14:sldId id="503"/>
            <p14:sldId id="858"/>
            <p14:sldId id="863"/>
          </p14:sldIdLst>
        </p14:section>
        <p14:section name="无标题节" id="{04dde58f-f76e-4ffb-9b88-9debd7e1c2a4}">
          <p14:sldIdLst>
            <p14:sldId id="810"/>
            <p14:sldId id="811"/>
            <p14:sldId id="861"/>
            <p14:sldId id="846"/>
            <p14:sldId id="817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0" userDrawn="1">
          <p15:clr>
            <a:srgbClr val="A4A3A4"/>
          </p15:clr>
        </p15:guide>
        <p15:guide id="2" pos="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srgbClr val="FF0000"/>
    </p:penClr>
    <p:extLst>
      <p:ext uri="{2FDB2607-1784-4EEB-B798-7EB5836EED8A}">
        <p14:showMediaCtrls xmlns:p14="http://schemas.microsoft.com/office/powerpoint/2010/main" val="1"/>
      </p:ext>
    </p:extLst>
  </p:showPr>
  <p:clrMru>
    <a:srgbClr val="333399"/>
    <a:srgbClr val="000066"/>
    <a:srgbClr val="CCECFF"/>
    <a:srgbClr val="FFFFCC"/>
    <a:srgbClr val="FFFF66"/>
    <a:srgbClr val="00FFCC"/>
    <a:srgbClr val="FF0066"/>
    <a:srgbClr val="FF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napToGrid="0" showGuides="1">
      <p:cViewPr varScale="1">
        <p:scale>
          <a:sx n="84" d="100"/>
          <a:sy n="84" d="100"/>
        </p:scale>
        <p:origin x="-1554" y="-78"/>
      </p:cViewPr>
      <p:guideLst>
        <p:guide orient="horz"/>
        <p:guide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199" cy="76199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1.xml"/><Relationship Id="rId8" Type="http://schemas.openxmlformats.org/officeDocument/2006/relationships/slideMaster" Target="slideMasters/slideMaster7.xml"/><Relationship Id="rId7" Type="http://schemas.openxmlformats.org/officeDocument/2006/relationships/slideMaster" Target="slideMasters/slideMaster6.xml"/><Relationship Id="rId6" Type="http://schemas.openxmlformats.org/officeDocument/2006/relationships/slideMaster" Target="slideMasters/slideMaster5.xml"/><Relationship Id="rId5" Type="http://schemas.openxmlformats.org/officeDocument/2006/relationships/slideMaster" Target="slideMasters/slideMaster4.xml"/><Relationship Id="rId4" Type="http://schemas.openxmlformats.org/officeDocument/2006/relationships/slideMaster" Target="slideMasters/slideMaster3.xml"/><Relationship Id="rId3" Type="http://schemas.openxmlformats.org/officeDocument/2006/relationships/slideMaster" Target="slideMasters/slideMaster2.xml"/><Relationship Id="rId21" Type="http://schemas.openxmlformats.org/officeDocument/2006/relationships/tags" Target="tags/tag2.xml"/><Relationship Id="rId20" Type="http://schemas.openxmlformats.org/officeDocument/2006/relationships/tableStyles" Target="tableStyles.xml"/><Relationship Id="rId2" Type="http://schemas.openxmlformats.org/officeDocument/2006/relationships/theme" Target="theme/theme1.xml"/><Relationship Id="rId19" Type="http://schemas.openxmlformats.org/officeDocument/2006/relationships/viewProps" Target="viewProps.xml"/><Relationship Id="rId18" Type="http://schemas.openxmlformats.org/officeDocument/2006/relationships/presProps" Target="presProps.xml"/><Relationship Id="rId17" Type="http://schemas.openxmlformats.org/officeDocument/2006/relationships/notesMaster" Target="notesMasters/notesMaster1.xml"/><Relationship Id="rId16" Type="http://schemas.openxmlformats.org/officeDocument/2006/relationships/slide" Target="slides/slide8.xml"/><Relationship Id="rId15" Type="http://schemas.openxmlformats.org/officeDocument/2006/relationships/slide" Target="slides/slide7.xml"/><Relationship Id="rId14" Type="http://schemas.openxmlformats.org/officeDocument/2006/relationships/slide" Target="slides/slide6.xml"/><Relationship Id="rId13" Type="http://schemas.openxmlformats.org/officeDocument/2006/relationships/slide" Target="slides/slide5.xml"/><Relationship Id="rId12" Type="http://schemas.openxmlformats.org/officeDocument/2006/relationships/slide" Target="slides/slide4.xml"/><Relationship Id="rId11" Type="http://schemas.openxmlformats.org/officeDocument/2006/relationships/slide" Target="slides/slide3.xml"/><Relationship Id="rId10" Type="http://schemas.openxmlformats.org/officeDocument/2006/relationships/slide" Target="slides/slide2.xml"/><Relationship Id="rId1" Type="http://schemas.openxmlformats.org/officeDocument/2006/relationships/slideMaster" Target="slideMasters/slide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6146" name="Rectangle 4"/>
          <p:cNvSpPr>
            <a:spLocks noGrp="1"/>
          </p:cNvSpPr>
          <p:nvPr>
            <p:ph type="sldImg"/>
          </p:nvPr>
        </p:nvSpPr>
        <p:spPr>
          <a:xfrm>
            <a:off x="1381125" y="385763"/>
            <a:ext cx="4097338" cy="3073400"/>
          </a:xfrm>
          <a:prstGeom prst="rect">
            <a:avLst/>
          </a:prstGeom>
          <a:noFill/>
          <a:ln w="9525">
            <a:noFill/>
          </a:ln>
        </p:spPr>
      </p:sp>
      <p:sp>
        <p:nvSpPr>
          <p:cNvPr id="614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406400" y="3640138"/>
            <a:ext cx="6045200" cy="4900613"/>
          </a:xfrm>
          <a:prstGeom prst="rect">
            <a:avLst/>
          </a:prstGeom>
          <a:noFill/>
          <a:ln w="9525" cmpd="sng">
            <a:noFill/>
            <a:miter lim="800000"/>
          </a:ln>
        </p:spPr>
        <p:txBody>
          <a:bodyPr vert="horz" wrap="square" lIns="93025" tIns="46512" rIns="93025" bIns="46512" numCol="1" anchor="t" anchorCtr="0" compatLnSpc="1"/>
          <a:lstStyle/>
          <a:p>
            <a:pPr marL="228600" marR="0" lvl="0" indent="-228600" algn="l" defTabSz="914400" rtl="0" eaLnBrk="0" fontAlgn="base" latinLnBrk="0" hangingPunct="0">
              <a:lnSpc>
                <a:spcPct val="90000"/>
              </a:lnSpc>
              <a:spcBef>
                <a:spcPct val="75000"/>
              </a:spcBef>
              <a:spcAft>
                <a:spcPct val="0"/>
              </a:spcAft>
              <a:buClr>
                <a:srgbClr val="FF0000"/>
              </a:buClr>
              <a:buSzTx/>
              <a:buFont typeface="Wingdings" panose="05000000000000000000" pitchFamily="2" charset="2"/>
              <a:buChar char="n"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MS PGothic" panose="020B0600070205080204" pitchFamily="34" charset="-128"/>
                <a:cs typeface="+mn-cs"/>
              </a:rPr>
              <a:t>Click to edit Master text styles</a:t>
            </a:r>
            <a:endParaRPr kumimoji="0" 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MS PGothic" panose="020B0600070205080204" pitchFamily="34" charset="-128"/>
              <a:cs typeface="+mn-cs"/>
            </a:endParaRPr>
          </a:p>
          <a:p>
            <a:pPr marL="509905" marR="0" lvl="1" indent="-167005" algn="l" defTabSz="914400" rtl="0" eaLnBrk="0" fontAlgn="base" latinLnBrk="0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Tx/>
              <a:buFont typeface="Wingdings" panose="05000000000000000000" pitchFamily="2" charset="2"/>
              <a:buChar char="w"/>
              <a:defRPr/>
            </a:pPr>
            <a:r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MS PGothic" panose="020B0600070205080204" pitchFamily="34" charset="-128"/>
                <a:cs typeface="+mn-cs"/>
              </a:rPr>
              <a:t>Second level</a:t>
            </a:r>
            <a:endParaRPr kumimoji="0" lang="en-US" sz="10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MS PGothic" panose="020B0600070205080204" pitchFamily="34" charset="-128"/>
              <a:cs typeface="+mn-cs"/>
            </a:endParaRPr>
          </a:p>
          <a:p>
            <a:pPr marL="798830" marR="0" lvl="2" indent="-174625" algn="l" defTabSz="914400" rtl="0" eaLnBrk="0" fontAlgn="base" latinLnBrk="0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Tx/>
              <a:buFontTx/>
              <a:buChar char="&gt;"/>
              <a:defRPr/>
            </a:pPr>
            <a:r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MS PGothic" panose="020B0600070205080204" pitchFamily="34" charset="-128"/>
                <a:cs typeface="+mn-cs"/>
              </a:rPr>
              <a:t>Third level</a:t>
            </a:r>
            <a:endParaRPr kumimoji="0" lang="en-US" sz="10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MS PGothic" panose="020B0600070205080204" pitchFamily="34" charset="-128"/>
              <a:cs typeface="+mn-cs"/>
            </a:endParaRPr>
          </a:p>
          <a:p>
            <a:pPr marL="1087755" marR="0" lvl="3" indent="-174625" algn="l" defTabSz="914400" rtl="0" eaLnBrk="0" fontAlgn="base" latinLnBrk="0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FF0000"/>
              </a:buClr>
              <a:buSzTx/>
              <a:buFontTx/>
              <a:buChar char="–"/>
              <a:defRPr/>
            </a:pPr>
            <a:r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MS PGothic" panose="020B0600070205080204" pitchFamily="34" charset="-128"/>
                <a:cs typeface="+mn-cs"/>
              </a:rPr>
              <a:t>Fourth level</a:t>
            </a:r>
            <a:endParaRPr kumimoji="0" lang="en-US" sz="10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MS PGothic" panose="020B0600070205080204" pitchFamily="34" charset="-128"/>
              <a:cs typeface="+mn-cs"/>
            </a:endParaRPr>
          </a:p>
          <a:p>
            <a:pPr marL="1377950" marR="0" lvl="4" indent="-176530" algn="l" defTabSz="914400" rtl="0" eaLnBrk="0" fontAlgn="base" latinLnBrk="0" hangingPunct="0">
              <a:lnSpc>
                <a:spcPct val="90000"/>
              </a:lnSpc>
              <a:spcBef>
                <a:spcPct val="10000"/>
              </a:spcBef>
              <a:spcAft>
                <a:spcPct val="0"/>
              </a:spcAft>
              <a:buClr>
                <a:srgbClr val="FF0000"/>
              </a:buClr>
              <a:buSzTx/>
              <a:buFontTx/>
              <a:buChar char="»"/>
              <a:defRPr/>
            </a:pPr>
            <a:r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MS PGothic" panose="020B0600070205080204" pitchFamily="34" charset="-128"/>
                <a:cs typeface="+mn-cs"/>
              </a:rPr>
              <a:t>Fifth level</a:t>
            </a:r>
            <a:endParaRPr kumimoji="0" lang="en-US" sz="10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MS PGothic" panose="020B0600070205080204" pitchFamily="34" charset="-128"/>
              <a:cs typeface="+mn-cs"/>
            </a:endParaRPr>
          </a:p>
        </p:txBody>
      </p:sp>
      <p:sp>
        <p:nvSpPr>
          <p:cNvPr id="6148" name="Rectangle 2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0" y="8750300"/>
            <a:ext cx="6858000" cy="44926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3025" tIns="46512" rIns="93025" bIns="46512" numCol="1" anchor="b" anchorCtr="0" compatLnSpc="1"/>
          <a:p>
            <a:pPr lvl="0" algn="ctr" defTabSz="930275" fontAlgn="base"/>
            <a:fld id="{9A0DB2DC-4C9A-4742-B13C-FB6460FD3503}" type="slidenum">
              <a:rPr lang="en-US" altLang="zh-CN" sz="1000" strike="noStrike" noProof="1" dirty="0">
                <a:latin typeface="Arial" panose="020B0604020202020204" pitchFamily="34" charset="0"/>
                <a:ea typeface="MS PGothic" panose="020B0600070205080204" pitchFamily="34" charset="-128"/>
                <a:cs typeface="+mn-cs"/>
              </a:rPr>
            </a:fld>
            <a:endParaRPr lang="en-US" altLang="zh-CN" sz="1000" strike="noStrike" noProof="1" dirty="0">
              <a:ea typeface="MS PGothic" panose="020B0600070205080204" pitchFamily="34" charset="-128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228600" indent="-228600" algn="l" rtl="0" eaLnBrk="0" fontAlgn="base" hangingPunct="0">
      <a:lnSpc>
        <a:spcPct val="90000"/>
      </a:lnSpc>
      <a:spcBef>
        <a:spcPct val="75000"/>
      </a:spcBef>
      <a:spcAft>
        <a:spcPct val="0"/>
      </a:spcAft>
      <a:buClr>
        <a:srgbClr val="FF0000"/>
      </a:buClr>
      <a:buFont typeface="Wingdings" panose="05000000000000000000" pitchFamily="2" charset="2"/>
      <a:buChar char="n"/>
      <a:defRPr sz="1200"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1pPr>
    <a:lvl2pPr marL="509905" indent="-167005" algn="l" rtl="0" eaLnBrk="0" fontAlgn="base" hangingPunct="0">
      <a:lnSpc>
        <a:spcPct val="90000"/>
      </a:lnSpc>
      <a:spcBef>
        <a:spcPct val="30000"/>
      </a:spcBef>
      <a:spcAft>
        <a:spcPct val="0"/>
      </a:spcAft>
      <a:buClr>
        <a:srgbClr val="FF0000"/>
      </a:buClr>
      <a:buFont typeface="Wingdings" panose="05000000000000000000" pitchFamily="2" charset="2"/>
      <a:buChar char="w"/>
      <a:defRPr sz="1000"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2pPr>
    <a:lvl3pPr marL="798830" indent="-174625" algn="l" rtl="0" eaLnBrk="0" fontAlgn="base" hangingPunct="0">
      <a:lnSpc>
        <a:spcPct val="90000"/>
      </a:lnSpc>
      <a:spcBef>
        <a:spcPct val="20000"/>
      </a:spcBef>
      <a:spcAft>
        <a:spcPct val="0"/>
      </a:spcAft>
      <a:buClr>
        <a:srgbClr val="FF0000"/>
      </a:buClr>
      <a:buChar char="&gt;"/>
      <a:defRPr sz="1000"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3pPr>
    <a:lvl4pPr marL="1087755" indent="-174625" algn="l" rtl="0" eaLnBrk="0" fontAlgn="base" hangingPunct="0">
      <a:lnSpc>
        <a:spcPct val="90000"/>
      </a:lnSpc>
      <a:spcBef>
        <a:spcPct val="15000"/>
      </a:spcBef>
      <a:spcAft>
        <a:spcPct val="0"/>
      </a:spcAft>
      <a:buClr>
        <a:srgbClr val="FF0000"/>
      </a:buClr>
      <a:buChar char="–"/>
      <a:defRPr sz="1000"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4pPr>
    <a:lvl5pPr marL="1377950" indent="-176530" algn="l" rtl="0" eaLnBrk="0" fontAlgn="base" hangingPunct="0">
      <a:lnSpc>
        <a:spcPct val="90000"/>
      </a:lnSpc>
      <a:spcBef>
        <a:spcPct val="10000"/>
      </a:spcBef>
      <a:spcAft>
        <a:spcPct val="0"/>
      </a:spcAft>
      <a:buClr>
        <a:srgbClr val="FF0000"/>
      </a:buClr>
      <a:buChar char="»"/>
      <a:defRPr sz="1000"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pPr fontAlgn="base"/>
            <a:r>
              <a:rPr lang="zh-CN" altLang="en-US" strike="noStrike" noProof="1" smtClean="0"/>
              <a:t>单击此处编辑母版副标题样式</a:t>
            </a:r>
            <a:endParaRPr lang="zh-CN" altLang="en-US" strike="noStrike" noProof="1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p>
            <a:pPr lvl="0" eaLnBrk="0" fontAlgn="base" hangingPunct="0"/>
            <a:fld id="{9A0DB2DC-4C9A-4742-B13C-FB6460FD3503}" type="slidenum">
              <a:rPr lang="en-US" altLang="zh-CN" strike="noStrike" noProof="1" dirty="0">
                <a:latin typeface="Arial" panose="020B0604020202020204" pitchFamily="34" charset="0"/>
                <a:ea typeface="MS PGothic" panose="020B0600070205080204" pitchFamily="34" charset="-128"/>
                <a:cs typeface="+mn-cs"/>
              </a:rPr>
            </a:fld>
            <a:endParaRPr lang="en-US" altLang="zh-CN" strike="noStrike" noProof="1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med">
    <p:rand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p>
            <a:pPr lvl="0" eaLnBrk="0" fontAlgn="base" hangingPunct="0"/>
            <a:fld id="{9A0DB2DC-4C9A-4742-B13C-FB6460FD3503}" type="slidenum">
              <a:rPr lang="en-US" altLang="zh-CN" strike="noStrike" noProof="1" dirty="0">
                <a:latin typeface="Arial" panose="020B0604020202020204" pitchFamily="34" charset="0"/>
                <a:ea typeface="MS PGothic" panose="020B0600070205080204" pitchFamily="34" charset="-128"/>
                <a:cs typeface="+mn-cs"/>
              </a:rPr>
            </a:fld>
            <a:endParaRPr lang="en-US" altLang="zh-CN" strike="noStrike" noProof="1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med">
    <p:rand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521450" y="258763"/>
            <a:ext cx="2057400" cy="5915025"/>
          </a:xfrm>
        </p:spPr>
        <p:txBody>
          <a:bodyPr vert="eaVert"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349250" y="258763"/>
            <a:ext cx="6019800" cy="5915025"/>
          </a:xfrm>
        </p:spPr>
        <p:txBody>
          <a:bodyPr vert="eaVert"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p>
            <a:pPr lvl="0" eaLnBrk="0" fontAlgn="base" hangingPunct="0"/>
            <a:fld id="{9A0DB2DC-4C9A-4742-B13C-FB6460FD3503}" type="slidenum">
              <a:rPr lang="en-US" altLang="zh-CN" strike="noStrike" noProof="1" dirty="0">
                <a:latin typeface="Arial" panose="020B0604020202020204" pitchFamily="34" charset="0"/>
                <a:ea typeface="MS PGothic" panose="020B0600070205080204" pitchFamily="34" charset="-128"/>
                <a:cs typeface="+mn-cs"/>
              </a:rPr>
            </a:fld>
            <a:endParaRPr lang="en-US" altLang="zh-CN" strike="noStrike" noProof="1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med">
    <p:random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标题，文本与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349250" y="258763"/>
            <a:ext cx="8229600" cy="830262"/>
          </a:xfrm>
        </p:spPr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sz="half" idx="1"/>
          </p:nvPr>
        </p:nvSpPr>
        <p:spPr>
          <a:xfrm>
            <a:off x="349250" y="1649413"/>
            <a:ext cx="4037013" cy="4524375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38663" y="1649413"/>
            <a:ext cx="4037012" cy="4524375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0"/>
          </p:nvPr>
        </p:nvSpPr>
        <p:spPr/>
        <p:txBody>
          <a:bodyPr/>
          <a:p>
            <a:pPr lvl="0" eaLnBrk="0" fontAlgn="base" hangingPunct="0"/>
            <a:fld id="{9A0DB2DC-4C9A-4742-B13C-FB6460FD3503}" type="slidenum">
              <a:rPr lang="en-US" altLang="zh-CN" strike="noStrike" noProof="1" dirty="0">
                <a:latin typeface="Arial" panose="020B0604020202020204" pitchFamily="34" charset="0"/>
                <a:ea typeface="MS PGothic" panose="020B0600070205080204" pitchFamily="34" charset="-128"/>
                <a:cs typeface="+mn-cs"/>
              </a:rPr>
            </a:fld>
            <a:endParaRPr lang="en-US" altLang="zh-CN" strike="noStrike" noProof="1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med">
    <p:random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pPr fontAlgn="base"/>
            <a:r>
              <a:rPr lang="zh-CN" altLang="en-US" strike="noStrike" noProof="1" smtClean="0"/>
              <a:t>单击此处编辑母版副标题样式</a:t>
            </a:r>
            <a:endParaRPr lang="zh-CN" altLang="en-US" strike="noStrike" noProof="1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p>
            <a:pPr lvl="0" eaLnBrk="0" fontAlgn="base" hangingPunct="0">
              <a:buNone/>
            </a:pPr>
            <a:fld id="{9A0DB2DC-4C9A-4742-B13C-FB6460FD3503}" type="slidenum">
              <a:rPr lang="en-US" altLang="zh-CN" strike="noStrike" noProof="1" dirty="0">
                <a:latin typeface="Arial" panose="020B0604020202020204" pitchFamily="34" charset="0"/>
                <a:ea typeface="MS PGothic" panose="020B0600070205080204" pitchFamily="34" charset="-128"/>
                <a:cs typeface="+mn-cs"/>
              </a:rPr>
            </a:fld>
            <a:endParaRPr lang="en-US" altLang="zh-CN" strike="noStrike" noProof="1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med">
    <p:random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p>
            <a:pPr lvl="0" eaLnBrk="0" fontAlgn="base" hangingPunct="0">
              <a:buNone/>
            </a:pPr>
            <a:fld id="{9A0DB2DC-4C9A-4742-B13C-FB6460FD3503}" type="slidenum">
              <a:rPr lang="en-US" altLang="zh-CN" strike="noStrike" noProof="1" dirty="0">
                <a:latin typeface="Arial" panose="020B0604020202020204" pitchFamily="34" charset="0"/>
                <a:ea typeface="MS PGothic" panose="020B0600070205080204" pitchFamily="34" charset="-128"/>
                <a:cs typeface="+mn-cs"/>
              </a:rPr>
            </a:fld>
            <a:endParaRPr lang="en-US" altLang="zh-CN" strike="noStrike" noProof="1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med">
    <p:random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p>
            <a:pPr lvl="0" eaLnBrk="0" fontAlgn="base" hangingPunct="0">
              <a:buNone/>
            </a:pPr>
            <a:fld id="{9A0DB2DC-4C9A-4742-B13C-FB6460FD3503}" type="slidenum">
              <a:rPr lang="en-US" altLang="zh-CN" strike="noStrike" noProof="1" dirty="0">
                <a:latin typeface="Arial" panose="020B0604020202020204" pitchFamily="34" charset="0"/>
                <a:ea typeface="MS PGothic" panose="020B0600070205080204" pitchFamily="34" charset="-128"/>
                <a:cs typeface="+mn-cs"/>
              </a:rPr>
            </a:fld>
            <a:endParaRPr lang="en-US" altLang="zh-CN" strike="noStrike" noProof="1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med">
    <p:random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0"/>
          </p:nvPr>
        </p:nvSpPr>
        <p:spPr/>
        <p:txBody>
          <a:bodyPr/>
          <a:p>
            <a:pPr lvl="0" eaLnBrk="0" fontAlgn="base" hangingPunct="0">
              <a:buNone/>
            </a:pPr>
            <a:fld id="{9A0DB2DC-4C9A-4742-B13C-FB6460FD3503}" type="slidenum">
              <a:rPr lang="en-US" altLang="zh-CN" strike="noStrike" noProof="1" dirty="0">
                <a:latin typeface="Arial" panose="020B0604020202020204" pitchFamily="34" charset="0"/>
                <a:ea typeface="MS PGothic" panose="020B0600070205080204" pitchFamily="34" charset="-128"/>
                <a:cs typeface="+mn-cs"/>
              </a:rPr>
            </a:fld>
            <a:endParaRPr lang="en-US" altLang="zh-CN" strike="noStrike" noProof="1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med">
    <p:random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0"/>
          </p:nvPr>
        </p:nvSpPr>
        <p:spPr/>
        <p:txBody>
          <a:bodyPr/>
          <a:p>
            <a:pPr lvl="0" eaLnBrk="0" fontAlgn="base" hangingPunct="0">
              <a:buNone/>
            </a:pPr>
            <a:fld id="{9A0DB2DC-4C9A-4742-B13C-FB6460FD3503}" type="slidenum">
              <a:rPr lang="en-US" altLang="zh-CN" strike="noStrike" noProof="1" dirty="0">
                <a:latin typeface="Arial" panose="020B0604020202020204" pitchFamily="34" charset="0"/>
                <a:ea typeface="MS PGothic" panose="020B0600070205080204" pitchFamily="34" charset="-128"/>
                <a:cs typeface="+mn-cs"/>
              </a:rPr>
            </a:fld>
            <a:endParaRPr lang="en-US" altLang="zh-CN" strike="noStrike" noProof="1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med">
    <p:random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灯片编号占位符 2"/>
          <p:cNvSpPr>
            <a:spLocks noGrp="1"/>
          </p:cNvSpPr>
          <p:nvPr>
            <p:ph type="sldNum" sz="quarter" idx="10"/>
          </p:nvPr>
        </p:nvSpPr>
        <p:spPr/>
        <p:txBody>
          <a:bodyPr/>
          <a:p>
            <a:pPr lvl="0" eaLnBrk="0" fontAlgn="base" hangingPunct="0">
              <a:buNone/>
            </a:pPr>
            <a:fld id="{9A0DB2DC-4C9A-4742-B13C-FB6460FD3503}" type="slidenum">
              <a:rPr lang="en-US" altLang="zh-CN" strike="noStrike" noProof="1" dirty="0">
                <a:latin typeface="Arial" panose="020B0604020202020204" pitchFamily="34" charset="0"/>
                <a:ea typeface="MS PGothic" panose="020B0600070205080204" pitchFamily="34" charset="-128"/>
                <a:cs typeface="+mn-cs"/>
              </a:rPr>
            </a:fld>
            <a:endParaRPr lang="en-US" altLang="zh-CN" strike="noStrike" noProof="1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med">
    <p:random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灯片编号占位符 1"/>
          <p:cNvSpPr>
            <a:spLocks noGrp="1"/>
          </p:cNvSpPr>
          <p:nvPr>
            <p:ph type="sldNum" sz="quarter" idx="10"/>
          </p:nvPr>
        </p:nvSpPr>
        <p:spPr/>
        <p:txBody>
          <a:bodyPr/>
          <a:p>
            <a:pPr lvl="0" eaLnBrk="0" fontAlgn="base" hangingPunct="0">
              <a:buNone/>
            </a:pPr>
            <a:fld id="{9A0DB2DC-4C9A-4742-B13C-FB6460FD3503}" type="slidenum">
              <a:rPr lang="en-US" altLang="zh-CN" strike="noStrike" noProof="1" dirty="0">
                <a:latin typeface="Arial" panose="020B0604020202020204" pitchFamily="34" charset="0"/>
                <a:ea typeface="MS PGothic" panose="020B0600070205080204" pitchFamily="34" charset="-128"/>
                <a:cs typeface="+mn-cs"/>
              </a:rPr>
            </a:fld>
            <a:endParaRPr lang="en-US" altLang="zh-CN" strike="noStrike" noProof="1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med">
    <p:random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p>
            <a:pPr lvl="0" eaLnBrk="0" fontAlgn="base" hangingPunct="0"/>
            <a:fld id="{9A0DB2DC-4C9A-4742-B13C-FB6460FD3503}" type="slidenum">
              <a:rPr lang="en-US" altLang="zh-CN" strike="noStrike" noProof="1" dirty="0">
                <a:latin typeface="Arial" panose="020B0604020202020204" pitchFamily="34" charset="0"/>
                <a:ea typeface="MS PGothic" panose="020B0600070205080204" pitchFamily="34" charset="-128"/>
                <a:cs typeface="+mn-cs"/>
              </a:rPr>
            </a:fld>
            <a:endParaRPr lang="en-US" altLang="zh-CN" strike="noStrike" noProof="1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med">
    <p:random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0"/>
          </p:nvPr>
        </p:nvSpPr>
        <p:spPr/>
        <p:txBody>
          <a:bodyPr/>
          <a:p>
            <a:pPr lvl="0" eaLnBrk="0" fontAlgn="base" hangingPunct="0">
              <a:buNone/>
            </a:pPr>
            <a:fld id="{9A0DB2DC-4C9A-4742-B13C-FB6460FD3503}" type="slidenum">
              <a:rPr lang="en-US" altLang="zh-CN" strike="noStrike" noProof="1" dirty="0">
                <a:latin typeface="Arial" panose="020B0604020202020204" pitchFamily="34" charset="0"/>
                <a:ea typeface="MS PGothic" panose="020B0600070205080204" pitchFamily="34" charset="-128"/>
                <a:cs typeface="+mn-cs"/>
              </a:rPr>
            </a:fld>
            <a:endParaRPr lang="en-US" altLang="zh-CN" strike="noStrike" noProof="1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med">
    <p:random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3200" b="0" i="0" u="none" strike="noStrike" kern="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0"/>
          </p:nvPr>
        </p:nvSpPr>
        <p:spPr/>
        <p:txBody>
          <a:bodyPr/>
          <a:p>
            <a:pPr lvl="0" eaLnBrk="0" fontAlgn="base" hangingPunct="0">
              <a:buNone/>
            </a:pPr>
            <a:fld id="{9A0DB2DC-4C9A-4742-B13C-FB6460FD3503}" type="slidenum">
              <a:rPr lang="en-US" altLang="zh-CN" strike="noStrike" noProof="1" dirty="0">
                <a:latin typeface="Arial" panose="020B0604020202020204" pitchFamily="34" charset="0"/>
                <a:ea typeface="MS PGothic" panose="020B0600070205080204" pitchFamily="34" charset="-128"/>
                <a:cs typeface="+mn-cs"/>
              </a:rPr>
            </a:fld>
            <a:endParaRPr lang="en-US" altLang="zh-CN" strike="noStrike" noProof="1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med">
    <p:random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p>
            <a:pPr lvl="0" eaLnBrk="0" fontAlgn="base" hangingPunct="0">
              <a:buNone/>
            </a:pPr>
            <a:fld id="{9A0DB2DC-4C9A-4742-B13C-FB6460FD3503}" type="slidenum">
              <a:rPr lang="en-US" altLang="zh-CN" strike="noStrike" noProof="1" dirty="0">
                <a:latin typeface="Arial" panose="020B0604020202020204" pitchFamily="34" charset="0"/>
                <a:ea typeface="MS PGothic" panose="020B0600070205080204" pitchFamily="34" charset="-128"/>
                <a:cs typeface="+mn-cs"/>
              </a:rPr>
            </a:fld>
            <a:endParaRPr lang="en-US" altLang="zh-CN" strike="noStrike" noProof="1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med">
    <p:random/>
  </p:transition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3050" y="1600200"/>
            <a:ext cx="2063750" cy="4525963"/>
          </a:xfrm>
        </p:spPr>
        <p:txBody>
          <a:bodyPr vert="eaVert"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28625" y="1600200"/>
            <a:ext cx="6042025" cy="4525963"/>
          </a:xfrm>
          <a:prstGeom prst="rect">
            <a:avLst/>
          </a:prstGeom>
        </p:spPr>
        <p:txBody>
          <a:bodyPr vert="eaVert"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p>
            <a:pPr lvl="0" eaLnBrk="0" fontAlgn="base" hangingPunct="0">
              <a:buNone/>
            </a:pPr>
            <a:fld id="{9A0DB2DC-4C9A-4742-B13C-FB6460FD3503}" type="slidenum">
              <a:rPr lang="en-US" altLang="zh-CN" strike="noStrike" noProof="1" dirty="0">
                <a:latin typeface="Arial" panose="020B0604020202020204" pitchFamily="34" charset="0"/>
                <a:ea typeface="MS PGothic" panose="020B0600070205080204" pitchFamily="34" charset="-128"/>
                <a:cs typeface="+mn-cs"/>
              </a:rPr>
            </a:fld>
            <a:endParaRPr lang="en-US" altLang="zh-CN" strike="noStrike" noProof="1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med">
    <p:random/>
  </p:transition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pPr fontAlgn="base"/>
            <a:r>
              <a:rPr lang="zh-CN" altLang="en-US" strike="noStrike" noProof="1" smtClean="0"/>
              <a:t>单击此处编辑母版副标题样式</a:t>
            </a:r>
            <a:endParaRPr lang="zh-CN" altLang="en-US" strike="noStrike" noProof="1"/>
          </a:p>
        </p:txBody>
      </p:sp>
    </p:spTree>
  </p:cSld>
  <p:clrMapOvr>
    <a:masterClrMapping/>
  </p:clrMapOvr>
  <p:transition spd="med">
    <p:random/>
  </p:transition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</p:spTree>
  </p:cSld>
  <p:clrMapOvr>
    <a:masterClrMapping/>
  </p:clrMapOvr>
  <p:transition spd="med">
    <p:random/>
  </p:transition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</p:spTree>
  </p:cSld>
  <p:clrMapOvr>
    <a:masterClrMapping/>
  </p:clrMapOvr>
  <p:transition spd="med">
    <p:random/>
  </p:transition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349250" y="1649413"/>
            <a:ext cx="4037013" cy="45243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38663" y="1649413"/>
            <a:ext cx="4037012" cy="45243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</p:spTree>
  </p:cSld>
  <p:clrMapOvr>
    <a:masterClrMapping/>
  </p:clrMapOvr>
  <p:transition spd="med">
    <p:random/>
  </p:transition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</p:spTree>
  </p:cSld>
  <p:clrMapOvr>
    <a:masterClrMapping/>
  </p:clrMapOvr>
  <p:transition spd="med">
    <p:random/>
  </p:transition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</p:spTree>
  </p:cSld>
  <p:clrMapOvr>
    <a:masterClrMapping/>
  </p:clrMapOvr>
  <p:transition spd="med">
    <p:rand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p>
            <a:pPr lvl="0" eaLnBrk="0" fontAlgn="base" hangingPunct="0"/>
            <a:fld id="{9A0DB2DC-4C9A-4742-B13C-FB6460FD3503}" type="slidenum">
              <a:rPr lang="en-US" altLang="zh-CN" strike="noStrike" noProof="1" dirty="0">
                <a:latin typeface="Arial" panose="020B0604020202020204" pitchFamily="34" charset="0"/>
                <a:ea typeface="MS PGothic" panose="020B0600070205080204" pitchFamily="34" charset="-128"/>
                <a:cs typeface="+mn-cs"/>
              </a:rPr>
            </a:fld>
            <a:endParaRPr lang="en-US" altLang="zh-CN" strike="noStrike" noProof="1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med">
    <p:random/>
  </p:transition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>
    <p:random/>
  </p:transition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</p:spTree>
  </p:cSld>
  <p:clrMapOvr>
    <a:masterClrMapping/>
  </p:clrMapOvr>
  <p:transition spd="med">
    <p:random/>
  </p:transition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vert="horz" wrap="square" lIns="91440" tIns="45720" rIns="91440" bIns="45720" numCol="1" anchor="t" anchorCtr="0" compatLnSpc="1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0" fontAlgn="base" latinLnBrk="0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buClr>
                <a:srgbClr val="00A2BB"/>
              </a:buClr>
              <a:buSzTx/>
              <a:buFont typeface="Wingdings" panose="05000000000000000000" pitchFamily="2" charset="2"/>
              <a:buNone/>
              <a:defRPr/>
            </a:pPr>
            <a:endParaRPr kumimoji="0" lang="zh-CN" altLang="en-US" sz="3200" b="0" i="0" u="none" strike="noStrike" kern="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</p:spTree>
  </p:cSld>
  <p:clrMapOvr>
    <a:masterClrMapping/>
  </p:clrMapOvr>
  <p:transition spd="med">
    <p:random/>
  </p:transition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</p:spTree>
  </p:cSld>
  <p:clrMapOvr>
    <a:masterClrMapping/>
  </p:clrMapOvr>
  <p:transition spd="med">
    <p:random/>
  </p:transition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521450" y="258763"/>
            <a:ext cx="2057400" cy="5915025"/>
          </a:xfrm>
        </p:spPr>
        <p:txBody>
          <a:bodyPr vert="eaVert"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349250" y="258763"/>
            <a:ext cx="6019800" cy="5915025"/>
          </a:xfrm>
        </p:spPr>
        <p:txBody>
          <a:bodyPr vert="eaVert"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</p:spTree>
  </p:cSld>
  <p:clrMapOvr>
    <a:masterClrMapping/>
  </p:clrMapOvr>
  <p:transition spd="med">
    <p:random/>
  </p:transition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pPr fontAlgn="base"/>
            <a:r>
              <a:rPr lang="zh-CN" altLang="en-US" strike="noStrike" noProof="1" smtClean="0"/>
              <a:t>单击此处编辑母版副标题样式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6EC7421C-A9DE-4D84-86EA-04FA698C425E}" type="datetime1">
              <a:rPr kumimoji="0" lang="zh-CN" altLang="en-US" sz="14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fld>
            <a:endParaRPr kumimoji="0" lang="en-US" sz="1400" b="1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1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fontAlgn="base" hangingPunct="1"/>
            <a:fld id="{9A0DB2DC-4C9A-4742-B13C-FB6460FD3503}" type="slidenum">
              <a:rPr lang="zh-CN" altLang="en-US" strike="noStrike" noProof="1" dirty="0">
                <a:latin typeface="Arial" panose="020B0604020202020204" pitchFamily="34" charset="0"/>
                <a:ea typeface="黑体" panose="02010609060101010101" pitchFamily="49" charset="-122"/>
                <a:cs typeface="+mn-cs"/>
              </a:rPr>
            </a:fld>
            <a:endParaRPr lang="zh-CN" altLang="en-US" strike="noStrike" noProof="1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/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6EC7421C-A9DE-4D84-86EA-04FA698C425E}" type="datetime1">
              <a:rPr kumimoji="0" lang="zh-CN" altLang="en-US" sz="14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fld>
            <a:endParaRPr kumimoji="0" lang="en-US" sz="1400" b="1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1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fontAlgn="base" hangingPunct="1"/>
            <a:fld id="{9A0DB2DC-4C9A-4742-B13C-FB6460FD3503}" type="slidenum">
              <a:rPr lang="zh-CN" altLang="en-US" strike="noStrike" noProof="1" dirty="0">
                <a:latin typeface="Arial" panose="020B0604020202020204" pitchFamily="34" charset="0"/>
                <a:ea typeface="黑体" panose="02010609060101010101" pitchFamily="49" charset="-122"/>
                <a:cs typeface="+mn-cs"/>
              </a:rPr>
            </a:fld>
            <a:endParaRPr lang="zh-CN" altLang="en-US" strike="noStrike" noProof="1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/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6EC7421C-A9DE-4D84-86EA-04FA698C425E}" type="datetime1">
              <a:rPr kumimoji="0" lang="zh-CN" altLang="en-US" sz="14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fld>
            <a:endParaRPr kumimoji="0" lang="en-US" sz="1400" b="1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1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fontAlgn="base" hangingPunct="1"/>
            <a:fld id="{9A0DB2DC-4C9A-4742-B13C-FB6460FD3503}" type="slidenum">
              <a:rPr lang="zh-CN" altLang="en-US" strike="noStrike" noProof="1" dirty="0">
                <a:latin typeface="Arial" panose="020B0604020202020204" pitchFamily="34" charset="0"/>
                <a:ea typeface="黑体" panose="02010609060101010101" pitchFamily="49" charset="-122"/>
                <a:cs typeface="+mn-cs"/>
              </a:rPr>
            </a:fld>
            <a:endParaRPr lang="zh-CN" altLang="en-US" strike="noStrike" noProof="1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/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6EC7421C-A9DE-4D84-86EA-04FA698C425E}" type="datetime1">
              <a:rPr kumimoji="0" lang="zh-CN" altLang="en-US" sz="14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fld>
            <a:endParaRPr kumimoji="0" lang="en-US" sz="1400" b="1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1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fontAlgn="base" hangingPunct="1"/>
            <a:fld id="{9A0DB2DC-4C9A-4742-B13C-FB6460FD3503}" type="slidenum">
              <a:rPr lang="zh-CN" altLang="en-US" strike="noStrike" noProof="1" dirty="0">
                <a:latin typeface="Arial" panose="020B0604020202020204" pitchFamily="34" charset="0"/>
                <a:ea typeface="黑体" panose="02010609060101010101" pitchFamily="49" charset="-122"/>
                <a:cs typeface="+mn-cs"/>
              </a:rPr>
            </a:fld>
            <a:endParaRPr lang="zh-CN" altLang="en-US" strike="noStrike" noProof="1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/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6EC7421C-A9DE-4D84-86EA-04FA698C425E}" type="datetime1">
              <a:rPr kumimoji="0" lang="zh-CN" altLang="en-US" sz="14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fld>
            <a:endParaRPr kumimoji="0" lang="en-US" sz="1400" b="1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1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fontAlgn="base" hangingPunct="1"/>
            <a:fld id="{9A0DB2DC-4C9A-4742-B13C-FB6460FD3503}" type="slidenum">
              <a:rPr lang="zh-CN" altLang="en-US" strike="noStrike" noProof="1" dirty="0">
                <a:latin typeface="Arial" panose="020B0604020202020204" pitchFamily="34" charset="0"/>
                <a:ea typeface="黑体" panose="02010609060101010101" pitchFamily="49" charset="-122"/>
                <a:cs typeface="+mn-cs"/>
              </a:rPr>
            </a:fld>
            <a:endParaRPr lang="zh-CN" altLang="en-US" strike="noStrike" noProof="1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349250" y="1649413"/>
            <a:ext cx="4037013" cy="45243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38663" y="1649413"/>
            <a:ext cx="4037012" cy="45243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0"/>
          </p:nvPr>
        </p:nvSpPr>
        <p:spPr/>
        <p:txBody>
          <a:bodyPr/>
          <a:p>
            <a:pPr lvl="0" eaLnBrk="0" fontAlgn="base" hangingPunct="0"/>
            <a:fld id="{9A0DB2DC-4C9A-4742-B13C-FB6460FD3503}" type="slidenum">
              <a:rPr lang="en-US" altLang="zh-CN" strike="noStrike" noProof="1" dirty="0">
                <a:latin typeface="Arial" panose="020B0604020202020204" pitchFamily="34" charset="0"/>
                <a:ea typeface="MS PGothic" panose="020B0600070205080204" pitchFamily="34" charset="-128"/>
                <a:cs typeface="+mn-cs"/>
              </a:rPr>
            </a:fld>
            <a:endParaRPr lang="en-US" altLang="zh-CN" strike="noStrike" noProof="1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med">
    <p:random/>
  </p:transition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6EC7421C-A9DE-4D84-86EA-04FA698C425E}" type="datetime1">
              <a:rPr kumimoji="0" lang="zh-CN" altLang="en-US" sz="14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fld>
            <a:endParaRPr kumimoji="0" lang="en-US" sz="1400" b="1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1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fontAlgn="base" hangingPunct="1"/>
            <a:fld id="{9A0DB2DC-4C9A-4742-B13C-FB6460FD3503}" type="slidenum">
              <a:rPr lang="zh-CN" altLang="en-US" strike="noStrike" noProof="1" dirty="0">
                <a:latin typeface="Arial" panose="020B0604020202020204" pitchFamily="34" charset="0"/>
                <a:ea typeface="黑体" panose="02010609060101010101" pitchFamily="49" charset="-122"/>
                <a:cs typeface="+mn-cs"/>
              </a:rPr>
            </a:fld>
            <a:endParaRPr lang="zh-CN" altLang="en-US" strike="noStrike" noProof="1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/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6EC7421C-A9DE-4D84-86EA-04FA698C425E}" type="datetime1">
              <a:rPr kumimoji="0" lang="zh-CN" altLang="en-US" sz="14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fld>
            <a:endParaRPr kumimoji="0" lang="en-US" sz="1400" b="1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1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fontAlgn="base" hangingPunct="1"/>
            <a:fld id="{9A0DB2DC-4C9A-4742-B13C-FB6460FD3503}" type="slidenum">
              <a:rPr lang="zh-CN" altLang="en-US" strike="noStrike" noProof="1" dirty="0">
                <a:latin typeface="Arial" panose="020B0604020202020204" pitchFamily="34" charset="0"/>
                <a:ea typeface="黑体" panose="02010609060101010101" pitchFamily="49" charset="-122"/>
                <a:cs typeface="+mn-cs"/>
              </a:rPr>
            </a:fld>
            <a:endParaRPr lang="zh-CN" altLang="en-US" strike="noStrike" noProof="1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/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6EC7421C-A9DE-4D84-86EA-04FA698C425E}" type="datetime1">
              <a:rPr kumimoji="0" lang="zh-CN" altLang="en-US" sz="14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fld>
            <a:endParaRPr kumimoji="0" lang="en-US" sz="1400" b="1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1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fontAlgn="base" hangingPunct="1"/>
            <a:fld id="{9A0DB2DC-4C9A-4742-B13C-FB6460FD3503}" type="slidenum">
              <a:rPr lang="zh-CN" altLang="en-US" strike="noStrike" noProof="1" dirty="0">
                <a:latin typeface="Arial" panose="020B0604020202020204" pitchFamily="34" charset="0"/>
                <a:ea typeface="黑体" panose="02010609060101010101" pitchFamily="49" charset="-122"/>
                <a:cs typeface="+mn-cs"/>
              </a:rPr>
            </a:fld>
            <a:endParaRPr lang="zh-CN" altLang="en-US" strike="noStrike" noProof="1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/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vert="horz" wrap="square" lIns="91440" tIns="45720" rIns="91440" bIns="45720" numCol="1" anchor="t" anchorCtr="0" compatLnSpc="1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3200" b="1" i="0" u="none" strike="noStrike" kern="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6EC7421C-A9DE-4D84-86EA-04FA698C425E}" type="datetime1">
              <a:rPr kumimoji="0" lang="zh-CN" altLang="en-US" sz="14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fld>
            <a:endParaRPr kumimoji="0" lang="en-US" sz="1400" b="1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1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fontAlgn="base" hangingPunct="1"/>
            <a:fld id="{9A0DB2DC-4C9A-4742-B13C-FB6460FD3503}" type="slidenum">
              <a:rPr lang="zh-CN" altLang="en-US" strike="noStrike" noProof="1" dirty="0">
                <a:latin typeface="Arial" panose="020B0604020202020204" pitchFamily="34" charset="0"/>
                <a:ea typeface="黑体" panose="02010609060101010101" pitchFamily="49" charset="-122"/>
                <a:cs typeface="+mn-cs"/>
              </a:rPr>
            </a:fld>
            <a:endParaRPr lang="zh-CN" altLang="en-US" strike="noStrike" noProof="1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/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6EC7421C-A9DE-4D84-86EA-04FA698C425E}" type="datetime1">
              <a:rPr kumimoji="0" lang="zh-CN" altLang="en-US" sz="14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fld>
            <a:endParaRPr kumimoji="0" lang="en-US" sz="1400" b="1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1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fontAlgn="base" hangingPunct="1"/>
            <a:fld id="{9A0DB2DC-4C9A-4742-B13C-FB6460FD3503}" type="slidenum">
              <a:rPr lang="zh-CN" altLang="en-US" strike="noStrike" noProof="1" dirty="0">
                <a:latin typeface="Arial" panose="020B0604020202020204" pitchFamily="34" charset="0"/>
                <a:ea typeface="黑体" panose="02010609060101010101" pitchFamily="49" charset="-122"/>
                <a:cs typeface="+mn-cs"/>
              </a:rPr>
            </a:fld>
            <a:endParaRPr lang="zh-CN" altLang="en-US" strike="noStrike" noProof="1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/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6EC7421C-A9DE-4D84-86EA-04FA698C425E}" type="datetime1">
              <a:rPr kumimoji="0" lang="zh-CN" altLang="en-US" sz="14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fld>
            <a:endParaRPr kumimoji="0" lang="en-US" sz="1400" b="1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1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fontAlgn="base" hangingPunct="1"/>
            <a:fld id="{9A0DB2DC-4C9A-4742-B13C-FB6460FD3503}" type="slidenum">
              <a:rPr lang="zh-CN" altLang="en-US" strike="noStrike" noProof="1" dirty="0">
                <a:latin typeface="Arial" panose="020B0604020202020204" pitchFamily="34" charset="0"/>
                <a:ea typeface="黑体" panose="02010609060101010101" pitchFamily="49" charset="-122"/>
                <a:cs typeface="+mn-cs"/>
              </a:rPr>
            </a:fld>
            <a:endParaRPr lang="zh-CN" altLang="en-US" strike="noStrike" noProof="1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/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pPr fontAlgn="base"/>
            <a:r>
              <a:rPr lang="zh-CN" altLang="en-US" strike="noStrike" noProof="1" smtClean="0"/>
              <a:t>单击此处编辑母版副标题样式</a:t>
            </a:r>
            <a:endParaRPr lang="zh-CN" altLang="en-US" strike="noStrike" noProof="1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p>
            <a:pPr lvl="0" eaLnBrk="0" fontAlgn="base" hangingPunct="0"/>
            <a:fld id="{9A0DB2DC-4C9A-4742-B13C-FB6460FD3503}" type="slidenum">
              <a:rPr lang="en-US" altLang="zh-CN" strike="noStrike" noProof="1" dirty="0">
                <a:latin typeface="Arial" panose="020B0604020202020204" pitchFamily="34" charset="0"/>
                <a:ea typeface="MS PGothic" panose="020B0600070205080204" pitchFamily="34" charset="-128"/>
                <a:cs typeface="+mn-cs"/>
              </a:rPr>
            </a:fld>
            <a:endParaRPr lang="en-US" altLang="zh-CN" strike="noStrike" noProof="1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med">
    <p:random/>
  </p:transition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p>
            <a:pPr lvl="0" eaLnBrk="0" fontAlgn="base" hangingPunct="0"/>
            <a:fld id="{9A0DB2DC-4C9A-4742-B13C-FB6460FD3503}" type="slidenum">
              <a:rPr lang="en-US" altLang="zh-CN" strike="noStrike" noProof="1" dirty="0">
                <a:latin typeface="Arial" panose="020B0604020202020204" pitchFamily="34" charset="0"/>
                <a:ea typeface="MS PGothic" panose="020B0600070205080204" pitchFamily="34" charset="-128"/>
                <a:cs typeface="+mn-cs"/>
              </a:rPr>
            </a:fld>
            <a:endParaRPr lang="en-US" altLang="zh-CN" strike="noStrike" noProof="1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med">
    <p:random/>
  </p:transition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p>
            <a:pPr lvl="0" eaLnBrk="0" fontAlgn="base" hangingPunct="0"/>
            <a:fld id="{9A0DB2DC-4C9A-4742-B13C-FB6460FD3503}" type="slidenum">
              <a:rPr lang="en-US" altLang="zh-CN" strike="noStrike" noProof="1" dirty="0">
                <a:latin typeface="Arial" panose="020B0604020202020204" pitchFamily="34" charset="0"/>
                <a:ea typeface="MS PGothic" panose="020B0600070205080204" pitchFamily="34" charset="-128"/>
                <a:cs typeface="+mn-cs"/>
              </a:rPr>
            </a:fld>
            <a:endParaRPr lang="en-US" altLang="zh-CN" strike="noStrike" noProof="1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med">
    <p:random/>
  </p:transition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349250" y="1649413"/>
            <a:ext cx="4037013" cy="45243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38663" y="1649413"/>
            <a:ext cx="4037012" cy="45243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0"/>
          </p:nvPr>
        </p:nvSpPr>
        <p:spPr/>
        <p:txBody>
          <a:bodyPr/>
          <a:p>
            <a:pPr lvl="0" eaLnBrk="0" fontAlgn="base" hangingPunct="0"/>
            <a:fld id="{9A0DB2DC-4C9A-4742-B13C-FB6460FD3503}" type="slidenum">
              <a:rPr lang="en-US" altLang="zh-CN" strike="noStrike" noProof="1" dirty="0">
                <a:latin typeface="Arial" panose="020B0604020202020204" pitchFamily="34" charset="0"/>
                <a:ea typeface="MS PGothic" panose="020B0600070205080204" pitchFamily="34" charset="-128"/>
                <a:cs typeface="+mn-cs"/>
              </a:rPr>
            </a:fld>
            <a:endParaRPr lang="en-US" altLang="zh-CN" strike="noStrike" noProof="1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med">
    <p:rand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0"/>
          </p:nvPr>
        </p:nvSpPr>
        <p:spPr/>
        <p:txBody>
          <a:bodyPr/>
          <a:p>
            <a:pPr lvl="0" eaLnBrk="0" fontAlgn="base" hangingPunct="0"/>
            <a:fld id="{9A0DB2DC-4C9A-4742-B13C-FB6460FD3503}" type="slidenum">
              <a:rPr lang="en-US" altLang="zh-CN" strike="noStrike" noProof="1" dirty="0">
                <a:latin typeface="Arial" panose="020B0604020202020204" pitchFamily="34" charset="0"/>
                <a:ea typeface="MS PGothic" panose="020B0600070205080204" pitchFamily="34" charset="-128"/>
                <a:cs typeface="+mn-cs"/>
              </a:rPr>
            </a:fld>
            <a:endParaRPr lang="en-US" altLang="zh-CN" strike="noStrike" noProof="1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med">
    <p:random/>
  </p:transition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0"/>
          </p:nvPr>
        </p:nvSpPr>
        <p:spPr/>
        <p:txBody>
          <a:bodyPr/>
          <a:p>
            <a:pPr lvl="0" eaLnBrk="0" fontAlgn="base" hangingPunct="0"/>
            <a:fld id="{9A0DB2DC-4C9A-4742-B13C-FB6460FD3503}" type="slidenum">
              <a:rPr lang="en-US" altLang="zh-CN" strike="noStrike" noProof="1" dirty="0">
                <a:latin typeface="Arial" panose="020B0604020202020204" pitchFamily="34" charset="0"/>
                <a:ea typeface="MS PGothic" panose="020B0600070205080204" pitchFamily="34" charset="-128"/>
                <a:cs typeface="+mn-cs"/>
              </a:rPr>
            </a:fld>
            <a:endParaRPr lang="en-US" altLang="zh-CN" strike="noStrike" noProof="1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med">
    <p:random/>
  </p:transition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灯片编号占位符 2"/>
          <p:cNvSpPr>
            <a:spLocks noGrp="1"/>
          </p:cNvSpPr>
          <p:nvPr>
            <p:ph type="sldNum" sz="quarter" idx="10"/>
          </p:nvPr>
        </p:nvSpPr>
        <p:spPr/>
        <p:txBody>
          <a:bodyPr/>
          <a:p>
            <a:pPr lvl="0" eaLnBrk="0" fontAlgn="base" hangingPunct="0"/>
            <a:fld id="{9A0DB2DC-4C9A-4742-B13C-FB6460FD3503}" type="slidenum">
              <a:rPr lang="en-US" altLang="zh-CN" strike="noStrike" noProof="1" dirty="0">
                <a:latin typeface="Arial" panose="020B0604020202020204" pitchFamily="34" charset="0"/>
                <a:ea typeface="MS PGothic" panose="020B0600070205080204" pitchFamily="34" charset="-128"/>
                <a:cs typeface="+mn-cs"/>
              </a:rPr>
            </a:fld>
            <a:endParaRPr lang="en-US" altLang="zh-CN" strike="noStrike" noProof="1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med">
    <p:random/>
  </p:transition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灯片编号占位符 1"/>
          <p:cNvSpPr>
            <a:spLocks noGrp="1"/>
          </p:cNvSpPr>
          <p:nvPr>
            <p:ph type="sldNum" sz="quarter" idx="10"/>
          </p:nvPr>
        </p:nvSpPr>
        <p:spPr/>
        <p:txBody>
          <a:bodyPr/>
          <a:p>
            <a:pPr lvl="0" eaLnBrk="0" fontAlgn="base" hangingPunct="0"/>
            <a:fld id="{9A0DB2DC-4C9A-4742-B13C-FB6460FD3503}" type="slidenum">
              <a:rPr lang="en-US" altLang="zh-CN" strike="noStrike" noProof="1" dirty="0">
                <a:latin typeface="Arial" panose="020B0604020202020204" pitchFamily="34" charset="0"/>
                <a:ea typeface="MS PGothic" panose="020B0600070205080204" pitchFamily="34" charset="-128"/>
                <a:cs typeface="+mn-cs"/>
              </a:rPr>
            </a:fld>
            <a:endParaRPr lang="en-US" altLang="zh-CN" strike="noStrike" noProof="1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med">
    <p:random/>
  </p:transition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0"/>
          </p:nvPr>
        </p:nvSpPr>
        <p:spPr/>
        <p:txBody>
          <a:bodyPr/>
          <a:p>
            <a:pPr lvl="0" eaLnBrk="0" fontAlgn="base" hangingPunct="0"/>
            <a:fld id="{9A0DB2DC-4C9A-4742-B13C-FB6460FD3503}" type="slidenum">
              <a:rPr lang="en-US" altLang="zh-CN" strike="noStrike" noProof="1" dirty="0">
                <a:latin typeface="Arial" panose="020B0604020202020204" pitchFamily="34" charset="0"/>
                <a:ea typeface="MS PGothic" panose="020B0600070205080204" pitchFamily="34" charset="-128"/>
                <a:cs typeface="+mn-cs"/>
              </a:rPr>
            </a:fld>
            <a:endParaRPr lang="en-US" altLang="zh-CN" strike="noStrike" noProof="1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med">
    <p:random/>
  </p:transition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vert="horz" wrap="square" lIns="91440" tIns="45720" rIns="91440" bIns="45720" numCol="1" anchor="t" anchorCtr="0" compatLnSpc="1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0" fontAlgn="base" latinLnBrk="0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buClr>
                <a:srgbClr val="00A2BB"/>
              </a:buClr>
              <a:buSzTx/>
              <a:buFont typeface="Wingdings" panose="05000000000000000000" pitchFamily="2" charset="2"/>
              <a:buNone/>
              <a:defRPr/>
            </a:pPr>
            <a:endParaRPr kumimoji="0" lang="zh-CN" altLang="en-US" sz="3200" b="0" i="0" u="none" strike="noStrike" kern="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0"/>
          </p:nvPr>
        </p:nvSpPr>
        <p:spPr/>
        <p:txBody>
          <a:bodyPr/>
          <a:p>
            <a:pPr lvl="0" eaLnBrk="0" fontAlgn="base" hangingPunct="0"/>
            <a:fld id="{9A0DB2DC-4C9A-4742-B13C-FB6460FD3503}" type="slidenum">
              <a:rPr lang="en-US" altLang="zh-CN" strike="noStrike" noProof="1" dirty="0">
                <a:latin typeface="Arial" panose="020B0604020202020204" pitchFamily="34" charset="0"/>
                <a:ea typeface="MS PGothic" panose="020B0600070205080204" pitchFamily="34" charset="-128"/>
                <a:cs typeface="+mn-cs"/>
              </a:rPr>
            </a:fld>
            <a:endParaRPr lang="en-US" altLang="zh-CN" strike="noStrike" noProof="1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med">
    <p:random/>
  </p:transition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p>
            <a:pPr lvl="0" eaLnBrk="0" fontAlgn="base" hangingPunct="0"/>
            <a:fld id="{9A0DB2DC-4C9A-4742-B13C-FB6460FD3503}" type="slidenum">
              <a:rPr lang="en-US" altLang="zh-CN" strike="noStrike" noProof="1" dirty="0">
                <a:latin typeface="Arial" panose="020B0604020202020204" pitchFamily="34" charset="0"/>
                <a:ea typeface="MS PGothic" panose="020B0600070205080204" pitchFamily="34" charset="-128"/>
                <a:cs typeface="+mn-cs"/>
              </a:rPr>
            </a:fld>
            <a:endParaRPr lang="en-US" altLang="zh-CN" strike="noStrike" noProof="1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med">
    <p:random/>
  </p:transition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521450" y="258763"/>
            <a:ext cx="2057400" cy="5915025"/>
          </a:xfrm>
        </p:spPr>
        <p:txBody>
          <a:bodyPr vert="eaVert"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349250" y="258763"/>
            <a:ext cx="6019800" cy="5915025"/>
          </a:xfrm>
        </p:spPr>
        <p:txBody>
          <a:bodyPr vert="eaVert"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p>
            <a:pPr lvl="0" eaLnBrk="0" fontAlgn="base" hangingPunct="0"/>
            <a:fld id="{9A0DB2DC-4C9A-4742-B13C-FB6460FD3503}" type="slidenum">
              <a:rPr lang="en-US" altLang="zh-CN" strike="noStrike" noProof="1" dirty="0">
                <a:latin typeface="Arial" panose="020B0604020202020204" pitchFamily="34" charset="0"/>
                <a:ea typeface="MS PGothic" panose="020B0600070205080204" pitchFamily="34" charset="-128"/>
                <a:cs typeface="+mn-cs"/>
              </a:rPr>
            </a:fld>
            <a:endParaRPr lang="en-US" altLang="zh-CN" strike="noStrike" noProof="1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med">
    <p:random/>
  </p:transition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标题，文本与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349250" y="258763"/>
            <a:ext cx="8229600" cy="830262"/>
          </a:xfrm>
        </p:spPr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sz="half" idx="1"/>
          </p:nvPr>
        </p:nvSpPr>
        <p:spPr>
          <a:xfrm>
            <a:off x="349250" y="1649413"/>
            <a:ext cx="4037013" cy="4524375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38663" y="1649413"/>
            <a:ext cx="4037012" cy="4524375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0"/>
          </p:nvPr>
        </p:nvSpPr>
        <p:spPr/>
        <p:txBody>
          <a:bodyPr/>
          <a:p>
            <a:pPr lvl="0" eaLnBrk="0" fontAlgn="base" hangingPunct="0"/>
            <a:fld id="{9A0DB2DC-4C9A-4742-B13C-FB6460FD3503}" type="slidenum">
              <a:rPr lang="en-US" altLang="zh-CN" strike="noStrike" noProof="1" dirty="0">
                <a:latin typeface="Arial" panose="020B0604020202020204" pitchFamily="34" charset="0"/>
                <a:ea typeface="MS PGothic" panose="020B0600070205080204" pitchFamily="34" charset="-128"/>
                <a:cs typeface="+mn-cs"/>
              </a:rPr>
            </a:fld>
            <a:endParaRPr lang="en-US" altLang="zh-CN" strike="noStrike" noProof="1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med">
    <p:random/>
  </p:transition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pPr fontAlgn="base"/>
            <a:r>
              <a:rPr lang="zh-CN" altLang="en-US" strike="noStrike" noProof="1" smtClean="0"/>
              <a:t>单击此处编辑母版副标题样式</a:t>
            </a:r>
            <a:endParaRPr lang="zh-CN" altLang="en-US" strike="noStrike" noProof="1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p>
            <a:pPr lvl="0" eaLnBrk="0" fontAlgn="base" hangingPunct="0"/>
            <a:fld id="{9A0DB2DC-4C9A-4742-B13C-FB6460FD3503}" type="slidenum">
              <a:rPr lang="en-US" altLang="zh-CN" strike="noStrike" noProof="1" dirty="0">
                <a:latin typeface="Arial" panose="020B0604020202020204" pitchFamily="34" charset="0"/>
                <a:ea typeface="MS PGothic" panose="020B0600070205080204" pitchFamily="34" charset="-128"/>
                <a:cs typeface="+mn-cs"/>
              </a:rPr>
            </a:fld>
            <a:endParaRPr lang="en-US" altLang="zh-CN" strike="noStrike" noProof="1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med">
    <p:random/>
  </p:transition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p>
            <a:pPr lvl="0" eaLnBrk="0" fontAlgn="base" hangingPunct="0"/>
            <a:fld id="{9A0DB2DC-4C9A-4742-B13C-FB6460FD3503}" type="slidenum">
              <a:rPr lang="en-US" altLang="zh-CN" strike="noStrike" noProof="1" dirty="0">
                <a:latin typeface="Arial" panose="020B0604020202020204" pitchFamily="34" charset="0"/>
                <a:ea typeface="MS PGothic" panose="020B0600070205080204" pitchFamily="34" charset="-128"/>
                <a:cs typeface="+mn-cs"/>
              </a:rPr>
            </a:fld>
            <a:endParaRPr lang="en-US" altLang="zh-CN" strike="noStrike" noProof="1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med">
    <p:rand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灯片编号占位符 2"/>
          <p:cNvSpPr>
            <a:spLocks noGrp="1"/>
          </p:cNvSpPr>
          <p:nvPr>
            <p:ph type="sldNum" sz="quarter" idx="10"/>
          </p:nvPr>
        </p:nvSpPr>
        <p:spPr/>
        <p:txBody>
          <a:bodyPr/>
          <a:p>
            <a:pPr lvl="0" eaLnBrk="0" fontAlgn="base" hangingPunct="0"/>
            <a:fld id="{9A0DB2DC-4C9A-4742-B13C-FB6460FD3503}" type="slidenum">
              <a:rPr lang="en-US" altLang="zh-CN" strike="noStrike" noProof="1" dirty="0">
                <a:latin typeface="Arial" panose="020B0604020202020204" pitchFamily="34" charset="0"/>
                <a:ea typeface="MS PGothic" panose="020B0600070205080204" pitchFamily="34" charset="-128"/>
                <a:cs typeface="+mn-cs"/>
              </a:rPr>
            </a:fld>
            <a:endParaRPr lang="en-US" altLang="zh-CN" strike="noStrike" noProof="1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med">
    <p:random/>
  </p:transition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p>
            <a:pPr lvl="0" eaLnBrk="0" fontAlgn="base" hangingPunct="0"/>
            <a:fld id="{9A0DB2DC-4C9A-4742-B13C-FB6460FD3503}" type="slidenum">
              <a:rPr lang="en-US" altLang="zh-CN" strike="noStrike" noProof="1" dirty="0">
                <a:latin typeface="Arial" panose="020B0604020202020204" pitchFamily="34" charset="0"/>
                <a:ea typeface="MS PGothic" panose="020B0600070205080204" pitchFamily="34" charset="-128"/>
                <a:cs typeface="+mn-cs"/>
              </a:rPr>
            </a:fld>
            <a:endParaRPr lang="en-US" altLang="zh-CN" strike="noStrike" noProof="1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med">
    <p:random/>
  </p:transition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349250" y="1649413"/>
            <a:ext cx="4037013" cy="45243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38663" y="1649413"/>
            <a:ext cx="4037012" cy="45243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0"/>
          </p:nvPr>
        </p:nvSpPr>
        <p:spPr/>
        <p:txBody>
          <a:bodyPr/>
          <a:p>
            <a:pPr lvl="0" eaLnBrk="0" fontAlgn="base" hangingPunct="0"/>
            <a:fld id="{9A0DB2DC-4C9A-4742-B13C-FB6460FD3503}" type="slidenum">
              <a:rPr lang="en-US" altLang="zh-CN" strike="noStrike" noProof="1" dirty="0">
                <a:latin typeface="Arial" panose="020B0604020202020204" pitchFamily="34" charset="0"/>
                <a:ea typeface="MS PGothic" panose="020B0600070205080204" pitchFamily="34" charset="-128"/>
                <a:cs typeface="+mn-cs"/>
              </a:rPr>
            </a:fld>
            <a:endParaRPr lang="en-US" altLang="zh-CN" strike="noStrike" noProof="1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med">
    <p:random/>
  </p:transition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0"/>
          </p:nvPr>
        </p:nvSpPr>
        <p:spPr/>
        <p:txBody>
          <a:bodyPr/>
          <a:p>
            <a:pPr lvl="0" eaLnBrk="0" fontAlgn="base" hangingPunct="0"/>
            <a:fld id="{9A0DB2DC-4C9A-4742-B13C-FB6460FD3503}" type="slidenum">
              <a:rPr lang="en-US" altLang="zh-CN" strike="noStrike" noProof="1" dirty="0">
                <a:latin typeface="Arial" panose="020B0604020202020204" pitchFamily="34" charset="0"/>
                <a:ea typeface="MS PGothic" panose="020B0600070205080204" pitchFamily="34" charset="-128"/>
                <a:cs typeface="+mn-cs"/>
              </a:rPr>
            </a:fld>
            <a:endParaRPr lang="en-US" altLang="zh-CN" strike="noStrike" noProof="1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med">
    <p:random/>
  </p:transition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灯片编号占位符 2"/>
          <p:cNvSpPr>
            <a:spLocks noGrp="1"/>
          </p:cNvSpPr>
          <p:nvPr>
            <p:ph type="sldNum" sz="quarter" idx="10"/>
          </p:nvPr>
        </p:nvSpPr>
        <p:spPr/>
        <p:txBody>
          <a:bodyPr/>
          <a:p>
            <a:pPr lvl="0" eaLnBrk="0" fontAlgn="base" hangingPunct="0"/>
            <a:fld id="{9A0DB2DC-4C9A-4742-B13C-FB6460FD3503}" type="slidenum">
              <a:rPr lang="en-US" altLang="zh-CN" strike="noStrike" noProof="1" dirty="0">
                <a:latin typeface="Arial" panose="020B0604020202020204" pitchFamily="34" charset="0"/>
                <a:ea typeface="MS PGothic" panose="020B0600070205080204" pitchFamily="34" charset="-128"/>
                <a:cs typeface="+mn-cs"/>
              </a:rPr>
            </a:fld>
            <a:endParaRPr lang="en-US" altLang="zh-CN" strike="noStrike" noProof="1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med">
    <p:random/>
  </p:transition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灯片编号占位符 1"/>
          <p:cNvSpPr>
            <a:spLocks noGrp="1"/>
          </p:cNvSpPr>
          <p:nvPr>
            <p:ph type="sldNum" sz="quarter" idx="10"/>
          </p:nvPr>
        </p:nvSpPr>
        <p:spPr/>
        <p:txBody>
          <a:bodyPr/>
          <a:p>
            <a:pPr lvl="0" eaLnBrk="0" fontAlgn="base" hangingPunct="0"/>
            <a:fld id="{9A0DB2DC-4C9A-4742-B13C-FB6460FD3503}" type="slidenum">
              <a:rPr lang="en-US" altLang="zh-CN" strike="noStrike" noProof="1" dirty="0">
                <a:latin typeface="Arial" panose="020B0604020202020204" pitchFamily="34" charset="0"/>
                <a:ea typeface="MS PGothic" panose="020B0600070205080204" pitchFamily="34" charset="-128"/>
                <a:cs typeface="+mn-cs"/>
              </a:rPr>
            </a:fld>
            <a:endParaRPr lang="en-US" altLang="zh-CN" strike="noStrike" noProof="1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med">
    <p:random/>
  </p:transition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0"/>
          </p:nvPr>
        </p:nvSpPr>
        <p:spPr/>
        <p:txBody>
          <a:bodyPr/>
          <a:p>
            <a:pPr lvl="0" eaLnBrk="0" fontAlgn="base" hangingPunct="0"/>
            <a:fld id="{9A0DB2DC-4C9A-4742-B13C-FB6460FD3503}" type="slidenum">
              <a:rPr lang="en-US" altLang="zh-CN" strike="noStrike" noProof="1" dirty="0">
                <a:latin typeface="Arial" panose="020B0604020202020204" pitchFamily="34" charset="0"/>
                <a:ea typeface="MS PGothic" panose="020B0600070205080204" pitchFamily="34" charset="-128"/>
                <a:cs typeface="+mn-cs"/>
              </a:rPr>
            </a:fld>
            <a:endParaRPr lang="en-US" altLang="zh-CN" strike="noStrike" noProof="1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med">
    <p:random/>
  </p:transition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vert="horz" wrap="square" lIns="91440" tIns="45720" rIns="91440" bIns="45720" numCol="1" anchor="t" anchorCtr="0" compatLnSpc="1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0" fontAlgn="base" latinLnBrk="0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buClr>
                <a:srgbClr val="00A2BB"/>
              </a:buClr>
              <a:buSzTx/>
              <a:buFont typeface="Wingdings" panose="05000000000000000000" pitchFamily="2" charset="2"/>
              <a:buNone/>
              <a:defRPr/>
            </a:pPr>
            <a:endParaRPr kumimoji="0" lang="zh-CN" altLang="en-US" sz="3200" b="0" i="0" u="none" strike="noStrike" kern="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0"/>
          </p:nvPr>
        </p:nvSpPr>
        <p:spPr/>
        <p:txBody>
          <a:bodyPr/>
          <a:p>
            <a:pPr lvl="0" eaLnBrk="0" fontAlgn="base" hangingPunct="0"/>
            <a:fld id="{9A0DB2DC-4C9A-4742-B13C-FB6460FD3503}" type="slidenum">
              <a:rPr lang="en-US" altLang="zh-CN" strike="noStrike" noProof="1" dirty="0">
                <a:latin typeface="Arial" panose="020B0604020202020204" pitchFamily="34" charset="0"/>
                <a:ea typeface="MS PGothic" panose="020B0600070205080204" pitchFamily="34" charset="-128"/>
                <a:cs typeface="+mn-cs"/>
              </a:rPr>
            </a:fld>
            <a:endParaRPr lang="en-US" altLang="zh-CN" strike="noStrike" noProof="1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med">
    <p:random/>
  </p:transition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p>
            <a:pPr lvl="0" eaLnBrk="0" fontAlgn="base" hangingPunct="0"/>
            <a:fld id="{9A0DB2DC-4C9A-4742-B13C-FB6460FD3503}" type="slidenum">
              <a:rPr lang="en-US" altLang="zh-CN" strike="noStrike" noProof="1" dirty="0">
                <a:latin typeface="Arial" panose="020B0604020202020204" pitchFamily="34" charset="0"/>
                <a:ea typeface="MS PGothic" panose="020B0600070205080204" pitchFamily="34" charset="-128"/>
                <a:cs typeface="+mn-cs"/>
              </a:rPr>
            </a:fld>
            <a:endParaRPr lang="en-US" altLang="zh-CN" strike="noStrike" noProof="1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med">
    <p:random/>
  </p:transition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521450" y="258763"/>
            <a:ext cx="2057400" cy="5915025"/>
          </a:xfrm>
        </p:spPr>
        <p:txBody>
          <a:bodyPr vert="eaVert"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349250" y="258763"/>
            <a:ext cx="6019800" cy="5915025"/>
          </a:xfrm>
        </p:spPr>
        <p:txBody>
          <a:bodyPr vert="eaVert"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p>
            <a:pPr lvl="0" eaLnBrk="0" fontAlgn="base" hangingPunct="0"/>
            <a:fld id="{9A0DB2DC-4C9A-4742-B13C-FB6460FD3503}" type="slidenum">
              <a:rPr lang="en-US" altLang="zh-CN" strike="noStrike" noProof="1" dirty="0">
                <a:latin typeface="Arial" panose="020B0604020202020204" pitchFamily="34" charset="0"/>
                <a:ea typeface="MS PGothic" panose="020B0600070205080204" pitchFamily="34" charset="-128"/>
                <a:cs typeface="+mn-cs"/>
              </a:rPr>
            </a:fld>
            <a:endParaRPr lang="en-US" altLang="zh-CN" strike="noStrike" noProof="1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med">
    <p:random/>
  </p:transition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标题，文本与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349250" y="258763"/>
            <a:ext cx="8229600" cy="830262"/>
          </a:xfrm>
        </p:spPr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sz="half" idx="1"/>
          </p:nvPr>
        </p:nvSpPr>
        <p:spPr>
          <a:xfrm>
            <a:off x="349250" y="1649413"/>
            <a:ext cx="4037013" cy="4524375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38663" y="1649413"/>
            <a:ext cx="4037012" cy="4524375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0"/>
          </p:nvPr>
        </p:nvSpPr>
        <p:spPr/>
        <p:txBody>
          <a:bodyPr/>
          <a:p>
            <a:pPr lvl="0" eaLnBrk="0" fontAlgn="base" hangingPunct="0"/>
            <a:fld id="{9A0DB2DC-4C9A-4742-B13C-FB6460FD3503}" type="slidenum">
              <a:rPr lang="en-US" altLang="zh-CN" strike="noStrike" noProof="1" dirty="0">
                <a:latin typeface="Arial" panose="020B0604020202020204" pitchFamily="34" charset="0"/>
                <a:ea typeface="MS PGothic" panose="020B0600070205080204" pitchFamily="34" charset="-128"/>
                <a:cs typeface="+mn-cs"/>
              </a:rPr>
            </a:fld>
            <a:endParaRPr lang="en-US" altLang="zh-CN" strike="noStrike" noProof="1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med">
    <p:rand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灯片编号占位符 1"/>
          <p:cNvSpPr>
            <a:spLocks noGrp="1"/>
          </p:cNvSpPr>
          <p:nvPr>
            <p:ph type="sldNum" sz="quarter" idx="10"/>
          </p:nvPr>
        </p:nvSpPr>
        <p:spPr/>
        <p:txBody>
          <a:bodyPr/>
          <a:p>
            <a:pPr lvl="0" eaLnBrk="0" fontAlgn="base" hangingPunct="0"/>
            <a:fld id="{9A0DB2DC-4C9A-4742-B13C-FB6460FD3503}" type="slidenum">
              <a:rPr lang="en-US" altLang="zh-CN" strike="noStrike" noProof="1" dirty="0">
                <a:latin typeface="Arial" panose="020B0604020202020204" pitchFamily="34" charset="0"/>
                <a:ea typeface="MS PGothic" panose="020B0600070205080204" pitchFamily="34" charset="-128"/>
                <a:cs typeface="+mn-cs"/>
              </a:rPr>
            </a:fld>
            <a:endParaRPr lang="en-US" altLang="zh-CN" strike="noStrike" noProof="1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med">
    <p:random/>
  </p:transition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pPr fontAlgn="base"/>
            <a:r>
              <a:rPr lang="zh-CN" altLang="en-US" strike="noStrike" noProof="1" smtClean="0"/>
              <a:t>单击此处编辑母版副标题样式</a:t>
            </a:r>
            <a:endParaRPr lang="zh-CN" altLang="en-US" strike="noStrike" noProof="1"/>
          </a:p>
        </p:txBody>
      </p:sp>
    </p:spTree>
  </p:cSld>
  <p:clrMapOvr>
    <a:masterClrMapping/>
  </p:clrMapOvr>
  <p:transition spd="med">
    <p:random/>
  </p:transition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</p:spTree>
  </p:cSld>
  <p:clrMapOvr>
    <a:masterClrMapping/>
  </p:clrMapOvr>
  <p:transition spd="med">
    <p:random/>
  </p:transition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</p:spTree>
  </p:cSld>
  <p:clrMapOvr>
    <a:masterClrMapping/>
  </p:clrMapOvr>
  <p:transition spd="med">
    <p:random/>
  </p:transition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349250" y="1649413"/>
            <a:ext cx="4037013" cy="45243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38663" y="1649413"/>
            <a:ext cx="4037012" cy="45243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</p:spTree>
  </p:cSld>
  <p:clrMapOvr>
    <a:masterClrMapping/>
  </p:clrMapOvr>
  <p:transition spd="med">
    <p:random/>
  </p:transition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</p:spTree>
  </p:cSld>
  <p:clrMapOvr>
    <a:masterClrMapping/>
  </p:clrMapOvr>
  <p:transition spd="med">
    <p:random/>
  </p:transition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</p:spTree>
  </p:cSld>
  <p:clrMapOvr>
    <a:masterClrMapping/>
  </p:clrMapOvr>
  <p:transition spd="med">
    <p:random/>
  </p:transition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>
    <p:random/>
  </p:transition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</p:spTree>
  </p:cSld>
  <p:clrMapOvr>
    <a:masterClrMapping/>
  </p:clrMapOvr>
  <p:transition spd="med">
    <p:random/>
  </p:transition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vert="horz" wrap="square" lIns="91440" tIns="45720" rIns="91440" bIns="45720" numCol="1" anchor="t" anchorCtr="0" compatLnSpc="1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0" fontAlgn="base" latinLnBrk="0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buClr>
                <a:srgbClr val="00A2BB"/>
              </a:buClr>
              <a:buSzTx/>
              <a:buFont typeface="Wingdings" panose="05000000000000000000" pitchFamily="2" charset="2"/>
              <a:buNone/>
              <a:defRPr/>
            </a:pPr>
            <a:endParaRPr kumimoji="0" lang="zh-CN" altLang="en-US" sz="3200" b="0" i="0" u="none" strike="noStrike" kern="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</p:spTree>
  </p:cSld>
  <p:clrMapOvr>
    <a:masterClrMapping/>
  </p:clrMapOvr>
  <p:transition spd="med">
    <p:random/>
  </p:transition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</p:spTree>
  </p:cSld>
  <p:clrMapOvr>
    <a:masterClrMapping/>
  </p:clrMapOvr>
  <p:transition spd="med">
    <p:random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0"/>
          </p:nvPr>
        </p:nvSpPr>
        <p:spPr/>
        <p:txBody>
          <a:bodyPr/>
          <a:p>
            <a:pPr lvl="0" eaLnBrk="0" fontAlgn="base" hangingPunct="0"/>
            <a:fld id="{9A0DB2DC-4C9A-4742-B13C-FB6460FD3503}" type="slidenum">
              <a:rPr lang="en-US" altLang="zh-CN" strike="noStrike" noProof="1" dirty="0">
                <a:latin typeface="Arial" panose="020B0604020202020204" pitchFamily="34" charset="0"/>
                <a:ea typeface="MS PGothic" panose="020B0600070205080204" pitchFamily="34" charset="-128"/>
                <a:cs typeface="+mn-cs"/>
              </a:rPr>
            </a:fld>
            <a:endParaRPr lang="en-US" altLang="zh-CN" strike="noStrike" noProof="1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med">
    <p:random/>
  </p:transition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521450" y="258763"/>
            <a:ext cx="2057400" cy="5915025"/>
          </a:xfrm>
        </p:spPr>
        <p:txBody>
          <a:bodyPr vert="eaVert"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349250" y="258763"/>
            <a:ext cx="6019800" cy="5915025"/>
          </a:xfrm>
        </p:spPr>
        <p:txBody>
          <a:bodyPr vert="eaVert"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</p:spTree>
  </p:cSld>
  <p:clrMapOvr>
    <a:masterClrMapping/>
  </p:clrMapOvr>
  <p:transition spd="med">
    <p:rand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vert="horz" wrap="square" lIns="91440" tIns="45720" rIns="91440" bIns="45720" numCol="1" anchor="t" anchorCtr="0" compatLnSpc="1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0" fontAlgn="base" latinLnBrk="0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buClr>
                <a:srgbClr val="00A2BB"/>
              </a:buClr>
              <a:buSzTx/>
              <a:buFont typeface="Wingdings" panose="05000000000000000000" pitchFamily="2" charset="2"/>
              <a:buNone/>
              <a:defRPr/>
            </a:pPr>
            <a:endParaRPr kumimoji="0" lang="zh-CN" altLang="en-US" sz="3200" b="0" i="0" u="none" strike="noStrike" kern="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0"/>
          </p:nvPr>
        </p:nvSpPr>
        <p:spPr/>
        <p:txBody>
          <a:bodyPr/>
          <a:p>
            <a:pPr lvl="0" eaLnBrk="0" fontAlgn="base" hangingPunct="0"/>
            <a:fld id="{9A0DB2DC-4C9A-4742-B13C-FB6460FD3503}" type="slidenum">
              <a:rPr lang="en-US" altLang="zh-CN" strike="noStrike" noProof="1" dirty="0">
                <a:latin typeface="Arial" panose="020B0604020202020204" pitchFamily="34" charset="0"/>
                <a:ea typeface="MS PGothic" panose="020B0600070205080204" pitchFamily="34" charset="-128"/>
                <a:cs typeface="+mn-cs"/>
              </a:rPr>
            </a:fld>
            <a:endParaRPr lang="en-US" altLang="zh-CN" strike="noStrike" noProof="1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med">
    <p:random/>
  </p:transition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5" Type="http://schemas.openxmlformats.org/officeDocument/2006/relationships/image" Target="../media/image3.jpeg"/><Relationship Id="rId14" Type="http://schemas.openxmlformats.org/officeDocument/2006/relationships/image" Target="../media/image2.png"/><Relationship Id="rId13" Type="http://schemas.openxmlformats.org/officeDocument/2006/relationships/image" Target="../media/image1.jpeg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21.xml"/><Relationship Id="rId8" Type="http://schemas.openxmlformats.org/officeDocument/2006/relationships/slideLayout" Target="../slideLayouts/slideLayout20.xml"/><Relationship Id="rId7" Type="http://schemas.openxmlformats.org/officeDocument/2006/relationships/slideLayout" Target="../slideLayouts/slideLayout19.xml"/><Relationship Id="rId6" Type="http://schemas.openxmlformats.org/officeDocument/2006/relationships/slideLayout" Target="../slideLayouts/slideLayout18.xml"/><Relationship Id="rId5" Type="http://schemas.openxmlformats.org/officeDocument/2006/relationships/slideLayout" Target="../slideLayouts/slideLayout17.xml"/><Relationship Id="rId4" Type="http://schemas.openxmlformats.org/officeDocument/2006/relationships/slideLayout" Target="../slideLayouts/slideLayout16.xml"/><Relationship Id="rId3" Type="http://schemas.openxmlformats.org/officeDocument/2006/relationships/slideLayout" Target="../slideLayouts/slideLayout15.xml"/><Relationship Id="rId2" Type="http://schemas.openxmlformats.org/officeDocument/2006/relationships/slideLayout" Target="../slideLayouts/slideLayout14.xml"/><Relationship Id="rId13" Type="http://schemas.openxmlformats.org/officeDocument/2006/relationships/theme" Target="../theme/theme2.xml"/><Relationship Id="rId12" Type="http://schemas.openxmlformats.org/officeDocument/2006/relationships/image" Target="../media/image4.jpeg"/><Relationship Id="rId11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22.xml"/><Relationship Id="rId1" Type="http://schemas.openxmlformats.org/officeDocument/2006/relationships/slideLayout" Target="../slideLayouts/slideLayout13.xml"/></Relationships>
</file>

<file path=ppt/slideMasters/_rels/slideMaster3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32.xml"/><Relationship Id="rId8" Type="http://schemas.openxmlformats.org/officeDocument/2006/relationships/slideLayout" Target="../slideLayouts/slideLayout31.xml"/><Relationship Id="rId7" Type="http://schemas.openxmlformats.org/officeDocument/2006/relationships/slideLayout" Target="../slideLayouts/slideLayout30.xml"/><Relationship Id="rId6" Type="http://schemas.openxmlformats.org/officeDocument/2006/relationships/slideLayout" Target="../slideLayouts/slideLayout29.xml"/><Relationship Id="rId5" Type="http://schemas.openxmlformats.org/officeDocument/2006/relationships/slideLayout" Target="../slideLayouts/slideLayout28.xml"/><Relationship Id="rId4" Type="http://schemas.openxmlformats.org/officeDocument/2006/relationships/slideLayout" Target="../slideLayouts/slideLayout27.xml"/><Relationship Id="rId3" Type="http://schemas.openxmlformats.org/officeDocument/2006/relationships/slideLayout" Target="../slideLayouts/slideLayout26.xml"/><Relationship Id="rId2" Type="http://schemas.openxmlformats.org/officeDocument/2006/relationships/slideLayout" Target="../slideLayouts/slideLayout25.xml"/><Relationship Id="rId13" Type="http://schemas.openxmlformats.org/officeDocument/2006/relationships/theme" Target="../theme/theme3.xml"/><Relationship Id="rId12" Type="http://schemas.openxmlformats.org/officeDocument/2006/relationships/image" Target="../media/image5.jpeg"/><Relationship Id="rId11" Type="http://schemas.openxmlformats.org/officeDocument/2006/relationships/slideLayout" Target="../slideLayouts/slideLayout34.xml"/><Relationship Id="rId10" Type="http://schemas.openxmlformats.org/officeDocument/2006/relationships/slideLayout" Target="../slideLayouts/slideLayout33.xml"/><Relationship Id="rId1" Type="http://schemas.openxmlformats.org/officeDocument/2006/relationships/slideLayout" Target="../slideLayouts/slideLayout24.xml"/></Relationships>
</file>

<file path=ppt/slideMasters/_rels/slideMaster4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43.xml"/><Relationship Id="rId8" Type="http://schemas.openxmlformats.org/officeDocument/2006/relationships/slideLayout" Target="../slideLayouts/slideLayout42.xml"/><Relationship Id="rId7" Type="http://schemas.openxmlformats.org/officeDocument/2006/relationships/slideLayout" Target="../slideLayouts/slideLayout41.xml"/><Relationship Id="rId6" Type="http://schemas.openxmlformats.org/officeDocument/2006/relationships/slideLayout" Target="../slideLayouts/slideLayout40.xml"/><Relationship Id="rId5" Type="http://schemas.openxmlformats.org/officeDocument/2006/relationships/slideLayout" Target="../slideLayouts/slideLayout39.xml"/><Relationship Id="rId4" Type="http://schemas.openxmlformats.org/officeDocument/2006/relationships/slideLayout" Target="../slideLayouts/slideLayout38.xml"/><Relationship Id="rId3" Type="http://schemas.openxmlformats.org/officeDocument/2006/relationships/slideLayout" Target="../slideLayouts/slideLayout37.xml"/><Relationship Id="rId2" Type="http://schemas.openxmlformats.org/officeDocument/2006/relationships/slideLayout" Target="../slideLayouts/slideLayout36.xml"/><Relationship Id="rId14" Type="http://schemas.openxmlformats.org/officeDocument/2006/relationships/theme" Target="../theme/theme4.xml"/><Relationship Id="rId13" Type="http://schemas.openxmlformats.org/officeDocument/2006/relationships/image" Target="../media/image7.png"/><Relationship Id="rId12" Type="http://schemas.openxmlformats.org/officeDocument/2006/relationships/image" Target="../media/image6.jpeg"/><Relationship Id="rId11" Type="http://schemas.openxmlformats.org/officeDocument/2006/relationships/slideLayout" Target="../slideLayouts/slideLayout45.xml"/><Relationship Id="rId10" Type="http://schemas.openxmlformats.org/officeDocument/2006/relationships/slideLayout" Target="../slideLayouts/slideLayout44.xml"/><Relationship Id="rId1" Type="http://schemas.openxmlformats.org/officeDocument/2006/relationships/slideLayout" Target="../slideLayouts/slideLayout35.xml"/></Relationships>
</file>

<file path=ppt/slideMasters/_rels/slideMaster5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54.xml"/><Relationship Id="rId8" Type="http://schemas.openxmlformats.org/officeDocument/2006/relationships/slideLayout" Target="../slideLayouts/slideLayout53.xml"/><Relationship Id="rId7" Type="http://schemas.openxmlformats.org/officeDocument/2006/relationships/slideLayout" Target="../slideLayouts/slideLayout52.xml"/><Relationship Id="rId6" Type="http://schemas.openxmlformats.org/officeDocument/2006/relationships/slideLayout" Target="../slideLayouts/slideLayout51.xml"/><Relationship Id="rId5" Type="http://schemas.openxmlformats.org/officeDocument/2006/relationships/slideLayout" Target="../slideLayouts/slideLayout50.xml"/><Relationship Id="rId4" Type="http://schemas.openxmlformats.org/officeDocument/2006/relationships/slideLayout" Target="../slideLayouts/slideLayout49.xml"/><Relationship Id="rId3" Type="http://schemas.openxmlformats.org/officeDocument/2006/relationships/slideLayout" Target="../slideLayouts/slideLayout48.xml"/><Relationship Id="rId2" Type="http://schemas.openxmlformats.org/officeDocument/2006/relationships/slideLayout" Target="../slideLayouts/slideLayout47.xml"/><Relationship Id="rId16" Type="http://schemas.openxmlformats.org/officeDocument/2006/relationships/theme" Target="../theme/theme5.xml"/><Relationship Id="rId15" Type="http://schemas.openxmlformats.org/officeDocument/2006/relationships/image" Target="../media/image3.jpeg"/><Relationship Id="rId14" Type="http://schemas.openxmlformats.org/officeDocument/2006/relationships/image" Target="../media/image2.png"/><Relationship Id="rId13" Type="http://schemas.openxmlformats.org/officeDocument/2006/relationships/image" Target="../media/image1.jpeg"/><Relationship Id="rId12" Type="http://schemas.openxmlformats.org/officeDocument/2006/relationships/slideLayout" Target="../slideLayouts/slideLayout57.xml"/><Relationship Id="rId11" Type="http://schemas.openxmlformats.org/officeDocument/2006/relationships/slideLayout" Target="../slideLayouts/slideLayout56.xml"/><Relationship Id="rId10" Type="http://schemas.openxmlformats.org/officeDocument/2006/relationships/slideLayout" Target="../slideLayouts/slideLayout55.xml"/><Relationship Id="rId1" Type="http://schemas.openxmlformats.org/officeDocument/2006/relationships/slideLayout" Target="../slideLayouts/slideLayout46.xml"/></Relationships>
</file>

<file path=ppt/slideMasters/_rels/slideMaster6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66.xml"/><Relationship Id="rId8" Type="http://schemas.openxmlformats.org/officeDocument/2006/relationships/slideLayout" Target="../slideLayouts/slideLayout65.xml"/><Relationship Id="rId7" Type="http://schemas.openxmlformats.org/officeDocument/2006/relationships/slideLayout" Target="../slideLayouts/slideLayout64.xml"/><Relationship Id="rId6" Type="http://schemas.openxmlformats.org/officeDocument/2006/relationships/slideLayout" Target="../slideLayouts/slideLayout63.xml"/><Relationship Id="rId5" Type="http://schemas.openxmlformats.org/officeDocument/2006/relationships/slideLayout" Target="../slideLayouts/slideLayout62.xml"/><Relationship Id="rId4" Type="http://schemas.openxmlformats.org/officeDocument/2006/relationships/slideLayout" Target="../slideLayouts/slideLayout61.xml"/><Relationship Id="rId3" Type="http://schemas.openxmlformats.org/officeDocument/2006/relationships/slideLayout" Target="../slideLayouts/slideLayout60.xml"/><Relationship Id="rId2" Type="http://schemas.openxmlformats.org/officeDocument/2006/relationships/slideLayout" Target="../slideLayouts/slideLayout59.xml"/><Relationship Id="rId16" Type="http://schemas.openxmlformats.org/officeDocument/2006/relationships/theme" Target="../theme/theme6.xml"/><Relationship Id="rId15" Type="http://schemas.openxmlformats.org/officeDocument/2006/relationships/image" Target="../media/image3.jpeg"/><Relationship Id="rId14" Type="http://schemas.openxmlformats.org/officeDocument/2006/relationships/image" Target="../media/image2.png"/><Relationship Id="rId13" Type="http://schemas.openxmlformats.org/officeDocument/2006/relationships/image" Target="../media/image1.jpeg"/><Relationship Id="rId12" Type="http://schemas.openxmlformats.org/officeDocument/2006/relationships/slideLayout" Target="../slideLayouts/slideLayout69.xml"/><Relationship Id="rId11" Type="http://schemas.openxmlformats.org/officeDocument/2006/relationships/slideLayout" Target="../slideLayouts/slideLayout68.xml"/><Relationship Id="rId10" Type="http://schemas.openxmlformats.org/officeDocument/2006/relationships/slideLayout" Target="../slideLayouts/slideLayout67.xml"/><Relationship Id="rId1" Type="http://schemas.openxmlformats.org/officeDocument/2006/relationships/slideLayout" Target="../slideLayouts/slideLayout58.xml"/></Relationships>
</file>

<file path=ppt/slideMasters/_rels/slideMaster7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78.xml"/><Relationship Id="rId8" Type="http://schemas.openxmlformats.org/officeDocument/2006/relationships/slideLayout" Target="../slideLayouts/slideLayout77.xml"/><Relationship Id="rId7" Type="http://schemas.openxmlformats.org/officeDocument/2006/relationships/slideLayout" Target="../slideLayouts/slideLayout76.xml"/><Relationship Id="rId6" Type="http://schemas.openxmlformats.org/officeDocument/2006/relationships/slideLayout" Target="../slideLayouts/slideLayout75.xml"/><Relationship Id="rId5" Type="http://schemas.openxmlformats.org/officeDocument/2006/relationships/slideLayout" Target="../slideLayouts/slideLayout74.xml"/><Relationship Id="rId4" Type="http://schemas.openxmlformats.org/officeDocument/2006/relationships/slideLayout" Target="../slideLayouts/slideLayout73.xml"/><Relationship Id="rId3" Type="http://schemas.openxmlformats.org/officeDocument/2006/relationships/slideLayout" Target="../slideLayouts/slideLayout72.xml"/><Relationship Id="rId2" Type="http://schemas.openxmlformats.org/officeDocument/2006/relationships/slideLayout" Target="../slideLayouts/slideLayout71.xml"/><Relationship Id="rId13" Type="http://schemas.openxmlformats.org/officeDocument/2006/relationships/theme" Target="../theme/theme7.xml"/><Relationship Id="rId12" Type="http://schemas.openxmlformats.org/officeDocument/2006/relationships/image" Target="../media/image5.jpeg"/><Relationship Id="rId11" Type="http://schemas.openxmlformats.org/officeDocument/2006/relationships/slideLayout" Target="../slideLayouts/slideLayout80.xml"/><Relationship Id="rId10" Type="http://schemas.openxmlformats.org/officeDocument/2006/relationships/slideLayout" Target="../slideLayouts/slideLayout79.xml"/><Relationship Id="rId1" Type="http://schemas.openxmlformats.org/officeDocument/2006/relationships/slideLayout" Target="../slideLayouts/slideLayout7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rotWithShape="0">
          <a:blip r:embed="rId1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pic>
        <p:nvPicPr>
          <p:cNvPr id="1026" name="Picture 14" descr="Chantix-Green_titlebar"/>
          <p:cNvPicPr>
            <a:picLocks noChangeAspect="1"/>
          </p:cNvPicPr>
          <p:nvPr userDrawn="1"/>
        </p:nvPicPr>
        <p:blipFill>
          <a:blip r:embed="rId14"/>
          <a:srcRect l="2808" r="2081"/>
          <a:stretch>
            <a:fillRect/>
          </a:stretch>
        </p:blipFill>
        <p:spPr>
          <a:xfrm>
            <a:off x="0" y="-68262"/>
            <a:ext cx="9144000" cy="148272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027" name="Picture 13" descr="Chantix-Green_Background"/>
          <p:cNvPicPr>
            <a:picLocks noChangeAspect="1"/>
          </p:cNvPicPr>
          <p:nvPr userDrawn="1"/>
        </p:nvPicPr>
        <p:blipFill>
          <a:blip r:embed="rId15"/>
          <a:stretch>
            <a:fillRect/>
          </a:stretch>
        </p:blipFill>
        <p:spPr>
          <a:xfrm>
            <a:off x="0" y="1306513"/>
            <a:ext cx="9144000" cy="5551487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028" name="Rectangle 2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178800" y="6400800"/>
            <a:ext cx="965200" cy="4572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b" anchorCtr="0" compatLnSpc="1"/>
          <a:lstStyle>
            <a:lvl1pPr algn="r">
              <a:defRPr sz="1400">
                <a:ea typeface="MS PGothic" panose="020B0600070205080204" pitchFamily="34" charset="-128"/>
              </a:defRPr>
            </a:lvl1pPr>
          </a:lstStyle>
          <a:p>
            <a:pPr lvl="0" eaLnBrk="0" fontAlgn="base" hangingPunct="0"/>
            <a:fld id="{9A0DB2DC-4C9A-4742-B13C-FB6460FD3503}" type="slidenum">
              <a:rPr lang="en-US" altLang="zh-CN" strike="noStrike" noProof="1" dirty="0">
                <a:latin typeface="Arial" panose="020B0604020202020204" pitchFamily="34" charset="0"/>
                <a:ea typeface="MS PGothic" panose="020B0600070205080204" pitchFamily="34" charset="-128"/>
                <a:cs typeface="+mn-cs"/>
              </a:rPr>
            </a:fld>
            <a:endParaRPr lang="en-US" altLang="zh-CN" strike="noStrike" noProof="1" dirty="0">
              <a:latin typeface="Arial" panose="020B0604020202020204" pitchFamily="34" charset="0"/>
            </a:endParaRPr>
          </a:p>
        </p:txBody>
      </p:sp>
      <p:sp>
        <p:nvSpPr>
          <p:cNvPr id="1029" name="Rectangle 4"/>
          <p:cNvSpPr>
            <a:spLocks noGrp="1" noChangeAspect="1"/>
          </p:cNvSpPr>
          <p:nvPr>
            <p:ph type="body"/>
          </p:nvPr>
        </p:nvSpPr>
        <p:spPr>
          <a:xfrm>
            <a:off x="349250" y="1649413"/>
            <a:ext cx="8226425" cy="4524375"/>
          </a:xfrm>
          <a:prstGeom prst="rect">
            <a:avLst/>
          </a:prstGeom>
          <a:noFill/>
          <a:ln w="9525">
            <a:noFill/>
          </a:ln>
        </p:spPr>
        <p:txBody>
          <a:bodyPr anchor="t" anchorCtr="0"/>
          <a:p>
            <a:pPr lvl="0"/>
            <a:r>
              <a:rPr lang="en-US" altLang="zh-CN" dirty="0"/>
              <a:t>Click to edit Master text styles</a:t>
            </a:r>
            <a:endParaRPr lang="en-US" altLang="zh-CN" dirty="0"/>
          </a:p>
          <a:p>
            <a:pPr lvl="1"/>
            <a:r>
              <a:rPr lang="en-US" altLang="zh-CN" dirty="0"/>
              <a:t>Second level</a:t>
            </a:r>
            <a:endParaRPr lang="en-US" altLang="zh-CN" dirty="0"/>
          </a:p>
          <a:p>
            <a:pPr lvl="2"/>
            <a:r>
              <a:rPr lang="en-US" altLang="zh-CN" dirty="0"/>
              <a:t>Third level</a:t>
            </a:r>
            <a:endParaRPr lang="en-US" altLang="zh-CN" dirty="0"/>
          </a:p>
          <a:p>
            <a:pPr lvl="3"/>
            <a:r>
              <a:rPr lang="en-US" altLang="zh-CN" dirty="0"/>
              <a:t>Fourth level</a:t>
            </a:r>
            <a:endParaRPr lang="en-US" altLang="zh-CN" dirty="0"/>
          </a:p>
          <a:p>
            <a:pPr lvl="4"/>
            <a:r>
              <a:rPr lang="en-US" altLang="zh-CN" dirty="0"/>
              <a:t>Fifth level</a:t>
            </a:r>
            <a:endParaRPr lang="en-US" altLang="zh-CN" dirty="0"/>
          </a:p>
        </p:txBody>
      </p:sp>
      <p:sp>
        <p:nvSpPr>
          <p:cNvPr id="1030" name="Rectangle 6"/>
          <p:cNvSpPr>
            <a:spLocks noGrp="1"/>
          </p:cNvSpPr>
          <p:nvPr>
            <p:ph type="title"/>
          </p:nvPr>
        </p:nvSpPr>
        <p:spPr>
          <a:xfrm>
            <a:off x="349250" y="258763"/>
            <a:ext cx="8229600" cy="830262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p>
            <a:pPr lvl="0"/>
            <a:r>
              <a:rPr lang="en-US" altLang="zh-CN" dirty="0"/>
              <a:t>Click to edit Master title style</a:t>
            </a:r>
            <a:endParaRPr lang="en-US" altLang="zh-CN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ransition spd="med">
    <p:random/>
  </p:transition>
  <p:hf sldNum="0"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Calibri" panose="020F05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Calibri" panose="020F05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Calibri" panose="020F05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Calibri" panose="020F0502020204030204" pitchFamily="34" charset="0"/>
        </a:defRPr>
      </a:lvl5pPr>
      <a:lvl6pPr marL="4572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Calibri" panose="020F0502020204030204" pitchFamily="34" charset="0"/>
        </a:defRPr>
      </a:lvl6pPr>
      <a:lvl7pPr marL="9144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Calibri" panose="020F0502020204030204" pitchFamily="34" charset="0"/>
        </a:defRPr>
      </a:lvl7pPr>
      <a:lvl8pPr marL="13716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Calibri" panose="020F0502020204030204" pitchFamily="34" charset="0"/>
        </a:defRPr>
      </a:lvl8pPr>
      <a:lvl9pPr marL="18288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Calibri" panose="020F0502020204030204" pitchFamily="34" charset="0"/>
        </a:defRPr>
      </a:lvl9pPr>
    </p:titleStyle>
    <p:bodyStyle>
      <a:lvl1pPr marL="290830" indent="-290830" algn="l" rtl="0" eaLnBrk="0" fontAlgn="base" hangingPunct="0">
        <a:lnSpc>
          <a:spcPct val="90000"/>
        </a:lnSpc>
        <a:spcBef>
          <a:spcPct val="50000"/>
        </a:spcBef>
        <a:spcAft>
          <a:spcPct val="0"/>
        </a:spcAft>
        <a:buClr>
          <a:srgbClr val="00A2BB"/>
        </a:buClr>
        <a:buFont typeface="Wingdings" panose="05000000000000000000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574675" indent="-170180" algn="l" rtl="0" eaLnBrk="0" fontAlgn="base" hangingPunct="0">
        <a:lnSpc>
          <a:spcPct val="90000"/>
        </a:lnSpc>
        <a:spcBef>
          <a:spcPct val="25000"/>
        </a:spcBef>
        <a:spcAft>
          <a:spcPct val="0"/>
        </a:spcAft>
        <a:buClr>
          <a:srgbClr val="00A2BB"/>
        </a:buClr>
        <a:buChar char="•"/>
        <a:defRPr sz="2000">
          <a:solidFill>
            <a:schemeClr val="tx1"/>
          </a:solidFill>
          <a:latin typeface="+mn-lt"/>
        </a:defRPr>
      </a:lvl2pPr>
      <a:lvl3pPr marL="863600" indent="-174625" algn="l" rtl="0" eaLnBrk="0" fontAlgn="base" hangingPunct="0">
        <a:lnSpc>
          <a:spcPct val="90000"/>
        </a:lnSpc>
        <a:spcBef>
          <a:spcPct val="10000"/>
        </a:spcBef>
        <a:spcAft>
          <a:spcPct val="0"/>
        </a:spcAft>
        <a:buClr>
          <a:srgbClr val="00A2BB"/>
        </a:buClr>
        <a:buFont typeface="Arial Narrow" pitchFamily="2" charset="0"/>
        <a:buChar char="–"/>
        <a:defRPr sz="2400">
          <a:solidFill>
            <a:schemeClr val="tx1"/>
          </a:solidFill>
          <a:latin typeface="+mn-lt"/>
        </a:defRPr>
      </a:lvl3pPr>
      <a:lvl4pPr marL="1206500" indent="-228600" algn="l" rtl="0" eaLnBrk="0" fontAlgn="base" hangingPunct="0">
        <a:lnSpc>
          <a:spcPct val="90000"/>
        </a:lnSpc>
        <a:spcBef>
          <a:spcPct val="10000"/>
        </a:spcBef>
        <a:spcAft>
          <a:spcPct val="0"/>
        </a:spcAft>
        <a:buClr>
          <a:srgbClr val="00A2BB"/>
        </a:buClr>
        <a:buFont typeface="Wingdings" panose="05000000000000000000" pitchFamily="2" charset="2"/>
        <a:buChar char="w"/>
        <a:defRPr sz="1600">
          <a:solidFill>
            <a:schemeClr val="tx1"/>
          </a:solidFill>
          <a:latin typeface="+mn-lt"/>
        </a:defRPr>
      </a:lvl4pPr>
      <a:lvl5pPr marL="1549400" indent="-228600" algn="l" rtl="0" eaLnBrk="0" fontAlgn="base" hangingPunct="0">
        <a:lnSpc>
          <a:spcPct val="90000"/>
        </a:lnSpc>
        <a:spcBef>
          <a:spcPct val="10000"/>
        </a:spcBef>
        <a:spcAft>
          <a:spcPct val="0"/>
        </a:spcAft>
        <a:buClr>
          <a:srgbClr val="00A2BB"/>
        </a:buClr>
        <a:buChar char="»"/>
        <a:defRPr sz="1600">
          <a:solidFill>
            <a:schemeClr val="tx1"/>
          </a:solidFill>
          <a:latin typeface="+mn-lt"/>
        </a:defRPr>
      </a:lvl5pPr>
      <a:lvl6pPr marL="2006600" indent="-228600" algn="l" rtl="0" eaLnBrk="0" fontAlgn="base" hangingPunct="0">
        <a:lnSpc>
          <a:spcPct val="90000"/>
        </a:lnSpc>
        <a:spcBef>
          <a:spcPct val="10000"/>
        </a:spcBef>
        <a:spcAft>
          <a:spcPct val="0"/>
        </a:spcAft>
        <a:buClr>
          <a:srgbClr val="00A2BB"/>
        </a:buClr>
        <a:buChar char="»"/>
        <a:defRPr sz="1600">
          <a:solidFill>
            <a:schemeClr val="tx1"/>
          </a:solidFill>
          <a:latin typeface="+mn-lt"/>
        </a:defRPr>
      </a:lvl6pPr>
      <a:lvl7pPr marL="2463800" indent="-228600" algn="l" rtl="0" eaLnBrk="0" fontAlgn="base" hangingPunct="0">
        <a:lnSpc>
          <a:spcPct val="90000"/>
        </a:lnSpc>
        <a:spcBef>
          <a:spcPct val="10000"/>
        </a:spcBef>
        <a:spcAft>
          <a:spcPct val="0"/>
        </a:spcAft>
        <a:buClr>
          <a:srgbClr val="00A2BB"/>
        </a:buClr>
        <a:buChar char="»"/>
        <a:defRPr sz="1600">
          <a:solidFill>
            <a:schemeClr val="tx1"/>
          </a:solidFill>
          <a:latin typeface="+mn-lt"/>
        </a:defRPr>
      </a:lvl7pPr>
      <a:lvl8pPr marL="2921000" indent="-228600" algn="l" rtl="0" eaLnBrk="0" fontAlgn="base" hangingPunct="0">
        <a:lnSpc>
          <a:spcPct val="90000"/>
        </a:lnSpc>
        <a:spcBef>
          <a:spcPct val="10000"/>
        </a:spcBef>
        <a:spcAft>
          <a:spcPct val="0"/>
        </a:spcAft>
        <a:buClr>
          <a:srgbClr val="00A2BB"/>
        </a:buClr>
        <a:buChar char="»"/>
        <a:defRPr sz="1600">
          <a:solidFill>
            <a:schemeClr val="tx1"/>
          </a:solidFill>
          <a:latin typeface="+mn-lt"/>
        </a:defRPr>
      </a:lvl8pPr>
      <a:lvl9pPr marL="3378200" indent="-228600" algn="l" rtl="0" eaLnBrk="0" fontAlgn="base" hangingPunct="0">
        <a:lnSpc>
          <a:spcPct val="90000"/>
        </a:lnSpc>
        <a:spcBef>
          <a:spcPct val="10000"/>
        </a:spcBef>
        <a:spcAft>
          <a:spcPct val="0"/>
        </a:spcAft>
        <a:buClr>
          <a:srgbClr val="00A2BB"/>
        </a:buClr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rotWithShape="0">
          <a:blip r:embed="rId1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2050" name="Rectangle 2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10400" y="6381750"/>
            <a:ext cx="2133600" cy="4762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b" anchorCtr="0" compatLnSpc="1"/>
          <a:lstStyle>
            <a:lvl1pPr algn="r">
              <a:defRPr sz="1400">
                <a:ea typeface="MS PGothic" panose="020B0600070205080204" pitchFamily="34" charset="-128"/>
              </a:defRPr>
            </a:lvl1pPr>
          </a:lstStyle>
          <a:p>
            <a:pPr lvl="0" eaLnBrk="0" fontAlgn="base" hangingPunct="0">
              <a:buNone/>
            </a:pPr>
            <a:fld id="{9A0DB2DC-4C9A-4742-B13C-FB6460FD3503}" type="slidenum">
              <a:rPr lang="en-US" altLang="zh-CN" strike="noStrike" noProof="1" dirty="0">
                <a:latin typeface="Arial" panose="020B0604020202020204" pitchFamily="34" charset="0"/>
                <a:ea typeface="MS PGothic" panose="020B0600070205080204" pitchFamily="34" charset="-128"/>
                <a:cs typeface="+mn-cs"/>
              </a:rPr>
            </a:fld>
            <a:endParaRPr lang="en-US" altLang="zh-CN" strike="noStrike" noProof="1" dirty="0">
              <a:latin typeface="Arial" panose="020B0604020202020204" pitchFamily="34" charset="0"/>
            </a:endParaRPr>
          </a:p>
        </p:txBody>
      </p:sp>
      <p:sp>
        <p:nvSpPr>
          <p:cNvPr id="2051" name="Rectangle 3"/>
          <p:cNvSpPr>
            <a:spLocks noGrp="1"/>
          </p:cNvSpPr>
          <p:nvPr>
            <p:ph type="title"/>
          </p:nvPr>
        </p:nvSpPr>
        <p:spPr>
          <a:xfrm>
            <a:off x="428625" y="2943225"/>
            <a:ext cx="7788275" cy="1216025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p>
            <a:pPr lvl="0"/>
            <a:r>
              <a:rPr lang="en-US" altLang="zh-CN" dirty="0"/>
              <a:t>Click to edit Master title style</a:t>
            </a:r>
            <a:endParaRPr lang="en-US" altLang="zh-CN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ransition spd="med">
    <p:random/>
  </p:transition>
  <p:hf sldNum="0"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 Narrow" pitchFamily="2" charset="0"/>
          <a:cs typeface="Arial" panose="020B0604020202020204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 Narrow" pitchFamily="2" charset="0"/>
          <a:cs typeface="Arial" panose="020B0604020202020204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 Narrow" pitchFamily="2" charset="0"/>
          <a:cs typeface="Arial" panose="020B0604020202020204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 Narrow" pitchFamily="2" charset="0"/>
          <a:cs typeface="Arial" panose="020B0604020202020204" pitchFamily="34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 Narrow" pitchFamily="2" charset="0"/>
          <a:cs typeface="Arial" panose="020B0604020202020204" pitchFamily="34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 Narrow" pitchFamily="2" charset="0"/>
          <a:cs typeface="Arial" panose="020B0604020202020204" pitchFamily="34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 Narrow" pitchFamily="2" charset="0"/>
          <a:cs typeface="Arial" panose="020B0604020202020204" pitchFamily="34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 Narrow" pitchFamily="2" charset="0"/>
          <a:cs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rotWithShape="0">
          <a:blip r:embed="rId1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3074" name="Rectangle 4"/>
          <p:cNvSpPr>
            <a:spLocks noGrp="1" noChangeAspect="1"/>
          </p:cNvSpPr>
          <p:nvPr>
            <p:ph type="body"/>
          </p:nvPr>
        </p:nvSpPr>
        <p:spPr>
          <a:xfrm>
            <a:off x="349250" y="1649413"/>
            <a:ext cx="8226425" cy="4524375"/>
          </a:xfrm>
          <a:prstGeom prst="rect">
            <a:avLst/>
          </a:prstGeom>
          <a:noFill/>
          <a:ln w="9525">
            <a:noFill/>
          </a:ln>
        </p:spPr>
        <p:txBody>
          <a:bodyPr anchor="t" anchorCtr="0"/>
          <a:p>
            <a:pPr lvl="0"/>
            <a:r>
              <a:rPr lang="en-US" altLang="zh-CN" dirty="0"/>
              <a:t>Click to edit Master text styles</a:t>
            </a:r>
            <a:endParaRPr lang="en-US" altLang="zh-CN" dirty="0"/>
          </a:p>
          <a:p>
            <a:pPr lvl="1"/>
            <a:r>
              <a:rPr lang="en-US" altLang="zh-CN" dirty="0"/>
              <a:t>Second level</a:t>
            </a:r>
            <a:endParaRPr lang="en-US" altLang="zh-CN" dirty="0"/>
          </a:p>
          <a:p>
            <a:pPr lvl="2"/>
            <a:r>
              <a:rPr lang="en-US" altLang="zh-CN" dirty="0"/>
              <a:t>Third level</a:t>
            </a:r>
            <a:endParaRPr lang="en-US" altLang="zh-CN" dirty="0"/>
          </a:p>
          <a:p>
            <a:pPr lvl="3"/>
            <a:r>
              <a:rPr lang="en-US" altLang="zh-CN" dirty="0"/>
              <a:t>Fourth level</a:t>
            </a:r>
            <a:endParaRPr lang="en-US" altLang="zh-CN" dirty="0"/>
          </a:p>
          <a:p>
            <a:pPr lvl="4"/>
            <a:r>
              <a:rPr lang="en-US" altLang="zh-CN" dirty="0"/>
              <a:t>Fifth level</a:t>
            </a:r>
            <a:endParaRPr lang="en-US" altLang="zh-CN" dirty="0"/>
          </a:p>
        </p:txBody>
      </p:sp>
      <p:sp>
        <p:nvSpPr>
          <p:cNvPr id="3075" name="Rectangle 6"/>
          <p:cNvSpPr>
            <a:spLocks noGrp="1"/>
          </p:cNvSpPr>
          <p:nvPr>
            <p:ph type="title"/>
          </p:nvPr>
        </p:nvSpPr>
        <p:spPr>
          <a:xfrm>
            <a:off x="349250" y="258763"/>
            <a:ext cx="8229600" cy="830262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p>
            <a:pPr lvl="0"/>
            <a:r>
              <a:rPr lang="en-US" altLang="zh-CN" dirty="0"/>
              <a:t>Click to edit Master title style</a:t>
            </a:r>
            <a:endParaRPr lang="en-US" altLang="zh-CN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</p:sldLayoutIdLst>
  <p:transition spd="med">
    <p:random/>
  </p:transition>
  <p:hf sldNum="0"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Calibri" panose="020F05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Calibri" panose="020F05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Calibri" panose="020F05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Calibri" panose="020F0502020204030204" pitchFamily="34" charset="0"/>
        </a:defRPr>
      </a:lvl5pPr>
      <a:lvl6pPr marL="4572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Calibri" panose="020F0502020204030204" pitchFamily="34" charset="0"/>
        </a:defRPr>
      </a:lvl6pPr>
      <a:lvl7pPr marL="9144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Calibri" panose="020F0502020204030204" pitchFamily="34" charset="0"/>
        </a:defRPr>
      </a:lvl7pPr>
      <a:lvl8pPr marL="13716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Calibri" panose="020F0502020204030204" pitchFamily="34" charset="0"/>
        </a:defRPr>
      </a:lvl8pPr>
      <a:lvl9pPr marL="18288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Calibri" panose="020F0502020204030204" pitchFamily="34" charset="0"/>
        </a:defRPr>
      </a:lvl9pPr>
    </p:titleStyle>
    <p:bodyStyle>
      <a:lvl1pPr marL="290830" indent="-290830" algn="l" rtl="0" eaLnBrk="0" fontAlgn="base" hangingPunct="0">
        <a:lnSpc>
          <a:spcPct val="90000"/>
        </a:lnSpc>
        <a:spcBef>
          <a:spcPct val="50000"/>
        </a:spcBef>
        <a:spcAft>
          <a:spcPct val="0"/>
        </a:spcAft>
        <a:buClr>
          <a:srgbClr val="00A2BB"/>
        </a:buClr>
        <a:buFont typeface="Wingdings" panose="05000000000000000000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574675" indent="-170180" algn="l" rtl="0" eaLnBrk="0" fontAlgn="base" hangingPunct="0">
        <a:lnSpc>
          <a:spcPct val="90000"/>
        </a:lnSpc>
        <a:spcBef>
          <a:spcPct val="25000"/>
        </a:spcBef>
        <a:spcAft>
          <a:spcPct val="0"/>
        </a:spcAft>
        <a:buClr>
          <a:srgbClr val="00A2BB"/>
        </a:buClr>
        <a:buChar char="•"/>
        <a:defRPr sz="2000">
          <a:solidFill>
            <a:schemeClr val="tx1"/>
          </a:solidFill>
          <a:latin typeface="+mn-lt"/>
        </a:defRPr>
      </a:lvl2pPr>
      <a:lvl3pPr marL="863600" indent="-174625" algn="l" rtl="0" eaLnBrk="0" fontAlgn="base" hangingPunct="0">
        <a:lnSpc>
          <a:spcPct val="90000"/>
        </a:lnSpc>
        <a:spcBef>
          <a:spcPct val="10000"/>
        </a:spcBef>
        <a:spcAft>
          <a:spcPct val="0"/>
        </a:spcAft>
        <a:buClr>
          <a:srgbClr val="00A2BB"/>
        </a:buClr>
        <a:buFont typeface="Arial Narrow" pitchFamily="2" charset="0"/>
        <a:buChar char="–"/>
        <a:defRPr sz="2400">
          <a:solidFill>
            <a:schemeClr val="tx1"/>
          </a:solidFill>
          <a:latin typeface="+mn-lt"/>
        </a:defRPr>
      </a:lvl3pPr>
      <a:lvl4pPr marL="1206500" indent="-228600" algn="l" rtl="0" eaLnBrk="0" fontAlgn="base" hangingPunct="0">
        <a:lnSpc>
          <a:spcPct val="90000"/>
        </a:lnSpc>
        <a:spcBef>
          <a:spcPct val="10000"/>
        </a:spcBef>
        <a:spcAft>
          <a:spcPct val="0"/>
        </a:spcAft>
        <a:buClr>
          <a:srgbClr val="00A2BB"/>
        </a:buClr>
        <a:buFont typeface="Wingdings" panose="05000000000000000000" pitchFamily="2" charset="2"/>
        <a:buChar char="w"/>
        <a:defRPr sz="1600">
          <a:solidFill>
            <a:schemeClr val="tx1"/>
          </a:solidFill>
          <a:latin typeface="+mn-lt"/>
        </a:defRPr>
      </a:lvl4pPr>
      <a:lvl5pPr marL="1549400" indent="-228600" algn="l" rtl="0" eaLnBrk="0" fontAlgn="base" hangingPunct="0">
        <a:lnSpc>
          <a:spcPct val="90000"/>
        </a:lnSpc>
        <a:spcBef>
          <a:spcPct val="10000"/>
        </a:spcBef>
        <a:spcAft>
          <a:spcPct val="0"/>
        </a:spcAft>
        <a:buClr>
          <a:srgbClr val="00A2BB"/>
        </a:buClr>
        <a:buChar char="»"/>
        <a:defRPr sz="1600">
          <a:solidFill>
            <a:schemeClr val="tx1"/>
          </a:solidFill>
          <a:latin typeface="+mn-lt"/>
        </a:defRPr>
      </a:lvl5pPr>
      <a:lvl6pPr marL="2006600" indent="-228600" algn="l" rtl="0" eaLnBrk="0" fontAlgn="base" hangingPunct="0">
        <a:lnSpc>
          <a:spcPct val="90000"/>
        </a:lnSpc>
        <a:spcBef>
          <a:spcPct val="10000"/>
        </a:spcBef>
        <a:spcAft>
          <a:spcPct val="0"/>
        </a:spcAft>
        <a:buClr>
          <a:srgbClr val="00A2BB"/>
        </a:buClr>
        <a:buChar char="»"/>
        <a:defRPr sz="1600">
          <a:solidFill>
            <a:schemeClr val="tx1"/>
          </a:solidFill>
          <a:latin typeface="+mn-lt"/>
        </a:defRPr>
      </a:lvl6pPr>
      <a:lvl7pPr marL="2463800" indent="-228600" algn="l" rtl="0" eaLnBrk="0" fontAlgn="base" hangingPunct="0">
        <a:lnSpc>
          <a:spcPct val="90000"/>
        </a:lnSpc>
        <a:spcBef>
          <a:spcPct val="10000"/>
        </a:spcBef>
        <a:spcAft>
          <a:spcPct val="0"/>
        </a:spcAft>
        <a:buClr>
          <a:srgbClr val="00A2BB"/>
        </a:buClr>
        <a:buChar char="»"/>
        <a:defRPr sz="1600">
          <a:solidFill>
            <a:schemeClr val="tx1"/>
          </a:solidFill>
          <a:latin typeface="+mn-lt"/>
        </a:defRPr>
      </a:lvl7pPr>
      <a:lvl8pPr marL="2921000" indent="-228600" algn="l" rtl="0" eaLnBrk="0" fontAlgn="base" hangingPunct="0">
        <a:lnSpc>
          <a:spcPct val="90000"/>
        </a:lnSpc>
        <a:spcBef>
          <a:spcPct val="10000"/>
        </a:spcBef>
        <a:spcAft>
          <a:spcPct val="0"/>
        </a:spcAft>
        <a:buClr>
          <a:srgbClr val="00A2BB"/>
        </a:buClr>
        <a:buChar char="»"/>
        <a:defRPr sz="1600">
          <a:solidFill>
            <a:schemeClr val="tx1"/>
          </a:solidFill>
          <a:latin typeface="+mn-lt"/>
        </a:defRPr>
      </a:lvl8pPr>
      <a:lvl9pPr marL="3378200" indent="-228600" algn="l" rtl="0" eaLnBrk="0" fontAlgn="base" hangingPunct="0">
        <a:lnSpc>
          <a:spcPct val="90000"/>
        </a:lnSpc>
        <a:spcBef>
          <a:spcPct val="10000"/>
        </a:spcBef>
        <a:spcAft>
          <a:spcPct val="0"/>
        </a:spcAft>
        <a:buClr>
          <a:srgbClr val="00A2BB"/>
        </a:buClr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pic>
        <p:nvPicPr>
          <p:cNvPr id="4098" name="Picture 7" descr="2"/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0" y="5949950"/>
            <a:ext cx="2057400" cy="90805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4099" name="Rectang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p>
            <a:pPr lvl="0"/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4100" name="Rectangle 3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</a:ln>
        </p:spPr>
        <p:txBody>
          <a:bodyPr anchor="t" anchorCtr="0"/>
          <a:p>
            <a:pPr lvl="0"/>
            <a:endParaRPr lang="zh-CN" altLang="zh-CN" dirty="0"/>
          </a:p>
        </p:txBody>
      </p:sp>
      <p:sp>
        <p:nvSpPr>
          <p:cNvPr id="5125" name="Rectangle 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>
              <a:defRPr sz="1400" b="1">
                <a:ea typeface="+mn-ea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6EC7421C-A9DE-4D84-86EA-04FA698C425E}" type="datetime1">
              <a:rPr kumimoji="0" lang="zh-CN" altLang="en-US" sz="14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fld>
            <a:endParaRPr kumimoji="0" lang="en-US" sz="1400" b="1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126" name="Rectangle 1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 algn="ctr">
              <a:defRPr sz="1400" b="1">
                <a:ea typeface="+mn-ea"/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1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127" name="Rectangle 1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 algn="r">
              <a:defRPr sz="1400" b="1">
                <a:ea typeface="黑体" panose="02010609060101010101" pitchFamily="49" charset="-122"/>
              </a:defRPr>
            </a:lvl1pPr>
          </a:lstStyle>
          <a:p>
            <a:pPr lvl="0" eaLnBrk="1" fontAlgn="base" hangingPunct="1"/>
            <a:fld id="{9A0DB2DC-4C9A-4742-B13C-FB6460FD3503}" type="slidenum">
              <a:rPr lang="zh-CN" altLang="en-US" strike="noStrike" noProof="1" dirty="0">
                <a:latin typeface="Arial" panose="020B0604020202020204" pitchFamily="34" charset="0"/>
                <a:ea typeface="黑体" panose="02010609060101010101" pitchFamily="49" charset="-122"/>
                <a:cs typeface="+mn-cs"/>
              </a:rPr>
            </a:fld>
            <a:endParaRPr lang="zh-CN" altLang="en-US" strike="noStrike" noProof="1" dirty="0">
              <a:latin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87" r:id="rId2"/>
    <p:sldLayoutId id="2147483688" r:id="rId3"/>
    <p:sldLayoutId id="2147483689" r:id="rId4"/>
    <p:sldLayoutId id="2147483690" r:id="rId5"/>
    <p:sldLayoutId id="2147483691" r:id="rId6"/>
    <p:sldLayoutId id="2147483692" r:id="rId7"/>
    <p:sldLayoutId id="2147483693" r:id="rId8"/>
    <p:sldLayoutId id="2147483694" r:id="rId9"/>
    <p:sldLayoutId id="2147483695" r:id="rId10"/>
    <p:sldLayoutId id="2147483696" r:id="rId11"/>
  </p:sldLayoutIdLst>
  <p:transition/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Arial" panose="020B0604020202020204" pitchFamily="34" charset="0"/>
          <a:ea typeface="黑体" panose="02010609060101010101" pitchFamily="49" charset="-122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Arial" panose="020B0604020202020204" pitchFamily="34" charset="0"/>
          <a:ea typeface="黑体" panose="02010609060101010101" pitchFamily="49" charset="-122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Arial" panose="020B0604020202020204" pitchFamily="34" charset="0"/>
          <a:ea typeface="黑体" panose="02010609060101010101" pitchFamily="49" charset="-122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Arial" panose="020B0604020202020204" pitchFamily="34" charset="0"/>
          <a:ea typeface="黑体" panose="02010609060101010101" pitchFamily="49" charset="-122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Arial" panose="020B0604020202020204" pitchFamily="34" charset="0"/>
          <a:ea typeface="黑体" panose="02010609060101010101" pitchFamily="49" charset="-122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Arial" panose="020B0604020202020204" pitchFamily="34" charset="0"/>
          <a:ea typeface="黑体" panose="02010609060101010101" pitchFamily="49" charset="-122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Arial" panose="020B0604020202020204" pitchFamily="34" charset="0"/>
          <a:ea typeface="黑体" panose="02010609060101010101" pitchFamily="49" charset="-122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Arial" panose="020B0604020202020204" pitchFamily="34" charset="0"/>
          <a:ea typeface="黑体" panose="02010609060101010101" pitchFamily="49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400" b="1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000" b="1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b="1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1600" b="1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1600" b="1">
          <a:solidFill>
            <a:schemeClr val="tx1"/>
          </a:solidFill>
          <a:latin typeface="+mn-lt"/>
          <a:ea typeface="+mn-ea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1600" b="1">
          <a:solidFill>
            <a:schemeClr val="tx1"/>
          </a:solidFill>
          <a:latin typeface="+mn-lt"/>
          <a:ea typeface="+mn-ea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1600" b="1">
          <a:solidFill>
            <a:schemeClr val="tx1"/>
          </a:solidFill>
          <a:latin typeface="+mn-lt"/>
          <a:ea typeface="+mn-ea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1600" b="1">
          <a:solidFill>
            <a:schemeClr val="tx1"/>
          </a:solidFill>
          <a:latin typeface="+mn-lt"/>
          <a:ea typeface="+mn-ea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1600" b="1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rotWithShape="0">
          <a:blip r:embed="rId1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pic>
        <p:nvPicPr>
          <p:cNvPr id="5122" name="Picture 14" descr="Chantix-Green_titlebar"/>
          <p:cNvPicPr>
            <a:picLocks noChangeAspect="1"/>
          </p:cNvPicPr>
          <p:nvPr userDrawn="1"/>
        </p:nvPicPr>
        <p:blipFill>
          <a:blip r:embed="rId14"/>
          <a:srcRect l="2808" r="2081"/>
          <a:stretch>
            <a:fillRect/>
          </a:stretch>
        </p:blipFill>
        <p:spPr>
          <a:xfrm>
            <a:off x="0" y="-68262"/>
            <a:ext cx="9144000" cy="148272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5123" name="Picture 13" descr="Chantix-Green_Background"/>
          <p:cNvPicPr>
            <a:picLocks noChangeAspect="1"/>
          </p:cNvPicPr>
          <p:nvPr userDrawn="1"/>
        </p:nvPicPr>
        <p:blipFill>
          <a:blip r:embed="rId15"/>
          <a:stretch>
            <a:fillRect/>
          </a:stretch>
        </p:blipFill>
        <p:spPr>
          <a:xfrm>
            <a:off x="0" y="1306513"/>
            <a:ext cx="9144000" cy="5551487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028" name="Rectangle 2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178800" y="6400800"/>
            <a:ext cx="965200" cy="4572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b" anchorCtr="0" compatLnSpc="1"/>
          <a:lstStyle>
            <a:lvl1pPr algn="r">
              <a:defRPr sz="1400">
                <a:ea typeface="MS PGothic" panose="020B0600070205080204" pitchFamily="34" charset="-128"/>
              </a:defRPr>
            </a:lvl1pPr>
          </a:lstStyle>
          <a:p>
            <a:pPr lvl="0" eaLnBrk="0" fontAlgn="base" hangingPunct="0"/>
            <a:fld id="{9A0DB2DC-4C9A-4742-B13C-FB6460FD3503}" type="slidenum">
              <a:rPr lang="en-US" altLang="zh-CN" strike="noStrike" noProof="1" dirty="0">
                <a:latin typeface="Arial" panose="020B0604020202020204" pitchFamily="34" charset="0"/>
                <a:ea typeface="MS PGothic" panose="020B0600070205080204" pitchFamily="34" charset="-128"/>
                <a:cs typeface="+mn-cs"/>
              </a:rPr>
            </a:fld>
            <a:endParaRPr lang="en-US" altLang="zh-CN" strike="noStrike" noProof="1" dirty="0">
              <a:latin typeface="Arial" panose="020B0604020202020204" pitchFamily="34" charset="0"/>
            </a:endParaRPr>
          </a:p>
        </p:txBody>
      </p:sp>
      <p:sp>
        <p:nvSpPr>
          <p:cNvPr id="5125" name="Rectangle 4"/>
          <p:cNvSpPr>
            <a:spLocks noGrp="1" noChangeAspect="1"/>
          </p:cNvSpPr>
          <p:nvPr>
            <p:ph type="body"/>
          </p:nvPr>
        </p:nvSpPr>
        <p:spPr>
          <a:xfrm>
            <a:off x="349250" y="1649413"/>
            <a:ext cx="8226425" cy="4524375"/>
          </a:xfrm>
          <a:prstGeom prst="rect">
            <a:avLst/>
          </a:prstGeom>
          <a:noFill/>
          <a:ln w="9525">
            <a:noFill/>
          </a:ln>
        </p:spPr>
        <p:txBody>
          <a:bodyPr anchor="t" anchorCtr="0"/>
          <a:p>
            <a:pPr lvl="0"/>
            <a:r>
              <a:rPr lang="en-US" altLang="zh-CN" dirty="0"/>
              <a:t>Click to edit Master text styles</a:t>
            </a:r>
            <a:endParaRPr lang="en-US" altLang="zh-CN" dirty="0"/>
          </a:p>
          <a:p>
            <a:pPr lvl="1"/>
            <a:r>
              <a:rPr lang="en-US" altLang="zh-CN" dirty="0"/>
              <a:t>Second level</a:t>
            </a:r>
            <a:endParaRPr lang="en-US" altLang="zh-CN" dirty="0"/>
          </a:p>
          <a:p>
            <a:pPr lvl="2"/>
            <a:r>
              <a:rPr lang="en-US" altLang="zh-CN" dirty="0"/>
              <a:t>Third level</a:t>
            </a:r>
            <a:endParaRPr lang="en-US" altLang="zh-CN" dirty="0"/>
          </a:p>
          <a:p>
            <a:pPr lvl="3"/>
            <a:r>
              <a:rPr lang="en-US" altLang="zh-CN" dirty="0"/>
              <a:t>Fourth level</a:t>
            </a:r>
            <a:endParaRPr lang="en-US" altLang="zh-CN" dirty="0"/>
          </a:p>
          <a:p>
            <a:pPr lvl="4"/>
            <a:r>
              <a:rPr lang="en-US" altLang="zh-CN" dirty="0"/>
              <a:t>Fifth level</a:t>
            </a:r>
            <a:endParaRPr lang="en-US" altLang="zh-CN" dirty="0"/>
          </a:p>
        </p:txBody>
      </p:sp>
      <p:sp>
        <p:nvSpPr>
          <p:cNvPr id="5126" name="Rectangle 6"/>
          <p:cNvSpPr>
            <a:spLocks noGrp="1"/>
          </p:cNvSpPr>
          <p:nvPr>
            <p:ph type="title"/>
          </p:nvPr>
        </p:nvSpPr>
        <p:spPr>
          <a:xfrm>
            <a:off x="349250" y="258763"/>
            <a:ext cx="8229600" cy="830262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p>
            <a:pPr lvl="0"/>
            <a:r>
              <a:rPr lang="en-US" altLang="zh-CN" dirty="0"/>
              <a:t>Click to edit Master title style</a:t>
            </a:r>
            <a:endParaRPr lang="en-US" altLang="zh-CN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8" r:id="rId1"/>
    <p:sldLayoutId id="2147483699" r:id="rId2"/>
    <p:sldLayoutId id="2147483700" r:id="rId3"/>
    <p:sldLayoutId id="2147483701" r:id="rId4"/>
    <p:sldLayoutId id="2147483702" r:id="rId5"/>
    <p:sldLayoutId id="2147483703" r:id="rId6"/>
    <p:sldLayoutId id="2147483704" r:id="rId7"/>
    <p:sldLayoutId id="2147483705" r:id="rId8"/>
    <p:sldLayoutId id="2147483706" r:id="rId9"/>
    <p:sldLayoutId id="2147483707" r:id="rId10"/>
    <p:sldLayoutId id="2147483708" r:id="rId11"/>
    <p:sldLayoutId id="2147483709" r:id="rId12"/>
  </p:sldLayoutIdLst>
  <p:transition spd="med">
    <p:random/>
  </p:transition>
  <p:hf sldNum="0"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Calibri" panose="020F05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Calibri" panose="020F05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Calibri" panose="020F05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Calibri" panose="020F0502020204030204" pitchFamily="34" charset="0"/>
        </a:defRPr>
      </a:lvl5pPr>
      <a:lvl6pPr marL="4572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Calibri" panose="020F0502020204030204" pitchFamily="34" charset="0"/>
        </a:defRPr>
      </a:lvl6pPr>
      <a:lvl7pPr marL="9144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Calibri" panose="020F0502020204030204" pitchFamily="34" charset="0"/>
        </a:defRPr>
      </a:lvl7pPr>
      <a:lvl8pPr marL="13716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Calibri" panose="020F0502020204030204" pitchFamily="34" charset="0"/>
        </a:defRPr>
      </a:lvl8pPr>
      <a:lvl9pPr marL="18288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Calibri" panose="020F0502020204030204" pitchFamily="34" charset="0"/>
        </a:defRPr>
      </a:lvl9pPr>
    </p:titleStyle>
    <p:bodyStyle>
      <a:lvl1pPr marL="290830" indent="-290830" algn="l" rtl="0" eaLnBrk="0" fontAlgn="base" hangingPunct="0">
        <a:lnSpc>
          <a:spcPct val="90000"/>
        </a:lnSpc>
        <a:spcBef>
          <a:spcPct val="50000"/>
        </a:spcBef>
        <a:spcAft>
          <a:spcPct val="0"/>
        </a:spcAft>
        <a:buClr>
          <a:srgbClr val="00A2BB"/>
        </a:buClr>
        <a:buFont typeface="Wingdings" panose="05000000000000000000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574675" indent="-170180" algn="l" rtl="0" eaLnBrk="0" fontAlgn="base" hangingPunct="0">
        <a:lnSpc>
          <a:spcPct val="90000"/>
        </a:lnSpc>
        <a:spcBef>
          <a:spcPct val="25000"/>
        </a:spcBef>
        <a:spcAft>
          <a:spcPct val="0"/>
        </a:spcAft>
        <a:buClr>
          <a:srgbClr val="00A2BB"/>
        </a:buClr>
        <a:buChar char="•"/>
        <a:defRPr sz="2000">
          <a:solidFill>
            <a:schemeClr val="tx1"/>
          </a:solidFill>
          <a:latin typeface="+mn-lt"/>
        </a:defRPr>
      </a:lvl2pPr>
      <a:lvl3pPr marL="863600" indent="-174625" algn="l" rtl="0" eaLnBrk="0" fontAlgn="base" hangingPunct="0">
        <a:lnSpc>
          <a:spcPct val="90000"/>
        </a:lnSpc>
        <a:spcBef>
          <a:spcPct val="10000"/>
        </a:spcBef>
        <a:spcAft>
          <a:spcPct val="0"/>
        </a:spcAft>
        <a:buClr>
          <a:srgbClr val="00A2BB"/>
        </a:buClr>
        <a:buFont typeface="Arial Narrow" pitchFamily="2" charset="0"/>
        <a:buChar char="–"/>
        <a:defRPr sz="2400">
          <a:solidFill>
            <a:schemeClr val="tx1"/>
          </a:solidFill>
          <a:latin typeface="+mn-lt"/>
        </a:defRPr>
      </a:lvl3pPr>
      <a:lvl4pPr marL="1206500" indent="-228600" algn="l" rtl="0" eaLnBrk="0" fontAlgn="base" hangingPunct="0">
        <a:lnSpc>
          <a:spcPct val="90000"/>
        </a:lnSpc>
        <a:spcBef>
          <a:spcPct val="10000"/>
        </a:spcBef>
        <a:spcAft>
          <a:spcPct val="0"/>
        </a:spcAft>
        <a:buClr>
          <a:srgbClr val="00A2BB"/>
        </a:buClr>
        <a:buFont typeface="Wingdings" panose="05000000000000000000" pitchFamily="2" charset="2"/>
        <a:buChar char="w"/>
        <a:defRPr sz="1600">
          <a:solidFill>
            <a:schemeClr val="tx1"/>
          </a:solidFill>
          <a:latin typeface="+mn-lt"/>
        </a:defRPr>
      </a:lvl4pPr>
      <a:lvl5pPr marL="1549400" indent="-228600" algn="l" rtl="0" eaLnBrk="0" fontAlgn="base" hangingPunct="0">
        <a:lnSpc>
          <a:spcPct val="90000"/>
        </a:lnSpc>
        <a:spcBef>
          <a:spcPct val="10000"/>
        </a:spcBef>
        <a:spcAft>
          <a:spcPct val="0"/>
        </a:spcAft>
        <a:buClr>
          <a:srgbClr val="00A2BB"/>
        </a:buClr>
        <a:buChar char="»"/>
        <a:defRPr sz="1600">
          <a:solidFill>
            <a:schemeClr val="tx1"/>
          </a:solidFill>
          <a:latin typeface="+mn-lt"/>
        </a:defRPr>
      </a:lvl5pPr>
      <a:lvl6pPr marL="2006600" indent="-228600" algn="l" rtl="0" eaLnBrk="0" fontAlgn="base" hangingPunct="0">
        <a:lnSpc>
          <a:spcPct val="90000"/>
        </a:lnSpc>
        <a:spcBef>
          <a:spcPct val="10000"/>
        </a:spcBef>
        <a:spcAft>
          <a:spcPct val="0"/>
        </a:spcAft>
        <a:buClr>
          <a:srgbClr val="00A2BB"/>
        </a:buClr>
        <a:buChar char="»"/>
        <a:defRPr sz="1600">
          <a:solidFill>
            <a:schemeClr val="tx1"/>
          </a:solidFill>
          <a:latin typeface="+mn-lt"/>
        </a:defRPr>
      </a:lvl6pPr>
      <a:lvl7pPr marL="2463800" indent="-228600" algn="l" rtl="0" eaLnBrk="0" fontAlgn="base" hangingPunct="0">
        <a:lnSpc>
          <a:spcPct val="90000"/>
        </a:lnSpc>
        <a:spcBef>
          <a:spcPct val="10000"/>
        </a:spcBef>
        <a:spcAft>
          <a:spcPct val="0"/>
        </a:spcAft>
        <a:buClr>
          <a:srgbClr val="00A2BB"/>
        </a:buClr>
        <a:buChar char="»"/>
        <a:defRPr sz="1600">
          <a:solidFill>
            <a:schemeClr val="tx1"/>
          </a:solidFill>
          <a:latin typeface="+mn-lt"/>
        </a:defRPr>
      </a:lvl7pPr>
      <a:lvl8pPr marL="2921000" indent="-228600" algn="l" rtl="0" eaLnBrk="0" fontAlgn="base" hangingPunct="0">
        <a:lnSpc>
          <a:spcPct val="90000"/>
        </a:lnSpc>
        <a:spcBef>
          <a:spcPct val="10000"/>
        </a:spcBef>
        <a:spcAft>
          <a:spcPct val="0"/>
        </a:spcAft>
        <a:buClr>
          <a:srgbClr val="00A2BB"/>
        </a:buClr>
        <a:buChar char="»"/>
        <a:defRPr sz="1600">
          <a:solidFill>
            <a:schemeClr val="tx1"/>
          </a:solidFill>
          <a:latin typeface="+mn-lt"/>
        </a:defRPr>
      </a:lvl8pPr>
      <a:lvl9pPr marL="3378200" indent="-228600" algn="l" rtl="0" eaLnBrk="0" fontAlgn="base" hangingPunct="0">
        <a:lnSpc>
          <a:spcPct val="90000"/>
        </a:lnSpc>
        <a:spcBef>
          <a:spcPct val="10000"/>
        </a:spcBef>
        <a:spcAft>
          <a:spcPct val="0"/>
        </a:spcAft>
        <a:buClr>
          <a:srgbClr val="00A2BB"/>
        </a:buClr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rotWithShape="0">
          <a:blip r:embed="rId1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pic>
        <p:nvPicPr>
          <p:cNvPr id="1026" name="Picture 14" descr="Chantix-Green_titlebar"/>
          <p:cNvPicPr>
            <a:picLocks noChangeAspect="1"/>
          </p:cNvPicPr>
          <p:nvPr userDrawn="1"/>
        </p:nvPicPr>
        <p:blipFill>
          <a:blip r:embed="rId14"/>
          <a:srcRect l="2808" r="2081"/>
          <a:stretch>
            <a:fillRect/>
          </a:stretch>
        </p:blipFill>
        <p:spPr>
          <a:xfrm>
            <a:off x="0" y="-68262"/>
            <a:ext cx="9144000" cy="148272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027" name="Picture 13" descr="Chantix-Green_Background"/>
          <p:cNvPicPr>
            <a:picLocks noChangeAspect="1"/>
          </p:cNvPicPr>
          <p:nvPr userDrawn="1"/>
        </p:nvPicPr>
        <p:blipFill>
          <a:blip r:embed="rId15"/>
          <a:stretch>
            <a:fillRect/>
          </a:stretch>
        </p:blipFill>
        <p:spPr>
          <a:xfrm>
            <a:off x="0" y="1306513"/>
            <a:ext cx="9144000" cy="5551487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028" name="Rectangle 2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178800" y="6400800"/>
            <a:ext cx="965200" cy="4572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b" anchorCtr="0" compatLnSpc="1"/>
          <a:lstStyle>
            <a:lvl1pPr algn="r">
              <a:defRPr sz="1400">
                <a:ea typeface="MS PGothic" panose="020B0600070205080204" pitchFamily="34" charset="-128"/>
              </a:defRPr>
            </a:lvl1pPr>
          </a:lstStyle>
          <a:p>
            <a:pPr lvl="0" eaLnBrk="0" fontAlgn="base" hangingPunct="0"/>
            <a:fld id="{9A0DB2DC-4C9A-4742-B13C-FB6460FD3503}" type="slidenum">
              <a:rPr lang="en-US" altLang="zh-CN" strike="noStrike" noProof="1" dirty="0">
                <a:latin typeface="Arial" panose="020B0604020202020204" pitchFamily="34" charset="0"/>
                <a:ea typeface="MS PGothic" panose="020B0600070205080204" pitchFamily="34" charset="-128"/>
                <a:cs typeface="+mn-cs"/>
              </a:rPr>
            </a:fld>
            <a:endParaRPr lang="en-US" altLang="zh-CN" strike="noStrike" noProof="1" dirty="0">
              <a:latin typeface="Arial" panose="020B0604020202020204" pitchFamily="34" charset="0"/>
            </a:endParaRPr>
          </a:p>
        </p:txBody>
      </p:sp>
      <p:sp>
        <p:nvSpPr>
          <p:cNvPr id="1029" name="Rectangle 4"/>
          <p:cNvSpPr>
            <a:spLocks noGrp="1" noChangeAspect="1"/>
          </p:cNvSpPr>
          <p:nvPr>
            <p:ph type="body"/>
          </p:nvPr>
        </p:nvSpPr>
        <p:spPr>
          <a:xfrm>
            <a:off x="349250" y="1649413"/>
            <a:ext cx="8226425" cy="4524375"/>
          </a:xfrm>
          <a:prstGeom prst="rect">
            <a:avLst/>
          </a:prstGeom>
          <a:noFill/>
          <a:ln w="9525">
            <a:noFill/>
          </a:ln>
        </p:spPr>
        <p:txBody>
          <a:bodyPr anchor="t" anchorCtr="0"/>
          <a:p>
            <a:pPr lvl="0"/>
            <a:r>
              <a:rPr lang="en-US" altLang="zh-CN" dirty="0"/>
              <a:t>Click to edit Master text styles</a:t>
            </a:r>
            <a:endParaRPr lang="en-US" altLang="zh-CN" dirty="0"/>
          </a:p>
          <a:p>
            <a:pPr lvl="1"/>
            <a:r>
              <a:rPr lang="en-US" altLang="zh-CN" dirty="0"/>
              <a:t>Second level</a:t>
            </a:r>
            <a:endParaRPr lang="en-US" altLang="zh-CN" dirty="0"/>
          </a:p>
          <a:p>
            <a:pPr lvl="2"/>
            <a:r>
              <a:rPr lang="en-US" altLang="zh-CN" dirty="0"/>
              <a:t>Third level</a:t>
            </a:r>
            <a:endParaRPr lang="en-US" altLang="zh-CN" dirty="0"/>
          </a:p>
          <a:p>
            <a:pPr lvl="3"/>
            <a:r>
              <a:rPr lang="en-US" altLang="zh-CN" dirty="0"/>
              <a:t>Fourth level</a:t>
            </a:r>
            <a:endParaRPr lang="en-US" altLang="zh-CN" dirty="0"/>
          </a:p>
          <a:p>
            <a:pPr lvl="4"/>
            <a:r>
              <a:rPr lang="en-US" altLang="zh-CN" dirty="0"/>
              <a:t>Fifth level</a:t>
            </a:r>
            <a:endParaRPr lang="en-US" altLang="zh-CN" dirty="0"/>
          </a:p>
        </p:txBody>
      </p:sp>
      <p:sp>
        <p:nvSpPr>
          <p:cNvPr id="1030" name="Rectangle 6"/>
          <p:cNvSpPr>
            <a:spLocks noGrp="1"/>
          </p:cNvSpPr>
          <p:nvPr>
            <p:ph type="title"/>
          </p:nvPr>
        </p:nvSpPr>
        <p:spPr>
          <a:xfrm>
            <a:off x="349250" y="258763"/>
            <a:ext cx="8229600" cy="830262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p>
            <a:pPr lvl="0"/>
            <a:r>
              <a:rPr lang="en-US" altLang="zh-CN" dirty="0"/>
              <a:t>Click to edit Master title style</a:t>
            </a:r>
            <a:endParaRPr lang="en-US" altLang="zh-CN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1" r:id="rId1"/>
    <p:sldLayoutId id="2147483712" r:id="rId2"/>
    <p:sldLayoutId id="2147483713" r:id="rId3"/>
    <p:sldLayoutId id="2147483714" r:id="rId4"/>
    <p:sldLayoutId id="2147483715" r:id="rId5"/>
    <p:sldLayoutId id="2147483716" r:id="rId6"/>
    <p:sldLayoutId id="2147483717" r:id="rId7"/>
    <p:sldLayoutId id="2147483718" r:id="rId8"/>
    <p:sldLayoutId id="2147483719" r:id="rId9"/>
    <p:sldLayoutId id="2147483720" r:id="rId10"/>
    <p:sldLayoutId id="2147483721" r:id="rId11"/>
    <p:sldLayoutId id="2147483722" r:id="rId12"/>
  </p:sldLayoutIdLst>
  <p:transition spd="med">
    <p:random/>
  </p:transition>
  <p:hf sldNum="0"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Calibri" panose="020F05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Calibri" panose="020F05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Calibri" panose="020F05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Calibri" panose="020F0502020204030204" pitchFamily="34" charset="0"/>
        </a:defRPr>
      </a:lvl5pPr>
      <a:lvl6pPr marL="4572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Calibri" panose="020F0502020204030204" pitchFamily="34" charset="0"/>
        </a:defRPr>
      </a:lvl6pPr>
      <a:lvl7pPr marL="9144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Calibri" panose="020F0502020204030204" pitchFamily="34" charset="0"/>
        </a:defRPr>
      </a:lvl7pPr>
      <a:lvl8pPr marL="13716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Calibri" panose="020F0502020204030204" pitchFamily="34" charset="0"/>
        </a:defRPr>
      </a:lvl8pPr>
      <a:lvl9pPr marL="18288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Calibri" panose="020F0502020204030204" pitchFamily="34" charset="0"/>
        </a:defRPr>
      </a:lvl9pPr>
    </p:titleStyle>
    <p:bodyStyle>
      <a:lvl1pPr marL="290830" indent="-290830" algn="l" rtl="0" eaLnBrk="0" fontAlgn="base" hangingPunct="0">
        <a:lnSpc>
          <a:spcPct val="90000"/>
        </a:lnSpc>
        <a:spcBef>
          <a:spcPct val="50000"/>
        </a:spcBef>
        <a:spcAft>
          <a:spcPct val="0"/>
        </a:spcAft>
        <a:buClr>
          <a:srgbClr val="00A2BB"/>
        </a:buClr>
        <a:buFont typeface="Wingdings" panose="05000000000000000000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574675" indent="-170180" algn="l" rtl="0" eaLnBrk="0" fontAlgn="base" hangingPunct="0">
        <a:lnSpc>
          <a:spcPct val="90000"/>
        </a:lnSpc>
        <a:spcBef>
          <a:spcPct val="25000"/>
        </a:spcBef>
        <a:spcAft>
          <a:spcPct val="0"/>
        </a:spcAft>
        <a:buClr>
          <a:srgbClr val="00A2BB"/>
        </a:buClr>
        <a:buChar char="•"/>
        <a:defRPr sz="2000">
          <a:solidFill>
            <a:schemeClr val="tx1"/>
          </a:solidFill>
          <a:latin typeface="+mn-lt"/>
        </a:defRPr>
      </a:lvl2pPr>
      <a:lvl3pPr marL="863600" indent="-174625" algn="l" rtl="0" eaLnBrk="0" fontAlgn="base" hangingPunct="0">
        <a:lnSpc>
          <a:spcPct val="90000"/>
        </a:lnSpc>
        <a:spcBef>
          <a:spcPct val="10000"/>
        </a:spcBef>
        <a:spcAft>
          <a:spcPct val="0"/>
        </a:spcAft>
        <a:buClr>
          <a:srgbClr val="00A2BB"/>
        </a:buClr>
        <a:buFont typeface="Arial Narrow" pitchFamily="2" charset="0"/>
        <a:buChar char="–"/>
        <a:defRPr sz="2400">
          <a:solidFill>
            <a:schemeClr val="tx1"/>
          </a:solidFill>
          <a:latin typeface="+mn-lt"/>
        </a:defRPr>
      </a:lvl3pPr>
      <a:lvl4pPr marL="1206500" indent="-228600" algn="l" rtl="0" eaLnBrk="0" fontAlgn="base" hangingPunct="0">
        <a:lnSpc>
          <a:spcPct val="90000"/>
        </a:lnSpc>
        <a:spcBef>
          <a:spcPct val="10000"/>
        </a:spcBef>
        <a:spcAft>
          <a:spcPct val="0"/>
        </a:spcAft>
        <a:buClr>
          <a:srgbClr val="00A2BB"/>
        </a:buClr>
        <a:buFont typeface="Wingdings" panose="05000000000000000000" pitchFamily="2" charset="2"/>
        <a:buChar char="w"/>
        <a:defRPr sz="1600">
          <a:solidFill>
            <a:schemeClr val="tx1"/>
          </a:solidFill>
          <a:latin typeface="+mn-lt"/>
        </a:defRPr>
      </a:lvl4pPr>
      <a:lvl5pPr marL="1549400" indent="-228600" algn="l" rtl="0" eaLnBrk="0" fontAlgn="base" hangingPunct="0">
        <a:lnSpc>
          <a:spcPct val="90000"/>
        </a:lnSpc>
        <a:spcBef>
          <a:spcPct val="10000"/>
        </a:spcBef>
        <a:spcAft>
          <a:spcPct val="0"/>
        </a:spcAft>
        <a:buClr>
          <a:srgbClr val="00A2BB"/>
        </a:buClr>
        <a:buChar char="»"/>
        <a:defRPr sz="1600">
          <a:solidFill>
            <a:schemeClr val="tx1"/>
          </a:solidFill>
          <a:latin typeface="+mn-lt"/>
        </a:defRPr>
      </a:lvl5pPr>
      <a:lvl6pPr marL="2006600" indent="-228600" algn="l" rtl="0" eaLnBrk="0" fontAlgn="base" hangingPunct="0">
        <a:lnSpc>
          <a:spcPct val="90000"/>
        </a:lnSpc>
        <a:spcBef>
          <a:spcPct val="10000"/>
        </a:spcBef>
        <a:spcAft>
          <a:spcPct val="0"/>
        </a:spcAft>
        <a:buClr>
          <a:srgbClr val="00A2BB"/>
        </a:buClr>
        <a:buChar char="»"/>
        <a:defRPr sz="1600">
          <a:solidFill>
            <a:schemeClr val="tx1"/>
          </a:solidFill>
          <a:latin typeface="+mn-lt"/>
        </a:defRPr>
      </a:lvl6pPr>
      <a:lvl7pPr marL="2463800" indent="-228600" algn="l" rtl="0" eaLnBrk="0" fontAlgn="base" hangingPunct="0">
        <a:lnSpc>
          <a:spcPct val="90000"/>
        </a:lnSpc>
        <a:spcBef>
          <a:spcPct val="10000"/>
        </a:spcBef>
        <a:spcAft>
          <a:spcPct val="0"/>
        </a:spcAft>
        <a:buClr>
          <a:srgbClr val="00A2BB"/>
        </a:buClr>
        <a:buChar char="»"/>
        <a:defRPr sz="1600">
          <a:solidFill>
            <a:schemeClr val="tx1"/>
          </a:solidFill>
          <a:latin typeface="+mn-lt"/>
        </a:defRPr>
      </a:lvl7pPr>
      <a:lvl8pPr marL="2921000" indent="-228600" algn="l" rtl="0" eaLnBrk="0" fontAlgn="base" hangingPunct="0">
        <a:lnSpc>
          <a:spcPct val="90000"/>
        </a:lnSpc>
        <a:spcBef>
          <a:spcPct val="10000"/>
        </a:spcBef>
        <a:spcAft>
          <a:spcPct val="0"/>
        </a:spcAft>
        <a:buClr>
          <a:srgbClr val="00A2BB"/>
        </a:buClr>
        <a:buChar char="»"/>
        <a:defRPr sz="1600">
          <a:solidFill>
            <a:schemeClr val="tx1"/>
          </a:solidFill>
          <a:latin typeface="+mn-lt"/>
        </a:defRPr>
      </a:lvl8pPr>
      <a:lvl9pPr marL="3378200" indent="-228600" algn="l" rtl="0" eaLnBrk="0" fontAlgn="base" hangingPunct="0">
        <a:lnSpc>
          <a:spcPct val="90000"/>
        </a:lnSpc>
        <a:spcBef>
          <a:spcPct val="10000"/>
        </a:spcBef>
        <a:spcAft>
          <a:spcPct val="0"/>
        </a:spcAft>
        <a:buClr>
          <a:srgbClr val="00A2BB"/>
        </a:buClr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rotWithShape="0">
          <a:blip r:embed="rId1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3074" name="Rectangle 4"/>
          <p:cNvSpPr>
            <a:spLocks noGrp="1" noChangeAspect="1"/>
          </p:cNvSpPr>
          <p:nvPr>
            <p:ph type="body"/>
          </p:nvPr>
        </p:nvSpPr>
        <p:spPr>
          <a:xfrm>
            <a:off x="349250" y="1649413"/>
            <a:ext cx="8226425" cy="4524375"/>
          </a:xfrm>
          <a:prstGeom prst="rect">
            <a:avLst/>
          </a:prstGeom>
          <a:noFill/>
          <a:ln w="9525">
            <a:noFill/>
          </a:ln>
        </p:spPr>
        <p:txBody>
          <a:bodyPr anchor="t" anchorCtr="0"/>
          <a:p>
            <a:pPr lvl="0"/>
            <a:r>
              <a:rPr lang="en-US" altLang="zh-CN" dirty="0"/>
              <a:t>Click to edit Master text styles</a:t>
            </a:r>
            <a:endParaRPr lang="en-US" altLang="zh-CN" dirty="0"/>
          </a:p>
          <a:p>
            <a:pPr lvl="1"/>
            <a:r>
              <a:rPr lang="en-US" altLang="zh-CN" dirty="0"/>
              <a:t>Second level</a:t>
            </a:r>
            <a:endParaRPr lang="en-US" altLang="zh-CN" dirty="0"/>
          </a:p>
          <a:p>
            <a:pPr lvl="2"/>
            <a:r>
              <a:rPr lang="en-US" altLang="zh-CN" dirty="0"/>
              <a:t>Third level</a:t>
            </a:r>
            <a:endParaRPr lang="en-US" altLang="zh-CN" dirty="0"/>
          </a:p>
          <a:p>
            <a:pPr lvl="3"/>
            <a:r>
              <a:rPr lang="en-US" altLang="zh-CN" dirty="0"/>
              <a:t>Fourth level</a:t>
            </a:r>
            <a:endParaRPr lang="en-US" altLang="zh-CN" dirty="0"/>
          </a:p>
          <a:p>
            <a:pPr lvl="4"/>
            <a:r>
              <a:rPr lang="en-US" altLang="zh-CN" dirty="0"/>
              <a:t>Fifth level</a:t>
            </a:r>
            <a:endParaRPr lang="en-US" altLang="zh-CN" dirty="0"/>
          </a:p>
        </p:txBody>
      </p:sp>
      <p:sp>
        <p:nvSpPr>
          <p:cNvPr id="3075" name="Rectangle 6"/>
          <p:cNvSpPr>
            <a:spLocks noGrp="1"/>
          </p:cNvSpPr>
          <p:nvPr>
            <p:ph type="title"/>
          </p:nvPr>
        </p:nvSpPr>
        <p:spPr>
          <a:xfrm>
            <a:off x="349250" y="258763"/>
            <a:ext cx="8229600" cy="830262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p>
            <a:pPr lvl="0"/>
            <a:r>
              <a:rPr lang="en-US" altLang="zh-CN" dirty="0"/>
              <a:t>Click to edit Master title style</a:t>
            </a:r>
            <a:endParaRPr lang="en-US" altLang="zh-CN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4" r:id="rId1"/>
    <p:sldLayoutId id="2147483725" r:id="rId2"/>
    <p:sldLayoutId id="2147483726" r:id="rId3"/>
    <p:sldLayoutId id="2147483727" r:id="rId4"/>
    <p:sldLayoutId id="2147483728" r:id="rId5"/>
    <p:sldLayoutId id="2147483729" r:id="rId6"/>
    <p:sldLayoutId id="2147483730" r:id="rId7"/>
    <p:sldLayoutId id="2147483731" r:id="rId8"/>
    <p:sldLayoutId id="2147483732" r:id="rId9"/>
    <p:sldLayoutId id="2147483733" r:id="rId10"/>
    <p:sldLayoutId id="2147483734" r:id="rId11"/>
  </p:sldLayoutIdLst>
  <p:transition spd="med">
    <p:random/>
  </p:transition>
  <p:hf sldNum="0"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Calibri" panose="020F05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Calibri" panose="020F05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Calibri" panose="020F05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Calibri" panose="020F0502020204030204" pitchFamily="34" charset="0"/>
        </a:defRPr>
      </a:lvl5pPr>
      <a:lvl6pPr marL="4572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Calibri" panose="020F0502020204030204" pitchFamily="34" charset="0"/>
        </a:defRPr>
      </a:lvl6pPr>
      <a:lvl7pPr marL="9144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Calibri" panose="020F0502020204030204" pitchFamily="34" charset="0"/>
        </a:defRPr>
      </a:lvl7pPr>
      <a:lvl8pPr marL="13716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Calibri" panose="020F0502020204030204" pitchFamily="34" charset="0"/>
        </a:defRPr>
      </a:lvl8pPr>
      <a:lvl9pPr marL="18288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Calibri" panose="020F0502020204030204" pitchFamily="34" charset="0"/>
        </a:defRPr>
      </a:lvl9pPr>
    </p:titleStyle>
    <p:bodyStyle>
      <a:lvl1pPr marL="290830" indent="-290830" algn="l" rtl="0" eaLnBrk="0" fontAlgn="base" hangingPunct="0">
        <a:lnSpc>
          <a:spcPct val="90000"/>
        </a:lnSpc>
        <a:spcBef>
          <a:spcPct val="50000"/>
        </a:spcBef>
        <a:spcAft>
          <a:spcPct val="0"/>
        </a:spcAft>
        <a:buClr>
          <a:srgbClr val="00A2BB"/>
        </a:buClr>
        <a:buFont typeface="Wingdings" panose="05000000000000000000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574675" indent="-170180" algn="l" rtl="0" eaLnBrk="0" fontAlgn="base" hangingPunct="0">
        <a:lnSpc>
          <a:spcPct val="90000"/>
        </a:lnSpc>
        <a:spcBef>
          <a:spcPct val="25000"/>
        </a:spcBef>
        <a:spcAft>
          <a:spcPct val="0"/>
        </a:spcAft>
        <a:buClr>
          <a:srgbClr val="00A2BB"/>
        </a:buClr>
        <a:buChar char="•"/>
        <a:defRPr sz="2000">
          <a:solidFill>
            <a:schemeClr val="tx1"/>
          </a:solidFill>
          <a:latin typeface="+mn-lt"/>
        </a:defRPr>
      </a:lvl2pPr>
      <a:lvl3pPr marL="863600" indent="-174625" algn="l" rtl="0" eaLnBrk="0" fontAlgn="base" hangingPunct="0">
        <a:lnSpc>
          <a:spcPct val="90000"/>
        </a:lnSpc>
        <a:spcBef>
          <a:spcPct val="10000"/>
        </a:spcBef>
        <a:spcAft>
          <a:spcPct val="0"/>
        </a:spcAft>
        <a:buClr>
          <a:srgbClr val="00A2BB"/>
        </a:buClr>
        <a:buFont typeface="Arial Narrow" pitchFamily="2" charset="0"/>
        <a:buChar char="–"/>
        <a:defRPr sz="2400">
          <a:solidFill>
            <a:schemeClr val="tx1"/>
          </a:solidFill>
          <a:latin typeface="+mn-lt"/>
        </a:defRPr>
      </a:lvl3pPr>
      <a:lvl4pPr marL="1206500" indent="-228600" algn="l" rtl="0" eaLnBrk="0" fontAlgn="base" hangingPunct="0">
        <a:lnSpc>
          <a:spcPct val="90000"/>
        </a:lnSpc>
        <a:spcBef>
          <a:spcPct val="10000"/>
        </a:spcBef>
        <a:spcAft>
          <a:spcPct val="0"/>
        </a:spcAft>
        <a:buClr>
          <a:srgbClr val="00A2BB"/>
        </a:buClr>
        <a:buFont typeface="Wingdings" panose="05000000000000000000" pitchFamily="2" charset="2"/>
        <a:buChar char="w"/>
        <a:defRPr sz="1600">
          <a:solidFill>
            <a:schemeClr val="tx1"/>
          </a:solidFill>
          <a:latin typeface="+mn-lt"/>
        </a:defRPr>
      </a:lvl4pPr>
      <a:lvl5pPr marL="1549400" indent="-228600" algn="l" rtl="0" eaLnBrk="0" fontAlgn="base" hangingPunct="0">
        <a:lnSpc>
          <a:spcPct val="90000"/>
        </a:lnSpc>
        <a:spcBef>
          <a:spcPct val="10000"/>
        </a:spcBef>
        <a:spcAft>
          <a:spcPct val="0"/>
        </a:spcAft>
        <a:buClr>
          <a:srgbClr val="00A2BB"/>
        </a:buClr>
        <a:buChar char="»"/>
        <a:defRPr sz="1600">
          <a:solidFill>
            <a:schemeClr val="tx1"/>
          </a:solidFill>
          <a:latin typeface="+mn-lt"/>
        </a:defRPr>
      </a:lvl5pPr>
      <a:lvl6pPr marL="2006600" indent="-228600" algn="l" rtl="0" eaLnBrk="0" fontAlgn="base" hangingPunct="0">
        <a:lnSpc>
          <a:spcPct val="90000"/>
        </a:lnSpc>
        <a:spcBef>
          <a:spcPct val="10000"/>
        </a:spcBef>
        <a:spcAft>
          <a:spcPct val="0"/>
        </a:spcAft>
        <a:buClr>
          <a:srgbClr val="00A2BB"/>
        </a:buClr>
        <a:buChar char="»"/>
        <a:defRPr sz="1600">
          <a:solidFill>
            <a:schemeClr val="tx1"/>
          </a:solidFill>
          <a:latin typeface="+mn-lt"/>
        </a:defRPr>
      </a:lvl6pPr>
      <a:lvl7pPr marL="2463800" indent="-228600" algn="l" rtl="0" eaLnBrk="0" fontAlgn="base" hangingPunct="0">
        <a:lnSpc>
          <a:spcPct val="90000"/>
        </a:lnSpc>
        <a:spcBef>
          <a:spcPct val="10000"/>
        </a:spcBef>
        <a:spcAft>
          <a:spcPct val="0"/>
        </a:spcAft>
        <a:buClr>
          <a:srgbClr val="00A2BB"/>
        </a:buClr>
        <a:buChar char="»"/>
        <a:defRPr sz="1600">
          <a:solidFill>
            <a:schemeClr val="tx1"/>
          </a:solidFill>
          <a:latin typeface="+mn-lt"/>
        </a:defRPr>
      </a:lvl7pPr>
      <a:lvl8pPr marL="2921000" indent="-228600" algn="l" rtl="0" eaLnBrk="0" fontAlgn="base" hangingPunct="0">
        <a:lnSpc>
          <a:spcPct val="90000"/>
        </a:lnSpc>
        <a:spcBef>
          <a:spcPct val="10000"/>
        </a:spcBef>
        <a:spcAft>
          <a:spcPct val="0"/>
        </a:spcAft>
        <a:buClr>
          <a:srgbClr val="00A2BB"/>
        </a:buClr>
        <a:buChar char="»"/>
        <a:defRPr sz="1600">
          <a:solidFill>
            <a:schemeClr val="tx1"/>
          </a:solidFill>
          <a:latin typeface="+mn-lt"/>
        </a:defRPr>
      </a:lvl8pPr>
      <a:lvl9pPr marL="3378200" indent="-228600" algn="l" rtl="0" eaLnBrk="0" fontAlgn="base" hangingPunct="0">
        <a:lnSpc>
          <a:spcPct val="90000"/>
        </a:lnSpc>
        <a:spcBef>
          <a:spcPct val="10000"/>
        </a:spcBef>
        <a:spcAft>
          <a:spcPct val="0"/>
        </a:spcAft>
        <a:buClr>
          <a:srgbClr val="00A2BB"/>
        </a:buClr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4" Type="http://schemas.openxmlformats.org/officeDocument/2006/relationships/vmlDrawing" Target="../drawings/vmlDrawing1.vml"/><Relationship Id="rId3" Type="http://schemas.openxmlformats.org/officeDocument/2006/relationships/slideLayout" Target="../slideLayouts/slideLayout30.xml"/><Relationship Id="rId2" Type="http://schemas.openxmlformats.org/officeDocument/2006/relationships/image" Target="../media/image8.wmf"/><Relationship Id="rId1" Type="http://schemas.openxmlformats.org/officeDocument/2006/relationships/oleObject" Target="../embeddings/oleObject1.bin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9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7169" name="Rectangle 2"/>
          <p:cNvSpPr>
            <a:spLocks noGrp="1"/>
          </p:cNvSpPr>
          <p:nvPr>
            <p:ph type="ctrTitle"/>
          </p:nvPr>
        </p:nvSpPr>
        <p:spPr>
          <a:xfrm>
            <a:off x="476250" y="2906713"/>
            <a:ext cx="7924800" cy="1216025"/>
          </a:xfrm>
        </p:spPr>
        <p:txBody>
          <a:bodyPr vert="horz" wrap="square" lIns="91440" tIns="45720" rIns="91440" bIns="45720" anchor="ctr" anchorCtr="0"/>
          <a:lstStyle>
            <a:lvl1pPr lvl="0">
              <a:buClrTx/>
              <a:buSzTx/>
              <a:buFontTx/>
              <a:defRPr/>
            </a:lvl1pPr>
          </a:lstStyle>
          <a:p>
            <a:pPr lvl="0" algn="ctr" eaLnBrk="1" hangingPunct="1"/>
            <a:r>
              <a:rPr lang="zh-CN" altLang="zh-CN" sz="4800" dirty="0">
                <a:solidFill>
                  <a:schemeClr val="hlink"/>
                </a:solidFill>
                <a:ea typeface="宋体" panose="02010600030101010101" pitchFamily="2" charset="-122"/>
              </a:rPr>
              <a:t>　　　科学育儿知识讲座</a:t>
            </a:r>
            <a:endParaRPr lang="zh-CN" altLang="zh-CN" sz="4800" dirty="0">
              <a:solidFill>
                <a:schemeClr val="hlink"/>
              </a:solidFill>
              <a:ea typeface="宋体" panose="02010600030101010101" pitchFamily="2" charset="-122"/>
            </a:endParaRPr>
          </a:p>
        </p:txBody>
      </p:sp>
      <p:sp>
        <p:nvSpPr>
          <p:cNvPr id="7170" name="Rectangle 3"/>
          <p:cNvSpPr>
            <a:spLocks noGrp="1"/>
          </p:cNvSpPr>
          <p:nvPr>
            <p:ph type="subTitle"/>
          </p:nvPr>
        </p:nvSpPr>
        <p:spPr>
          <a:xfrm>
            <a:off x="2039938" y="4527550"/>
            <a:ext cx="5951537" cy="1460500"/>
          </a:xfrm>
        </p:spPr>
        <p:txBody>
          <a:bodyPr vert="horz" wrap="square" lIns="91440" tIns="45720" rIns="91440" bIns="45720" anchor="t" anchorCtr="0"/>
          <a:lstStyle>
            <a:lvl1pPr marL="0" lvl="0" indent="0" algn="ctr">
              <a:buClr>
                <a:srgbClr val="00A2BB"/>
              </a:buClr>
              <a:buSzTx/>
              <a:buFont typeface="Wingdings" panose="05000000000000000000" pitchFamily="2" charset="2"/>
              <a:defRPr/>
            </a:lvl1pPr>
            <a:lvl2pPr marL="457200" lvl="1" indent="-52070" algn="ctr">
              <a:buClr>
                <a:srgbClr val="00A2BB"/>
              </a:buClr>
              <a:buSzTx/>
              <a:buFontTx/>
              <a:defRPr/>
            </a:lvl2pPr>
            <a:lvl3pPr marL="914400" lvl="2" indent="-225425" algn="ctr">
              <a:buClr>
                <a:srgbClr val="00A2BB"/>
              </a:buClr>
              <a:buSzTx/>
              <a:buFont typeface="Arial Narrow" pitchFamily="2" charset="0"/>
              <a:defRPr/>
            </a:lvl3pPr>
            <a:lvl4pPr marL="1371600" lvl="3" indent="-393700" algn="ctr">
              <a:buClr>
                <a:srgbClr val="00A2BB"/>
              </a:buClr>
              <a:buSzTx/>
              <a:buFont typeface="Wingdings" panose="05000000000000000000" pitchFamily="2" charset="2"/>
              <a:defRPr/>
            </a:lvl4pPr>
            <a:lvl5pPr marL="1828800" lvl="4" indent="-508000" algn="ctr">
              <a:buClr>
                <a:srgbClr val="00A2BB"/>
              </a:buClr>
              <a:buSzTx/>
              <a:buFontTx/>
              <a:defRPr/>
            </a:lvl5pPr>
          </a:lstStyle>
          <a:p>
            <a:pPr marL="0" lvl="0" indent="0" algn="ctr">
              <a:buClr>
                <a:srgbClr val="00A2BB"/>
              </a:buClr>
              <a:buNone/>
            </a:pPr>
            <a:r>
              <a:rPr lang="zh-CN" altLang="en-US" sz="3200" dirty="0">
                <a:ea typeface="宋体" panose="02010600030101010101" pitchFamily="2" charset="-122"/>
              </a:rPr>
              <a:t>仓埠中心卫生院妇幼保健科</a:t>
            </a:r>
            <a:endParaRPr lang="zh-CN" altLang="en-US" sz="3200" dirty="0">
              <a:ea typeface="宋体" panose="02010600030101010101" pitchFamily="2" charset="-122"/>
            </a:endParaRPr>
          </a:p>
          <a:p>
            <a:pPr marL="0" lvl="0" indent="0" algn="ctr">
              <a:buClr>
                <a:srgbClr val="00A2BB"/>
              </a:buClr>
              <a:buNone/>
            </a:pPr>
            <a:r>
              <a:rPr lang="zh-CN" altLang="en-US" sz="3200" b="1" dirty="0">
                <a:latin typeface="Times New Roman" panose="02020603050405020304" pitchFamily="18" charset="0"/>
                <a:ea typeface="黑体" panose="02010609060101010101" pitchFamily="49" charset="-122"/>
                <a:sym typeface="Symbol" panose="05050102010706020507" pitchFamily="18" charset="2"/>
              </a:rPr>
              <a:t>李珍宏</a:t>
            </a:r>
            <a:endParaRPr lang="zh-CN" altLang="en-US" sz="3200" b="1" dirty="0">
              <a:latin typeface="Times New Roman" panose="02020603050405020304" pitchFamily="18" charset="0"/>
              <a:ea typeface="黑体" panose="02010609060101010101" pitchFamily="49" charset="-122"/>
              <a:sym typeface="Symbol" panose="05050102010706020507" pitchFamily="18" charset="2"/>
            </a:endParaRPr>
          </a:p>
        </p:txBody>
      </p:sp>
      <p:graphicFrame>
        <p:nvGraphicFramePr>
          <p:cNvPr id="7171" name="Object 4"/>
          <p:cNvGraphicFramePr/>
          <p:nvPr/>
        </p:nvGraphicFramePr>
        <p:xfrm>
          <a:off x="0" y="0"/>
          <a:ext cx="1830388" cy="1797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6" name="" r:id="rId1" imgW="2146300" imgH="2047875" progId="CorelDRAW.Graphic.9">
                  <p:embed/>
                </p:oleObj>
              </mc:Choice>
              <mc:Fallback>
                <p:oleObj name="" r:id="rId1" imgW="2146300" imgH="2047875" progId="CorelDRAW.Graphic.9">
                  <p:embed/>
                  <p:pic>
                    <p:nvPicPr>
                      <p:cNvPr id="0" name="图片 3075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0" y="0"/>
                        <a:ext cx="1830388" cy="179705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med">
    <p:random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241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 wrap="square" lIns="91440" tIns="45720" rIns="91440" bIns="45720" anchor="b" anchorCtr="0"/>
          <a:lstStyle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2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2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2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2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2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5pPr>
          </a:lstStyle>
          <a:p>
            <a:pPr lvl="0" algn="r" eaLnBrk="0" hangingPunct="0">
              <a:buSzTx/>
            </a:pPr>
            <a:fld id="{9A0DB2DC-4C9A-4742-B13C-FB6460FD3503}" type="slidenum">
              <a:rPr lang="en-US" altLang="zh-CN" sz="1400" dirty="0">
                <a:ea typeface="MS PGothic" panose="020B0600070205080204" pitchFamily="34" charset="-128"/>
              </a:rPr>
            </a:fld>
            <a:endParaRPr lang="en-US" altLang="zh-CN" sz="1400" dirty="0">
              <a:ea typeface="MS PGothic" panose="020B0600070205080204" pitchFamily="34" charset="-128"/>
            </a:endParaRPr>
          </a:p>
        </p:txBody>
      </p:sp>
      <p:sp>
        <p:nvSpPr>
          <p:cNvPr id="10242" name="Rectangle 2"/>
          <p:cNvSpPr>
            <a:spLocks noGrp="1"/>
          </p:cNvSpPr>
          <p:nvPr>
            <p:ph type="title"/>
          </p:nvPr>
        </p:nvSpPr>
        <p:spPr/>
        <p:txBody>
          <a:bodyPr vert="horz" wrap="square" lIns="91440" tIns="45720" rIns="91440" bIns="45720" anchor="ctr" anchorCtr="0"/>
          <a:p>
            <a:pPr algn="ctr"/>
            <a:r>
              <a:rPr lang="zh-CN" altLang="en-US" sz="4000" dirty="0">
                <a:latin typeface="宋体" panose="02010600030101010101" pitchFamily="2" charset="-122"/>
                <a:ea typeface="宋体" panose="02010600030101010101" pitchFamily="2" charset="-122"/>
              </a:rPr>
              <a:t>科学育儿　助力儿童健康成长</a:t>
            </a:r>
            <a:endParaRPr lang="zh-CN" altLang="en-US" sz="4000" dirty="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10243" name="Rectangle 3"/>
          <p:cNvSpPr>
            <a:spLocks noGrp="1" noChangeAspect="1"/>
          </p:cNvSpPr>
          <p:nvPr>
            <p:ph idx="1"/>
          </p:nvPr>
        </p:nvSpPr>
        <p:spPr>
          <a:xfrm>
            <a:off x="226060" y="1649730"/>
            <a:ext cx="8917305" cy="4524375"/>
          </a:xfrm>
        </p:spPr>
        <p:txBody>
          <a:bodyPr vert="horz" wrap="square" lIns="91440" tIns="45720" rIns="91440" bIns="45720" anchor="t" anchorCtr="0"/>
          <a:p>
            <a:r>
              <a:rPr lang="zh-CN" altLang="en-US" dirty="0">
                <a:latin typeface="宋体" panose="02010600030101010101" pitchFamily="2" charset="-122"/>
                <a:ea typeface="宋体" panose="02010600030101010101" pitchFamily="2" charset="-122"/>
              </a:rPr>
              <a:t>家是社会基本组成单位，是儿童健康成长的第一场所，父母对孩子的身体健康及心理健康起着关键性的作用！</a:t>
            </a:r>
            <a:endParaRPr lang="zh-CN" altLang="en-US" dirty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r>
              <a:rPr lang="zh-CN" altLang="en-US" dirty="0">
                <a:latin typeface="宋体" panose="02010600030101010101" pitchFamily="2" charset="-122"/>
                <a:ea typeface="宋体" panose="02010600030101010101" pitchFamily="2" charset="-122"/>
              </a:rPr>
              <a:t>面对养育子女的重任，</a:t>
            </a:r>
            <a:r>
              <a:rPr lang="zh-CN" altLang="en-US" dirty="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在孩子的成长过程中，我们需要全面深入了解和关注！</a:t>
            </a:r>
            <a:endParaRPr lang="zh-CN" altLang="en-US" dirty="0">
              <a:latin typeface="宋体" panose="02010600030101010101" pitchFamily="2" charset="-122"/>
              <a:ea typeface="宋体" panose="02010600030101010101" pitchFamily="2" charset="-122"/>
              <a:sym typeface="+mn-ea"/>
            </a:endParaRPr>
          </a:p>
          <a:p>
            <a:r>
              <a:rPr lang="zh-CN" altLang="en-US" dirty="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作为家长，</a:t>
            </a:r>
            <a:r>
              <a:rPr lang="zh-CN" altLang="en-US" dirty="0">
                <a:latin typeface="宋体" panose="02010600030101010101" pitchFamily="2" charset="-122"/>
                <a:ea typeface="宋体" panose="02010600030101010101" pitchFamily="2" charset="-122"/>
              </a:rPr>
              <a:t>不仅需要我们付出极大的耐心和努力，更需要我们掌握科学、合理、有效的教育方法和技巧，为</a:t>
            </a:r>
            <a:r>
              <a:rPr lang="zh-CN" altLang="en-US" dirty="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提高了家长育儿水平，</a:t>
            </a:r>
            <a:r>
              <a:rPr lang="zh-CN" altLang="en-US" dirty="0">
                <a:latin typeface="宋体" panose="02010600030101010101" pitchFamily="2" charset="-122"/>
                <a:ea typeface="宋体" panose="02010600030101010101" pitchFamily="2" charset="-122"/>
              </a:rPr>
              <a:t>助推儿童健康成长，让我们走近孩子，陪伴孩子一起成长吧！</a:t>
            </a:r>
            <a:endParaRPr lang="zh-CN" altLang="en-US" dirty="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</p:spTree>
  </p:cSld>
  <p:clrMapOvr>
    <a:masterClrMapping/>
  </p:clrMapOvr>
  <p:transition spd="med">
    <p:random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241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 wrap="square" lIns="91440" tIns="45720" rIns="91440" bIns="45720" anchor="b" anchorCtr="0"/>
          <a:lstStyle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2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2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2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2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2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5pPr>
          </a:lstStyle>
          <a:p>
            <a:pPr lvl="0" algn="r" eaLnBrk="0" hangingPunct="0">
              <a:buSzTx/>
            </a:pPr>
            <a:fld id="{9A0DB2DC-4C9A-4742-B13C-FB6460FD3503}" type="slidenum">
              <a:rPr lang="en-US" altLang="zh-CN" sz="1400" dirty="0">
                <a:ea typeface="MS PGothic" panose="020B0600070205080204" pitchFamily="34" charset="-128"/>
              </a:rPr>
            </a:fld>
            <a:endParaRPr lang="en-US" altLang="zh-CN" sz="1400" dirty="0">
              <a:ea typeface="MS PGothic" panose="020B0600070205080204" pitchFamily="34" charset="-128"/>
            </a:endParaRPr>
          </a:p>
        </p:txBody>
      </p:sp>
      <p:sp>
        <p:nvSpPr>
          <p:cNvPr id="10242" name="Rectangle 2"/>
          <p:cNvSpPr>
            <a:spLocks noGrp="1"/>
          </p:cNvSpPr>
          <p:nvPr>
            <p:ph type="title"/>
          </p:nvPr>
        </p:nvSpPr>
        <p:spPr/>
        <p:txBody>
          <a:bodyPr vert="horz" wrap="square" lIns="91440" tIns="45720" rIns="91440" bIns="45720" anchor="ctr" anchorCtr="0"/>
          <a:p>
            <a:pPr algn="ctr"/>
            <a:r>
              <a:rPr lang="zh-CN" altLang="en-US" sz="4000" dirty="0">
                <a:latin typeface="宋体" panose="02010600030101010101" pitchFamily="2" charset="-122"/>
                <a:ea typeface="宋体" panose="02010600030101010101" pitchFamily="2" charset="-122"/>
              </a:rPr>
              <a:t>儿童健康成长四大因素</a:t>
            </a:r>
            <a:endParaRPr lang="zh-CN" altLang="en-US" sz="4000" dirty="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10243" name="Rectangle 3"/>
          <p:cNvSpPr>
            <a:spLocks noGrp="1" noChangeAspect="1"/>
          </p:cNvSpPr>
          <p:nvPr>
            <p:ph idx="1"/>
          </p:nvPr>
        </p:nvSpPr>
        <p:spPr>
          <a:xfrm>
            <a:off x="0" y="1649730"/>
            <a:ext cx="9144000" cy="4524375"/>
          </a:xfrm>
        </p:spPr>
        <p:txBody>
          <a:bodyPr vert="horz" wrap="square" lIns="91440" tIns="45720" rIns="91440" bIns="45720" anchor="t" anchorCtr="0"/>
          <a:p>
            <a:pPr algn="l">
              <a:buSzTx/>
            </a:pP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</a:rPr>
              <a:t>一、儿童的合理喂养</a:t>
            </a:r>
            <a:endParaRPr lang="zh-CN" altLang="en-US" sz="2400" dirty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algn="l">
              <a:buSzTx/>
            </a:pP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</a:rPr>
              <a:t>二、如何促进儿童智力的发育：</a:t>
            </a:r>
            <a:endParaRPr lang="zh-CN" altLang="en-US" sz="2400" dirty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algn="l">
              <a:buSzTx/>
            </a:pP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</a:rPr>
              <a:t>三、患病儿童的家庭护理</a:t>
            </a:r>
            <a:endParaRPr lang="zh-CN" altLang="en-US" sz="2400" dirty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algn="l">
              <a:buSzTx/>
            </a:pP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</a:rPr>
              <a:t>四、影响儿童身心的家庭因</a:t>
            </a:r>
            <a:r>
              <a:rPr lang="zh-CN" altLang="en-US" sz="3200" dirty="0">
                <a:latin typeface="宋体" panose="02010600030101010101" pitchFamily="2" charset="-122"/>
                <a:ea typeface="宋体" panose="02010600030101010101" pitchFamily="2" charset="-122"/>
              </a:rPr>
              <a:t>素</a:t>
            </a:r>
            <a:endParaRPr lang="zh-CN" altLang="en-US" sz="3200" dirty="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</p:spTree>
  </p:cSld>
  <p:clrMapOvr>
    <a:masterClrMapping/>
  </p:clrMapOvr>
  <p:transition spd="med">
    <p:random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8193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 wrap="square" lIns="91440" tIns="45720" rIns="91440" bIns="45720" anchor="b" anchorCtr="0"/>
          <a:lstStyle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2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2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2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2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2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5pPr>
          </a:lstStyle>
          <a:p>
            <a:pPr lvl="0" algn="r" eaLnBrk="0" hangingPunct="0">
              <a:buSzTx/>
            </a:pPr>
            <a:fld id="{9A0DB2DC-4C9A-4742-B13C-FB6460FD3503}" type="slidenum">
              <a:rPr lang="en-US" altLang="zh-CN" sz="1400" dirty="0">
                <a:ea typeface="MS PGothic" panose="020B0600070205080204" pitchFamily="34" charset="-128"/>
              </a:rPr>
            </a:fld>
            <a:endParaRPr lang="en-US" altLang="zh-CN" sz="1400" dirty="0">
              <a:ea typeface="MS PGothic" panose="020B0600070205080204" pitchFamily="34" charset="-128"/>
            </a:endParaRPr>
          </a:p>
        </p:txBody>
      </p:sp>
      <p:sp>
        <p:nvSpPr>
          <p:cNvPr id="8194" name="Rectangle 2"/>
          <p:cNvSpPr>
            <a:spLocks noGrp="1"/>
          </p:cNvSpPr>
          <p:nvPr>
            <p:ph type="title"/>
          </p:nvPr>
        </p:nvSpPr>
        <p:spPr/>
        <p:txBody>
          <a:bodyPr vert="horz" wrap="square" lIns="91440" tIns="45720" rIns="91440" bIns="45720" anchor="ctr" anchorCtr="0"/>
          <a:p>
            <a:pPr algn="ctr"/>
            <a:r>
              <a:rPr lang="zh-CN" altLang="en-US" sz="4800" dirty="0">
                <a:ea typeface="宋体" panose="02010600030101010101" pitchFamily="2" charset="-122"/>
              </a:rPr>
              <a:t>儿童的合理喂养</a:t>
            </a:r>
            <a:endParaRPr lang="zh-CN" altLang="en-US" sz="4800" dirty="0">
              <a:ea typeface="宋体" panose="02010600030101010101" pitchFamily="2" charset="-122"/>
            </a:endParaRPr>
          </a:p>
        </p:txBody>
      </p:sp>
      <p:sp>
        <p:nvSpPr>
          <p:cNvPr id="8195" name="Rectangle 3"/>
          <p:cNvSpPr>
            <a:spLocks noGrp="1" noChangeAspect="1"/>
          </p:cNvSpPr>
          <p:nvPr>
            <p:ph idx="1"/>
          </p:nvPr>
        </p:nvSpPr>
        <p:spPr>
          <a:xfrm>
            <a:off x="100330" y="1459230"/>
            <a:ext cx="8936355" cy="4714875"/>
          </a:xfrm>
        </p:spPr>
        <p:txBody>
          <a:bodyPr vert="horz" wrap="square" lIns="91440" tIns="45720" rIns="91440" bIns="45720" anchor="t" anchorCtr="0"/>
          <a:p>
            <a:pPr algn="l">
              <a:buSzTx/>
            </a:pP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</a:rPr>
              <a:t>饮食充分，孩子处于生长发育比较快速的阶段，保证孩子充足蛋白质的摄入。</a:t>
            </a:r>
            <a:endParaRPr lang="zh-CN" altLang="en-US" sz="2400" dirty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algn="l">
              <a:buSzTx/>
            </a:pP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</a:rPr>
              <a:t>饮食多样，不要过于单一。</a:t>
            </a:r>
            <a:endParaRPr lang="zh-CN" altLang="en-US" sz="2400" dirty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algn="l">
              <a:buSzTx/>
            </a:pP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</a:rPr>
              <a:t>饮食要符合年龄段，不同年龄段对于饮食的要求不同。</a:t>
            </a:r>
            <a:endParaRPr lang="zh-CN" altLang="en-US" sz="2400" dirty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algn="l">
              <a:buSzTx/>
            </a:pP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</a:rPr>
              <a:t>饮食要遵循少量多餐，促进消化的原则</a:t>
            </a:r>
            <a:r>
              <a:rPr lang="zh-CN" altLang="en-US" sz="3600" dirty="0">
                <a:solidFill>
                  <a:srgbClr val="FF3399"/>
                </a:solidFill>
                <a:ea typeface="宋体" panose="02010600030101010101" pitchFamily="2" charset="-122"/>
              </a:rPr>
              <a:t>。</a:t>
            </a:r>
            <a:endParaRPr lang="zh-CN" altLang="en-US" sz="3600" dirty="0">
              <a:solidFill>
                <a:srgbClr val="FF3399"/>
              </a:solidFill>
              <a:ea typeface="宋体" panose="02010600030101010101" pitchFamily="2" charset="-122"/>
            </a:endParaRPr>
          </a:p>
        </p:txBody>
      </p:sp>
    </p:spTree>
  </p:cSld>
  <p:clrMapOvr>
    <a:masterClrMapping/>
  </p:clrMapOvr>
  <p:transition spd="med">
    <p:random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9217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 wrap="square" lIns="91440" tIns="45720" rIns="91440" bIns="45720" anchor="b" anchorCtr="0"/>
          <a:lstStyle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2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2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2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2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2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5pPr>
          </a:lstStyle>
          <a:p>
            <a:pPr lvl="0" algn="r" eaLnBrk="0" hangingPunct="0">
              <a:buSzTx/>
            </a:pPr>
            <a:fld id="{9A0DB2DC-4C9A-4742-B13C-FB6460FD3503}" type="slidenum">
              <a:rPr lang="en-US" altLang="zh-CN" sz="1400" dirty="0">
                <a:ea typeface="MS PGothic" panose="020B0600070205080204" pitchFamily="34" charset="-128"/>
              </a:rPr>
            </a:fld>
            <a:endParaRPr lang="en-US" altLang="zh-CN" sz="1400" dirty="0">
              <a:ea typeface="MS PGothic" panose="020B0600070205080204" pitchFamily="34" charset="-128"/>
            </a:endParaRPr>
          </a:p>
        </p:txBody>
      </p:sp>
      <p:sp>
        <p:nvSpPr>
          <p:cNvPr id="9218" name="Rectangle 2"/>
          <p:cNvSpPr>
            <a:spLocks noGrp="1"/>
          </p:cNvSpPr>
          <p:nvPr>
            <p:ph type="title"/>
          </p:nvPr>
        </p:nvSpPr>
        <p:spPr/>
        <p:txBody>
          <a:bodyPr vert="horz" wrap="square" lIns="91440" tIns="45720" rIns="91440" bIns="45720" anchor="ctr" anchorCtr="0"/>
          <a:p>
            <a:pPr algn="ctr"/>
            <a:r>
              <a:rPr lang="zh-CN" altLang="en-US" sz="4400" dirty="0">
                <a:ea typeface="宋体" panose="02010600030101010101" pitchFamily="2" charset="-122"/>
              </a:rPr>
              <a:t>如何促进儿童智力的发育</a:t>
            </a:r>
            <a:endParaRPr lang="zh-CN" altLang="en-US" sz="4400" dirty="0">
              <a:ea typeface="宋体" panose="02010600030101010101" pitchFamily="2" charset="-122"/>
            </a:endParaRPr>
          </a:p>
        </p:txBody>
      </p:sp>
      <p:sp>
        <p:nvSpPr>
          <p:cNvPr id="9219" name="Rectangle 3"/>
          <p:cNvSpPr>
            <a:spLocks noGrp="1" noChangeAspect="1"/>
          </p:cNvSpPr>
          <p:nvPr>
            <p:ph idx="1"/>
            <p:custDataLst>
              <p:tags r:id="rId1"/>
            </p:custDataLst>
          </p:nvPr>
        </p:nvSpPr>
        <p:spPr>
          <a:xfrm>
            <a:off x="635" y="1503045"/>
            <a:ext cx="9143365" cy="4388485"/>
          </a:xfrm>
        </p:spPr>
        <p:txBody>
          <a:bodyPr vert="horz" wrap="square" lIns="91440" tIns="45720" rIns="91440" bIns="45720" anchor="t" anchorCtr="0"/>
          <a:p>
            <a:pPr algn="l">
              <a:lnSpc>
                <a:spcPct val="90000"/>
              </a:lnSpc>
              <a:buSzTx/>
            </a:pPr>
            <a:r>
              <a:rPr lang="zh-CN" altLang="en-US" dirty="0">
                <a:ea typeface="宋体" panose="02010600030101010101" pitchFamily="2" charset="-122"/>
              </a:rPr>
              <a:t>要</a:t>
            </a:r>
            <a:r>
              <a:rPr lang="zh-CN" altLang="en-US" dirty="0">
                <a:latin typeface="宋体" panose="02010600030101010101" pitchFamily="2" charset="-122"/>
                <a:ea typeface="宋体" panose="02010600030101010101" pitchFamily="2" charset="-122"/>
              </a:rPr>
              <a:t>促进儿童感知发育。要给予孩子多一些刺激，这样才能促进孩子感知学的发育。</a:t>
            </a:r>
            <a:endParaRPr lang="zh-CN" altLang="en-US" dirty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algn="l">
              <a:lnSpc>
                <a:spcPct val="90000"/>
              </a:lnSpc>
              <a:buSzTx/>
            </a:pPr>
            <a:r>
              <a:rPr lang="zh-CN" altLang="en-US" dirty="0">
                <a:latin typeface="宋体" panose="02010600030101010101" pitchFamily="2" charset="-122"/>
                <a:ea typeface="宋体" panose="02010600030101010101" pitchFamily="2" charset="-122"/>
              </a:rPr>
              <a:t>要养成良好饮食习惯和生活习惯。</a:t>
            </a:r>
            <a:r>
              <a:rPr lang="zh-CN" altLang="en-US" dirty="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饮食均衡很重要，</a:t>
            </a:r>
            <a:r>
              <a:rPr lang="zh-CN" altLang="en-US" dirty="0">
                <a:latin typeface="宋体" panose="02010600030101010101" pitchFamily="2" charset="-122"/>
                <a:ea typeface="宋体" panose="02010600030101010101" pitchFamily="2" charset="-122"/>
              </a:rPr>
              <a:t>避免偏食，节制零食，按时进食，提倡“</a:t>
            </a:r>
            <a:r>
              <a:rPr lang="zh-CN" altLang="en-US" dirty="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三分饥</a:t>
            </a:r>
            <a:r>
              <a:rPr lang="zh-CN" altLang="en-US" dirty="0">
                <a:latin typeface="宋体" panose="02010600030101010101" pitchFamily="2" charset="-122"/>
                <a:ea typeface="宋体" panose="02010600030101010101" pitchFamily="2" charset="-122"/>
              </a:rPr>
              <a:t>”，防止乳食无度；生活上要养成良好的作息习惯，保证充足的睡眠时间，良好的饮食和生活习惯是孩子健康成长的基石！</a:t>
            </a:r>
            <a:endParaRPr lang="zh-CN" altLang="en-US" dirty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algn="l">
              <a:lnSpc>
                <a:spcPct val="90000"/>
              </a:lnSpc>
              <a:buSzTx/>
            </a:pPr>
            <a:r>
              <a:rPr lang="zh-CN" altLang="en-US" dirty="0">
                <a:latin typeface="宋体" panose="02010600030101010101" pitchFamily="2" charset="-122"/>
                <a:ea typeface="宋体" panose="02010600030101010101" pitchFamily="2" charset="-122"/>
              </a:rPr>
              <a:t>多做益智游戏。多和孩子玩耍，训练孩子的思维能力。</a:t>
            </a:r>
            <a:endParaRPr lang="zh-CN" altLang="en-US" dirty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algn="l">
              <a:lnSpc>
                <a:spcPct val="90000"/>
              </a:lnSpc>
              <a:buSzTx/>
            </a:pPr>
            <a:r>
              <a:rPr lang="zh-CN" altLang="en-US" dirty="0">
                <a:latin typeface="宋体" panose="02010600030101010101" pitchFamily="2" charset="-122"/>
                <a:ea typeface="宋体" panose="02010600030101010101" pitchFamily="2" charset="-122"/>
              </a:rPr>
              <a:t>多运动。</a:t>
            </a:r>
            <a:r>
              <a:rPr lang="zh-CN" altLang="en-US" dirty="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经常户外活动，以增强体质；另外</a:t>
            </a:r>
            <a:r>
              <a:rPr lang="zh-CN" altLang="en-US" dirty="0">
                <a:latin typeface="宋体" panose="02010600030101010101" pitchFamily="2" charset="-122"/>
                <a:ea typeface="宋体" panose="02010600030101010101" pitchFamily="2" charset="-122"/>
              </a:rPr>
              <a:t>运动对刺激大脑发育也是很有帮助的。</a:t>
            </a:r>
            <a:endParaRPr lang="zh-CN" altLang="en-US" dirty="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</p:spTree>
  </p:cSld>
  <p:clrMapOvr>
    <a:masterClrMapping/>
  </p:clrMapOvr>
  <p:transition spd="med">
    <p:random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241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 wrap="square" lIns="91440" tIns="45720" rIns="91440" bIns="45720" anchor="b" anchorCtr="0"/>
          <a:lstStyle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2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2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2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2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2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5pPr>
          </a:lstStyle>
          <a:p>
            <a:pPr lvl="0" algn="r" eaLnBrk="0" hangingPunct="0">
              <a:buSzTx/>
            </a:pPr>
            <a:fld id="{9A0DB2DC-4C9A-4742-B13C-FB6460FD3503}" type="slidenum">
              <a:rPr lang="en-US" altLang="zh-CN" sz="1400" dirty="0">
                <a:ea typeface="MS PGothic" panose="020B0600070205080204" pitchFamily="34" charset="-128"/>
              </a:rPr>
            </a:fld>
            <a:endParaRPr lang="en-US" altLang="zh-CN" sz="1400" dirty="0">
              <a:ea typeface="MS PGothic" panose="020B0600070205080204" pitchFamily="34" charset="-128"/>
            </a:endParaRPr>
          </a:p>
        </p:txBody>
      </p:sp>
      <p:sp>
        <p:nvSpPr>
          <p:cNvPr id="10242" name="Rectangle 2"/>
          <p:cNvSpPr>
            <a:spLocks noGrp="1"/>
          </p:cNvSpPr>
          <p:nvPr>
            <p:ph type="title"/>
          </p:nvPr>
        </p:nvSpPr>
        <p:spPr/>
        <p:txBody>
          <a:bodyPr vert="horz" wrap="square" lIns="91440" tIns="45720" rIns="91440" bIns="45720" anchor="ctr" anchorCtr="0"/>
          <a:p>
            <a:pPr algn="ctr"/>
            <a:r>
              <a:rPr lang="zh-CN" altLang="en-US" sz="4000" dirty="0">
                <a:latin typeface="宋体" panose="02010600030101010101" pitchFamily="2" charset="-122"/>
                <a:ea typeface="宋体" panose="02010600030101010101" pitchFamily="2" charset="-122"/>
              </a:rPr>
              <a:t>患病儿童的家庭护理</a:t>
            </a:r>
            <a:endParaRPr lang="zh-CN" altLang="en-US" sz="4000" dirty="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10243" name="Rectangle 3"/>
          <p:cNvSpPr>
            <a:spLocks noGrp="1" noChangeAspect="1"/>
          </p:cNvSpPr>
          <p:nvPr>
            <p:ph idx="1"/>
          </p:nvPr>
        </p:nvSpPr>
        <p:spPr>
          <a:xfrm>
            <a:off x="0" y="1649730"/>
            <a:ext cx="9144000" cy="4524375"/>
          </a:xfrm>
        </p:spPr>
        <p:txBody>
          <a:bodyPr vert="horz" wrap="square" lIns="91440" tIns="45720" rIns="91440" bIns="45720" anchor="t" anchorCtr="0"/>
          <a:p>
            <a:pPr algn="l">
              <a:buSzTx/>
            </a:pP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</a:rPr>
              <a:t>首先，患病儿童的免疫力低下，要注意保暖，避免风寒，有利于的疾病恢复。</a:t>
            </a:r>
            <a:endParaRPr lang="zh-CN" altLang="en-US" sz="2400" dirty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algn="l">
              <a:buSzTx/>
            </a:pP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</a:rPr>
              <a:t>其次，平衡饮食，让儿童的营养平衡，饮食清淡，注意避免</a:t>
            </a:r>
            <a:r>
              <a:rPr lang="zh-CN" altLang="en-US" dirty="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孩子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</a:rPr>
              <a:t>出现偏食情况，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荤类的食物比例稍小。</a:t>
            </a:r>
            <a:endParaRPr lang="zh-CN" altLang="en-US" sz="2400" dirty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algn="l">
              <a:buSzTx/>
            </a:pPr>
            <a:endParaRPr lang="zh-CN" altLang="en-US" sz="2400" dirty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endParaRPr lang="zh-CN" altLang="en-US" sz="3200" dirty="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</p:spTree>
  </p:cSld>
  <p:clrMapOvr>
    <a:masterClrMapping/>
  </p:clrMapOvr>
  <p:transition spd="med">
    <p:random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1265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 wrap="square" lIns="91440" tIns="45720" rIns="91440" bIns="45720" anchor="b" anchorCtr="0"/>
          <a:lstStyle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2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2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2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2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2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5pPr>
          </a:lstStyle>
          <a:p>
            <a:pPr lvl="0" algn="r" eaLnBrk="0" hangingPunct="0">
              <a:buSzTx/>
            </a:pPr>
            <a:fld id="{9A0DB2DC-4C9A-4742-B13C-FB6460FD3503}" type="slidenum">
              <a:rPr lang="en-US" altLang="zh-CN" sz="1400" dirty="0">
                <a:ea typeface="MS PGothic" panose="020B0600070205080204" pitchFamily="34" charset="-128"/>
              </a:rPr>
            </a:fld>
            <a:endParaRPr lang="en-US" altLang="zh-CN" sz="1400" dirty="0">
              <a:ea typeface="MS PGothic" panose="020B0600070205080204" pitchFamily="34" charset="-128"/>
            </a:endParaRPr>
          </a:p>
        </p:txBody>
      </p:sp>
      <p:sp>
        <p:nvSpPr>
          <p:cNvPr id="11266" name="Rectangle 2"/>
          <p:cNvSpPr>
            <a:spLocks noGrp="1"/>
          </p:cNvSpPr>
          <p:nvPr>
            <p:ph type="title"/>
          </p:nvPr>
        </p:nvSpPr>
        <p:spPr/>
        <p:txBody>
          <a:bodyPr vert="horz" wrap="square" lIns="91440" tIns="45720" rIns="91440" bIns="45720" anchor="ctr" anchorCtr="0"/>
          <a:p>
            <a:pPr algn="ctr"/>
            <a:r>
              <a:rPr lang="zh-CN" altLang="en-US" sz="3600" dirty="0">
                <a:ea typeface="宋体" panose="02010600030101010101" pitchFamily="2" charset="-122"/>
              </a:rPr>
              <a:t>影响儿童身心的家庭因素</a:t>
            </a:r>
            <a:br>
              <a:rPr lang="zh-CN" altLang="en-US" sz="3600" dirty="0">
                <a:ea typeface="宋体" panose="02010600030101010101" pitchFamily="2" charset="-122"/>
              </a:rPr>
            </a:br>
            <a:r>
              <a:rPr lang="en-US" altLang="zh-CN" sz="3200" dirty="0">
                <a:ea typeface="宋体" panose="02010600030101010101" pitchFamily="2" charset="-122"/>
              </a:rPr>
              <a:t>——</a:t>
            </a:r>
            <a:r>
              <a:rPr lang="zh-CN" altLang="en-US" sz="3200" dirty="0">
                <a:ea typeface="宋体" panose="02010600030101010101" pitchFamily="2" charset="-122"/>
              </a:rPr>
              <a:t>榜样的力量</a:t>
            </a:r>
            <a:endParaRPr lang="zh-CN" altLang="en-US" sz="3200" dirty="0">
              <a:ea typeface="宋体" panose="02010600030101010101" pitchFamily="2" charset="-122"/>
            </a:endParaRPr>
          </a:p>
        </p:txBody>
      </p:sp>
      <p:sp>
        <p:nvSpPr>
          <p:cNvPr id="11267" name="Rectangle 3"/>
          <p:cNvSpPr>
            <a:spLocks noGrp="1" noChangeAspect="1"/>
          </p:cNvSpPr>
          <p:nvPr>
            <p:ph idx="1"/>
          </p:nvPr>
        </p:nvSpPr>
        <p:spPr>
          <a:xfrm>
            <a:off x="156210" y="1649730"/>
            <a:ext cx="8419465" cy="4524375"/>
          </a:xfrm>
        </p:spPr>
        <p:txBody>
          <a:bodyPr vert="horz" wrap="square" lIns="91440" tIns="45720" rIns="91440" bIns="45720" anchor="t" anchorCtr="0"/>
          <a:p>
            <a:pPr algn="l">
              <a:lnSpc>
                <a:spcPct val="90000"/>
              </a:lnSpc>
              <a:spcBef>
                <a:spcPct val="50000"/>
              </a:spcBef>
              <a:buSzTx/>
            </a:pP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榜样的力量是指以好思想好行为来影响教育子女，主要从以下两点做起</a:t>
            </a:r>
            <a:endParaRPr lang="zh-CN" altLang="en-US" sz="2400" dirty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algn="l">
              <a:lnSpc>
                <a:spcPct val="90000"/>
              </a:lnSpc>
              <a:spcBef>
                <a:spcPct val="50000"/>
              </a:spcBef>
              <a:buSzTx/>
            </a:pP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</a:rPr>
              <a:t>1.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家长自身素养和家庭环境是影响儿童身心健康的主要原因。作为家长在日常生活中应时刻注意自己的言行，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</a:rPr>
              <a:t>要懂得控制自己的情绪。</a:t>
            </a:r>
            <a:endParaRPr lang="zh-CN" altLang="en-US" sz="2400" dirty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algn="l">
              <a:buSzTx/>
            </a:pP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</a:rPr>
              <a:t>2.家长要有意识地创造良好的生活环境，使孩子受到感染和熏陶。作为家长要坚持正确的道德行为准则，建立井井有条的生活秩序，促进儿童的健康发</a:t>
            </a:r>
            <a:r>
              <a:rPr lang="zh-CN" altLang="en-US" sz="2800" dirty="0">
                <a:latin typeface="宋体" panose="02010600030101010101" pitchFamily="2" charset="-122"/>
                <a:ea typeface="宋体" panose="02010600030101010101" pitchFamily="2" charset="-122"/>
              </a:rPr>
              <a:t>展！</a:t>
            </a:r>
            <a:endParaRPr lang="zh-CN" altLang="en-US" sz="2800" dirty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0" indent="0">
              <a:buNone/>
            </a:pPr>
            <a:endParaRPr lang="zh-CN" altLang="en-US" sz="2800" dirty="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</p:spTree>
  </p:cSld>
  <p:clrMapOvr>
    <a:masterClrMapping/>
  </p:clrMapOvr>
  <p:transition spd="med">
    <p:random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2289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 wrap="square" lIns="91440" tIns="45720" rIns="91440" bIns="45720" anchor="b" anchorCtr="0"/>
          <a:lstStyle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2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2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2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2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2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5pPr>
          </a:lstStyle>
          <a:p>
            <a:pPr lvl="0" algn="r" eaLnBrk="0" hangingPunct="0">
              <a:buSzTx/>
            </a:pPr>
            <a:fld id="{9A0DB2DC-4C9A-4742-B13C-FB6460FD3503}" type="slidenum">
              <a:rPr lang="en-US" altLang="zh-CN" sz="1400" dirty="0">
                <a:ea typeface="MS PGothic" panose="020B0600070205080204" pitchFamily="34" charset="-128"/>
              </a:rPr>
            </a:fld>
            <a:endParaRPr lang="en-US" altLang="zh-CN" sz="1400" dirty="0">
              <a:ea typeface="MS PGothic" panose="020B0600070205080204" pitchFamily="34" charset="-128"/>
            </a:endParaRPr>
          </a:p>
        </p:txBody>
      </p:sp>
      <p:sp>
        <p:nvSpPr>
          <p:cNvPr id="12290" name="Rectangle 2"/>
          <p:cNvSpPr>
            <a:spLocks noGrp="1"/>
          </p:cNvSpPr>
          <p:nvPr>
            <p:ph type="title"/>
          </p:nvPr>
        </p:nvSpPr>
        <p:spPr/>
        <p:txBody>
          <a:bodyPr vert="horz" wrap="square" lIns="91440" tIns="45720" rIns="91440" bIns="45720" anchor="ctr" anchorCtr="0"/>
          <a:p>
            <a:pPr algn="ctr"/>
            <a:r>
              <a:rPr lang="zh-CN" altLang="en-US" sz="4400" b="0" dirty="0">
                <a:ea typeface="宋体" panose="02010600030101010101" pitchFamily="2" charset="-122"/>
              </a:rPr>
              <a:t>科学育儿　助力儿童健康成长</a:t>
            </a:r>
            <a:endParaRPr lang="zh-CN" altLang="en-US" sz="4400" b="0" dirty="0">
              <a:ea typeface="宋体" panose="02010600030101010101" pitchFamily="2" charset="-122"/>
            </a:endParaRPr>
          </a:p>
        </p:txBody>
      </p:sp>
      <p:sp>
        <p:nvSpPr>
          <p:cNvPr id="12291" name="Rectangle 3"/>
          <p:cNvSpPr>
            <a:spLocks noGrp="1" noChangeAspect="1"/>
          </p:cNvSpPr>
          <p:nvPr>
            <p:ph idx="1"/>
          </p:nvPr>
        </p:nvSpPr>
        <p:spPr>
          <a:xfrm>
            <a:off x="349250" y="1649730"/>
            <a:ext cx="8531860" cy="4524375"/>
          </a:xfrm>
        </p:spPr>
        <p:txBody>
          <a:bodyPr vert="horz" wrap="square" lIns="91440" tIns="45720" rIns="91440" bIns="45720" anchor="t" anchorCtr="0"/>
          <a:p>
            <a:pPr algn="just">
              <a:lnSpc>
                <a:spcPct val="120000"/>
              </a:lnSpc>
            </a:pPr>
            <a:endParaRPr lang="zh-CN" altLang="en-US" sz="3200" dirty="0">
              <a:ea typeface="宋体" panose="02010600030101010101" pitchFamily="2" charset="-122"/>
            </a:endParaRPr>
          </a:p>
          <a:p>
            <a:pPr algn="l">
              <a:lnSpc>
                <a:spcPct val="90000"/>
              </a:lnSpc>
              <a:buSzTx/>
            </a:pP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</a:rPr>
              <a:t>只有有效掌握科学育儿方法，才能全面促进儿童早期发展！</a:t>
            </a:r>
            <a:endParaRPr lang="zh-CN" altLang="en-US" sz="2400" dirty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algn="l">
              <a:lnSpc>
                <a:spcPct val="90000"/>
              </a:lnSpc>
              <a:buSzTx/>
            </a:pP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</a:rPr>
              <a:t>让我们共同携手，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用爱心和耐心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</a:rPr>
              <a:t>陪伴孩子健康成长！</a:t>
            </a:r>
            <a:endParaRPr lang="zh-CN" altLang="en-US" sz="2400" dirty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endParaRPr lang="zh-CN" altLang="en-US" sz="3200" dirty="0">
              <a:ea typeface="宋体" panose="02010600030101010101" pitchFamily="2" charset="-122"/>
            </a:endParaRPr>
          </a:p>
        </p:txBody>
      </p:sp>
    </p:spTree>
  </p:cSld>
  <p:clrMapOvr>
    <a:masterClrMapping/>
  </p:clrMapOvr>
  <p:transition spd="med">
    <p:random/>
  </p:transition>
</p:sld>
</file>

<file path=ppt/tags/tag1.xml><?xml version="1.0" encoding="utf-8"?>
<p:tagLst xmlns:p="http://schemas.openxmlformats.org/presentationml/2006/main">
  <p:tag name="KSO_WM_UNIT_PLACING_PICTURE_USER_VIEWPORT" val="{&quot;height&quot;:7125,&quot;width&quot;:12955}"/>
</p:tagLst>
</file>

<file path=ppt/tags/tag2.xml><?xml version="1.0" encoding="utf-8"?>
<p:tagLst xmlns:p="http://schemas.openxmlformats.org/presentationml/2006/main">
  <p:tag name="commondata" val="eyJoZGlkIjoiMGU2ODRkMTczNTc3MDQ3OGUxZmM3NDJjMmFiNzNmZDMifQ=="/>
</p:tagLst>
</file>

<file path=ppt/theme/theme1.xml><?xml version="1.0" encoding="utf-8"?>
<a:theme xmlns:a="http://schemas.openxmlformats.org/drawingml/2006/main" name="1_Title Slide">
  <a:themeElements>
    <a:clrScheme name="1_Title Slid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Title Slid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raClrSchemeLst>
    <a:extraClrScheme>
      <a:clrScheme name="1_Title Slid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Title Slid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Title Slid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Title Slid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Title Slid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Title Slid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Title Slid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Title Slid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Title Slid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Title Slid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Title Slid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Title Slid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itle Only">
  <a:themeElements>
    <a:clrScheme name="Title Only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Only">
      <a:majorFont>
        <a:latin typeface="Arial Narrow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raClrSchemeLst>
    <a:extraClrScheme>
      <a:clrScheme name="Title Only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itle Only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itle Only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itle Only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itle Only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itle Only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itle Only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itle Only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itle Only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itle Only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itle Only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itle Only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2_Title Slide">
  <a:themeElements>
    <a:clrScheme name="2_Title Slid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2_Title Slid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raClrSchemeLst>
    <a:extraClrScheme>
      <a:clrScheme name="2_Title Slid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Title Slid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Title Slid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Title Slid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Title Slid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Title Slid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Title Slid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Title Slid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Title Slid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Title Slid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Title Slid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Title Slid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1_默认设计模板">
  <a:themeElements>
    <a:clrScheme name="1_默认设计模板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默认设计模板">
      <a:majorFont>
        <a:latin typeface="Arial"/>
        <a:ea typeface="黑体"/>
        <a:cs typeface=""/>
      </a:majorFont>
      <a:minorFont>
        <a:latin typeface="Arial"/>
        <a:ea typeface="黑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raClrSchemeLst>
    <a:extraClrScheme>
      <a:clrScheme name="1_默认设计模板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默认设计模板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默认设计模板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默认设计模板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默认设计模板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默认设计模板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默认设计模板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默认设计模板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默认设计模板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默认设计模板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默认设计模板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默认设计模板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3_Title Slide">
  <a:themeElements>
    <a:clrScheme name="1_Title Slid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Title Slid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raClrSchemeLst>
    <a:extraClrScheme>
      <a:clrScheme name="1_Title Slid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Title Slid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Title Slid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Title Slid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Title Slid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Title Slid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Title Slid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Title Slid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Title Slid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Title Slid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Title Slid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Title Slid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4_Title Slide">
  <a:themeElements>
    <a:clrScheme name="1_Title Slid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Title Slid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raClrSchemeLst>
    <a:extraClrScheme>
      <a:clrScheme name="1_Title Slid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Title Slid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Title Slid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Title Slid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Title Slid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Title Slid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Title Slid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Title Slid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Title Slid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Title Slid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Title Slid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Title Slid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5_Title Slide">
  <a:themeElements>
    <a:clrScheme name="2_Title Slid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2_Title Slid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raClrSchemeLst>
    <a:extraClrScheme>
      <a:clrScheme name="2_Title Slid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Title Slid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Title Slid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Title Slid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Title Slid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Title Slid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Title Slid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Title Slid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Title Slid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Title Slid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Title Slid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Title Slid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8.xml><?xml version="1.0" encoding="utf-8"?>
<a:theme xmlns:a="http://schemas.openxmlformats.org/drawingml/2006/main" name="Office 主题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899</Words>
  <Application>WPS 演示</Application>
  <PresentationFormat/>
  <Paragraphs>66</Paragraphs>
  <Slides>8</Slides>
  <Notes>4</Notes>
  <HiddenSlides>2</HiddenSlides>
  <MMClips>0</MMClips>
  <ScaleCrop>false</ScaleCrop>
  <HeadingPairs>
    <vt:vector size="8" baseType="variant">
      <vt:variant>
        <vt:lpstr>已用的字体</vt:lpstr>
      </vt:variant>
      <vt:variant>
        <vt:i4>11</vt:i4>
      </vt:variant>
      <vt:variant>
        <vt:lpstr>主题</vt:lpstr>
      </vt:variant>
      <vt:variant>
        <vt:i4>7</vt:i4>
      </vt:variant>
      <vt:variant>
        <vt:lpstr>嵌入 OLE 服务器</vt:lpstr>
      </vt:variant>
      <vt:variant>
        <vt:i4>1</vt:i4>
      </vt:variant>
      <vt:variant>
        <vt:lpstr>幻灯片标题</vt:lpstr>
      </vt:variant>
      <vt:variant>
        <vt:i4>8</vt:i4>
      </vt:variant>
    </vt:vector>
  </HeadingPairs>
  <TitlesOfParts>
    <vt:vector size="27" baseType="lpstr">
      <vt:lpstr>Arial</vt:lpstr>
      <vt:lpstr>宋体</vt:lpstr>
      <vt:lpstr>Wingdings</vt:lpstr>
      <vt:lpstr>MS PGothic</vt:lpstr>
      <vt:lpstr>Calibri</vt:lpstr>
      <vt:lpstr>Arial Narrow</vt:lpstr>
      <vt:lpstr>黑体</vt:lpstr>
      <vt:lpstr>Times New Roman</vt:lpstr>
      <vt:lpstr>Symbol</vt:lpstr>
      <vt:lpstr>微软雅黑</vt:lpstr>
      <vt:lpstr>Arial Unicode MS</vt:lpstr>
      <vt:lpstr>1_Title Slide</vt:lpstr>
      <vt:lpstr>Title Only</vt:lpstr>
      <vt:lpstr>2_Title Slide</vt:lpstr>
      <vt:lpstr>1_默认设计模板</vt:lpstr>
      <vt:lpstr>3_Title Slide</vt:lpstr>
      <vt:lpstr>4_Title Slide</vt:lpstr>
      <vt:lpstr>5_Title Slide</vt:lpstr>
      <vt:lpstr>CorelDRAW.Graphic.9</vt:lpstr>
      <vt:lpstr>　　　科学育儿知识讲座</vt:lpstr>
      <vt:lpstr>科学育儿　助力儿童健康成长</vt:lpstr>
      <vt:lpstr>儿童健康成长四大因素</vt:lpstr>
      <vt:lpstr>儿童的合理喂养</vt:lpstr>
      <vt:lpstr>如何促进儿童智力的发育</vt:lpstr>
      <vt:lpstr>患病儿童的家庭护理</vt:lpstr>
      <vt:lpstr>影响儿童身心的家庭因素 ——榜样的力量</vt:lpstr>
      <vt:lpstr>科学育儿　助力儿童健康成长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A3051055 China Study Results</dc:title>
  <dc:creator>xielx</dc:creator>
  <cp:lastModifiedBy> Shine</cp:lastModifiedBy>
  <cp:revision>2612</cp:revision>
  <cp:lastPrinted>2006-06-14T03:43:00Z</cp:lastPrinted>
  <dcterms:created xsi:type="dcterms:W3CDTF">2006-03-16T16:28:00Z</dcterms:created>
  <dcterms:modified xsi:type="dcterms:W3CDTF">2024-03-25T01:17:37Z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2052-12.1.0.16417</vt:lpwstr>
  </property>
  <property fmtid="{D5CDD505-2E9C-101B-9397-08002B2CF9AE}" pid="3" name="ICV">
    <vt:lpwstr>2CF20F07CD1542C69C06611D41BF1F60_13</vt:lpwstr>
  </property>
</Properties>
</file>