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287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8" r:id="rId4"/>
    <p:sldMasterId id="2147483697" r:id="rId5"/>
  </p:sldMasterIdLst>
  <p:notesMasterIdLst>
    <p:notesMasterId r:id="rId8"/>
  </p:notesMasterIdLst>
  <p:handoutMasterIdLst>
    <p:handoutMasterId r:id="rId20"/>
  </p:handoutMasterIdLst>
  <p:sldIdLst>
    <p:sldId id="285" r:id="rId6"/>
    <p:sldId id="309" r:id="rId7"/>
    <p:sldId id="287" r:id="rId9"/>
    <p:sldId id="288" r:id="rId10"/>
    <p:sldId id="307" r:id="rId11"/>
    <p:sldId id="296" r:id="rId12"/>
    <p:sldId id="297" r:id="rId13"/>
    <p:sldId id="289" r:id="rId14"/>
    <p:sldId id="314" r:id="rId15"/>
    <p:sldId id="292" r:id="rId16"/>
    <p:sldId id="293" r:id="rId17"/>
    <p:sldId id="313" r:id="rId18"/>
    <p:sldId id="321" r:id="rId19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幸全" initials="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4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288.xml"/><Relationship Id="rId26" Type="http://schemas.openxmlformats.org/officeDocument/2006/relationships/customXml" Target="../customXml/item1.xml"/><Relationship Id="rId25" Type="http://schemas.openxmlformats.org/officeDocument/2006/relationships/customXmlProps" Target="../customXml/itemProps28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861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61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911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2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757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778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en-US" altLang="zh-CN"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60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80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901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1.xml"/><Relationship Id="rId3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3.xml"/><Relationship Id="rId3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tags" Target="../tags/tag15.xml"/><Relationship Id="rId3" Type="http://schemas.openxmlformats.org/officeDocument/2006/relationships/image" Target="../media/image8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7.xml"/><Relationship Id="rId3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9.xml"/><Relationship Id="rId3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21.xml"/><Relationship Id="rId3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image" Target="../media/image7.png"/><Relationship Id="rId4" Type="http://schemas.openxmlformats.org/officeDocument/2006/relationships/tags" Target="../tags/tag24.xml"/><Relationship Id="rId3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image" Target="../media/image7.png"/><Relationship Id="rId5" Type="http://schemas.openxmlformats.org/officeDocument/2006/relationships/tags" Target="../tags/tag30.xml"/><Relationship Id="rId4" Type="http://schemas.openxmlformats.org/officeDocument/2006/relationships/image" Target="../media/image6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image" Target="../media/image7.png"/><Relationship Id="rId5" Type="http://schemas.openxmlformats.org/officeDocument/2006/relationships/tags" Target="../tags/tag36.xml"/><Relationship Id="rId4" Type="http://schemas.openxmlformats.org/officeDocument/2006/relationships/image" Target="../media/image6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image" Target="../media/image7.png"/><Relationship Id="rId5" Type="http://schemas.openxmlformats.org/officeDocument/2006/relationships/tags" Target="../tags/tag42.xml"/><Relationship Id="rId4" Type="http://schemas.openxmlformats.org/officeDocument/2006/relationships/image" Target="../media/image6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image" Target="../media/image7.png"/><Relationship Id="rId5" Type="http://schemas.openxmlformats.org/officeDocument/2006/relationships/tags" Target="../tags/tag48.xml"/><Relationship Id="rId4" Type="http://schemas.openxmlformats.org/officeDocument/2006/relationships/image" Target="../media/image6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image" Target="../media/image7.png"/><Relationship Id="rId5" Type="http://schemas.openxmlformats.org/officeDocument/2006/relationships/tags" Target="../tags/tag54.xml"/><Relationship Id="rId4" Type="http://schemas.openxmlformats.org/officeDocument/2006/relationships/image" Target="../media/image6.pn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image" Target="../media/image7.png"/><Relationship Id="rId5" Type="http://schemas.openxmlformats.org/officeDocument/2006/relationships/tags" Target="../tags/tag60.xml"/><Relationship Id="rId4" Type="http://schemas.openxmlformats.org/officeDocument/2006/relationships/image" Target="../media/image6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tags" Target="../tags/tag67.xml"/><Relationship Id="rId3" Type="http://schemas.openxmlformats.org/officeDocument/2006/relationships/image" Target="../media/image10.pn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6" Type="http://schemas.openxmlformats.org/officeDocument/2006/relationships/tags" Target="../tags/tag70.xml"/><Relationship Id="rId5" Type="http://schemas.openxmlformats.org/officeDocument/2006/relationships/image" Target="../media/image10.png"/><Relationship Id="rId4" Type="http://schemas.openxmlformats.org/officeDocument/2006/relationships/tags" Target="../tags/tag69.xml"/><Relationship Id="rId3" Type="http://schemas.openxmlformats.org/officeDocument/2006/relationships/image" Target="../media/image12.png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tags" Target="../tags/tag72.xml"/><Relationship Id="rId3" Type="http://schemas.openxmlformats.org/officeDocument/2006/relationships/image" Target="../media/image10.png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tags" Target="../tags/tag74.xml"/><Relationship Id="rId3" Type="http://schemas.openxmlformats.org/officeDocument/2006/relationships/image" Target="../media/image10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tags" Target="../tags/tag76.xml"/><Relationship Id="rId3" Type="http://schemas.openxmlformats.org/officeDocument/2006/relationships/image" Target="../media/image13.png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tags" Target="../tags/tag78.xml"/><Relationship Id="rId3" Type="http://schemas.openxmlformats.org/officeDocument/2006/relationships/image" Target="../media/image10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tags" Target="../tags/tag80.xml"/><Relationship Id="rId3" Type="http://schemas.openxmlformats.org/officeDocument/2006/relationships/image" Target="../media/image10.png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tags" Target="../tags/tag82.xml"/><Relationship Id="rId3" Type="http://schemas.openxmlformats.org/officeDocument/2006/relationships/image" Target="../media/image10.pn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1.png"/><Relationship Id="rId4" Type="http://schemas.openxmlformats.org/officeDocument/2006/relationships/tags" Target="../tags/tag85.xml"/><Relationship Id="rId3" Type="http://schemas.openxmlformats.org/officeDocument/2006/relationships/image" Target="../media/image10.png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image" Target="../media/image11.png"/><Relationship Id="rId5" Type="http://schemas.openxmlformats.org/officeDocument/2006/relationships/tags" Target="../tags/tag91.xml"/><Relationship Id="rId4" Type="http://schemas.openxmlformats.org/officeDocument/2006/relationships/image" Target="../media/image10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image" Target="../media/image11.png"/><Relationship Id="rId5" Type="http://schemas.openxmlformats.org/officeDocument/2006/relationships/tags" Target="../tags/tag97.xml"/><Relationship Id="rId4" Type="http://schemas.openxmlformats.org/officeDocument/2006/relationships/image" Target="../media/image10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11.png"/><Relationship Id="rId5" Type="http://schemas.openxmlformats.org/officeDocument/2006/relationships/tags" Target="../tags/tag103.xml"/><Relationship Id="rId4" Type="http://schemas.openxmlformats.org/officeDocument/2006/relationships/image" Target="../media/image10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image" Target="../media/image11.png"/><Relationship Id="rId5" Type="http://schemas.openxmlformats.org/officeDocument/2006/relationships/tags" Target="../tags/tag109.xml"/><Relationship Id="rId4" Type="http://schemas.openxmlformats.org/officeDocument/2006/relationships/image" Target="../media/image10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image" Target="../media/image11.png"/><Relationship Id="rId5" Type="http://schemas.openxmlformats.org/officeDocument/2006/relationships/tags" Target="../tags/tag115.xml"/><Relationship Id="rId4" Type="http://schemas.openxmlformats.org/officeDocument/2006/relationships/image" Target="../media/image10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image" Target="../media/image15.png"/><Relationship Id="rId5" Type="http://schemas.openxmlformats.org/officeDocument/2006/relationships/tags" Target="../tags/tag121.xml"/><Relationship Id="rId4" Type="http://schemas.openxmlformats.org/officeDocument/2006/relationships/image" Target="../media/image14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image" Target="../media/image5.png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33.xml"/><Relationship Id="rId3" Type="http://schemas.openxmlformats.org/officeDocument/2006/relationships/image" Target="../media/image6.png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tags" Target="../tags/tag136.xml"/><Relationship Id="rId5" Type="http://schemas.openxmlformats.org/officeDocument/2006/relationships/image" Target="../media/image6.png"/><Relationship Id="rId4" Type="http://schemas.openxmlformats.org/officeDocument/2006/relationships/tags" Target="../tags/tag135.xml"/><Relationship Id="rId3" Type="http://schemas.openxmlformats.org/officeDocument/2006/relationships/image" Target="../media/image8.png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38.xml"/><Relationship Id="rId3" Type="http://schemas.openxmlformats.org/officeDocument/2006/relationships/image" Target="../media/image6.png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40.xml"/><Relationship Id="rId3" Type="http://schemas.openxmlformats.org/officeDocument/2006/relationships/image" Target="../media/image6.png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tags" Target="../tags/tag142.xml"/><Relationship Id="rId3" Type="http://schemas.openxmlformats.org/officeDocument/2006/relationships/image" Target="../media/image8.png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44.xml"/><Relationship Id="rId3" Type="http://schemas.openxmlformats.org/officeDocument/2006/relationships/image" Target="../media/image6.png"/><Relationship Id="rId2" Type="http://schemas.openxmlformats.org/officeDocument/2006/relationships/tags" Target="../tags/tag143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46.xml"/><Relationship Id="rId3" Type="http://schemas.openxmlformats.org/officeDocument/2006/relationships/image" Target="../media/image6.png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tags" Target="../tags/tag148.xml"/><Relationship Id="rId3" Type="http://schemas.openxmlformats.org/officeDocument/2006/relationships/image" Target="../media/image6.png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image" Target="../media/image7.png"/><Relationship Id="rId4" Type="http://schemas.openxmlformats.org/officeDocument/2006/relationships/tags" Target="../tags/tag151.xml"/><Relationship Id="rId3" Type="http://schemas.openxmlformats.org/officeDocument/2006/relationships/image" Target="../media/image6.png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7.png"/><Relationship Id="rId5" Type="http://schemas.openxmlformats.org/officeDocument/2006/relationships/tags" Target="../tags/tag157.xml"/><Relationship Id="rId4" Type="http://schemas.openxmlformats.org/officeDocument/2006/relationships/image" Target="../media/image6.png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image" Target="../media/image7.png"/><Relationship Id="rId5" Type="http://schemas.openxmlformats.org/officeDocument/2006/relationships/tags" Target="../tags/tag163.xml"/><Relationship Id="rId4" Type="http://schemas.openxmlformats.org/officeDocument/2006/relationships/image" Target="../media/image6.png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image" Target="../media/image7.png"/><Relationship Id="rId5" Type="http://schemas.openxmlformats.org/officeDocument/2006/relationships/tags" Target="../tags/tag169.xml"/><Relationship Id="rId4" Type="http://schemas.openxmlformats.org/officeDocument/2006/relationships/image" Target="../media/image6.png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image" Target="../media/image7.png"/><Relationship Id="rId5" Type="http://schemas.openxmlformats.org/officeDocument/2006/relationships/tags" Target="../tags/tag175.xml"/><Relationship Id="rId4" Type="http://schemas.openxmlformats.org/officeDocument/2006/relationships/image" Target="../media/image6.png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image" Target="../media/image7.png"/><Relationship Id="rId5" Type="http://schemas.openxmlformats.org/officeDocument/2006/relationships/tags" Target="../tags/tag181.xml"/><Relationship Id="rId4" Type="http://schemas.openxmlformats.org/officeDocument/2006/relationships/image" Target="../media/image6.png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image" Target="../media/image7.png"/><Relationship Id="rId5" Type="http://schemas.openxmlformats.org/officeDocument/2006/relationships/tags" Target="../tags/tag187.xml"/><Relationship Id="rId4" Type="http://schemas.openxmlformats.org/officeDocument/2006/relationships/image" Target="../media/image6.png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ksoSlideStyle" descr="#wm#_38_01_100_1100" hidden="1"/>
          <p:cNvSpPr/>
          <p:nvPr/>
        </p:nvSpPr>
        <p:spPr>
          <a:xfrm>
            <a:off x="0" y="0"/>
            <a:ext cx="17463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lvl="0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123" name="AutoShape 4" descr="#wm#_38_01_100_1100_a_1_5#clear#"/>
          <p:cNvSpPr/>
          <p:nvPr/>
        </p:nvSpPr>
        <p:spPr>
          <a:xfrm>
            <a:off x="2965450" y="2679700"/>
            <a:ext cx="6261100" cy="809625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lvl="0">
              <a:spcBef>
                <a:spcPct val="20000"/>
              </a:spcBef>
              <a:buChar char="•"/>
            </a:pPr>
            <a:endParaRPr lang="zh-CN" altLang="zh-CN" sz="20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124" name="Line 5"/>
          <p:cNvSpPr/>
          <p:nvPr/>
        </p:nvSpPr>
        <p:spPr>
          <a:xfrm>
            <a:off x="4522788" y="2713038"/>
            <a:ext cx="3175" cy="696912"/>
          </a:xfrm>
          <a:prstGeom prst="line">
            <a:avLst/>
          </a:prstGeom>
          <a:ln w="127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lvl="0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125" name="Line 6"/>
          <p:cNvSpPr/>
          <p:nvPr/>
        </p:nvSpPr>
        <p:spPr>
          <a:xfrm>
            <a:off x="7653338" y="2713038"/>
            <a:ext cx="3175" cy="696912"/>
          </a:xfrm>
          <a:prstGeom prst="line">
            <a:avLst/>
          </a:prstGeom>
          <a:ln w="127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lvl="0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126" name="Line 8" descr="#wm#_38_1_*Z"/>
          <p:cNvSpPr/>
          <p:nvPr/>
        </p:nvSpPr>
        <p:spPr>
          <a:xfrm>
            <a:off x="2965450" y="4344988"/>
            <a:ext cx="6261100" cy="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lvl="0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127" name="Line 9" descr="#wm#_38_1_*Z"/>
          <p:cNvSpPr/>
          <p:nvPr/>
        </p:nvSpPr>
        <p:spPr>
          <a:xfrm>
            <a:off x="2963863" y="4464050"/>
            <a:ext cx="6262687" cy="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lvl="0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128" name="Rectangle 13" descr="#wm#_38_1_*Z"/>
          <p:cNvSpPr/>
          <p:nvPr/>
        </p:nvSpPr>
        <p:spPr>
          <a:xfrm>
            <a:off x="355600" y="225425"/>
            <a:ext cx="11480800" cy="640715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lvl="0">
              <a:spcBef>
                <a:spcPct val="20000"/>
              </a:spcBef>
              <a:buChar char="•"/>
            </a:pPr>
            <a:endParaRPr lang="zh-CN" altLang="zh-CN" sz="20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5129" name="Picture 10" descr="#wm#_38_1_*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850" y="1316038"/>
            <a:ext cx="1130300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1" descr="#wm#_38_1_*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">
            <a:off x="7064375" y="1725613"/>
            <a:ext cx="787400" cy="78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12" descr="#wm#_38_1_*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0">
            <a:off x="4351338" y="1646238"/>
            <a:ext cx="787400" cy="78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Rectangle 1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24251" y="2667001"/>
            <a:ext cx="5166783" cy="809625"/>
          </a:xfrm>
        </p:spPr>
        <p:txBody>
          <a:bodyPr/>
          <a:lstStyle>
            <a:lvl1pPr>
              <a:defRPr sz="2800">
                <a:solidFill>
                  <a:srgbClr val="FFCC00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strike="noStrike" noProof="0" dirty="0" smtClean="0">
                <a:sym typeface="Arial" panose="020B0604020202020204" pitchFamily="34" charset="0"/>
              </a:rPr>
              <a:t>此处编辑标题</a:t>
            </a:r>
            <a:endParaRPr 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85534" y="3802064"/>
            <a:ext cx="6633633" cy="396875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strike="noStrike" noProof="0" smtClean="0">
                <a:sym typeface="Arial" panose="020B0604020202020204" pitchFamily="34" charset="0"/>
              </a:rPr>
              <a:t>单击此处编辑母版副标题样式</a:t>
            </a:r>
            <a:endParaRPr lang="zh-CN" strike="noStrike" noProof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9170822D-5EEC-4EA9-8302-7168A6E3709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0ABE1C7E-18C2-4EA5-B665-47C0FBAD3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965395"/>
            <a:ext cx="10515600" cy="5185945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9170822D-5EEC-4EA9-8302-7168A6E3709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0ABE1C7E-18C2-4EA5-B665-47C0FBAD3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18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 txBox="1"/>
          <p:nvPr>
            <p:ph type="ctrTitle" idx="2" hasCustomPrompt="1"/>
          </p:nvPr>
        </p:nvSpPr>
        <p:spPr>
          <a:xfrm>
            <a:off x="2742740" y="1591063"/>
            <a:ext cx="6709123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5" name="副标题 4"/>
          <p:cNvSpPr txBox="1"/>
          <p:nvPr>
            <p:ph type="subTitle" idx="3" hasCustomPrompt="1"/>
          </p:nvPr>
        </p:nvSpPr>
        <p:spPr>
          <a:xfrm>
            <a:off x="2789038" y="3773539"/>
            <a:ext cx="6616527" cy="1493396"/>
          </a:xfrm>
        </p:spPr>
        <p:txBody>
          <a:bodyPr vert="horz" wrap="square" lIns="0" tIns="0" rIns="0" bIns="0" rtlCol="0" anchor="t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单击此处编辑副标题</a:t>
            </a:r>
            <a:endParaRPr strike="noStrike" noProof="1">
              <a:sym typeface="+mn-ea"/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1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900" y="2554288"/>
            <a:ext cx="3235325" cy="174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图片 10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275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2"/>
          <p:cNvSpPr/>
          <p:nvPr>
            <p:ph type="ctrTitle" idx="2" hasCustomPrompt="1"/>
          </p:nvPr>
        </p:nvSpPr>
        <p:spPr>
          <a:xfrm>
            <a:off x="4625288" y="2373457"/>
            <a:ext cx="6646785" cy="2160931"/>
          </a:xfrm>
          <a:ln>
            <a:noFill/>
          </a:ln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9575" y="2241550"/>
            <a:ext cx="4387850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幼圆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6" descr="#wm#_38_2_*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800000">
            <a:off x="1368425" y="-63500"/>
            <a:ext cx="812800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17" descr="#wm#_38_2_*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10072688" y="-107950"/>
            <a:ext cx="811212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6097" y="0"/>
            <a:ext cx="7601555" cy="744539"/>
          </a:xfr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015474"/>
            <a:ext cx="10515600" cy="53355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67463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9170822D-5EEC-4EA9-8302-7168A6E3709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67463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67463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0ABE1C7E-18C2-4EA5-B665-47C0FBAD3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18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占位符 2"/>
          <p:cNvSpPr/>
          <p:nvPr>
            <p:ph type="body" idx="1" hasCustomPrompt="1"/>
          </p:nvPr>
        </p:nvSpPr>
        <p:spPr>
          <a:xfrm>
            <a:off x="1652905" y="1650127"/>
            <a:ext cx="8889429" cy="112823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幼圆" charset="0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单击此处编辑副标题</a:t>
            </a:r>
            <a:endParaRPr strike="noStrike" noProof="1">
              <a:sym typeface="+mn-ea"/>
            </a:endParaRPr>
          </a:p>
        </p:txBody>
      </p:sp>
      <p:sp>
        <p:nvSpPr>
          <p:cNvPr id="6" name="标题 4"/>
          <p:cNvSpPr/>
          <p:nvPr>
            <p:ph type="title" hasCustomPrompt="1"/>
          </p:nvPr>
        </p:nvSpPr>
        <p:spPr>
          <a:xfrm>
            <a:off x="1652270" y="2930762"/>
            <a:ext cx="8890064" cy="227711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7400" b="1" i="0" u="none" strike="noStrike" kern="1200" cap="none" spc="7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5275" y="301625"/>
            <a:ext cx="11601450" cy="6254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25604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1112"/>
            <a:ext cx="4827588" cy="68691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26628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1112"/>
            <a:ext cx="12188825" cy="26606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27652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1112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8825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28676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1112"/>
            <a:ext cx="12188825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29700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958850"/>
            <a:ext cx="12188825" cy="494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30724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6225" y="-11112"/>
            <a:ext cx="1752600" cy="175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103813"/>
            <a:ext cx="1754188" cy="175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18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2"/>
          <p:cNvSpPr/>
          <p:nvPr>
            <p:ph type="ctrTitle" idx="2" hasCustomPrompt="1"/>
          </p:nvPr>
        </p:nvSpPr>
        <p:spPr>
          <a:xfrm>
            <a:off x="2742740" y="1591063"/>
            <a:ext cx="6709123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Arial" panose="020B0604020202020204" pitchFamily="34" charset="0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3" name="副标题 3"/>
          <p:cNvSpPr/>
          <p:nvPr>
            <p:ph type="subTitle" idx="3" hasCustomPrompt="1"/>
          </p:nvPr>
        </p:nvSpPr>
        <p:spPr>
          <a:xfrm>
            <a:off x="2789038" y="3773539"/>
            <a:ext cx="6616527" cy="1493396"/>
          </a:xfrm>
        </p:spPr>
        <p:txBody>
          <a:bodyPr vert="horz" wrap="square" lIns="0" tIns="0" rIns="0" bIns="0" rtlCol="0" anchor="t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幼圆" charset="0"/>
                <a:cs typeface="微软雅黑" panose="020B0503020204020204" charset="-122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单击此处编辑副标题</a:t>
            </a:r>
            <a:endParaRPr strike="noStrike" noProof="1">
              <a:sym typeface="+mn-ea"/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1" name="Group 3" descr="#wm#_38_3_*Z"/>
          <p:cNvGrpSpPr/>
          <p:nvPr/>
        </p:nvGrpSpPr>
        <p:grpSpPr>
          <a:xfrm>
            <a:off x="1588" y="2933700"/>
            <a:ext cx="12209462" cy="990600"/>
            <a:chOff x="0" y="0"/>
            <a:chExt cx="14420" cy="1558"/>
          </a:xfrm>
        </p:grpSpPr>
        <p:sp>
          <p:nvSpPr>
            <p:cNvPr id="7172" name="Rectangle 4"/>
            <p:cNvSpPr/>
            <p:nvPr/>
          </p:nvSpPr>
          <p:spPr>
            <a:xfrm>
              <a:off x="0" y="0"/>
              <a:ext cx="14420" cy="155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 anchorCtr="0"/>
            <a:p>
              <a:pPr marL="342900" lvl="0" indent="-342900">
                <a:spcBef>
                  <a:spcPct val="20000"/>
                </a:spcBef>
                <a:buChar char="•"/>
              </a:pPr>
              <a:endParaRPr lang="zh-CN" altLang="zh-CN" sz="32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7173" name="Line 5"/>
            <p:cNvSpPr/>
            <p:nvPr/>
          </p:nvSpPr>
          <p:spPr>
            <a:xfrm>
              <a:off x="0" y="93"/>
              <a:ext cx="14406" cy="1"/>
            </a:xfrm>
            <a:prstGeom prst="line">
              <a:avLst/>
            </a:prstGeom>
            <a:ln w="38100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lvl="0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174" name="Line 6"/>
            <p:cNvSpPr/>
            <p:nvPr/>
          </p:nvSpPr>
          <p:spPr>
            <a:xfrm>
              <a:off x="0" y="1428"/>
              <a:ext cx="14406" cy="1"/>
            </a:xfrm>
            <a:prstGeom prst="line">
              <a:avLst/>
            </a:prstGeom>
            <a:ln w="38100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lvl="0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7175" name="AutoShape 7" descr="#wm#_38_3_*Z"/>
          <p:cNvSpPr/>
          <p:nvPr/>
        </p:nvSpPr>
        <p:spPr>
          <a:xfrm>
            <a:off x="1497013" y="2838450"/>
            <a:ext cx="2362200" cy="1182688"/>
          </a:xfrm>
          <a:prstGeom prst="hexagon">
            <a:avLst>
              <a:gd name="adj" fmla="val 44246"/>
              <a:gd name="vf" fmla="val 115470"/>
            </a:avLst>
          </a:prstGeom>
          <a:solidFill>
            <a:srgbClr val="FFCC00"/>
          </a:solidFill>
          <a:ln w="571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algn="ctr">
              <a:spcBef>
                <a:spcPct val="20000"/>
              </a:spcBef>
            </a:pPr>
            <a:endParaRPr lang="zh-CN" altLang="zh-CN" sz="4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40667" y="3068639"/>
            <a:ext cx="8430919" cy="70167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altLang="en-US" strike="noStrike" noProof="0" dirty="0" smtClean="0">
                <a:sym typeface="Arial" panose="020B0604020202020204" pitchFamily="34" charset="0"/>
              </a:rPr>
              <a:t>编辑标题</a:t>
            </a:r>
            <a:endParaRPr 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40667" y="4021138"/>
            <a:ext cx="8284633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FontTx/>
              <a:buNone/>
              <a:defRPr sz="2400">
                <a:solidFill>
                  <a:schemeClr val="bg1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strike="noStrike" noProof="0" dirty="0" smtClean="0">
                <a:sym typeface="Arial" panose="020B0604020202020204" pitchFamily="34" charset="0"/>
              </a:rPr>
              <a:t>单击此处编辑副标题</a:t>
            </a:r>
            <a:endParaRPr 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9170822D-5EEC-4EA9-8302-7168A6E3709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0ABE1C7E-18C2-4EA5-B665-47C0FBAD3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图片 1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900" y="2554288"/>
            <a:ext cx="3235325" cy="174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图片 10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275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2"/>
          <p:cNvSpPr/>
          <p:nvPr>
            <p:ph type="ctrTitle" idx="2" hasCustomPrompt="1"/>
          </p:nvPr>
        </p:nvSpPr>
        <p:spPr>
          <a:xfrm>
            <a:off x="4625288" y="2373457"/>
            <a:ext cx="6646785" cy="2160931"/>
          </a:xfrm>
          <a:ln>
            <a:noFill/>
          </a:ln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图片 1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9575" y="2241550"/>
            <a:ext cx="4387850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图片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幼圆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图片 18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占位符 2"/>
          <p:cNvSpPr/>
          <p:nvPr>
            <p:ph type="body" idx="1" hasCustomPrompt="1"/>
          </p:nvPr>
        </p:nvSpPr>
        <p:spPr>
          <a:xfrm>
            <a:off x="1652905" y="1650127"/>
            <a:ext cx="8889429" cy="112823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幼圆" charset="0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单击此处编辑副标题</a:t>
            </a:r>
            <a:endParaRPr strike="noStrike" noProof="1">
              <a:sym typeface="+mn-ea"/>
            </a:endParaRPr>
          </a:p>
        </p:txBody>
      </p:sp>
      <p:sp>
        <p:nvSpPr>
          <p:cNvPr id="6" name="标题 4"/>
          <p:cNvSpPr/>
          <p:nvPr>
            <p:ph type="title" hasCustomPrompt="1"/>
          </p:nvPr>
        </p:nvSpPr>
        <p:spPr>
          <a:xfrm>
            <a:off x="1652270" y="2930762"/>
            <a:ext cx="8890064" cy="227711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7400" b="1" i="0" u="none" strike="noStrike" kern="1200" cap="none" spc="7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0317" y="1235579"/>
            <a:ext cx="5154083" cy="48681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35579"/>
            <a:ext cx="5158317" cy="48681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40317" y="0"/>
            <a:ext cx="10515600" cy="737937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600825"/>
            <a:ext cx="2743200" cy="1635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9170822D-5EEC-4EA9-8302-7168A6E3709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600825"/>
            <a:ext cx="4114800" cy="1635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600825"/>
            <a:ext cx="2743200" cy="1635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0ABE1C7E-18C2-4EA5-B665-47C0FBAD3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5275" y="301625"/>
            <a:ext cx="11601450" cy="6254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44036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1112"/>
            <a:ext cx="4827588" cy="68691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45060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1112"/>
            <a:ext cx="12188825" cy="26606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46084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1112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8825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47108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1112"/>
            <a:ext cx="12188825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48132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958850"/>
            <a:ext cx="12188825" cy="494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49156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6225" y="-11112"/>
            <a:ext cx="1752600" cy="175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7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103813"/>
            <a:ext cx="1754188" cy="175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图片 18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 txBox="1"/>
          <p:nvPr>
            <p:ph type="ctrTitle" idx="2" hasCustomPrompt="1"/>
          </p:nvPr>
        </p:nvSpPr>
        <p:spPr>
          <a:xfrm>
            <a:off x="2742740" y="1591063"/>
            <a:ext cx="6709123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5" name="副标题 4"/>
          <p:cNvSpPr txBox="1"/>
          <p:nvPr>
            <p:ph type="subTitle" idx="3" hasCustomPrompt="1"/>
          </p:nvPr>
        </p:nvSpPr>
        <p:spPr>
          <a:xfrm>
            <a:off x="2789038" y="3773539"/>
            <a:ext cx="6616527" cy="1493396"/>
          </a:xfrm>
        </p:spPr>
        <p:txBody>
          <a:bodyPr vert="horz" wrap="square" lIns="0" tIns="0" rIns="0" bIns="0" rtlCol="0" anchor="t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单击此处编辑副标题</a:t>
            </a:r>
            <a:endParaRPr strike="noStrike" noProof="1">
              <a:sym typeface="+mn-ea"/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图片 1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900" y="2554288"/>
            <a:ext cx="3235325" cy="174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8" name="图片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图片 10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275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2"/>
          <p:cNvSpPr/>
          <p:nvPr>
            <p:ph type="ctrTitle" idx="2" hasCustomPrompt="1"/>
          </p:nvPr>
        </p:nvSpPr>
        <p:spPr>
          <a:xfrm>
            <a:off x="4625288" y="2373457"/>
            <a:ext cx="6646785" cy="2160931"/>
          </a:xfrm>
          <a:ln>
            <a:noFill/>
          </a:ln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767644"/>
            <a:ext cx="10515600" cy="923044"/>
          </a:xfrm>
        </p:spPr>
        <p:txBody>
          <a:bodyPr/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9170822D-5EEC-4EA9-8302-7168A6E3709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E1C7E-18C2-4EA5-B665-47C0FBAD3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6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9575" y="2241550"/>
            <a:ext cx="4387850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图片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幼圆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2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图片 18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占位符 2"/>
          <p:cNvSpPr/>
          <p:nvPr>
            <p:ph type="body" idx="1" hasCustomPrompt="1"/>
          </p:nvPr>
        </p:nvSpPr>
        <p:spPr>
          <a:xfrm>
            <a:off x="1652905" y="1650127"/>
            <a:ext cx="8889429" cy="112823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幼圆" charset="0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单击此处编辑副标题</a:t>
            </a:r>
            <a:endParaRPr strike="noStrike" noProof="1">
              <a:sym typeface="+mn-ea"/>
            </a:endParaRPr>
          </a:p>
        </p:txBody>
      </p:sp>
      <p:sp>
        <p:nvSpPr>
          <p:cNvPr id="6" name="标题 4"/>
          <p:cNvSpPr/>
          <p:nvPr>
            <p:ph type="title" hasCustomPrompt="1"/>
          </p:nvPr>
        </p:nvSpPr>
        <p:spPr>
          <a:xfrm>
            <a:off x="1652270" y="2930762"/>
            <a:ext cx="8890064" cy="227711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7400" b="1" i="0" u="none" strike="noStrike" kern="1200" cap="none" spc="7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图片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5275" y="301625"/>
            <a:ext cx="11601450" cy="6254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62468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9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 descr="#wm#_38_01_100_1100_a_1_5#clear#"/>
          <p:cNvSpPr/>
          <p:nvPr/>
        </p:nvSpPr>
        <p:spPr>
          <a:xfrm>
            <a:off x="2965450" y="2679700"/>
            <a:ext cx="6261100" cy="809625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lvl="0">
              <a:spcBef>
                <a:spcPct val="20000"/>
              </a:spcBef>
              <a:buChar char="•"/>
            </a:pPr>
            <a:endParaRPr lang="zh-CN" altLang="zh-CN" sz="20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220" name="Line 5"/>
          <p:cNvSpPr/>
          <p:nvPr/>
        </p:nvSpPr>
        <p:spPr>
          <a:xfrm>
            <a:off x="4522788" y="2713038"/>
            <a:ext cx="3175" cy="696912"/>
          </a:xfrm>
          <a:prstGeom prst="line">
            <a:avLst/>
          </a:prstGeom>
          <a:ln w="127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lvl="0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221" name="Line 6"/>
          <p:cNvSpPr/>
          <p:nvPr/>
        </p:nvSpPr>
        <p:spPr>
          <a:xfrm>
            <a:off x="7653338" y="2713038"/>
            <a:ext cx="3175" cy="696912"/>
          </a:xfrm>
          <a:prstGeom prst="line">
            <a:avLst/>
          </a:prstGeom>
          <a:ln w="127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lvl="0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222" name="Line 8" descr="#wm#_38_1_*Z"/>
          <p:cNvSpPr/>
          <p:nvPr/>
        </p:nvSpPr>
        <p:spPr>
          <a:xfrm>
            <a:off x="2965450" y="4344988"/>
            <a:ext cx="6261100" cy="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lvl="0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223" name="Line 9" descr="#wm#_38_1_*Z"/>
          <p:cNvSpPr/>
          <p:nvPr/>
        </p:nvSpPr>
        <p:spPr>
          <a:xfrm>
            <a:off x="2963863" y="4464050"/>
            <a:ext cx="6262687" cy="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lvl="0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224" name="Rectangle 13" descr="#wm#_38_1_*Z"/>
          <p:cNvSpPr/>
          <p:nvPr/>
        </p:nvSpPr>
        <p:spPr>
          <a:xfrm>
            <a:off x="355600" y="225425"/>
            <a:ext cx="11480800" cy="640715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lvl="0">
              <a:spcBef>
                <a:spcPct val="20000"/>
              </a:spcBef>
              <a:buChar char="•"/>
            </a:pPr>
            <a:endParaRPr lang="zh-CN" altLang="zh-CN" sz="20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9225" name="Picture 10" descr="#wm#_38_1_*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850" y="1316038"/>
            <a:ext cx="1130300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1" descr="#wm#_38_1_*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">
            <a:off x="7064375" y="1725613"/>
            <a:ext cx="787400" cy="78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12" descr="#wm#_38_1_*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0">
            <a:off x="4351338" y="1646238"/>
            <a:ext cx="787400" cy="78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24251" y="2667001"/>
            <a:ext cx="5166783" cy="809625"/>
          </a:xfrm>
        </p:spPr>
        <p:txBody>
          <a:bodyPr/>
          <a:lstStyle>
            <a:lvl1pPr>
              <a:defRPr sz="2800">
                <a:solidFill>
                  <a:srgbClr val="FFCC00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strike="noStrike" noProof="0" dirty="0" smtClean="0">
                <a:sym typeface="Arial" panose="020B0604020202020204" pitchFamily="34" charset="0"/>
              </a:rPr>
              <a:t>此处编辑标题</a:t>
            </a:r>
            <a:endParaRPr 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85534" y="3802064"/>
            <a:ext cx="6633633" cy="396875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strike="noStrike" noProof="0" smtClean="0">
                <a:sym typeface="Arial" panose="020B0604020202020204" pitchFamily="34" charset="0"/>
              </a:rPr>
              <a:t>单击此处编辑母版副标题样式</a:t>
            </a:r>
            <a:endParaRPr lang="zh-CN" strike="noStrike" noProof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9170822D-5EEC-4EA9-8302-7168A6E3709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0ABE1C7E-18C2-4EA5-B665-47C0FBAD3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1112"/>
            <a:ext cx="4827588" cy="68691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63492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1112"/>
            <a:ext cx="12188825" cy="26606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64516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1112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7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8825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65540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1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1112"/>
            <a:ext cx="12188825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66564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5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958850"/>
            <a:ext cx="12188825" cy="494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67588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6225" y="-11112"/>
            <a:ext cx="1752600" cy="175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9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103813"/>
            <a:ext cx="1754188" cy="175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fld id="{BB962C8B-B14F-4D97-AF65-F5344CB8AC3E}" type="datetime1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ctr"/>
            <a:endParaRPr lang="zh-CN" altLang="en-US" dirty="0"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p>
            <a:pPr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#wm#_38_2_*Z"/>
          <p:cNvPicPr>
            <a:picLocks noChangeAspect="1"/>
          </p:cNvPicPr>
          <p:nvPr/>
        </p:nvPicPr>
        <p:blipFill>
          <a:blip r:embed="rId2"/>
          <a:srcRect b="90973"/>
          <a:stretch>
            <a:fillRect/>
          </a:stretch>
        </p:blipFill>
        <p:spPr>
          <a:xfrm>
            <a:off x="4763" y="0"/>
            <a:ext cx="12195175" cy="74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9170822D-5EEC-4EA9-8302-7168A6E3709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0ABE1C7E-18C2-4EA5-B665-47C0FBAD3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6" descr="#wm#_38_2_*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800000">
            <a:off x="1368425" y="-63500"/>
            <a:ext cx="812800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17" descr="#wm#_38_2_*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10072688" y="-107950"/>
            <a:ext cx="811212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43200" y="849739"/>
            <a:ext cx="6105600" cy="406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959096"/>
            <a:ext cx="10515600" cy="1641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025600" y="0"/>
            <a:ext cx="8140800" cy="730739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696075"/>
            <a:ext cx="2743200" cy="1206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9170822D-5EEC-4EA9-8302-7168A6E3709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38600" y="6696075"/>
            <a:ext cx="4114800" cy="1206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696075"/>
            <a:ext cx="2743200" cy="1206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0ABE1C7E-18C2-4EA5-B665-47C0FBAD3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68542" y="927436"/>
            <a:ext cx="1785257" cy="5522355"/>
          </a:xfrm>
        </p:spPr>
        <p:txBody>
          <a:bodyPr vert="eaVer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927436"/>
            <a:ext cx="8485414" cy="552235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592888"/>
            <a:ext cx="2743200" cy="1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9170822D-5EEC-4EA9-8302-7168A6E3709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92888"/>
            <a:ext cx="4114800" cy="1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592888"/>
            <a:ext cx="2743200" cy="1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/>
            <a:fld id="{0ABE1C7E-18C2-4EA5-B665-47C0FBAD3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64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2" Type="http://schemas.openxmlformats.org/officeDocument/2006/relationships/theme" Target="../theme/theme3.xml"/><Relationship Id="rId21" Type="http://schemas.openxmlformats.org/officeDocument/2006/relationships/tags" Target="../tags/tag127.xml"/><Relationship Id="rId20" Type="http://schemas.openxmlformats.org/officeDocument/2006/relationships/tags" Target="../tags/tag126.xml"/><Relationship Id="rId2" Type="http://schemas.openxmlformats.org/officeDocument/2006/relationships/slideLayout" Target="../slideLayouts/slideLayout30.xml"/><Relationship Id="rId19" Type="http://schemas.openxmlformats.org/officeDocument/2006/relationships/tags" Target="../tags/tag125.xml"/><Relationship Id="rId18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0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9" Type="http://schemas.openxmlformats.org/officeDocument/2006/relationships/tags" Target="../tags/tag191.xml"/><Relationship Id="rId18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body"/>
          </p:nvPr>
        </p:nvSpPr>
        <p:spPr>
          <a:xfrm>
            <a:off x="838200" y="1071563"/>
            <a:ext cx="10515600" cy="5008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pic>
        <p:nvPicPr>
          <p:cNvPr id="1027" name="Picture 2" descr="#wm#_38_2_*Z"/>
          <p:cNvPicPr>
            <a:picLocks noChangeAspect="1"/>
          </p:cNvPicPr>
          <p:nvPr/>
        </p:nvPicPr>
        <p:blipFill>
          <a:blip r:embed="rId11"/>
          <a:srcRect b="90973"/>
          <a:stretch>
            <a:fillRect/>
          </a:stretch>
        </p:blipFill>
        <p:spPr>
          <a:xfrm>
            <a:off x="4763" y="0"/>
            <a:ext cx="12195175" cy="74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2325688" y="0"/>
            <a:ext cx="760253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170822D-5EEC-4EA9-8302-7168A6E3709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ABE1C7E-18C2-4EA5-B665-47C0FBAD3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EFFFF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EFFFF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800100" indent="-3429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257300" indent="-3429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714500" indent="-3429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171700" indent="-342900" algn="l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69925" y="962025"/>
            <a:ext cx="1085215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黑体" panose="02010609060101010101" pitchFamily="49" charset="-122"/>
                <a:cs typeface="幼圆" charset="0"/>
              </a:rPr>
            </a:fld>
            <a:endParaRPr lang="zh-CN" altLang="en-US" strike="noStrike" noProof="1">
              <a:latin typeface="Arial" panose="020B0604020202020204" pitchFamily="34" charset="0"/>
              <a:ea typeface="黑体" panose="02010609060101010101" pitchFamily="49" charset="-122"/>
              <a:cs typeface="幼圆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黑体" panose="02010609060101010101" pitchFamily="49" charset="-122"/>
                <a:cs typeface="幼圆" charset="0"/>
              </a:rPr>
            </a:fld>
            <a:endParaRPr lang="zh-CN" altLang="en-US" strike="noStrike" noProof="1">
              <a:latin typeface="Arial" panose="020B0604020202020204" pitchFamily="34" charset="0"/>
              <a:ea typeface="黑体" panose="02010609060101010101" pitchFamily="49" charset="-122"/>
              <a:cs typeface="幼圆" charset="0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62025"/>
            <a:ext cx="1085215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黑体" panose="02010609060101010101" pitchFamily="49" charset="-122"/>
                <a:cs typeface="幼圆" charset="0"/>
              </a:rPr>
            </a:fld>
            <a:endParaRPr lang="zh-CN" altLang="en-US" strike="noStrike" noProof="1">
              <a:latin typeface="Arial" panose="020B0604020202020204" pitchFamily="34" charset="0"/>
              <a:ea typeface="黑体" panose="02010609060101010101" pitchFamily="49" charset="-122"/>
              <a:cs typeface="幼圆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黑体" panose="02010609060101010101" pitchFamily="49" charset="-122"/>
                <a:cs typeface="幼圆" charset="0"/>
              </a:rPr>
            </a:fld>
            <a:endParaRPr lang="zh-CN" altLang="en-US" strike="noStrike" noProof="1">
              <a:latin typeface="Arial" panose="020B0604020202020204" pitchFamily="34" charset="0"/>
              <a:ea typeface="黑体" panose="02010609060101010101" pitchFamily="49" charset="-122"/>
              <a:cs typeface="幼圆" charset="0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669925" y="962025"/>
            <a:ext cx="1085215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黑体" panose="02010609060101010101" pitchFamily="49" charset="-122"/>
                <a:cs typeface="幼圆" charset="0"/>
              </a:rPr>
            </a:fld>
            <a:endParaRPr lang="zh-CN" altLang="en-US" strike="noStrike" noProof="1">
              <a:latin typeface="Arial" panose="020B0604020202020204" pitchFamily="34" charset="0"/>
              <a:ea typeface="黑体" panose="02010609060101010101" pitchFamily="49" charset="-122"/>
              <a:cs typeface="幼圆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ea typeface="幼圆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黑体" panose="02010609060101010101" pitchFamily="49" charset="-122"/>
                <a:cs typeface="幼圆" charset="0"/>
              </a:rPr>
            </a:fld>
            <a:endParaRPr lang="zh-CN" altLang="en-US" strike="noStrike" noProof="1">
              <a:latin typeface="Arial" panose="020B0604020202020204" pitchFamily="34" charset="0"/>
              <a:ea typeface="黑体" panose="02010609060101010101" pitchFamily="49" charset="-122"/>
              <a:cs typeface="幼圆" charset="0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image" Target="../media/image22.jpeg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image" Target="../media/image11.png"/><Relationship Id="rId3" Type="http://schemas.openxmlformats.org/officeDocument/2006/relationships/tags" Target="../tags/tag256.xml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25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image" Target="../media/image23.png"/><Relationship Id="rId5" Type="http://schemas.openxmlformats.org/officeDocument/2006/relationships/tags" Target="../tags/tag263.xml"/><Relationship Id="rId4" Type="http://schemas.openxmlformats.org/officeDocument/2006/relationships/image" Target="../media/image11.png"/><Relationship Id="rId3" Type="http://schemas.openxmlformats.org/officeDocument/2006/relationships/tags" Target="../tags/tag262.xml"/><Relationship Id="rId2" Type="http://schemas.openxmlformats.org/officeDocument/2006/relationships/image" Target="../media/image10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267.xml"/><Relationship Id="rId1" Type="http://schemas.openxmlformats.org/officeDocument/2006/relationships/tags" Target="../tags/tag26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tags" Target="../tags/tag272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image" Target="../media/image11.png"/><Relationship Id="rId3" Type="http://schemas.openxmlformats.org/officeDocument/2006/relationships/tags" Target="../tags/tag269.xml"/><Relationship Id="rId2" Type="http://schemas.openxmlformats.org/officeDocument/2006/relationships/image" Target="../media/image10.png"/><Relationship Id="rId17" Type="http://schemas.openxmlformats.org/officeDocument/2006/relationships/notesSlide" Target="../notesSlides/notesSlide9.xml"/><Relationship Id="rId16" Type="http://schemas.openxmlformats.org/officeDocument/2006/relationships/slideLayout" Target="../slideLayouts/slideLayout17.xml"/><Relationship Id="rId15" Type="http://schemas.openxmlformats.org/officeDocument/2006/relationships/tags" Target="../tags/tag275.xml"/><Relationship Id="rId14" Type="http://schemas.openxmlformats.org/officeDocument/2006/relationships/tags" Target="../tags/tag274.xml"/><Relationship Id="rId13" Type="http://schemas.openxmlformats.org/officeDocument/2006/relationships/image" Target="../media/image28.png"/><Relationship Id="rId12" Type="http://schemas.openxmlformats.org/officeDocument/2006/relationships/tags" Target="../tags/tag273.xml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tags" Target="../tags/tag26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image" Target="../media/image11.png"/><Relationship Id="rId3" Type="http://schemas.openxmlformats.org/officeDocument/2006/relationships/tags" Target="../tags/tag277.xml"/><Relationship Id="rId2" Type="http://schemas.openxmlformats.org/officeDocument/2006/relationships/image" Target="../media/image10.png"/><Relationship Id="rId16" Type="http://schemas.openxmlformats.org/officeDocument/2006/relationships/notesSlide" Target="../notesSlides/notesSlide10.xml"/><Relationship Id="rId15" Type="http://schemas.openxmlformats.org/officeDocument/2006/relationships/slideLayout" Target="../slideLayouts/slideLayout17.xml"/><Relationship Id="rId14" Type="http://schemas.openxmlformats.org/officeDocument/2006/relationships/tags" Target="../tags/tag286.xml"/><Relationship Id="rId13" Type="http://schemas.openxmlformats.org/officeDocument/2006/relationships/image" Target="../media/image29.jpeg"/><Relationship Id="rId12" Type="http://schemas.openxmlformats.org/officeDocument/2006/relationships/tags" Target="../tags/tag285.xml"/><Relationship Id="rId11" Type="http://schemas.openxmlformats.org/officeDocument/2006/relationships/tags" Target="../tags/tag284.xml"/><Relationship Id="rId10" Type="http://schemas.openxmlformats.org/officeDocument/2006/relationships/tags" Target="../tags/tag283.xml"/><Relationship Id="rId1" Type="http://schemas.openxmlformats.org/officeDocument/2006/relationships/tags" Target="../tags/tag2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1.png"/><Relationship Id="rId3" Type="http://schemas.openxmlformats.org/officeDocument/2006/relationships/tags" Target="../tags/tag197.xml"/><Relationship Id="rId2" Type="http://schemas.openxmlformats.org/officeDocument/2006/relationships/image" Target="../media/image10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53.xml"/><Relationship Id="rId10" Type="http://schemas.openxmlformats.org/officeDocument/2006/relationships/tags" Target="../tags/tag202.xml"/><Relationship Id="rId1" Type="http://schemas.openxmlformats.org/officeDocument/2006/relationships/tags" Target="../tags/tag19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image" Target="../media/image17.jpeg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image" Target="../media/image11.png"/><Relationship Id="rId3" Type="http://schemas.openxmlformats.org/officeDocument/2006/relationships/tags" Target="../tags/tag204.xml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20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image" Target="../media/image18.png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image" Target="../media/image11.png"/><Relationship Id="rId3" Type="http://schemas.openxmlformats.org/officeDocument/2006/relationships/tags" Target="../tags/tag210.xml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20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image" Target="../media/image11.png"/><Relationship Id="rId3" Type="http://schemas.openxmlformats.org/officeDocument/2006/relationships/tags" Target="../tags/tag216.xml"/><Relationship Id="rId2" Type="http://schemas.openxmlformats.org/officeDocument/2006/relationships/image" Target="../media/image10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53.xml"/><Relationship Id="rId10" Type="http://schemas.openxmlformats.org/officeDocument/2006/relationships/tags" Target="../tags/tag221.xml"/><Relationship Id="rId1" Type="http://schemas.openxmlformats.org/officeDocument/2006/relationships/tags" Target="../tags/tag21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1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4" Type="http://schemas.openxmlformats.org/officeDocument/2006/relationships/notesSlide" Target="../notesSlides/notesSlide5.xml"/><Relationship Id="rId23" Type="http://schemas.openxmlformats.org/officeDocument/2006/relationships/slideLayout" Target="../slideLayouts/slideLayout34.xml"/><Relationship Id="rId22" Type="http://schemas.openxmlformats.org/officeDocument/2006/relationships/tags" Target="../tags/tag248.xml"/><Relationship Id="rId21" Type="http://schemas.openxmlformats.org/officeDocument/2006/relationships/tags" Target="../tags/tag247.xml"/><Relationship Id="rId20" Type="http://schemas.openxmlformats.org/officeDocument/2006/relationships/tags" Target="../tags/tag246.xml"/><Relationship Id="rId2" Type="http://schemas.openxmlformats.org/officeDocument/2006/relationships/tags" Target="../tags/tag228.xml"/><Relationship Id="rId19" Type="http://schemas.openxmlformats.org/officeDocument/2006/relationships/tags" Target="../tags/tag245.xml"/><Relationship Id="rId18" Type="http://schemas.openxmlformats.org/officeDocument/2006/relationships/tags" Target="../tags/tag244.xml"/><Relationship Id="rId17" Type="http://schemas.openxmlformats.org/officeDocument/2006/relationships/tags" Target="../tags/tag243.xml"/><Relationship Id="rId16" Type="http://schemas.openxmlformats.org/officeDocument/2006/relationships/tags" Target="../tags/tag242.xml"/><Relationship Id="rId15" Type="http://schemas.openxmlformats.org/officeDocument/2006/relationships/tags" Target="../tags/tag241.xml"/><Relationship Id="rId14" Type="http://schemas.openxmlformats.org/officeDocument/2006/relationships/tags" Target="../tags/tag240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tags" Target="../tags/tag22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53.xml"/><Relationship Id="rId7" Type="http://schemas.openxmlformats.org/officeDocument/2006/relationships/image" Target="../media/image20.jpeg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image" Target="../media/image11.png"/><Relationship Id="rId3" Type="http://schemas.openxmlformats.org/officeDocument/2006/relationships/tags" Target="../tags/tag250.xml"/><Relationship Id="rId2" Type="http://schemas.openxmlformats.org/officeDocument/2006/relationships/image" Target="../media/image10.png"/><Relationship Id="rId10" Type="http://schemas.openxmlformats.org/officeDocument/2006/relationships/notesSlide" Target="../notesSlides/notesSlide6.xml"/><Relationship Id="rId1" Type="http://schemas.openxmlformats.org/officeDocument/2006/relationships/tags" Target="../tags/tag2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54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" name="矩形 45"/>
          <p:cNvSpPr/>
          <p:nvPr>
            <p:custDataLst>
              <p:tags r:id="rId1"/>
            </p:custDataLst>
          </p:nvPr>
        </p:nvSpPr>
        <p:spPr>
          <a:xfrm>
            <a:off x="10490200" y="1671638"/>
            <a:ext cx="46038" cy="1684338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幼圆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658938" y="1671638"/>
            <a:ext cx="46038" cy="1684338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幼圆" charset="0"/>
              <a:sym typeface="Arial" panose="020B0604020202020204" pitchFamily="34" charset="0"/>
            </a:endParaRPr>
          </a:p>
        </p:txBody>
      </p:sp>
      <p:sp>
        <p:nvSpPr>
          <p:cNvPr id="5" name="标题 4"/>
          <p:cNvSpPr/>
          <p:nvPr>
            <p:ph type="ctrTitle" idx="2" hasCustomPrompt="1"/>
            <p:custDataLst>
              <p:tags r:id="rId3"/>
            </p:custDataLst>
          </p:nvPr>
        </p:nvSpPr>
        <p:spPr>
          <a:xfrm>
            <a:off x="2173288" y="1339850"/>
            <a:ext cx="8221663" cy="2016125"/>
          </a:xfrm>
        </p:spPr>
        <p:txBody>
          <a:bodyPr wrap="square" lIns="0" tIns="0" rIns="0" bIns="0" rtlCol="0" anchor="b" anchorCtr="0">
            <a:normAutofit lnSpcReduction="10000"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9600" b="1" i="0" u="none" strike="noStrike" kern="1200" cap="none" spc="60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汉仪乐喵体W" pitchFamily="18" charset="-122"/>
                <a:cs typeface="+mj-cs"/>
              </a:rPr>
              <a:t>碘缺乏病</a:t>
            </a:r>
            <a:r>
              <a:rPr kumimoji="0" lang="zh-CN" altLang="zh-CN" sz="9600" b="1" i="0" u="none" strike="noStrike" kern="1200" cap="none" spc="60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+mn-ea"/>
              </a:rPr>
              <a:t>防治</a:t>
            </a:r>
            <a:endParaRPr kumimoji="0" lang="zh-CN" altLang="zh-CN" sz="9600" b="1" i="0" u="none" strike="noStrike" kern="1200" cap="none" spc="60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汉仪乐喵体W" pitchFamily="18" charset="-122"/>
              <a:cs typeface="+mj-cs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4994" name="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5" name="图片 1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996" name="文本框 1"/>
          <p:cNvSpPr txBox="1"/>
          <p:nvPr>
            <p:custDataLst>
              <p:tags r:id="rId5"/>
            </p:custDataLst>
          </p:nvPr>
        </p:nvSpPr>
        <p:spPr>
          <a:xfrm>
            <a:off x="454025" y="555625"/>
            <a:ext cx="7304088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en-US" altLang="zh-CN" sz="4000" b="1" dirty="0">
                <a:solidFill>
                  <a:srgbClr val="41939B"/>
                </a:solidFill>
                <a:latin typeface="幼圆" charset="0"/>
                <a:ea typeface="黑体" panose="02010609060101010101" pitchFamily="49" charset="-122"/>
              </a:rPr>
              <a:t>8.如何预防碘缺乏病？</a:t>
            </a:r>
            <a:endParaRPr lang="zh-CN" altLang="en-US" sz="4000">
              <a:solidFill>
                <a:srgbClr val="000000"/>
              </a:solidFill>
              <a:latin typeface="幼圆" charset="0"/>
              <a:ea typeface="幼圆" charset="0"/>
            </a:endParaRPr>
          </a:p>
        </p:txBody>
      </p:sp>
      <p:pic>
        <p:nvPicPr>
          <p:cNvPr id="84997" name="图片 100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4025" y="1608138"/>
            <a:ext cx="5508625" cy="4649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5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0" y="1704975"/>
            <a:ext cx="5375275" cy="47037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/>
          <a:p>
            <a:r>
              <a:rPr lang="zh-CN" altLang="en-US" sz="2800">
                <a:solidFill>
                  <a:srgbClr val="FFFFFF"/>
                </a:solidFill>
                <a:latin typeface="幼圆" charset="0"/>
                <a:ea typeface="黑体" panose="02010609060101010101" pitchFamily="49" charset="-122"/>
              </a:rPr>
              <a:t>食用碘盐是预防碘缺乏病最简便、安全、有效的方式。</a:t>
            </a:r>
            <a:endParaRPr lang="zh-CN" altLang="en-US" sz="2800">
              <a:solidFill>
                <a:srgbClr val="FFFFFF"/>
              </a:solidFill>
              <a:latin typeface="幼圆" charset="0"/>
              <a:ea typeface="黑体" panose="02010609060101010101" pitchFamily="49" charset="-122"/>
            </a:endParaRPr>
          </a:p>
          <a:p>
            <a:endParaRPr lang="zh-CN" altLang="en-US" sz="2800">
              <a:solidFill>
                <a:srgbClr val="FFFFFF"/>
              </a:solidFill>
              <a:latin typeface="幼圆" charset="0"/>
              <a:ea typeface="黑体" panose="02010609060101010101" pitchFamily="49" charset="-122"/>
            </a:endParaRPr>
          </a:p>
          <a:p>
            <a:r>
              <a:rPr lang="zh-CN" altLang="en-US" sz="2800">
                <a:solidFill>
                  <a:srgbClr val="FFFFFF"/>
                </a:solidFill>
                <a:latin typeface="幼圆" charset="0"/>
                <a:ea typeface="黑体" panose="02010609060101010101" pitchFamily="49" charset="-122"/>
                <a:sym typeface="微软雅黑" panose="020B0503020204020204" charset="-122"/>
              </a:rPr>
              <a:t>外环境缺碘的现状很难改变，如果停止补碘，人体内储存的碘最多能维持3个月，因此要长期坚持食用碘盐。</a:t>
            </a:r>
            <a:endParaRPr lang="zh-CN" altLang="en-US" sz="2800" dirty="0">
              <a:solidFill>
                <a:srgbClr val="FFFFFF"/>
              </a:solidFill>
              <a:latin typeface="幼圆" charset="0"/>
              <a:ea typeface="幼圆" charset="0"/>
              <a:sym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7042" name="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3" name="图片 1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4" name="Picture 4" descr="C:\Users\pc\Desktop\碘食物.png碘食物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18213" y="1385888"/>
            <a:ext cx="5146675" cy="4516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45" name="Rectangle 5"/>
          <p:cNvSpPr/>
          <p:nvPr>
            <p:custDataLst>
              <p:tags r:id="rId7"/>
            </p:custDataLst>
          </p:nvPr>
        </p:nvSpPr>
        <p:spPr>
          <a:xfrm>
            <a:off x="762000" y="1309688"/>
            <a:ext cx="4860925" cy="468471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 anchorCtr="0"/>
          <a:p>
            <a:endParaRPr lang="zh-CN" altLang="zh-CN">
              <a:solidFill>
                <a:srgbClr val="000000"/>
              </a:solidFill>
              <a:latin typeface="幼圆" charset="0"/>
              <a:ea typeface="幼圆" charset="0"/>
            </a:endParaRPr>
          </a:p>
        </p:txBody>
      </p:sp>
      <p:sp>
        <p:nvSpPr>
          <p:cNvPr id="87046" name="Text Box 7"/>
          <p:cNvSpPr txBox="1"/>
          <p:nvPr>
            <p:custDataLst>
              <p:tags r:id="rId8"/>
            </p:custDataLst>
          </p:nvPr>
        </p:nvSpPr>
        <p:spPr>
          <a:xfrm>
            <a:off x="774700" y="1944688"/>
            <a:ext cx="4948238" cy="4446587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 anchorCtr="0"/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rgbClr val="FFFFFF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rPr>
              <a:t>▶部分海产品含碘量较高。海带、紫菜含碘量最高，干海带能达到36240</a:t>
            </a:r>
            <a:r>
              <a:rPr lang="zh-CN" altLang="zh-CN" dirty="0">
                <a:solidFill>
                  <a:srgbClr val="FFFFFF"/>
                </a:solidFill>
                <a:latin typeface="幼圆" charset="0"/>
                <a:ea typeface="幼圆" charset="0"/>
                <a:sym typeface="Arial" panose="020B0604020202020204" pitchFamily="34" charset="0"/>
              </a:rPr>
              <a:t>µ</a:t>
            </a:r>
            <a:r>
              <a:rPr lang="zh-CN" altLang="zh-CN" dirty="0">
                <a:solidFill>
                  <a:srgbClr val="FFFFFF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rPr>
              <a:t>g/100g。 </a:t>
            </a:r>
            <a:endParaRPr lang="zh-CN" altLang="zh-CN" dirty="0">
              <a:solidFill>
                <a:srgbClr val="FFFFFF"/>
              </a:solidFill>
              <a:latin typeface="幼圆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zh-CN" dirty="0">
              <a:solidFill>
                <a:srgbClr val="FFFFFF"/>
              </a:solidFill>
              <a:latin typeface="幼圆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rgbClr val="FFFFFF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rPr>
              <a:t>▶蛋类含碘量较高。鹌鹑蛋233</a:t>
            </a:r>
            <a:r>
              <a:rPr lang="zh-CN" altLang="zh-CN" dirty="0">
                <a:solidFill>
                  <a:srgbClr val="FFFFFF"/>
                </a:solidFill>
                <a:latin typeface="幼圆" charset="0"/>
                <a:ea typeface="幼圆" charset="0"/>
                <a:sym typeface="Arial" panose="020B0604020202020204" pitchFamily="34" charset="0"/>
              </a:rPr>
              <a:t>µ</a:t>
            </a:r>
            <a:r>
              <a:rPr lang="zh-CN" altLang="zh-CN" dirty="0">
                <a:solidFill>
                  <a:srgbClr val="FFFFFF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rPr>
              <a:t>g/100g；鹅蛋59.7</a:t>
            </a:r>
            <a:r>
              <a:rPr lang="zh-CN" altLang="zh-CN" dirty="0">
                <a:solidFill>
                  <a:srgbClr val="FFFFFF"/>
                </a:solidFill>
                <a:latin typeface="幼圆" charset="0"/>
                <a:ea typeface="幼圆" charset="0"/>
                <a:sym typeface="Arial" panose="020B0604020202020204" pitchFamily="34" charset="0"/>
              </a:rPr>
              <a:t>µ</a:t>
            </a:r>
            <a:r>
              <a:rPr lang="zh-CN" altLang="zh-CN" dirty="0">
                <a:solidFill>
                  <a:srgbClr val="FFFFFF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rPr>
              <a:t>g/100g；鸡蛋22.5</a:t>
            </a:r>
            <a:r>
              <a:rPr lang="zh-CN" altLang="zh-CN" dirty="0">
                <a:solidFill>
                  <a:srgbClr val="FFFFFF"/>
                </a:solidFill>
                <a:latin typeface="幼圆" charset="0"/>
                <a:ea typeface="幼圆" charset="0"/>
                <a:sym typeface="Arial" panose="020B0604020202020204" pitchFamily="34" charset="0"/>
              </a:rPr>
              <a:t>µ</a:t>
            </a:r>
            <a:r>
              <a:rPr lang="zh-CN" altLang="zh-CN" dirty="0">
                <a:solidFill>
                  <a:srgbClr val="FFFFFF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rPr>
              <a:t>g/100g。</a:t>
            </a:r>
            <a:endParaRPr lang="zh-CN" altLang="zh-CN" dirty="0">
              <a:solidFill>
                <a:srgbClr val="FFFFFF"/>
              </a:solidFill>
              <a:latin typeface="幼圆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zh-CN" dirty="0">
              <a:solidFill>
                <a:srgbClr val="FFFFFF"/>
              </a:solidFill>
              <a:latin typeface="幼圆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rgbClr val="FFFFFF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rPr>
              <a:t>▶不同奶类含碘量差别较大；肉类含碘量在1.9</a:t>
            </a:r>
            <a:r>
              <a:rPr lang="zh-CN" altLang="zh-CN" dirty="0">
                <a:solidFill>
                  <a:srgbClr val="FFFFFF"/>
                </a:solidFill>
                <a:latin typeface="幼圆" charset="0"/>
                <a:ea typeface="幼圆" charset="0"/>
                <a:sym typeface="Arial" panose="020B0604020202020204" pitchFamily="34" charset="0"/>
              </a:rPr>
              <a:t>µ</a:t>
            </a:r>
            <a:r>
              <a:rPr lang="zh-CN" altLang="zh-CN" dirty="0">
                <a:solidFill>
                  <a:srgbClr val="FFFFFF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rPr>
              <a:t>g/100g至4.5</a:t>
            </a:r>
            <a:r>
              <a:rPr lang="zh-CN" altLang="zh-CN" dirty="0">
                <a:solidFill>
                  <a:srgbClr val="FFFFFF"/>
                </a:solidFill>
                <a:latin typeface="幼圆" charset="0"/>
                <a:ea typeface="幼圆" charset="0"/>
                <a:sym typeface="Arial" panose="020B0604020202020204" pitchFamily="34" charset="0"/>
              </a:rPr>
              <a:t>µ</a:t>
            </a:r>
            <a:r>
              <a:rPr lang="zh-CN" altLang="zh-CN" dirty="0">
                <a:solidFill>
                  <a:srgbClr val="FFFFFF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rPr>
              <a:t>g/100g之间；植物类含碘量最低，特别是水果和蔬菜。</a:t>
            </a:r>
            <a:endParaRPr lang="zh-CN" altLang="zh-CN" dirty="0">
              <a:solidFill>
                <a:srgbClr val="FFFFFF"/>
              </a:solidFill>
              <a:latin typeface="幼圆" charset="0"/>
              <a:ea typeface="幼圆" charset="0"/>
              <a:sym typeface="Arial" panose="020B0604020202020204" pitchFamily="34" charset="0"/>
            </a:endParaRPr>
          </a:p>
        </p:txBody>
      </p:sp>
      <p:sp>
        <p:nvSpPr>
          <p:cNvPr id="87047" name="文本框 12"/>
          <p:cNvSpPr txBox="1"/>
          <p:nvPr>
            <p:custDataLst>
              <p:tags r:id="rId9"/>
            </p:custDataLst>
          </p:nvPr>
        </p:nvSpPr>
        <p:spPr>
          <a:xfrm>
            <a:off x="936625" y="495300"/>
            <a:ext cx="10650538" cy="63500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 anchorCtr="0"/>
          <a:p>
            <a:r>
              <a:rPr lang="en-US" altLang="zh-CN" sz="3200" b="1" dirty="0">
                <a:solidFill>
                  <a:srgbClr val="41939B"/>
                </a:solidFill>
                <a:latin typeface="幼圆" charset="0"/>
                <a:ea typeface="黑体" panose="02010609060101010101" pitchFamily="49" charset="-122"/>
              </a:rPr>
              <a:t>9.碘的食物来源</a:t>
            </a:r>
            <a:endParaRPr lang="en-US" altLang="zh-CN" sz="3200" b="1" dirty="0">
              <a:solidFill>
                <a:srgbClr val="41939B"/>
              </a:solidFill>
              <a:latin typeface="幼圆" charset="0"/>
              <a:ea typeface="幼圆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9089" name="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0" name="图片 1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091" name="文本框 2"/>
          <p:cNvSpPr txBox="1"/>
          <p:nvPr>
            <p:custDataLst>
              <p:tags r:id="rId5"/>
            </p:custDataLst>
          </p:nvPr>
        </p:nvSpPr>
        <p:spPr>
          <a:xfrm>
            <a:off x="1068388" y="203200"/>
            <a:ext cx="9082087" cy="72231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en-US" altLang="zh-CN" sz="3600" b="1" dirty="0">
                <a:solidFill>
                  <a:srgbClr val="41939B"/>
                </a:solidFill>
                <a:latin typeface="幼圆" charset="0"/>
                <a:ea typeface="黑体" panose="02010609060101010101" pitchFamily="49" charset="-122"/>
              </a:rPr>
              <a:t>10.</a:t>
            </a:r>
            <a:r>
              <a:rPr lang="zh-CN" altLang="en-US" sz="3600" b="1" dirty="0">
                <a:solidFill>
                  <a:srgbClr val="41939B"/>
                </a:solidFill>
                <a:latin typeface="幼圆" charset="0"/>
                <a:ea typeface="黑体" panose="02010609060101010101" pitchFamily="49" charset="-122"/>
              </a:rPr>
              <a:t>购买、食用加碘食盐应注意哪些？</a:t>
            </a:r>
            <a:endParaRPr lang="zh-CN" altLang="en-US" sz="3600" b="1" dirty="0">
              <a:solidFill>
                <a:srgbClr val="41939B"/>
              </a:solidFill>
              <a:latin typeface="幼圆" charset="0"/>
              <a:ea typeface="幼圆" charset="0"/>
            </a:endParaRPr>
          </a:p>
        </p:txBody>
      </p:sp>
      <p:sp>
        <p:nvSpPr>
          <p:cNvPr id="89092" name="文本框 3"/>
          <p:cNvSpPr txBox="1"/>
          <p:nvPr>
            <p:custDataLst>
              <p:tags r:id="rId6"/>
            </p:custDataLst>
          </p:nvPr>
        </p:nvSpPr>
        <p:spPr>
          <a:xfrm>
            <a:off x="2847975" y="3675063"/>
            <a:ext cx="7789863" cy="318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（1）购买近期生产的正规碘盐，购买小包装和印有指定标识的加碘食盐，且一次购买不宜过多，存放时间不宜太长；不购买未加碘的私盐、散装盐；</a:t>
            </a:r>
            <a:endParaRPr lang="zh-CN" altLang="en-US" sz="24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（2）存放在阴凉、干燥、远离炉火的地方，碘在塑料袋中丢失较快，最好用有盖的棕色玻璃瓶或瓷缸盛放碘盐，避光保存；</a:t>
            </a:r>
            <a:endParaRPr lang="zh-CN" altLang="en-US" sz="24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（3）碘遇热易丢失，为减少碘损失，菜品出锅时放盐，不要用油炒碘盐，不要淘洗碘盐。</a:t>
            </a:r>
            <a:endParaRPr lang="zh-CN" altLang="en-US" sz="2400" dirty="0">
              <a:solidFill>
                <a:srgbClr val="000000"/>
              </a:solidFill>
              <a:latin typeface="幼圆" charset="0"/>
              <a:ea typeface="幼圆" charset="0"/>
            </a:endParaRPr>
          </a:p>
        </p:txBody>
      </p:sp>
      <p:pic>
        <p:nvPicPr>
          <p:cNvPr id="89093" name="图片占位符 9" descr="C:\Users\pc\Desktop\碘盐1.png碘盐1"/>
          <p:cNvPicPr preferRelativeResize="0"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62050" y="1028700"/>
            <a:ext cx="2039938" cy="247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4" name="图片 1" descr="碘盐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4475" y="1166813"/>
            <a:ext cx="1543050" cy="2335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5" name="图片 5" descr="碘盐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4788" y="1171575"/>
            <a:ext cx="1554162" cy="225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6" name="图片 7" descr="碘盐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3650" y="1171575"/>
            <a:ext cx="1752600" cy="229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8147050" y="3776663"/>
            <a:ext cx="40640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fontAlgn="auto"/>
            <a:r>
              <a:rPr lang="zh-CN" altLang="en-US" noProof="1">
                <a:solidFill>
                  <a:schemeClr val="dk1"/>
                </a:solidFill>
                <a:latin typeface="幼圆" charset="0"/>
                <a:ea typeface="幼圆" charset="0"/>
                <a:cs typeface="+mn-cs"/>
              </a:rPr>
              <a:t> 	     	     	    </a:t>
            </a:r>
            <a:endParaRPr lang="zh-CN" altLang="en-US" noProof="1">
              <a:solidFill>
                <a:schemeClr val="dk1"/>
              </a:solidFill>
              <a:latin typeface="幼圆" charset="0"/>
              <a:ea typeface="幼圆" charset="0"/>
            </a:endParaRPr>
          </a:p>
        </p:txBody>
      </p:sp>
      <p:pic>
        <p:nvPicPr>
          <p:cNvPr id="89098" name="图片 9" descr="碘盐标志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750" y="3994150"/>
            <a:ext cx="1924050" cy="165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099" name="文本框 10"/>
          <p:cNvSpPr txBox="1"/>
          <p:nvPr>
            <p:custDataLst>
              <p:tags r:id="rId14"/>
            </p:custDataLst>
          </p:nvPr>
        </p:nvSpPr>
        <p:spPr>
          <a:xfrm>
            <a:off x="538163" y="5759450"/>
            <a:ext cx="1925637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120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碘盐标志</a:t>
            </a:r>
            <a:endParaRPr lang="zh-CN" altLang="en-US" sz="1200">
              <a:solidFill>
                <a:srgbClr val="000000"/>
              </a:solidFill>
              <a:latin typeface="幼圆" charset="0"/>
              <a:ea typeface="幼圆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114" name="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图片 1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0116" name="Group 14"/>
          <p:cNvGrpSpPr/>
          <p:nvPr/>
        </p:nvGrpSpPr>
        <p:grpSpPr>
          <a:xfrm>
            <a:off x="3313113" y="1546225"/>
            <a:ext cx="1943100" cy="2049463"/>
            <a:chOff x="0" y="0"/>
            <a:chExt cx="3656" cy="3855"/>
          </a:xfrm>
        </p:grpSpPr>
        <p:sp>
          <p:nvSpPr>
            <p:cNvPr id="90117" name="Oval 15"/>
            <p:cNvSpPr/>
            <p:nvPr>
              <p:custDataLst>
                <p:tags r:id="rId5"/>
              </p:custDataLst>
            </p:nvPr>
          </p:nvSpPr>
          <p:spPr>
            <a:xfrm>
              <a:off x="0" y="197"/>
              <a:ext cx="3657" cy="3658"/>
            </a:xfrm>
            <a:prstGeom prst="ellipse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 anchorCtr="0"/>
            <a:p>
              <a:endParaRPr lang="zh-CN" altLang="zh-CN">
                <a:solidFill>
                  <a:srgbClr val="000000"/>
                </a:solidFill>
                <a:latin typeface="幼圆" charset="0"/>
                <a:ea typeface="幼圆" charset="0"/>
                <a:sym typeface="Arial" panose="020B0604020202020204" pitchFamily="34" charset="0"/>
              </a:endParaRPr>
            </a:p>
          </p:txBody>
        </p:sp>
        <p:sp>
          <p:nvSpPr>
            <p:cNvPr id="25606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7" y="0"/>
              <a:ext cx="875" cy="877"/>
            </a:xfrm>
            <a:prstGeom prst="ellipse">
              <a:avLst/>
            </a:prstGeom>
            <a:solidFill>
              <a:schemeClr val="accent2"/>
            </a:solidFill>
            <a:ln w="38100" cmpd="sng">
              <a:solidFill>
                <a:schemeClr val="lt1">
                  <a:lumMod val="8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lt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 fontScale="40000"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buFontTx/>
                <a:buNone/>
              </a:pPr>
              <a:r>
                <a:rPr lang="zh-CN" altLang="zh-CN" sz="2400" strike="noStrike" noProof="1" dirty="0">
                  <a:solidFill>
                    <a:schemeClr val="lt1"/>
                  </a:solidFill>
                  <a:latin typeface="幼圆" charset="0"/>
                  <a:ea typeface="幼圆" charset="0"/>
                  <a:cs typeface="+mn-cs"/>
                </a:rPr>
                <a:t>02</a:t>
              </a:r>
              <a:endParaRPr lang="zh-CN" altLang="zh-CN" sz="2400" strike="noStrike" noProof="1" dirty="0">
                <a:solidFill>
                  <a:schemeClr val="lt1"/>
                </a:solidFill>
                <a:latin typeface="幼圆" charset="0"/>
                <a:ea typeface="幼圆" charset="0"/>
              </a:endParaRPr>
            </a:p>
          </p:txBody>
        </p:sp>
      </p:grpSp>
      <p:grpSp>
        <p:nvGrpSpPr>
          <p:cNvPr id="90119" name="Group 17"/>
          <p:cNvGrpSpPr/>
          <p:nvPr/>
        </p:nvGrpSpPr>
        <p:grpSpPr>
          <a:xfrm>
            <a:off x="744538" y="1546225"/>
            <a:ext cx="1943100" cy="2049463"/>
            <a:chOff x="0" y="0"/>
            <a:chExt cx="3656" cy="3855"/>
          </a:xfrm>
        </p:grpSpPr>
        <p:sp>
          <p:nvSpPr>
            <p:cNvPr id="90120" name="Oval 18"/>
            <p:cNvSpPr/>
            <p:nvPr>
              <p:custDataLst>
                <p:tags r:id="rId7"/>
              </p:custDataLst>
            </p:nvPr>
          </p:nvSpPr>
          <p:spPr>
            <a:xfrm>
              <a:off x="0" y="197"/>
              <a:ext cx="3657" cy="3658"/>
            </a:xfrm>
            <a:prstGeom prst="ellips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 anchorCtr="0"/>
            <a:p>
              <a:endParaRPr lang="zh-CN" altLang="zh-CN">
                <a:solidFill>
                  <a:srgbClr val="000000"/>
                </a:solidFill>
                <a:latin typeface="幼圆" charset="0"/>
                <a:ea typeface="幼圆" charset="0"/>
                <a:sym typeface="Arial" panose="020B0604020202020204" pitchFamily="34" charset="0"/>
              </a:endParaRPr>
            </a:p>
          </p:txBody>
        </p:sp>
        <p:sp>
          <p:nvSpPr>
            <p:cNvPr id="25609" name="Oval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" y="0"/>
              <a:ext cx="878" cy="877"/>
            </a:xfrm>
            <a:prstGeom prst="ellipse">
              <a:avLst/>
            </a:prstGeom>
            <a:solidFill>
              <a:schemeClr val="accent1"/>
            </a:solidFill>
            <a:ln w="38100" cmpd="sng">
              <a:solidFill>
                <a:schemeClr val="lt1">
                  <a:lumMod val="8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lt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40000"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buFontTx/>
                <a:buNone/>
              </a:pPr>
              <a:r>
                <a:rPr lang="zh-CN" altLang="zh-CN" sz="2400" strike="noStrike" noProof="1" dirty="0">
                  <a:solidFill>
                    <a:schemeClr val="lt1"/>
                  </a:solidFill>
                  <a:latin typeface="幼圆" charset="0"/>
                  <a:ea typeface="幼圆" charset="0"/>
                  <a:cs typeface="+mn-cs"/>
                </a:rPr>
                <a:t>01</a:t>
              </a:r>
              <a:endParaRPr lang="zh-CN" altLang="zh-CN" sz="2400" strike="noStrike" noProof="1" dirty="0">
                <a:solidFill>
                  <a:schemeClr val="lt1"/>
                </a:solidFill>
                <a:latin typeface="幼圆" charset="0"/>
                <a:ea typeface="幼圆" charset="0"/>
              </a:endParaRPr>
            </a:p>
          </p:txBody>
        </p:sp>
      </p:grpSp>
      <p:sp>
        <p:nvSpPr>
          <p:cNvPr id="90122" name="Text Box 20"/>
          <p:cNvSpPr txBox="1"/>
          <p:nvPr>
            <p:custDataLst>
              <p:tags r:id="rId9"/>
            </p:custDataLst>
          </p:nvPr>
        </p:nvSpPr>
        <p:spPr>
          <a:xfrm>
            <a:off x="914400" y="2019300"/>
            <a:ext cx="1562100" cy="120650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 anchorCtr="0"/>
          <a:p>
            <a:pPr algn="ctr">
              <a:lnSpc>
                <a:spcPct val="90000"/>
              </a:lnSpc>
            </a:pPr>
            <a:r>
              <a:rPr lang="zh-CN" altLang="en-US" sz="2400" b="1" dirty="0">
                <a:solidFill>
                  <a:srgbClr val="41939B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rPr>
              <a:t>玫瑰红盐碘检测试剂滴定</a:t>
            </a:r>
            <a:endParaRPr lang="zh-CN" altLang="en-US" sz="2400" b="1" dirty="0">
              <a:solidFill>
                <a:srgbClr val="41939B"/>
              </a:solidFill>
              <a:latin typeface="幼圆" charset="0"/>
              <a:ea typeface="幼圆" charset="0"/>
              <a:sym typeface="Arial" panose="020B0604020202020204" pitchFamily="34" charset="0"/>
            </a:endParaRPr>
          </a:p>
        </p:txBody>
      </p:sp>
      <p:sp>
        <p:nvSpPr>
          <p:cNvPr id="90123" name="Text Box 22"/>
          <p:cNvSpPr txBox="1"/>
          <p:nvPr>
            <p:custDataLst>
              <p:tags r:id="rId10"/>
            </p:custDataLst>
          </p:nvPr>
        </p:nvSpPr>
        <p:spPr>
          <a:xfrm>
            <a:off x="3482975" y="2019300"/>
            <a:ext cx="1562100" cy="1312863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 anchorCtr="0"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rgbClr val="3485B0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rPr>
              <a:t>淀粉盐检测试剂滴定</a:t>
            </a:r>
            <a:endParaRPr lang="zh-CN" altLang="en-US" sz="2400" b="1" dirty="0">
              <a:solidFill>
                <a:srgbClr val="3485B0"/>
              </a:solidFill>
              <a:latin typeface="幼圆" charset="0"/>
              <a:ea typeface="幼圆" charset="0"/>
              <a:sym typeface="Arial" panose="020B0604020202020204" pitchFamily="34" charset="0"/>
            </a:endParaRPr>
          </a:p>
        </p:txBody>
      </p:sp>
      <p:sp>
        <p:nvSpPr>
          <p:cNvPr id="90124" name="文本框 12"/>
          <p:cNvSpPr txBox="1"/>
          <p:nvPr>
            <p:custDataLst>
              <p:tags r:id="rId11"/>
            </p:custDataLst>
          </p:nvPr>
        </p:nvSpPr>
        <p:spPr>
          <a:xfrm>
            <a:off x="-700087" y="250825"/>
            <a:ext cx="8104187" cy="6985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algn="ctr"/>
            <a:r>
              <a:rPr lang="en-US" altLang="zh-CN" sz="3200" b="1" dirty="0">
                <a:solidFill>
                  <a:srgbClr val="41939B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rPr>
              <a:t>11.</a:t>
            </a:r>
            <a:r>
              <a:rPr lang="zh-CN" altLang="en-US" sz="3200" b="1" dirty="0">
                <a:solidFill>
                  <a:srgbClr val="41939B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rPr>
              <a:t>如何科学识别碘盐？</a:t>
            </a:r>
            <a:endParaRPr lang="zh-CN" altLang="en-US" sz="3200" b="1" dirty="0">
              <a:solidFill>
                <a:srgbClr val="41939B"/>
              </a:solidFill>
              <a:latin typeface="幼圆" charset="0"/>
              <a:ea typeface="幼圆" charset="0"/>
              <a:sym typeface="Arial" panose="020B0604020202020204" pitchFamily="34" charset="0"/>
            </a:endParaRPr>
          </a:p>
        </p:txBody>
      </p:sp>
      <p:sp>
        <p:nvSpPr>
          <p:cNvPr id="90125" name="文本框 2"/>
          <p:cNvSpPr txBox="1"/>
          <p:nvPr>
            <p:custDataLst>
              <p:tags r:id="rId12"/>
            </p:custDataLst>
          </p:nvPr>
        </p:nvSpPr>
        <p:spPr>
          <a:xfrm>
            <a:off x="893763" y="6270625"/>
            <a:ext cx="3836987" cy="454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endParaRPr lang="zh-CN" altLang="en-US">
              <a:solidFill>
                <a:srgbClr val="000000"/>
              </a:solidFill>
              <a:latin typeface="幼圆" charset="0"/>
              <a:ea typeface="幼圆" charset="0"/>
            </a:endParaRPr>
          </a:p>
        </p:txBody>
      </p:sp>
      <p:pic>
        <p:nvPicPr>
          <p:cNvPr id="90126" name="图片 3" descr="盐碘滴定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1138" y="949325"/>
            <a:ext cx="6900862" cy="495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27" name="文本框 4"/>
          <p:cNvSpPr txBox="1"/>
          <p:nvPr/>
        </p:nvSpPr>
        <p:spPr>
          <a:xfrm>
            <a:off x="895350" y="3971925"/>
            <a:ext cx="4360863" cy="901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两种检测试剂滴定都显示不含碘才能判定为无碘盐！</a:t>
            </a:r>
            <a:endParaRPr lang="zh-CN" altLang="en-US">
              <a:solidFill>
                <a:srgbClr val="000000"/>
              </a:solidFill>
              <a:latin typeface="幼圆" charset="0"/>
              <a:ea typeface="幼圆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0658" name="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59" name="图片 1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0660" name="Group 9"/>
          <p:cNvGrpSpPr/>
          <p:nvPr/>
        </p:nvGrpSpPr>
        <p:grpSpPr>
          <a:xfrm>
            <a:off x="425450" y="1292225"/>
            <a:ext cx="5670550" cy="4648200"/>
            <a:chOff x="0" y="183"/>
            <a:chExt cx="5095" cy="1555"/>
          </a:xfrm>
        </p:grpSpPr>
        <p:sp>
          <p:nvSpPr>
            <p:cNvPr id="70661" name="Line 7"/>
            <p:cNvSpPr/>
            <p:nvPr>
              <p:custDataLst>
                <p:tags r:id="rId5"/>
              </p:custDataLst>
            </p:nvPr>
          </p:nvSpPr>
          <p:spPr>
            <a:xfrm>
              <a:off x="0" y="183"/>
              <a:ext cx="0" cy="1555"/>
            </a:xfrm>
            <a:prstGeom prst="line">
              <a:avLst/>
            </a:prstGeom>
            <a:ln w="57150" cap="flat" cmpd="sng">
              <a:solidFill>
                <a:srgbClr val="02B2E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 anchorCtr="0"/>
            <a:p>
              <a:pPr>
                <a:lnSpc>
                  <a:spcPct val="80000"/>
                </a:lnSpc>
              </a:pPr>
              <a:endParaRPr lang="zh-CN" altLang="en-US" sz="500">
                <a:solidFill>
                  <a:srgbClr val="000000"/>
                </a:solidFill>
                <a:latin typeface="幼圆" charset="0"/>
                <a:ea typeface="幼圆" charset="0"/>
                <a:sym typeface="Arial" panose="020B0604020202020204" pitchFamily="34" charset="0"/>
              </a:endParaRPr>
            </a:p>
          </p:txBody>
        </p:sp>
        <p:sp>
          <p:nvSpPr>
            <p:cNvPr id="70662" name="Text Box 8"/>
            <p:cNvSpPr txBox="1"/>
            <p:nvPr>
              <p:custDataLst>
                <p:tags r:id="rId6"/>
              </p:custDataLst>
            </p:nvPr>
          </p:nvSpPr>
          <p:spPr>
            <a:xfrm>
              <a:off x="187" y="183"/>
              <a:ext cx="4908" cy="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zh-CN" altLang="en-US" sz="4000" b="1" dirty="0">
                  <a:solidFill>
                    <a:srgbClr val="41939B"/>
                  </a:solidFill>
                  <a:latin typeface="幼圆" charset="0"/>
                  <a:ea typeface="黑体" panose="02010609060101010101" pitchFamily="49" charset="-122"/>
                  <a:sym typeface="Arial" panose="020B0604020202020204" pitchFamily="34" charset="0"/>
                </a:rPr>
                <a:t>1.什么是碘？</a:t>
              </a:r>
              <a:endParaRPr lang="zh-CN" altLang="en-US" sz="4000" b="1" dirty="0">
                <a:solidFill>
                  <a:srgbClr val="41939B"/>
                </a:solidFill>
                <a:latin typeface="幼圆" charset="0"/>
                <a:ea typeface="幼圆" charset="0"/>
                <a:sym typeface="Arial" panose="020B0604020202020204" pitchFamily="34" charset="0"/>
              </a:endParaRPr>
            </a:p>
          </p:txBody>
        </p:sp>
        <p:sp>
          <p:nvSpPr>
            <p:cNvPr id="70663" name="Text Box 9"/>
            <p:cNvSpPr txBox="1"/>
            <p:nvPr>
              <p:custDataLst>
                <p:tags r:id="rId7"/>
              </p:custDataLst>
            </p:nvPr>
          </p:nvSpPr>
          <p:spPr>
            <a:xfrm>
              <a:off x="187" y="449"/>
              <a:ext cx="4908" cy="1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pPr>
                <a:lnSpc>
                  <a:spcPct val="80000"/>
                </a:lnSpc>
              </a:pPr>
              <a:r>
                <a:rPr lang="en-US" altLang="zh-CN" sz="3600">
                  <a:solidFill>
                    <a:srgbClr val="000000"/>
                  </a:solidFill>
                  <a:latin typeface="幼圆" charset="0"/>
                  <a:ea typeface="黑体" panose="02010609060101010101" pitchFamily="49" charset="-122"/>
                  <a:sym typeface="微软雅黑" panose="020B0503020204020204" charset="-122"/>
                </a:rPr>
                <a:t>    </a:t>
              </a:r>
              <a:r>
                <a:rPr lang="zh-CN" altLang="zh-CN" sz="3600">
                  <a:solidFill>
                    <a:srgbClr val="000000"/>
                  </a:solidFill>
                  <a:latin typeface="幼圆" charset="0"/>
                  <a:ea typeface="黑体" panose="02010609060101010101" pitchFamily="49" charset="-122"/>
                  <a:sym typeface="微软雅黑" panose="020B0503020204020204" charset="-122"/>
                </a:rPr>
                <a:t>碘是一种化学元素，是甲状腺合成甲状腺激素，促进人体生长发育，维持正常新陈代谢，保证人体健康必需的微量元素。</a:t>
              </a:r>
              <a:endParaRPr lang="zh-CN" altLang="zh-CN" sz="360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  <a:sym typeface="微软雅黑" panose="020B0503020204020204" charset="-122"/>
              </a:endParaRPr>
            </a:p>
            <a:p>
              <a:pPr>
                <a:lnSpc>
                  <a:spcPct val="80000"/>
                </a:lnSpc>
              </a:pPr>
              <a:endParaRPr lang="zh-CN" altLang="zh-CN" sz="3600">
                <a:solidFill>
                  <a:srgbClr val="000000"/>
                </a:solidFill>
                <a:latin typeface="幼圆" charset="0"/>
                <a:ea typeface="幼圆" charset="0"/>
                <a:sym typeface="微软雅黑" panose="020B0503020204020204" charset="-122"/>
              </a:endParaRPr>
            </a:p>
          </p:txBody>
        </p:sp>
      </p:grpSp>
      <p:pic>
        <p:nvPicPr>
          <p:cNvPr id="70664" name="图片 99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59475" y="1290638"/>
            <a:ext cx="5511800" cy="48466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2706" name="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7" name="图片 1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2708" name="Group 9"/>
          <p:cNvGrpSpPr/>
          <p:nvPr/>
        </p:nvGrpSpPr>
        <p:grpSpPr>
          <a:xfrm>
            <a:off x="425450" y="1292225"/>
            <a:ext cx="5292725" cy="4751388"/>
            <a:chOff x="0" y="183"/>
            <a:chExt cx="5095" cy="1555"/>
          </a:xfrm>
        </p:grpSpPr>
        <p:sp>
          <p:nvSpPr>
            <p:cNvPr id="72709" name="Line 7"/>
            <p:cNvSpPr/>
            <p:nvPr>
              <p:custDataLst>
                <p:tags r:id="rId5"/>
              </p:custDataLst>
            </p:nvPr>
          </p:nvSpPr>
          <p:spPr>
            <a:xfrm>
              <a:off x="0" y="183"/>
              <a:ext cx="0" cy="1555"/>
            </a:xfrm>
            <a:prstGeom prst="line">
              <a:avLst/>
            </a:prstGeom>
            <a:ln w="57150" cap="flat" cmpd="sng">
              <a:solidFill>
                <a:srgbClr val="02B2E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 anchorCtr="0"/>
            <a:p>
              <a:pPr>
                <a:lnSpc>
                  <a:spcPct val="80000"/>
                </a:lnSpc>
              </a:pPr>
              <a:endParaRPr lang="zh-CN" altLang="en-US" sz="500">
                <a:solidFill>
                  <a:srgbClr val="000000"/>
                </a:solidFill>
                <a:latin typeface="幼圆" charset="0"/>
                <a:ea typeface="幼圆" charset="0"/>
                <a:sym typeface="Arial" panose="020B0604020202020204" pitchFamily="34" charset="0"/>
              </a:endParaRPr>
            </a:p>
          </p:txBody>
        </p:sp>
        <p:sp>
          <p:nvSpPr>
            <p:cNvPr id="72710" name="Text Box 8"/>
            <p:cNvSpPr txBox="1"/>
            <p:nvPr>
              <p:custDataLst>
                <p:tags r:id="rId6"/>
              </p:custDataLst>
            </p:nvPr>
          </p:nvSpPr>
          <p:spPr>
            <a:xfrm>
              <a:off x="187" y="183"/>
              <a:ext cx="49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en-US" altLang="zh-CN" sz="3600" b="1" dirty="0">
                  <a:solidFill>
                    <a:srgbClr val="41939B"/>
                  </a:solidFill>
                  <a:latin typeface="幼圆" charset="0"/>
                  <a:ea typeface="黑体" panose="02010609060101010101" pitchFamily="49" charset="-122"/>
                  <a:sym typeface="Arial" panose="020B0604020202020204" pitchFamily="34" charset="0"/>
                </a:rPr>
                <a:t>2</a:t>
              </a:r>
              <a:r>
                <a:rPr lang="zh-CN" altLang="en-US" sz="3600" b="1" dirty="0">
                  <a:solidFill>
                    <a:srgbClr val="41939B"/>
                  </a:solidFill>
                  <a:latin typeface="幼圆" charset="0"/>
                  <a:ea typeface="黑体" panose="02010609060101010101" pitchFamily="49" charset="-122"/>
                  <a:sym typeface="Arial" panose="020B0604020202020204" pitchFamily="34" charset="0"/>
                </a:rPr>
                <a:t>.碘在人体内有何作用？</a:t>
              </a:r>
              <a:endParaRPr lang="zh-CN" altLang="en-US" sz="3600" b="1" dirty="0">
                <a:solidFill>
                  <a:srgbClr val="41939B"/>
                </a:solidFill>
                <a:latin typeface="幼圆" charset="0"/>
                <a:ea typeface="幼圆" charset="0"/>
                <a:sym typeface="Arial" panose="020B0604020202020204" pitchFamily="34" charset="0"/>
              </a:endParaRPr>
            </a:p>
          </p:txBody>
        </p:sp>
        <p:sp>
          <p:nvSpPr>
            <p:cNvPr id="72711" name="Text Box 9"/>
            <p:cNvSpPr txBox="1"/>
            <p:nvPr>
              <p:custDataLst>
                <p:tags r:id="rId7"/>
              </p:custDataLst>
            </p:nvPr>
          </p:nvSpPr>
          <p:spPr>
            <a:xfrm>
              <a:off x="187" y="510"/>
              <a:ext cx="4908" cy="12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pPr>
                <a:lnSpc>
                  <a:spcPct val="80000"/>
                </a:lnSpc>
              </a:pPr>
              <a:r>
                <a:rPr lang="zh-CN" altLang="zh-CN" sz="2800">
                  <a:solidFill>
                    <a:srgbClr val="000000"/>
                  </a:solidFill>
                  <a:latin typeface="幼圆" charset="0"/>
                  <a:ea typeface="黑体" panose="02010609060101010101" pitchFamily="49" charset="-122"/>
                  <a:sym typeface="微软雅黑" panose="020B0503020204020204" charset="-122"/>
                </a:rPr>
                <a:t>碘的生理功能是通过甲状腺激素完成的。甲状腺激素参与身体新陈代谢，维持所有器官的正常功能，促进人体尤其是大脑的生长发育。</a:t>
              </a:r>
              <a:endParaRPr lang="zh-CN" altLang="zh-CN" sz="2800">
                <a:solidFill>
                  <a:srgbClr val="000000"/>
                </a:solidFill>
                <a:latin typeface="幼圆" charset="0"/>
                <a:ea typeface="幼圆" charset="0"/>
                <a:sym typeface="微软雅黑" panose="020B0503020204020204" charset="-122"/>
              </a:endParaRPr>
            </a:p>
          </p:txBody>
        </p:sp>
      </p:grpSp>
      <p:pic>
        <p:nvPicPr>
          <p:cNvPr id="72712" name="图片 103"/>
          <p:cNvPicPr/>
          <p:nvPr/>
        </p:nvPicPr>
        <p:blipFill>
          <a:blip r:embed="rId8"/>
          <a:stretch>
            <a:fillRect/>
          </a:stretch>
        </p:blipFill>
        <p:spPr>
          <a:xfrm>
            <a:off x="5718175" y="1290638"/>
            <a:ext cx="6259513" cy="47529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4754" name="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5" name="图片 1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6" name="文本框 5"/>
          <p:cNvSpPr txBox="1"/>
          <p:nvPr>
            <p:custDataLst>
              <p:tags r:id="rId5"/>
            </p:custDataLst>
          </p:nvPr>
        </p:nvSpPr>
        <p:spPr>
          <a:xfrm>
            <a:off x="838200" y="730250"/>
            <a:ext cx="4165600" cy="1601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p>
            <a:r>
              <a:rPr lang="en-US" altLang="zh-CN" sz="3200" b="1" dirty="0">
                <a:solidFill>
                  <a:srgbClr val="41939B"/>
                </a:solidFill>
                <a:latin typeface="幼圆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41939B"/>
                </a:solidFill>
                <a:latin typeface="幼圆" charset="0"/>
                <a:ea typeface="黑体" panose="02010609060101010101" pitchFamily="49" charset="-122"/>
              </a:rPr>
              <a:t>甲状腺与甲状腺激素有何作用？</a:t>
            </a:r>
            <a:endParaRPr lang="zh-CN" altLang="en-US" sz="3200" b="1" dirty="0">
              <a:solidFill>
                <a:srgbClr val="41939B"/>
              </a:solidFill>
              <a:latin typeface="幼圆" charset="0"/>
              <a:ea typeface="幼圆" charset="0"/>
            </a:endParaRPr>
          </a:p>
        </p:txBody>
      </p:sp>
      <p:sp>
        <p:nvSpPr>
          <p:cNvPr id="74757" name="文本框 6"/>
          <p:cNvSpPr txBox="1"/>
          <p:nvPr>
            <p:custDataLst>
              <p:tags r:id="rId6"/>
            </p:custDataLst>
          </p:nvPr>
        </p:nvSpPr>
        <p:spPr>
          <a:xfrm>
            <a:off x="838200" y="2332038"/>
            <a:ext cx="4808538" cy="38115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甲状腺恰似一只蝴蝶位于气管前方，利用碘和酪氨酸合成甲状腺激素。</a:t>
            </a:r>
            <a:endParaRPr lang="zh-CN" altLang="en-US" sz="20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当身体碘缺乏时，甲状腺激素就合成不足。</a:t>
            </a:r>
            <a:endParaRPr lang="zh-CN" altLang="en-US" sz="20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甲状腺激素具有三大功能：</a:t>
            </a:r>
            <a:endParaRPr lang="zh-CN" altLang="en-US" sz="20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一、维持机体的能量代谢，提供生命活动所需的能量，保持体温。</a:t>
            </a:r>
            <a:endParaRPr lang="zh-CN" altLang="en-US" sz="20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二、促进生长发育。儿童的骨骼发育、肌肉发育和性发育都受到它的调控。</a:t>
            </a:r>
            <a:endParaRPr lang="zh-CN" altLang="en-US" sz="20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三、促进脑发育。在胎儿和婴幼儿大脑发育的关键时期必须依赖甲状腺激素，它的不足会导致不可逆性的脑发育落后，造成不同程度的智力障碍。</a:t>
            </a:r>
            <a:endParaRPr lang="zh-CN" altLang="en-US" sz="2000" dirty="0">
              <a:solidFill>
                <a:srgbClr val="000000"/>
              </a:solidFill>
              <a:latin typeface="幼圆" charset="0"/>
              <a:ea typeface="幼圆" charset="0"/>
            </a:endParaRPr>
          </a:p>
        </p:txBody>
      </p:sp>
      <p:pic>
        <p:nvPicPr>
          <p:cNvPr id="74758" name="图片占位符 9" descr="C:\Users\pc\Desktop\甲状腺.png甲状腺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96000" y="1311275"/>
            <a:ext cx="5260975" cy="4584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6802" name="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3" name="图片 1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6804" name="Group 5"/>
          <p:cNvGrpSpPr/>
          <p:nvPr/>
        </p:nvGrpSpPr>
        <p:grpSpPr>
          <a:xfrm>
            <a:off x="6257925" y="1200150"/>
            <a:ext cx="5213350" cy="4846638"/>
            <a:chOff x="0" y="183"/>
            <a:chExt cx="5097" cy="1555"/>
          </a:xfrm>
        </p:grpSpPr>
        <p:sp>
          <p:nvSpPr>
            <p:cNvPr id="76805" name="Line 4"/>
            <p:cNvSpPr/>
            <p:nvPr>
              <p:custDataLst>
                <p:tags r:id="rId5"/>
              </p:custDataLst>
            </p:nvPr>
          </p:nvSpPr>
          <p:spPr>
            <a:xfrm>
              <a:off x="0" y="183"/>
              <a:ext cx="2" cy="1555"/>
            </a:xfrm>
            <a:prstGeom prst="line">
              <a:avLst/>
            </a:prstGeom>
            <a:ln w="57150" cap="flat" cmpd="sng">
              <a:solidFill>
                <a:srgbClr val="02B2E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 anchorCtr="0"/>
            <a:p>
              <a:pPr>
                <a:lnSpc>
                  <a:spcPct val="80000"/>
                </a:lnSpc>
              </a:pPr>
              <a:endParaRPr lang="zh-CN" altLang="en-US" sz="500">
                <a:solidFill>
                  <a:srgbClr val="000000"/>
                </a:solidFill>
                <a:latin typeface="幼圆" charset="0"/>
                <a:ea typeface="幼圆" charset="0"/>
                <a:sym typeface="Arial" panose="020B0604020202020204" pitchFamily="34" charset="0"/>
              </a:endParaRPr>
            </a:p>
          </p:txBody>
        </p:sp>
        <p:sp>
          <p:nvSpPr>
            <p:cNvPr id="76806" name="Text Box 5"/>
            <p:cNvSpPr txBox="1"/>
            <p:nvPr>
              <p:custDataLst>
                <p:tags r:id="rId6"/>
              </p:custDataLst>
            </p:nvPr>
          </p:nvSpPr>
          <p:spPr>
            <a:xfrm>
              <a:off x="187" y="183"/>
              <a:ext cx="4908" cy="6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pPr>
                <a:spcBef>
                  <a:spcPct val="20000"/>
                </a:spcBef>
              </a:pPr>
              <a:r>
                <a:rPr lang="en-US" altLang="zh-CN" sz="3200" b="1" dirty="0">
                  <a:solidFill>
                    <a:srgbClr val="41939B"/>
                  </a:solidFill>
                  <a:latin typeface="幼圆" charset="0"/>
                  <a:ea typeface="黑体" panose="02010609060101010101" pitchFamily="49" charset="-122"/>
                  <a:sym typeface="Arial" panose="020B0604020202020204" pitchFamily="34" charset="0"/>
                </a:rPr>
                <a:t>4</a:t>
              </a:r>
              <a:r>
                <a:rPr lang="zh-CN" altLang="en-US" sz="3200" b="1" dirty="0">
                  <a:solidFill>
                    <a:srgbClr val="41939B"/>
                  </a:solidFill>
                  <a:latin typeface="幼圆" charset="0"/>
                  <a:ea typeface="黑体" panose="02010609060101010101" pitchFamily="49" charset="-122"/>
                  <a:sym typeface="Arial" panose="020B0604020202020204" pitchFamily="34" charset="0"/>
                </a:rPr>
                <a:t>.为什么会发生碘缺乏？</a:t>
              </a:r>
              <a:endParaRPr lang="zh-CN" altLang="en-US" sz="3200" b="1" dirty="0">
                <a:solidFill>
                  <a:srgbClr val="41939B"/>
                </a:solidFill>
                <a:latin typeface="幼圆" charset="0"/>
                <a:ea typeface="幼圆" charset="0"/>
                <a:sym typeface="Arial" panose="020B0604020202020204" pitchFamily="34" charset="0"/>
              </a:endParaRPr>
            </a:p>
          </p:txBody>
        </p:sp>
        <p:sp>
          <p:nvSpPr>
            <p:cNvPr id="76807" name="Text Box 6"/>
            <p:cNvSpPr txBox="1"/>
            <p:nvPr>
              <p:custDataLst>
                <p:tags r:id="rId7"/>
              </p:custDataLst>
            </p:nvPr>
          </p:nvSpPr>
          <p:spPr>
            <a:xfrm>
              <a:off x="190" y="533"/>
              <a:ext cx="4907" cy="12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zh-CN" altLang="zh-CN" sz="2000" dirty="0">
                  <a:solidFill>
                    <a:srgbClr val="000000"/>
                  </a:solidFill>
                  <a:latin typeface="幼圆" charset="0"/>
                  <a:ea typeface="黑体" panose="02010609060101010101" pitchFamily="49" charset="-122"/>
                  <a:sym typeface="Arial" panose="020B0604020202020204" pitchFamily="34" charset="0"/>
                </a:rPr>
                <a:t>我国大部分地区外环境（水、土壤等）几乎都缺碘，尤其山区、丘陵、河谷地带、荒漠化地区和河流冲刷地区缺碘较为严重。在水、土壤含碘量都低的自然环境中，食物中碘含量偏低。</a:t>
              </a:r>
              <a:endParaRPr lang="zh-CN" altLang="zh-CN" sz="20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  <a:p>
              <a:endParaRPr lang="zh-CN" altLang="zh-CN" sz="20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  <a:p>
              <a:r>
                <a:rPr lang="zh-CN" altLang="zh-CN" sz="2000" dirty="0">
                  <a:solidFill>
                    <a:srgbClr val="000000"/>
                  </a:solidFill>
                  <a:latin typeface="幼圆" charset="0"/>
                  <a:ea typeface="黑体" panose="02010609060101010101" pitchFamily="49" charset="-122"/>
                  <a:sym typeface="Arial" panose="020B0604020202020204" pitchFamily="34" charset="0"/>
                </a:rPr>
                <a:t>武汉市虽于2010年达到碘缺乏病消除目标，但2017年武汉市居民饮用水碘含量调查，再次证实我市大部分地区为缺碘乏地区。外环境缺碘的现状很难改变，如果停止补碘，必然导致碘缺乏病的发生。</a:t>
              </a:r>
              <a:endParaRPr lang="zh-CN" altLang="zh-CN" sz="2000" dirty="0">
                <a:solidFill>
                  <a:srgbClr val="000000"/>
                </a:solidFill>
                <a:latin typeface="幼圆" charset="0"/>
                <a:ea typeface="幼圆" charset="0"/>
                <a:sym typeface="Arial" panose="020B0604020202020204" pitchFamily="34" charset="0"/>
              </a:endParaRPr>
            </a:p>
          </p:txBody>
        </p:sp>
      </p:grpSp>
      <p:sp>
        <p:nvSpPr>
          <p:cNvPr id="76808" name="Line 7"/>
          <p:cNvSpPr/>
          <p:nvPr>
            <p:custDataLst>
              <p:tags r:id="rId8"/>
            </p:custDataLst>
          </p:nvPr>
        </p:nvSpPr>
        <p:spPr>
          <a:xfrm>
            <a:off x="425450" y="1292225"/>
            <a:ext cx="0" cy="4556125"/>
          </a:xfrm>
          <a:prstGeom prst="line">
            <a:avLst/>
          </a:prstGeom>
          <a:ln w="57150" cap="flat" cmpd="sng">
            <a:solidFill>
              <a:srgbClr val="02B2E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/>
          <a:p>
            <a:pPr>
              <a:lnSpc>
                <a:spcPct val="80000"/>
              </a:lnSpc>
            </a:pPr>
            <a:endParaRPr lang="zh-CN" altLang="en-US" sz="500">
              <a:solidFill>
                <a:srgbClr val="000000"/>
              </a:solidFill>
              <a:latin typeface="幼圆" charset="0"/>
              <a:ea typeface="幼圆" charset="0"/>
              <a:sym typeface="Arial" panose="020B0604020202020204" pitchFamily="34" charset="0"/>
            </a:endParaRPr>
          </a:p>
        </p:txBody>
      </p:sp>
      <p:pic>
        <p:nvPicPr>
          <p:cNvPr id="76809" name="图片 102"/>
          <p:cNvPicPr/>
          <p:nvPr/>
        </p:nvPicPr>
        <p:blipFill>
          <a:blip r:embed="rId9"/>
          <a:stretch>
            <a:fillRect/>
          </a:stretch>
        </p:blipFill>
        <p:spPr>
          <a:xfrm>
            <a:off x="592138" y="1200150"/>
            <a:ext cx="5665787" cy="49371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5" name="Freeform 11"/>
          <p:cNvSpPr/>
          <p:nvPr>
            <p:custDataLst>
              <p:tags r:id="rId1"/>
            </p:custDataLst>
          </p:nvPr>
        </p:nvSpPr>
        <p:spPr>
          <a:xfrm>
            <a:off x="11150600" y="5087938"/>
            <a:ext cx="223838" cy="222250"/>
          </a:xfrm>
          <a:custGeom>
            <a:avLst/>
            <a:gdLst>
              <a:gd name="connsiteX0" fmla="*/ 177485 w 223206"/>
              <a:gd name="connsiteY0" fmla="*/ 0 h 223210"/>
              <a:gd name="connsiteX1" fmla="*/ 223206 w 223206"/>
              <a:gd name="connsiteY1" fmla="*/ 2 h 223210"/>
              <a:gd name="connsiteX2" fmla="*/ 223203 w 223206"/>
              <a:gd name="connsiteY2" fmla="*/ 222887 h 223210"/>
              <a:gd name="connsiteX3" fmla="*/ 222885 w 223206"/>
              <a:gd name="connsiteY3" fmla="*/ 222886 h 223210"/>
              <a:gd name="connsiteX4" fmla="*/ 222885 w 223206"/>
              <a:gd name="connsiteY4" fmla="*/ 223210 h 223210"/>
              <a:gd name="connsiteX5" fmla="*/ 0 w 223206"/>
              <a:gd name="connsiteY5" fmla="*/ 223203 h 223210"/>
              <a:gd name="connsiteX6" fmla="*/ 1 w 223206"/>
              <a:gd name="connsiteY6" fmla="*/ 177486 h 223210"/>
              <a:gd name="connsiteX7" fmla="*/ 177482 w 223206"/>
              <a:gd name="connsiteY7" fmla="*/ 177482 h 2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206" h="223210">
                <a:moveTo>
                  <a:pt x="177485" y="0"/>
                </a:moveTo>
                <a:lnTo>
                  <a:pt x="223206" y="2"/>
                </a:lnTo>
                <a:lnTo>
                  <a:pt x="223203" y="222887"/>
                </a:lnTo>
                <a:lnTo>
                  <a:pt x="222885" y="222886"/>
                </a:lnTo>
                <a:lnTo>
                  <a:pt x="222885" y="223210"/>
                </a:lnTo>
                <a:lnTo>
                  <a:pt x="0" y="223203"/>
                </a:lnTo>
                <a:lnTo>
                  <a:pt x="1" y="177486"/>
                </a:lnTo>
                <a:lnTo>
                  <a:pt x="177482" y="177482"/>
                </a:lnTo>
                <a:close/>
              </a:path>
            </a:pathLst>
          </a:custGeom>
          <a:solidFill>
            <a:schemeClr val="dk1">
              <a:lumMod val="75000"/>
              <a:lumOff val="25000"/>
            </a:schemeClr>
          </a:solidFill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</a:lstStyle>
          <a:p>
            <a:pPr fontAlgn="base"/>
            <a:endParaRPr strike="noStrike" noProof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3" name="Freeform 8"/>
          <p:cNvSpPr/>
          <p:nvPr>
            <p:custDataLst>
              <p:tags r:id="rId2"/>
            </p:custDataLst>
          </p:nvPr>
        </p:nvSpPr>
        <p:spPr>
          <a:xfrm>
            <a:off x="4527550" y="2046288"/>
            <a:ext cx="223838" cy="222250"/>
          </a:xfrm>
          <a:custGeom>
            <a:avLst/>
            <a:gdLst>
              <a:gd name="connsiteX0" fmla="*/ 1 w 223203"/>
              <a:gd name="connsiteY0" fmla="*/ 0 h 222886"/>
              <a:gd name="connsiteX1" fmla="*/ 45721 w 223203"/>
              <a:gd name="connsiteY1" fmla="*/ 2 h 222886"/>
              <a:gd name="connsiteX2" fmla="*/ 45722 w 223203"/>
              <a:gd name="connsiteY2" fmla="*/ 318 h 222886"/>
              <a:gd name="connsiteX3" fmla="*/ 223203 w 223203"/>
              <a:gd name="connsiteY3" fmla="*/ 318 h 222886"/>
              <a:gd name="connsiteX4" fmla="*/ 223203 w 223203"/>
              <a:gd name="connsiteY4" fmla="*/ 46040 h 222886"/>
              <a:gd name="connsiteX5" fmla="*/ 45718 w 223203"/>
              <a:gd name="connsiteY5" fmla="*/ 46037 h 222886"/>
              <a:gd name="connsiteX6" fmla="*/ 45722 w 223203"/>
              <a:gd name="connsiteY6" fmla="*/ 222886 h 222886"/>
              <a:gd name="connsiteX7" fmla="*/ 0 w 223203"/>
              <a:gd name="connsiteY7" fmla="*/ 222886 h 22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203" h="222886">
                <a:moveTo>
                  <a:pt x="1" y="0"/>
                </a:moveTo>
                <a:lnTo>
                  <a:pt x="45721" y="2"/>
                </a:lnTo>
                <a:lnTo>
                  <a:pt x="45722" y="318"/>
                </a:lnTo>
                <a:lnTo>
                  <a:pt x="223203" y="318"/>
                </a:lnTo>
                <a:lnTo>
                  <a:pt x="223203" y="46040"/>
                </a:lnTo>
                <a:lnTo>
                  <a:pt x="45718" y="46037"/>
                </a:lnTo>
                <a:lnTo>
                  <a:pt x="45722" y="222886"/>
                </a:lnTo>
                <a:lnTo>
                  <a:pt x="0" y="222886"/>
                </a:lnTo>
                <a:close/>
              </a:path>
            </a:pathLst>
          </a:custGeom>
          <a:solidFill>
            <a:schemeClr val="dk1">
              <a:lumMod val="75000"/>
              <a:lumOff val="25000"/>
            </a:schemeClr>
          </a:solidFill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</a:lstStyle>
          <a:p>
            <a:pPr fontAlgn="base"/>
            <a:endParaRPr strike="noStrike" noProof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/>
          <p:nvPr>
            <p:ph type="ctrTitle" idx="2" hasCustomPrompt="1"/>
            <p:custDataLst>
              <p:tags r:id="rId3"/>
            </p:custDataLst>
          </p:nvPr>
        </p:nvSpPr>
        <p:spPr>
          <a:xfrm>
            <a:off x="4503738" y="1066800"/>
            <a:ext cx="6646863" cy="700088"/>
          </a:xfrm>
          <a:ln/>
        </p:spPr>
        <p:txBody>
          <a:bodyPr wrap="square" lIns="0" tIns="0" rIns="0" bIns="0" rtlCol="0" anchor="b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60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幼圆" charset="0"/>
                <a:ea typeface="幼圆" charset="0"/>
                <a:cs typeface="+mj-cs"/>
                <a:sym typeface="+mn-ea"/>
              </a:rPr>
              <a:t>5.</a:t>
            </a:r>
            <a:r>
              <a:rPr kumimoji="0" lang="zh-CN" altLang="en-US" sz="4000" b="1" i="0" u="none" strike="noStrike" kern="1200" cap="none" spc="60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幼圆" charset="0"/>
                <a:ea typeface="幼圆" charset="0"/>
                <a:cs typeface="+mj-cs"/>
                <a:sym typeface="+mn-ea"/>
              </a:rPr>
              <a:t>什么是碘缺乏病？</a:t>
            </a:r>
            <a:endParaRPr kumimoji="0" lang="zh-CN" altLang="en-US" sz="4000" b="1" i="0" u="none" strike="noStrike" kern="1200" cap="none" spc="600" normalizeH="0" baseline="0" noProof="0">
              <a:ln>
                <a:noFill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汉仪乐喵体W" pitchFamily="18" charset="-122"/>
              <a:cs typeface="+mj-cs"/>
            </a:endParaRPr>
          </a:p>
        </p:txBody>
      </p:sp>
      <p:sp>
        <p:nvSpPr>
          <p:cNvPr id="78852" name="文本框 3"/>
          <p:cNvSpPr txBox="1"/>
          <p:nvPr>
            <p:custDataLst>
              <p:tags r:id="rId4"/>
            </p:custDataLst>
          </p:nvPr>
        </p:nvSpPr>
        <p:spPr>
          <a:xfrm>
            <a:off x="4824413" y="2268538"/>
            <a:ext cx="6253162" cy="34401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algn="just">
              <a:spcBef>
                <a:spcPct val="20000"/>
              </a:spcBef>
            </a:pPr>
            <a:r>
              <a:rPr lang="zh-CN" altLang="en-US" sz="2900" dirty="0">
                <a:latin typeface="幼圆" charset="0"/>
                <a:ea typeface="黑体" panose="02010609060101010101" pitchFamily="49" charset="-122"/>
                <a:sym typeface="微软雅黑" panose="020B0503020204020204" charset="-122"/>
              </a:rPr>
              <a:t>碘缺乏病是由于自然环境中的水、土壤缺乏碘造成植物、粮食中碘含量偏低，使机体碘的摄入量不足，导致智力发育障碍为主的一系列损害，它包括地方性甲状腺肿、地方性克汀病、地方性亚临床克汀病、流产、早产、死胎等。</a:t>
            </a:r>
            <a:endParaRPr lang="zh-CN" altLang="en-US" sz="2900" dirty="0">
              <a:latin typeface="幼圆" charset="0"/>
              <a:ea typeface="黑体" panose="02010609060101010101" pitchFamily="49" charset="-122"/>
              <a:sym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592263" y="457200"/>
            <a:ext cx="9736138" cy="1016000"/>
          </a:xfrm>
          <a:prstGeom prst="rect">
            <a:avLst/>
          </a:prstGeom>
          <a:noFill/>
        </p:spPr>
        <p:txBody>
          <a:bodyPr wrap="square" lIns="0" rtlCol="0" anchor="ctr" anchorCtr="0">
            <a:normAutofit fontScale="80000"/>
          </a:bodyPr>
          <a:p>
            <a:pPr algn="ctr" fontAlgn="auto">
              <a:lnSpc>
                <a:spcPct val="120000"/>
              </a:lnSpc>
            </a:pPr>
            <a:r>
              <a:rPr lang="en-US" altLang="zh-CN" sz="4800" b="1" spc="600" noProof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汉仪乐喵体W" pitchFamily="18" charset="-122"/>
                <a:cs typeface="+mn-cs"/>
                <a:sym typeface="Arial" panose="020B0604020202020204" pitchFamily="34" charset="0"/>
              </a:rPr>
              <a:t>6</a:t>
            </a:r>
            <a:r>
              <a:rPr lang="zh-CN" altLang="en-US" sz="4800" b="1" spc="600" noProof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汉仪乐喵体W" pitchFamily="18" charset="-122"/>
                <a:cs typeface="+mn-cs"/>
                <a:sym typeface="Arial" panose="020B0604020202020204" pitchFamily="34" charset="0"/>
              </a:rPr>
              <a:t>.哪些人更容易受到碘缺乏危害影响？</a:t>
            </a:r>
            <a:endParaRPr lang="zh-CN" altLang="en-US" sz="4800" b="1" spc="600" noProof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汉仪乐喵体W" pitchFamily="18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5602288" y="2670175"/>
            <a:ext cx="2282825" cy="85248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79875" name="文本框 53"/>
          <p:cNvSpPr txBox="1"/>
          <p:nvPr>
            <p:custDataLst>
              <p:tags r:id="rId3"/>
            </p:custDataLst>
          </p:nvPr>
        </p:nvSpPr>
        <p:spPr>
          <a:xfrm>
            <a:off x="5788025" y="2738438"/>
            <a:ext cx="1962150" cy="6143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ctr">
              <a:lnSpc>
                <a:spcPct val="130000"/>
              </a:lnSpc>
            </a:pPr>
            <a:r>
              <a:rPr lang="zh-CN" altLang="en-US" sz="2300" b="1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  <a:sym typeface="微软雅黑" panose="020B0503020204020204" charset="-122"/>
              </a:rPr>
              <a:t>孕妇</a:t>
            </a:r>
            <a:endParaRPr lang="zh-CN" altLang="en-US" sz="2300" b="1">
              <a:solidFill>
                <a:srgbClr val="262626"/>
              </a:solidFill>
              <a:latin typeface="Arial" panose="020B0604020202020204" pitchFamily="34" charset="0"/>
              <a:ea typeface="幼圆" charset="0"/>
              <a:sym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4"/>
            </p:custDataLst>
          </p:nvPr>
        </p:nvSpPr>
        <p:spPr>
          <a:xfrm>
            <a:off x="6480175" y="2133600"/>
            <a:ext cx="646113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norm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300" b="1" spc="150" noProof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幼圆" charset="0"/>
                <a:cs typeface="幼圆" charset="0"/>
              </a:rPr>
              <a:t>01</a:t>
            </a:r>
            <a:endParaRPr lang="en-US" altLang="zh-CN" sz="2300" b="1" spc="150" noProof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幼圆" charset="0"/>
              <a:cs typeface="幼圆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5"/>
            </p:custDataLst>
          </p:nvPr>
        </p:nvCxnSpPr>
        <p:spPr>
          <a:xfrm>
            <a:off x="7031038" y="2389188"/>
            <a:ext cx="860425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55" idx="1"/>
          </p:cNvCxnSpPr>
          <p:nvPr>
            <p:custDataLst>
              <p:tags r:id="rId6"/>
            </p:custDataLst>
          </p:nvPr>
        </p:nvCxnSpPr>
        <p:spPr>
          <a:xfrm flipH="1">
            <a:off x="5616575" y="2389188"/>
            <a:ext cx="863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8551863" y="2670175"/>
            <a:ext cx="2281238" cy="85248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79880" name="文本框 3"/>
          <p:cNvSpPr txBox="1"/>
          <p:nvPr>
            <p:custDataLst>
              <p:tags r:id="rId8"/>
            </p:custDataLst>
          </p:nvPr>
        </p:nvSpPr>
        <p:spPr>
          <a:xfrm>
            <a:off x="8737600" y="2738438"/>
            <a:ext cx="1960563" cy="6143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ctr">
              <a:lnSpc>
                <a:spcPct val="130000"/>
              </a:lnSpc>
            </a:pPr>
            <a:r>
              <a:rPr lang="zh-CN" altLang="en-US" sz="2300" b="1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  <a:sym typeface="微软雅黑" panose="020B0503020204020204" charset="-122"/>
              </a:rPr>
              <a:t>哺乳期妇女</a:t>
            </a:r>
            <a:endParaRPr lang="zh-CN" altLang="en-US" sz="2300" b="1">
              <a:solidFill>
                <a:srgbClr val="262626"/>
              </a:solidFill>
              <a:latin typeface="Arial" panose="020B0604020202020204" pitchFamily="34" charset="0"/>
              <a:ea typeface="幼圆" charset="0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9429750" y="2133600"/>
            <a:ext cx="644525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norm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300" b="1" spc="150" noProof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幼圆" charset="0"/>
                <a:cs typeface="幼圆" charset="0"/>
              </a:rPr>
              <a:t>02</a:t>
            </a:r>
            <a:endParaRPr lang="en-US" altLang="zh-CN" sz="2300" b="1" spc="150" noProof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幼圆" charset="0"/>
              <a:cs typeface="幼圆" charset="0"/>
            </a:endParaRPr>
          </a:p>
        </p:txBody>
      </p:sp>
      <p:cxnSp>
        <p:nvCxnSpPr>
          <p:cNvPr id="6" name="直接连接符 5"/>
          <p:cNvCxnSpPr>
            <a:stCxn id="55" idx="1"/>
          </p:cNvCxnSpPr>
          <p:nvPr>
            <p:custDataLst>
              <p:tags r:id="rId10"/>
            </p:custDataLst>
          </p:nvPr>
        </p:nvCxnSpPr>
        <p:spPr>
          <a:xfrm>
            <a:off x="9980613" y="2389188"/>
            <a:ext cx="858838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5" idx="1"/>
          </p:cNvCxnSpPr>
          <p:nvPr>
            <p:custDataLst>
              <p:tags r:id="rId11"/>
            </p:custDataLst>
          </p:nvPr>
        </p:nvCxnSpPr>
        <p:spPr>
          <a:xfrm flipH="1">
            <a:off x="8566150" y="2389188"/>
            <a:ext cx="863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>
            <p:custDataLst>
              <p:tags r:id="rId12"/>
            </p:custDataLst>
          </p:nvPr>
        </p:nvSpPr>
        <p:spPr>
          <a:xfrm>
            <a:off x="5602288" y="4567238"/>
            <a:ext cx="2282825" cy="8509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79885" name="文本框 18"/>
          <p:cNvSpPr txBox="1"/>
          <p:nvPr>
            <p:custDataLst>
              <p:tags r:id="rId13"/>
            </p:custDataLst>
          </p:nvPr>
        </p:nvSpPr>
        <p:spPr>
          <a:xfrm>
            <a:off x="5788025" y="4635500"/>
            <a:ext cx="1962150" cy="6159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ctr">
              <a:lnSpc>
                <a:spcPct val="130000"/>
              </a:lnSpc>
            </a:pPr>
            <a:r>
              <a:rPr lang="zh-CN" altLang="en-US" sz="2100" b="1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  <a:sym typeface="微软雅黑" panose="020B0503020204020204" charset="-122"/>
              </a:rPr>
              <a:t>0-3岁婴幼儿</a:t>
            </a:r>
            <a:endParaRPr lang="zh-CN" altLang="en-US" sz="2100" b="1">
              <a:solidFill>
                <a:srgbClr val="262626"/>
              </a:solidFill>
              <a:latin typeface="Arial" panose="020B0604020202020204" pitchFamily="34" charset="0"/>
              <a:ea typeface="幼圆" charset="0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6480175" y="4030663"/>
            <a:ext cx="646113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norm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300" b="1" spc="150" noProof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幼圆" charset="0"/>
                <a:cs typeface="幼圆" charset="0"/>
              </a:rPr>
              <a:t>03</a:t>
            </a:r>
            <a:endParaRPr lang="en-US" altLang="zh-CN" sz="2300" b="1" spc="150" noProof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幼圆" charset="0"/>
              <a:cs typeface="幼圆" charset="0"/>
            </a:endParaRPr>
          </a:p>
        </p:txBody>
      </p:sp>
      <p:cxnSp>
        <p:nvCxnSpPr>
          <p:cNvPr id="21" name="直接连接符 20"/>
          <p:cNvCxnSpPr>
            <a:stCxn id="5" idx="1"/>
          </p:cNvCxnSpPr>
          <p:nvPr>
            <p:custDataLst>
              <p:tags r:id="rId15"/>
            </p:custDataLst>
          </p:nvPr>
        </p:nvCxnSpPr>
        <p:spPr>
          <a:xfrm>
            <a:off x="7031038" y="4286250"/>
            <a:ext cx="860425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20" idx="1"/>
          </p:cNvCxnSpPr>
          <p:nvPr>
            <p:custDataLst>
              <p:tags r:id="rId16"/>
            </p:custDataLst>
          </p:nvPr>
        </p:nvCxnSpPr>
        <p:spPr>
          <a:xfrm flipH="1">
            <a:off x="5616575" y="4286250"/>
            <a:ext cx="863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>
            <p:custDataLst>
              <p:tags r:id="rId17"/>
            </p:custDataLst>
          </p:nvPr>
        </p:nvSpPr>
        <p:spPr>
          <a:xfrm>
            <a:off x="8551863" y="4567238"/>
            <a:ext cx="2281238" cy="8509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幼圆" charset="0"/>
            </a:endParaRPr>
          </a:p>
        </p:txBody>
      </p:sp>
      <p:sp>
        <p:nvSpPr>
          <p:cNvPr id="79890" name="文本框 24"/>
          <p:cNvSpPr txBox="1"/>
          <p:nvPr>
            <p:custDataLst>
              <p:tags r:id="rId18"/>
            </p:custDataLst>
          </p:nvPr>
        </p:nvSpPr>
        <p:spPr>
          <a:xfrm>
            <a:off x="8551863" y="4635500"/>
            <a:ext cx="2286000" cy="7858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ctr">
              <a:lnSpc>
                <a:spcPct val="130000"/>
              </a:lnSpc>
            </a:pPr>
            <a:r>
              <a:rPr lang="zh-CN" altLang="en-US" sz="2300" b="1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  <a:sym typeface="微软雅黑" panose="020B0503020204020204" charset="-122"/>
              </a:rPr>
              <a:t>儿童和青少年</a:t>
            </a:r>
            <a:endParaRPr lang="zh-CN" altLang="en-US" sz="2300" b="1">
              <a:solidFill>
                <a:srgbClr val="262626"/>
              </a:solidFill>
              <a:latin typeface="Arial" panose="020B0604020202020204" pitchFamily="34" charset="0"/>
              <a:ea typeface="幼圆" charset="0"/>
              <a:sym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9"/>
            </p:custDataLst>
          </p:nvPr>
        </p:nvSpPr>
        <p:spPr>
          <a:xfrm>
            <a:off x="9429750" y="4030663"/>
            <a:ext cx="644525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norm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300" b="1" spc="150" noProof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幼圆" charset="0"/>
                <a:cs typeface="幼圆" charset="0"/>
              </a:rPr>
              <a:t>04</a:t>
            </a:r>
            <a:endParaRPr lang="en-US" altLang="zh-CN" sz="2300" b="1" spc="150" noProof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幼圆" charset="0"/>
              <a:cs typeface="幼圆" charset="0"/>
            </a:endParaRPr>
          </a:p>
        </p:txBody>
      </p:sp>
      <p:cxnSp>
        <p:nvCxnSpPr>
          <p:cNvPr id="27" name="直接连接符 26"/>
          <p:cNvCxnSpPr>
            <a:stCxn id="20" idx="1"/>
          </p:cNvCxnSpPr>
          <p:nvPr>
            <p:custDataLst>
              <p:tags r:id="rId20"/>
            </p:custDataLst>
          </p:nvPr>
        </p:nvCxnSpPr>
        <p:spPr>
          <a:xfrm>
            <a:off x="9980613" y="4286250"/>
            <a:ext cx="858838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26" idx="1"/>
          </p:cNvCxnSpPr>
          <p:nvPr>
            <p:custDataLst>
              <p:tags r:id="rId21"/>
            </p:custDataLst>
          </p:nvPr>
        </p:nvCxnSpPr>
        <p:spPr>
          <a:xfrm flipH="1">
            <a:off x="8566150" y="4286250"/>
            <a:ext cx="863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22" name="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3" name="图片 1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275" y="613727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4" name="文本框 5"/>
          <p:cNvSpPr txBox="1"/>
          <p:nvPr>
            <p:custDataLst>
              <p:tags r:id="rId5"/>
            </p:custDataLst>
          </p:nvPr>
        </p:nvSpPr>
        <p:spPr>
          <a:xfrm>
            <a:off x="838200" y="730250"/>
            <a:ext cx="7137400" cy="6731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p>
            <a:r>
              <a:rPr lang="en-US" altLang="zh-CN" sz="3200" b="1" dirty="0">
                <a:solidFill>
                  <a:srgbClr val="41939B"/>
                </a:solidFill>
                <a:latin typeface="幼圆" charset="0"/>
                <a:ea typeface="黑体" panose="02010609060101010101" pitchFamily="49" charset="-122"/>
              </a:rPr>
              <a:t>7.</a:t>
            </a:r>
            <a:r>
              <a:rPr lang="zh-CN" altLang="en-US" sz="3200" b="1" dirty="0">
                <a:solidFill>
                  <a:srgbClr val="41939B"/>
                </a:solidFill>
                <a:latin typeface="幼圆" charset="0"/>
                <a:ea typeface="黑体" panose="02010609060101010101" pitchFamily="49" charset="-122"/>
              </a:rPr>
              <a:t>碘缺乏病的表现与危害</a:t>
            </a:r>
            <a:endParaRPr lang="zh-CN" altLang="en-US" sz="3200" b="1" dirty="0">
              <a:solidFill>
                <a:srgbClr val="41939B"/>
              </a:solidFill>
              <a:latin typeface="幼圆" charset="0"/>
              <a:ea typeface="幼圆" charset="0"/>
            </a:endParaRPr>
          </a:p>
        </p:txBody>
      </p:sp>
      <p:sp>
        <p:nvSpPr>
          <p:cNvPr id="81925" name="文本框 6"/>
          <p:cNvSpPr txBox="1"/>
          <p:nvPr>
            <p:custDataLst>
              <p:tags r:id="rId6"/>
            </p:custDataLst>
          </p:nvPr>
        </p:nvSpPr>
        <p:spPr>
          <a:xfrm>
            <a:off x="838200" y="1530350"/>
            <a:ext cx="5070475" cy="460629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>
              <a:lnSpc>
                <a:spcPct val="90000"/>
              </a:lnSpc>
              <a:buSz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碘缺乏病是人体缺碘后产生一系列生理改变，发生一系列病态的总称。</a:t>
            </a:r>
            <a:endParaRPr lang="zh-CN" altLang="en-US" sz="24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Sz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它的主要表现和危害如下：缺碘导致智力低下、呆傻、白痴等智力残疾。缺碘导致地方性甲状腺肿，俗称粗脖子病。</a:t>
            </a:r>
            <a:endParaRPr lang="zh-CN" altLang="en-US" sz="24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Sz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严重缺碘可导致地方性克汀病，这主要是由于胎儿期及婴儿期严重缺碘，病人呆傻、矮小、聋哑、瘫痪呈现特殊丑陋面容。</a:t>
            </a:r>
            <a:endParaRPr lang="zh-CN" altLang="en-US" sz="24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Sz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孕妇缺碘可导致早产、流产、死产、先天畸形儿、先天聋哑儿等。</a:t>
            </a:r>
            <a:endParaRPr lang="zh-CN" altLang="en-US" sz="24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</p:txBody>
      </p:sp>
      <p:pic>
        <p:nvPicPr>
          <p:cNvPr id="81926" name="图片 106"/>
          <p:cNvPicPr/>
          <p:nvPr/>
        </p:nvPicPr>
        <p:blipFill>
          <a:blip r:embed="rId7"/>
          <a:stretch>
            <a:fillRect/>
          </a:stretch>
        </p:blipFill>
        <p:spPr>
          <a:xfrm>
            <a:off x="6096000" y="1504950"/>
            <a:ext cx="5495925" cy="45085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69" name="文本框 107"/>
          <p:cNvSpPr txBox="1"/>
          <p:nvPr/>
        </p:nvSpPr>
        <p:spPr>
          <a:xfrm>
            <a:off x="688975" y="802005"/>
            <a:ext cx="5638165" cy="558609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indent="304800"/>
            <a:r>
              <a:rPr lang="zh-CN" altLang="en-US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严重缺碘的智力缺陷不能恢复。缺碘的最大危害是是智力缺陷，其最突出的表现就是克汀病人的智力缺陷。</a:t>
            </a:r>
            <a:endParaRPr lang="zh-CN" altLang="en-US" sz="24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pPr indent="304800"/>
            <a:r>
              <a:rPr lang="zh-CN" altLang="en-US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克汀病多是因母亲妊娠期严重缺碘，胎儿随之缺碘，甲状腺分泌不足，引起胚胎、胎儿、新生儿神经系统发育迟缓、发育分化不全或有缺陷，成为克汀病。</a:t>
            </a:r>
            <a:endParaRPr lang="zh-CN" altLang="en-US" sz="24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pPr indent="304800"/>
            <a:r>
              <a:rPr lang="zh-CN" altLang="en-US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克汀病特有的症状如下：</a:t>
            </a:r>
            <a:endParaRPr lang="zh-CN" altLang="en-US" sz="24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pPr indent="304800"/>
            <a:r>
              <a:rPr lang="zh-CN" altLang="en-US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最突出的症状是智力低下或弱智或白痴；身体矮小，下肢为短，年龄越大越明显；既聋又哑；面容丑陋；瘫痪。</a:t>
            </a:r>
            <a:endParaRPr lang="zh-CN" altLang="en-US" sz="24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  <a:p>
            <a:pPr indent="304800"/>
            <a:r>
              <a:rPr lang="zh-CN" altLang="en-US" sz="2400" dirty="0">
                <a:solidFill>
                  <a:srgbClr val="000000"/>
                </a:solidFill>
                <a:latin typeface="幼圆" charset="0"/>
                <a:ea typeface="黑体" panose="02010609060101010101" pitchFamily="49" charset="-122"/>
              </a:rPr>
              <a:t>克汀病病人的智力缺陷是不可恢复的，严重者生活不能自理，甚至不会主动进食，将终生成为家庭和社会的负担。</a:t>
            </a:r>
            <a:endParaRPr lang="zh-CN" altLang="en-US" sz="2400" dirty="0">
              <a:solidFill>
                <a:srgbClr val="000000"/>
              </a:solidFill>
              <a:latin typeface="幼圆" charset="0"/>
              <a:ea typeface="黑体" panose="02010609060101010101" pitchFamily="49" charset="-122"/>
            </a:endParaRPr>
          </a:p>
        </p:txBody>
      </p:sp>
      <p:pic>
        <p:nvPicPr>
          <p:cNvPr id="83970" name="F35B0BEE-F18A-47BB-8FCB-E00DA2F2635D-1" descr="C:/Users/Administrator/AppData/Local/Temp/wpp.pQOaKJwpp"/>
          <p:cNvPicPr/>
          <p:nvPr/>
        </p:nvPicPr>
        <p:blipFill>
          <a:blip r:embed="rId1"/>
          <a:stretch>
            <a:fillRect/>
          </a:stretch>
        </p:blipFill>
        <p:spPr>
          <a:xfrm>
            <a:off x="6327140" y="1000125"/>
            <a:ext cx="5634990" cy="49028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1654_1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5"/>
  <p:tag name="KSO_WM_UNIT_DEC_AREA_ID" val="08ea494850ec4189afe5ec8a92f749f6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a74caeca7244319912fb7c912891cd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100.xml><?xml version="1.0" encoding="utf-8"?>
<p:tagLst xmlns:p="http://schemas.openxmlformats.org/presentationml/2006/main">
  <p:tag name="KSO_WM_SLIDE_BACKGROUND_TYPE" val="leftRight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3fb5a06012fc4e278922a17788b5b9c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d37e365a9264e3281bd6f8242421004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d2bc8ab600c04eeb8aac27798c7cfdc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7b08112c4c442259156599814e2436e"/>
  <p:tag name="KSO_WM_SLIDE_BACKGROUND_TYPE" val="topBottom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c6a11b3a6a474efdb522edc6b5519f3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b065ba3de114e4e8ae1f7a9f4e675f2"/>
  <p:tag name="KSO_WM_SLIDE_BACKGROUND_TYPE" val="topBottom"/>
</p:tagLst>
</file>

<file path=ppt/tags/tag104.xml><?xml version="1.0" encoding="utf-8"?>
<p:tagLst xmlns:p="http://schemas.openxmlformats.org/presentationml/2006/main">
  <p:tag name="KSO_WM_SLIDE_BACKGROUND_TYPE" val="topBottom"/>
</p:tagLst>
</file>

<file path=ppt/tags/tag105.xml><?xml version="1.0" encoding="utf-8"?>
<p:tagLst xmlns:p="http://schemas.openxmlformats.org/presentationml/2006/main">
  <p:tag name="KSO_WM_SLIDE_BACKGROUND_TYPE" val="topBottom"/>
</p:tagLst>
</file>

<file path=ppt/tags/tag106.xml><?xml version="1.0" encoding="utf-8"?>
<p:tagLst xmlns:p="http://schemas.openxmlformats.org/presentationml/2006/main">
  <p:tag name="KSO_WM_SLIDE_BACKGROUND_TYPE" val="topBottom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3fa58ae839294b7892b3c8b9bb64454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c0f8e1c930a40c480f346bb346ea20e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f76f3ab273b74f9b826e6ab4e17aabf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f9d1305bff745668ef231ad064835ce"/>
  <p:tag name="KSO_WM_SLIDE_BACKGROUND_TYPE" val="bottomTop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2a24e75e3794431289ae48f8676450c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d826f96e1d94b1f8c4ee9f54fce308c"/>
  <p:tag name="KSO_WM_SLIDE_BACKGROUND_TYPE" val="bottomTop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110.xml><?xml version="1.0" encoding="utf-8"?>
<p:tagLst xmlns:p="http://schemas.openxmlformats.org/presentationml/2006/main">
  <p:tag name="KSO_WM_SLIDE_BACKGROUND_TYPE" val="bottomTop"/>
</p:tagLst>
</file>

<file path=ppt/tags/tag111.xml><?xml version="1.0" encoding="utf-8"?>
<p:tagLst xmlns:p="http://schemas.openxmlformats.org/presentationml/2006/main">
  <p:tag name="KSO_WM_SLIDE_BACKGROUND_TYPE" val="bottomTop"/>
</p:tagLst>
</file>

<file path=ppt/tags/tag112.xml><?xml version="1.0" encoding="utf-8"?>
<p:tagLst xmlns:p="http://schemas.openxmlformats.org/presentationml/2006/main">
  <p:tag name="KSO_WM_SLIDE_BACKGROUND_TYPE" val="bottomTop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be01471658d54c5684fa62adc5e49ae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c44cb1f6c6c4ad3a530ae3704494ef3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05c83ac675b14c5b93e09ba91ffa15e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09ed1a2caba46d89276c7dac2daed6b"/>
  <p:tag name="KSO_WM_SLIDE_BACKGROUND_TYPE" val="navigation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15164f4d0bda42b2aa6409a9df12541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61c61856e974cf38b9ee3de3a36602c"/>
  <p:tag name="KSO_WM_SLIDE_BACKGROUND_TYPE" val="navigation"/>
</p:tagLst>
</file>

<file path=ppt/tags/tag116.xml><?xml version="1.0" encoding="utf-8"?>
<p:tagLst xmlns:p="http://schemas.openxmlformats.org/presentationml/2006/main">
  <p:tag name="KSO_WM_SLIDE_BACKGROUND_TYPE" val="navigation"/>
</p:tagLst>
</file>

<file path=ppt/tags/tag117.xml><?xml version="1.0" encoding="utf-8"?>
<p:tagLst xmlns:p="http://schemas.openxmlformats.org/presentationml/2006/main">
  <p:tag name="KSO_WM_SLIDE_BACKGROUND_TYPE" val="navigation"/>
</p:tagLst>
</file>

<file path=ppt/tags/tag118.xml><?xml version="1.0" encoding="utf-8"?>
<p:tagLst xmlns:p="http://schemas.openxmlformats.org/presentationml/2006/main">
  <p:tag name="KSO_WM_SLIDE_BACKGROUND_TYPE" val="navigation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a117029a85994931939746b26f85b7b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376f62bfd23421ba6e32f3ed3b7d88b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646a2f3e68d24149bb6b0453e1edad6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63b2ab4f70a4751876e6e1ebb327057"/>
  <p:tag name="KSO_WM_SLIDE_BACKGROUND_TYPE" val="belt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562eb09561ed4397b03bd7ec7961f68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e3e65ce3100404a882c904c76e5bcab"/>
  <p:tag name="KSO_WM_SLIDE_BACKGROUND_TYPE" val="belt"/>
</p:tagLst>
</file>

<file path=ppt/tags/tag122.xml><?xml version="1.0" encoding="utf-8"?>
<p:tagLst xmlns:p="http://schemas.openxmlformats.org/presentationml/2006/main">
  <p:tag name="KSO_WM_SLIDE_BACKGROUND_TYPE" val="belt"/>
</p:tagLst>
</file>

<file path=ppt/tags/tag123.xml><?xml version="1.0" encoding="utf-8"?>
<p:tagLst xmlns:p="http://schemas.openxmlformats.org/presentationml/2006/main">
  <p:tag name="KSO_WM_SLIDE_BACKGROUND_TYPE" val="belt"/>
</p:tagLst>
</file>

<file path=ppt/tags/tag124.xml><?xml version="1.0" encoding="utf-8"?>
<p:tagLst xmlns:p="http://schemas.openxmlformats.org/presentationml/2006/main">
  <p:tag name="KSO_WM_SLIDE_BACKGROUND_TYPE" val="belt"/>
</p:tagLst>
</file>

<file path=ppt/tags/tag125.xml><?xml version="1.0" encoding="utf-8"?>
<p:tagLst xmlns:p="http://schemas.openxmlformats.org/presentationml/2006/main">
  <p:tag name="KSO_WM_TEMPLATE_CATEGORY" val="custom"/>
  <p:tag name="KSO_WM_TEMPLATE_INDEX" val="20201654"/>
</p:tagLst>
</file>

<file path=ppt/tags/tag126.xml><?xml version="1.0" encoding="utf-8"?>
<p:tagLst xmlns:p="http://schemas.openxmlformats.org/presentationml/2006/main">
  <p:tag name="KSO_WM_TEMPLATE_CATEGORY" val="custom"/>
  <p:tag name="KSO_WM_TEMPLATE_INDEX" val="20201654"/>
</p:tagLst>
</file>

<file path=ppt/tags/tag12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1654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1654_1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5"/>
  <p:tag name="KSO_WM_UNIT_DEC_AREA_ID" val="08ea494850ec4189afe5ec8a92f749f6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a74caeca7244319912fb7c912891cd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2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6"/>
  <p:tag name="KSO_WM_UNIT_DEC_AREA_ID" val="21192f6c2542491b9c22330ba9741983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c93c5d32d9e4f96beda162d3225e5ff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879bedaaeefb4925a38971901db1b7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305c32748d64e9aa3a84c43886a1c0d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3b4f7e39f5f941a196fb0a2871c05ff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39811a503e747649f8b88b1cd85ec4d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2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6"/>
  <p:tag name="KSO_WM_UNIT_DEC_AREA_ID" val="fb8b1641472945cebd413bb96c4d4eb2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a13a377bb02424f9f8e18596ad8541f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2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6"/>
  <p:tag name="KSO_WM_UNIT_DEC_AREA_ID" val="fb8b1641472945cebd413bb96c4d4eb2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a13a377bb02424f9f8e18596ad8541f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fc9f876e274045be8fc690fcd882287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4cca54718fe4c00bcde51ac1e3d87c0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1654_1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5"/>
  <p:tag name="KSO_WM_UNIT_DEC_AREA_ID" val="08ea494850ec4189afe5ec8a92f749f6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a74caeca7244319912fb7c912891cd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fc9f876e274045be8fc690fcd882287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4cca54718fe4c00bcde51ac1e3d87c0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  <p:tag name="KSO_WM_SLIDE_BACKGROUND_TYPE" val="general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  <p:tag name="KSO_WM_SLIDE_BACKGROUND_TYPE" val="general"/>
</p:tagLst>
</file>

<file path=ppt/tags/tag152.xml><?xml version="1.0" encoding="utf-8"?>
<p:tagLst xmlns:p="http://schemas.openxmlformats.org/presentationml/2006/main">
  <p:tag name="KSO_WM_SLIDE_BACKGROUND_TYPE" val="general"/>
</p:tagLst>
</file>

<file path=ppt/tags/tag153.xml><?xml version="1.0" encoding="utf-8"?>
<p:tagLst xmlns:p="http://schemas.openxmlformats.org/presentationml/2006/main">
  <p:tag name="KSO_WM_SLIDE_BACKGROUND_TYPE" val="general"/>
</p:tagLst>
</file>

<file path=ppt/tags/tag154.xml><?xml version="1.0" encoding="utf-8"?>
<p:tagLst xmlns:p="http://schemas.openxmlformats.org/presentationml/2006/main">
  <p:tag name="KSO_WM_SLIDE_BACKGROUND_TYPE" val="general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f020a1cc8cc64f038032b1b4c78bc6d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3aa559077d7499ab665439e499493f4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3cd4d6360b554e6ba8d7a15df6f545d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84cbb5569004171959621e63d7ad520"/>
  <p:tag name="KSO_WM_SLIDE_BACKGROUND_TYPE" val="frame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4f4c03c1423e458f9cd3dc73569504e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098aae5148d4fb398c8e704026e3389"/>
  <p:tag name="KSO_WM_SLIDE_BACKGROUND_TYPE" val="frame"/>
</p:tagLst>
</file>

<file path=ppt/tags/tag158.xml><?xml version="1.0" encoding="utf-8"?>
<p:tagLst xmlns:p="http://schemas.openxmlformats.org/presentationml/2006/main">
  <p:tag name="KSO_WM_SLIDE_BACKGROUND_TYPE" val="frame"/>
</p:tagLst>
</file>

<file path=ppt/tags/tag159.xml><?xml version="1.0" encoding="utf-8"?>
<p:tagLst xmlns:p="http://schemas.openxmlformats.org/presentationml/2006/main">
  <p:tag name="KSO_WM_SLIDE_BACKGROUND_TYPE" val="frame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160.xml><?xml version="1.0" encoding="utf-8"?>
<p:tagLst xmlns:p="http://schemas.openxmlformats.org/presentationml/2006/main">
  <p:tag name="KSO_WM_SLIDE_BACKGROUND_TYPE" val="frame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f7ba4362600a42f1a25cfb0fc766063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38e766869b4436a9dbcb26fef07fdae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a1ead781703944faa9960127dcd7e0e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795fff32c25401a96c58e4ff329001c"/>
  <p:tag name="KSO_WM_SLIDE_BACKGROUND_TYPE" val="leftRight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320fabdce2144b319f1bcfbe93f6e50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3fef5d987bd4e31b89bf7b929f9a4be"/>
  <p:tag name="KSO_WM_SLIDE_BACKGROUND_TYPE" val="leftRight"/>
</p:tagLst>
</file>

<file path=ppt/tags/tag164.xml><?xml version="1.0" encoding="utf-8"?>
<p:tagLst xmlns:p="http://schemas.openxmlformats.org/presentationml/2006/main">
  <p:tag name="KSO_WM_SLIDE_BACKGROUND_TYPE" val="leftRight"/>
</p:tagLst>
</file>

<file path=ppt/tags/tag165.xml><?xml version="1.0" encoding="utf-8"?>
<p:tagLst xmlns:p="http://schemas.openxmlformats.org/presentationml/2006/main">
  <p:tag name="KSO_WM_SLIDE_BACKGROUND_TYPE" val="leftRight"/>
</p:tagLst>
</file>

<file path=ppt/tags/tag166.xml><?xml version="1.0" encoding="utf-8"?>
<p:tagLst xmlns:p="http://schemas.openxmlformats.org/presentationml/2006/main">
  <p:tag name="KSO_WM_SLIDE_BACKGROUND_TYPE" val="leftRight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3fb5a06012fc4e278922a17788b5b9c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d37e365a9264e3281bd6f8242421004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d2bc8ab600c04eeb8aac27798c7cfdc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7b08112c4c442259156599814e2436e"/>
  <p:tag name="KSO_WM_SLIDE_BACKGROUND_TYPE" val="topBottom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c6a11b3a6a474efdb522edc6b5519f3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b065ba3de114e4e8ae1f7a9f4e675f2"/>
  <p:tag name="KSO_WM_SLIDE_BACKGROUND_TYPE" val="topBottom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170.xml><?xml version="1.0" encoding="utf-8"?>
<p:tagLst xmlns:p="http://schemas.openxmlformats.org/presentationml/2006/main">
  <p:tag name="KSO_WM_SLIDE_BACKGROUND_TYPE" val="topBottom"/>
</p:tagLst>
</file>

<file path=ppt/tags/tag171.xml><?xml version="1.0" encoding="utf-8"?>
<p:tagLst xmlns:p="http://schemas.openxmlformats.org/presentationml/2006/main">
  <p:tag name="KSO_WM_SLIDE_BACKGROUND_TYPE" val="topBottom"/>
</p:tagLst>
</file>

<file path=ppt/tags/tag172.xml><?xml version="1.0" encoding="utf-8"?>
<p:tagLst xmlns:p="http://schemas.openxmlformats.org/presentationml/2006/main">
  <p:tag name="KSO_WM_SLIDE_BACKGROUND_TYPE" val="topBottom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3fa58ae839294b7892b3c8b9bb64454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c0f8e1c930a40c480f346bb346ea20e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f76f3ab273b74f9b826e6ab4e17aabf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f9d1305bff745668ef231ad064835ce"/>
  <p:tag name="KSO_WM_SLIDE_BACKGROUND_TYPE" val="bottomTop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2a24e75e3794431289ae48f8676450c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d826f96e1d94b1f8c4ee9f54fce308c"/>
  <p:tag name="KSO_WM_SLIDE_BACKGROUND_TYPE" val="bottomTop"/>
</p:tagLst>
</file>

<file path=ppt/tags/tag176.xml><?xml version="1.0" encoding="utf-8"?>
<p:tagLst xmlns:p="http://schemas.openxmlformats.org/presentationml/2006/main">
  <p:tag name="KSO_WM_SLIDE_BACKGROUND_TYPE" val="bottomTop"/>
</p:tagLst>
</file>

<file path=ppt/tags/tag177.xml><?xml version="1.0" encoding="utf-8"?>
<p:tagLst xmlns:p="http://schemas.openxmlformats.org/presentationml/2006/main">
  <p:tag name="KSO_WM_SLIDE_BACKGROUND_TYPE" val="bottomTop"/>
</p:tagLst>
</file>

<file path=ppt/tags/tag178.xml><?xml version="1.0" encoding="utf-8"?>
<p:tagLst xmlns:p="http://schemas.openxmlformats.org/presentationml/2006/main">
  <p:tag name="KSO_WM_SLIDE_BACKGROUND_TYPE" val="bottomTop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be01471658d54c5684fa62adc5e49ae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c44cb1f6c6c4ad3a530ae3704494ef3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05c83ac675b14c5b93e09ba91ffa15e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09ed1a2caba46d89276c7dac2daed6b"/>
  <p:tag name="KSO_WM_SLIDE_BACKGROUND_TYPE" val="navigation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15164f4d0bda42b2aa6409a9df12541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61c61856e974cf38b9ee3de3a36602c"/>
  <p:tag name="KSO_WM_SLIDE_BACKGROUND_TYPE" val="navigation"/>
</p:tagLst>
</file>

<file path=ppt/tags/tag182.xml><?xml version="1.0" encoding="utf-8"?>
<p:tagLst xmlns:p="http://schemas.openxmlformats.org/presentationml/2006/main">
  <p:tag name="KSO_WM_SLIDE_BACKGROUND_TYPE" val="navigation"/>
</p:tagLst>
</file>

<file path=ppt/tags/tag183.xml><?xml version="1.0" encoding="utf-8"?>
<p:tagLst xmlns:p="http://schemas.openxmlformats.org/presentationml/2006/main">
  <p:tag name="KSO_WM_SLIDE_BACKGROUND_TYPE" val="navigation"/>
</p:tagLst>
</file>

<file path=ppt/tags/tag184.xml><?xml version="1.0" encoding="utf-8"?>
<p:tagLst xmlns:p="http://schemas.openxmlformats.org/presentationml/2006/main">
  <p:tag name="KSO_WM_SLIDE_BACKGROUND_TYPE" val="navigation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a117029a85994931939746b26f85b7b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376f62bfd23421ba6e32f3ed3b7d88b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646a2f3e68d24149bb6b0453e1edad6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63b2ab4f70a4751876e6e1ebb327057"/>
  <p:tag name="KSO_WM_SLIDE_BACKGROUND_TYPE" val="belt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562eb09561ed4397b03bd7ec7961f68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e3e65ce3100404a882c904c76e5bcab"/>
  <p:tag name="KSO_WM_SLIDE_BACKGROUND_TYPE" val="belt"/>
</p:tagLst>
</file>

<file path=ppt/tags/tag188.xml><?xml version="1.0" encoding="utf-8"?>
<p:tagLst xmlns:p="http://schemas.openxmlformats.org/presentationml/2006/main">
  <p:tag name="KSO_WM_SLIDE_BACKGROUND_TYPE" val="belt"/>
</p:tagLst>
</file>

<file path=ppt/tags/tag189.xml><?xml version="1.0" encoding="utf-8"?>
<p:tagLst xmlns:p="http://schemas.openxmlformats.org/presentationml/2006/main">
  <p:tag name="KSO_WM_SLIDE_BACKGROUND_TYPE" val="belt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190.xml><?xml version="1.0" encoding="utf-8"?>
<p:tagLst xmlns:p="http://schemas.openxmlformats.org/presentationml/2006/main">
  <p:tag name="KSO_WM_SLIDE_BACKGROUND_TYPE" val="belt"/>
</p:tagLst>
</file>

<file path=ppt/tags/tag19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1654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1654_1*i*1"/>
  <p:tag name="KSO_WM_TEMPLATE_CATEGORY" val="custom"/>
  <p:tag name="KSO_WM_TEMPLATE_INDEX" val="20201654"/>
  <p:tag name="KSO_WM_UNIT_LAYERLEVEL" val="1"/>
  <p:tag name="KSO_WM_TAG_VERSION" val="1.0"/>
  <p:tag name="KSO_WM_BEAUTIFY_FLAG" val="#wm#"/>
  <p:tag name="KSO_WM_UNIT_BLOCK" val="0"/>
  <p:tag name="KSO_WM_UNIT_SM_LIMIT_TYPE" val="4"/>
  <p:tag name="KSO_WM_UNIT_DEC_AREA_ID" val="4bcb458b5d42455e97958607d3088352"/>
  <p:tag name="KSO_WM_UNIT_DECORATE_INFO" val="{&quot;DecorateInfoH&quot;:{&quot;IsAbs&quot;:false},&quot;DecorateInfoW&quot;:{&quot;IsAbs&quot;:true},&quot;DecorateInfoX&quot;:{&quot;IsAbs&quot;:true,&quot;Pos&quot;:0},&quot;DecorateInfoY&quot;:{&quot;IsAbs&quot;:true,&quot;Pos&quot;:0},&quot;ReferentInfo&quot;:{&quot;Id&quot;:&quot;36bd0cac02c948b8837b53862bcc08c3&quot;,&quot;X&quot;:{&quot;Pos&quot;:2},&quot;Y&quot;:{&quot;Pos&quot;:0}},&quot;whChangeMode&quot;:0}"/>
  <p:tag name="KSO_WM_CHIP_GROUPID" val="5f2a1c7c45e1f15ec24fe41c"/>
  <p:tag name="KSO_WM_CHIP_XID" val="5f2a1c7c45e1f15ec24fe41d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4f251ef471c2466dac1953f94d2791fe"/>
  <p:tag name="KSO_WM_UNIT_FILL_FORE_SCHEMECOLOR_INDEX_BRIGHTNESS" val="0.25"/>
  <p:tag name="KSO_WM_UNIT_FILL_FORE_SCHEMECOLOR_INDEX" val="13"/>
  <p:tag name="KSO_WM_UNIT_FILL_TYPE" val="1"/>
  <p:tag name="KSO_WM_UNIT_LINE_FORE_SCHEMECOLOR_INDEX_BRIGHTNESS" val="0.25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5fbf4a8e2574a1ee74b31ff2"/>
  <p:tag name="KSO_WM_TEMPLATE_ASSEMBLE_GROUPID" val="5fbf4a8e2574a1ee74b31ff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1654_1*i*2"/>
  <p:tag name="KSO_WM_TEMPLATE_CATEGORY" val="custom"/>
  <p:tag name="KSO_WM_TEMPLATE_INDEX" val="20201654"/>
  <p:tag name="KSO_WM_UNIT_LAYERLEVEL" val="1"/>
  <p:tag name="KSO_WM_TAG_VERSION" val="1.0"/>
  <p:tag name="KSO_WM_BEAUTIFY_FLAG" val="#wm#"/>
  <p:tag name="KSO_WM_UNIT_BLOCK" val="0"/>
  <p:tag name="KSO_WM_UNIT_SM_LIMIT_TYPE" val="4"/>
  <p:tag name="KSO_WM_UNIT_DEC_AREA_ID" val="8d27f8b9a3704bb891bc5383f36a2ea1"/>
  <p:tag name="KSO_WM_UNIT_DECORATE_INFO" val="{&quot;DecorateInfoH&quot;:{&quot;IsAbs&quot;:false},&quot;DecorateInfoW&quot;:{&quot;IsAbs&quot;:true},&quot;DecorateInfoX&quot;:{&quot;IsAbs&quot;:true,&quot;Pos&quot;:2},&quot;DecorateInfoY&quot;:{&quot;IsAbs&quot;:true,&quot;Pos&quot;:0},&quot;ReferentInfo&quot;:{&quot;Id&quot;:&quot;36bd0cac02c948b8837b53862bcc08c3&quot;,&quot;X&quot;:{&quot;Pos&quot;:0},&quot;Y&quot;:{&quot;Pos&quot;:0}},&quot;whChangeMode&quot;:0}"/>
  <p:tag name="KSO_WM_CHIP_GROUPID" val="5f2a1c7c45e1f15ec24fe41c"/>
  <p:tag name="KSO_WM_CHIP_XID" val="5f2a1c7c45e1f15ec24fe41d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4f251ef471c2466dac1953f94d2791fe"/>
  <p:tag name="KSO_WM_UNIT_FILL_FORE_SCHEMECOLOR_INDEX_BRIGHTNESS" val="0.25"/>
  <p:tag name="KSO_WM_UNIT_FILL_FORE_SCHEMECOLOR_INDEX" val="13"/>
  <p:tag name="KSO_WM_UNIT_FILL_TYPE" val="1"/>
  <p:tag name="KSO_WM_UNIT_LINE_FORE_SCHEMECOLOR_INDEX_BRIGHTNESS" val="0.25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5fbf4a8e2574a1ee74b31ff2"/>
  <p:tag name="KSO_WM_TEMPLATE_ASSEMBLE_GROUPID" val="5fbf4a8e2574a1ee74b31ff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1654_1*a*1"/>
  <p:tag name="KSO_WM_TEMPLATE_CATEGORY" val="custom"/>
  <p:tag name="KSO_WM_TEMPLATE_INDEX" val="20201654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8"/>
  <p:tag name="KSO_WM_UNIT_TYPE" val="a"/>
  <p:tag name="KSO_WM_UNIT_INDEX" val="1"/>
  <p:tag name="KSO_WM_UNIT_ISNUMDGMTITLE" val="0"/>
  <p:tag name="KSO_WM_UNIT_PRESET_TEXT" val="单击此处编辑标题内容"/>
  <p:tag name="KSO_WM_UNIT_BLOCK" val="0"/>
  <p:tag name="KSO_WM_UNIT_DEC_AREA_ID" val="36bd0cac02c948b8837b53862bcc08c3"/>
  <p:tag name="KSO_WM_UNIT_DEFAULT_FONT" val="24;60;4"/>
  <p:tag name="KSO_WM_CHIP_GROUPID" val="5f2a1c7c45e1f15ec24fe41c"/>
  <p:tag name="KSO_WM_CHIP_XID" val="5f2a1c7c45e1f15ec24fe41d"/>
  <p:tag name="KSO_WM_CHIP_FILLAREA_FILL_RULE" val="{&quot;fill_align&quot;:&quot;cm&quot;,&quot;fill_mode&quot;:&quot;adaptive&quot;,&quot;sacle_strategy&quot;:&quot;smart&quot;}"/>
  <p:tag name="KSO_WM_ASSEMBLE_CHIP_INDEX" val="4f251ef471c2466dac1953f94d2791fe"/>
  <p:tag name="KSO_WM_UNIT_TEXT_FILL_FORE_SCHEMECOLOR_INDEX_BRIGHTNESS" val="0.15"/>
  <p:tag name="KSO_WM_UNIT_TEXT_FILL_FORE_SCHEMECOLOR_INDEX" val="13"/>
  <p:tag name="KSO_WM_UNIT_TEXT_FILL_TYPE" val="1"/>
  <p:tag name="KSO_WM_TEMPLATE_ASSEMBLE_XID" val="5fbf4a8e2574a1ee74b31ff2"/>
  <p:tag name="KSO_WM_TEMPLATE_ASSEMBLE_GROUPID" val="5fbf4a8e2574a1ee74b31ff2"/>
</p:tagLst>
</file>

<file path=ppt/tags/tag195.xml><?xml version="1.0" encoding="utf-8"?>
<p:tagLst xmlns:p="http://schemas.openxmlformats.org/presentationml/2006/main">
  <p:tag name="KSO_WM_SLIDE_ID" val="custom20201654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1654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SIZE" val="700*380"/>
  <p:tag name="KSO_WM_SLIDE_POSITION" val="130*79"/>
  <p:tag name="KSO_WM_CHIP_GROUPID" val="5ebf6661ddc3daf3fef3f760"/>
  <p:tag name="KSO_WM_SLIDE_LAYOUT_INFO" val="{&quot;id&quot;:&quot;2020-11-26T14:26:38&quot;,&quot;maxSize&quot;:{&quot;size1&quot;:57.15543235496238},&quot;minSize&quot;:{&quot;size1&quot;:46.95543235496238},&quot;normalSize&quot;:{&quot;size1&quot;:52.055432354962385},&quot;subLayout&quot;:[{&quot;id&quot;:&quot;2020-11-26T14:26:38&quot;,&quot;margin&quot;:{&quot;bottom&quot;:0.367331862449646,&quot;left&quot;:7.618722438812256,&quot;right&quot;:7.611490249633789,&quot;top&quot;:4.419619560241699},&quot;type&quot;:0},{&quot;id&quot;:&quot;2020-11-26T14:26:38&quot;,&quot;margin&quot;:{&quot;bottom&quot;:4.4196248054504395,&quot;left&quot;:4.589639186859131,&quot;right&quot;:4.582406520843506,&quot;top&quot;:0.5654931664466858},&quot;type&quot;:0}]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bf4a8e2574a1ee74b31ff2"/>
  <p:tag name="KSO_WM_TEMPLATE_ASSEMBLE_GROUPID" val="5fbf4a8e2574a1ee74b31ff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  <p:tag name="KSO_WM_SLIDE_BACKGROUND_TYPE" val="general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  <p:tag name="KSO_WM_SLIDE_BACKGROUND_TYPE" val="general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6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6*l_h_a*1_1_1"/>
  <p:tag name="KSO_WM_UNIT_TYPE" val="l_h_a"/>
  <p:tag name="KSO_WM_UNIT_INDEX" val="1_1_1"/>
  <p:tag name="KSO_WM_UNIT_CLEAR" val="1"/>
  <p:tag name="KSO_WM_UNIT_LAYERLEVEL" val="1_1_1"/>
  <p:tag name="KSO_WM_UNIT_VALUE" val="26"/>
  <p:tag name="KSO_WM_UNIT_HIGHLIGHT" val="0"/>
  <p:tag name="KSO_WM_UNIT_COMPATIBLE" val="0"/>
  <p:tag name="KSO_WM_DIAGRAM_GROUP_CODE" val="l1-1"/>
  <p:tag name="KSO_WM_UNIT_PRESET_TEXT" val="01在此编辑标题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2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6*l_h_f*1_1_1"/>
  <p:tag name="KSO_WM_UNIT_TYPE" val="l_h_f"/>
  <p:tag name="KSO_WM_UNIT_INDEX" val="1_1_1"/>
  <p:tag name="KSO_WM_UNIT_CLEAR" val="1"/>
  <p:tag name="KSO_WM_UNIT_LAYERLEVEL" val="1_1_1"/>
  <p:tag name="KSO_WM_UNIT_VALUE" val="102"/>
  <p:tag name="KSO_WM_UNIT_HIGHLIGHT" val="0"/>
  <p:tag name="KSO_WM_UNIT_COMPATIBLE" val="0"/>
  <p:tag name="KSO_WM_UNIT_PRESET_TEXT_INDEX" val="2"/>
  <p:tag name="KSO_WM_UNIT_PRESET_TEXT_LEN" val="1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PLACING_PICTURE_USER_VIEWPORT" val="{&quot;height&quot;:8166,&quot;width&quot;:7264}"/>
</p:tagLst>
</file>

<file path=ppt/tags/tag202.xml><?xml version="1.0" encoding="utf-8"?>
<p:tagLst xmlns:p="http://schemas.openxmlformats.org/presentationml/2006/main">
  <p:tag name="KSO_WM_SLIDE_ID" val="custom160038_6"/>
  <p:tag name="KSO_WM_SLIDE_INDEX" val="6"/>
  <p:tag name="KSO_WM_SLIDE_LAYOUT" val="a_l"/>
  <p:tag name="KSO_WM_SLIDE_LAYOUT_CNT" val="1_1"/>
  <p:tag name="KSO_WM_BEAUTIFY_FLAG" val="#wm#"/>
  <p:tag name="KSO_WM_SLIDE_ITEM_CNT" val="2"/>
  <p:tag name="KSO_WM_SLIDE_TYPE" val="contents"/>
  <p:tag name="KSO_WM_TEMPLATE_CATEGORY" val="custom"/>
  <p:tag name="KSO_WM_TEMPLATE_INDEX" val="160038"/>
  <p:tag name="KSO_WM_DIAGRAM_GROUP_CODE" val="l1-1"/>
  <p:tag name="KSO_WM_TAG_VERSION" val="1.0"/>
  <p:tag name="KSO_WM_SLIDE_BACKGROUND_TYPE" val="general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  <p:tag name="KSO_WM_SLIDE_BACKGROUND_TYPE" val="general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  <p:tag name="KSO_WM_SLIDE_BACKGROUND_TYPE" val="general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6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6*l_h_a*1_1_1"/>
  <p:tag name="KSO_WM_UNIT_TYPE" val="l_h_a"/>
  <p:tag name="KSO_WM_UNIT_INDEX" val="1_1_1"/>
  <p:tag name="KSO_WM_UNIT_CLEAR" val="1"/>
  <p:tag name="KSO_WM_UNIT_LAYERLEVEL" val="1_1_1"/>
  <p:tag name="KSO_WM_UNIT_VALUE" val="26"/>
  <p:tag name="KSO_WM_UNIT_HIGHLIGHT" val="0"/>
  <p:tag name="KSO_WM_UNIT_COMPATIBLE" val="0"/>
  <p:tag name="KSO_WM_DIAGRAM_GROUP_CODE" val="l1-1"/>
  <p:tag name="KSO_WM_UNIT_PRESET_TEXT" val="01在此编辑标题"/>
  <p:tag name="KSO_WM_UNIT_TEXT_FILL_FORE_SCHEMECOLOR_INDEX" val="13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6*l_h_f*1_1_1"/>
  <p:tag name="KSO_WM_UNIT_TYPE" val="l_h_f"/>
  <p:tag name="KSO_WM_UNIT_INDEX" val="1_1_1"/>
  <p:tag name="KSO_WM_UNIT_CLEAR" val="1"/>
  <p:tag name="KSO_WM_UNIT_LAYERLEVEL" val="1_1_1"/>
  <p:tag name="KSO_WM_UNIT_VALUE" val="102"/>
  <p:tag name="KSO_WM_UNIT_HIGHLIGHT" val="0"/>
  <p:tag name="KSO_WM_UNIT_COMPATIBLE" val="0"/>
  <p:tag name="KSO_WM_UNIT_PRESET_TEXT_INDEX" val="2"/>
  <p:tag name="KSO_WM_UNIT_PRESET_TEXT_LEN" val="1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SLIDE_ID" val="custom160038_6"/>
  <p:tag name="KSO_WM_SLIDE_INDEX" val="6"/>
  <p:tag name="KSO_WM_SLIDE_LAYOUT" val="a_l"/>
  <p:tag name="KSO_WM_SLIDE_LAYOUT_CNT" val="1_1"/>
  <p:tag name="KSO_WM_BEAUTIFY_FLAG" val="#wm#"/>
  <p:tag name="KSO_WM_SLIDE_ITEM_CNT" val="2"/>
  <p:tag name="KSO_WM_SLIDE_TYPE" val="contents"/>
  <p:tag name="KSO_WM_TEMPLATE_CATEGORY" val="custom"/>
  <p:tag name="KSO_WM_TEMPLATE_INDEX" val="160038"/>
  <p:tag name="KSO_WM_DIAGRAM_GROUP_CODE" val="l1-1"/>
  <p:tag name="KSO_WM_TAG_VERSION" val="1.0"/>
  <p:tag name="KSO_WM_SLIDE_BACKGROUND_TYPE" val="general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  <p:tag name="KSO_WM_SLIDE_BACKGROUND_TYPE" val="general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  <p:tag name="KSO_WM_SLIDE_BACKGROUND_TYPE" val="general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TYPE" val="a"/>
  <p:tag name="KSO_WM_UNIT_INDEX" val="1"/>
  <p:tag name="KSO_WM_UNIT_ID" val="custom160038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TYPE" val="f"/>
  <p:tag name="KSO_WM_UNIT_INDEX" val="1"/>
  <p:tag name="KSO_WM_UNIT_ID" val="custom160038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6"/>
  <p:tag name="KSO_WM_UNIT_PRESET_TEXT_LEN" val="50"/>
  <p:tag name="KSO_WM_UNIT_TEXT_FILL_FORE_SCHEMECOLOR_INDEX_BRIGHTNESS" val="0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TYPE" val="d"/>
  <p:tag name="KSO_WM_UNIT_INDEX" val="1"/>
  <p:tag name="KSO_WM_UNIT_ID" val="custom160038_4*d*1"/>
  <p:tag name="KSO_WM_UNIT_CLEAR" val="0"/>
  <p:tag name="KSO_WM_UNIT_LAYERLEVEL" val="1"/>
  <p:tag name="KSO_WM_UNIT_VALUE" val="1500*1713"/>
  <p:tag name="KSO_WM_UNIT_HIGHLIGHT" val="0"/>
  <p:tag name="KSO_WM_UNIT_COMPATIBLE" val="0"/>
</p:tagLst>
</file>

<file path=ppt/tags/tag214.xml><?xml version="1.0" encoding="utf-8"?>
<p:tagLst xmlns:p="http://schemas.openxmlformats.org/presentationml/2006/main">
  <p:tag name="KSO_WM_TEMPLATE_CATEGORY" val="custom"/>
  <p:tag name="KSO_WM_TEMPLATE_INDEX" val="160038"/>
  <p:tag name="KSO_WM_TAG_VERSION" val="1.0"/>
  <p:tag name="KSO_WM_SLIDE_ID" val="custom160038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57"/>
  <p:tag name="KSO_WM_SLIDE_SIZE" val="828*427"/>
  <p:tag name="KSO_WM_SLIDE_BACKGROUND_TYPE" val="general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  <p:tag name="KSO_WM_SLIDE_BACKGROUND_TYPE" val="general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  <p:tag name="KSO_WM_SLIDE_BACKGROUND_TYPE" val="general"/>
</p:tagLst>
</file>

<file path=ppt/tags/tag2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6*l_i*1_1"/>
  <p:tag name="KSO_WM_UNIT_TYPE" val="l_i"/>
  <p:tag name="KSO_WM_UNIT_INDEX" val="1_1"/>
  <p:tag name="KSO_WM_UNIT_CLEAR" val="1"/>
  <p:tag name="KSO_WM_UNIT_LAYERLEVEL" val="1_1"/>
  <p:tag name="KSO_WM_DIAGRAM_GROUP_CODE" val="l1-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6*l_h_a*1_2_1"/>
  <p:tag name="KSO_WM_UNIT_TYPE" val="l_h_a"/>
  <p:tag name="KSO_WM_UNIT_INDEX" val="1_2_1"/>
  <p:tag name="KSO_WM_UNIT_CLEAR" val="1"/>
  <p:tag name="KSO_WM_UNIT_LAYERLEVEL" val="1_1_1"/>
  <p:tag name="KSO_WM_UNIT_VALUE" val="26"/>
  <p:tag name="KSO_WM_UNIT_HIGHLIGHT" val="0"/>
  <p:tag name="KSO_WM_UNIT_COMPATIBLE" val="0"/>
  <p:tag name="KSO_WM_DIAGRAM_GROUP_CODE" val="l1-1"/>
  <p:tag name="KSO_WM_UNIT_PRESET_TEXT" val="02在此编辑标题"/>
  <p:tag name="KSO_WM_UNIT_TEXT_FILL_FORE_SCHEMECOLOR_INDEX" val="13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6*l_h_f*1_2_1"/>
  <p:tag name="KSO_WM_UNIT_TYPE" val="l_h_f"/>
  <p:tag name="KSO_WM_UNIT_INDEX" val="1_2_1"/>
  <p:tag name="KSO_WM_UNIT_CLEAR" val="1"/>
  <p:tag name="KSO_WM_UNIT_LAYERLEVEL" val="1_1_1"/>
  <p:tag name="KSO_WM_UNIT_VALUE" val="102"/>
  <p:tag name="KSO_WM_UNIT_HIGHLIGHT" val="0"/>
  <p:tag name="KSO_WM_UNIT_COMPATIBLE" val="0"/>
  <p:tag name="KSO_WM_UNIT_PRESET_TEXT_INDEX" val="2"/>
  <p:tag name="KSO_WM_UNIT_PRESET_TEXT_LEN" val="1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1654_1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5"/>
  <p:tag name="KSO_WM_UNIT_DEC_AREA_ID" val="08ea494850ec4189afe5ec8a92f749f6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a74caeca7244319912fb7c912891cd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6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KSO_WM_SLIDE_ID" val="custom160038_6"/>
  <p:tag name="KSO_WM_SLIDE_INDEX" val="6"/>
  <p:tag name="KSO_WM_SLIDE_LAYOUT" val="a_l"/>
  <p:tag name="KSO_WM_SLIDE_LAYOUT_CNT" val="1_1"/>
  <p:tag name="KSO_WM_BEAUTIFY_FLAG" val="#wm#"/>
  <p:tag name="KSO_WM_SLIDE_ITEM_CNT" val="2"/>
  <p:tag name="KSO_WM_SLIDE_TYPE" val="contents"/>
  <p:tag name="KSO_WM_TEMPLATE_CATEGORY" val="custom"/>
  <p:tag name="KSO_WM_TEMPLATE_INDEX" val="160038"/>
  <p:tag name="KSO_WM_DIAGRAM_GROUP_CODE" val="l1-1"/>
  <p:tag name="KSO_WM_TAG_VERSION" val="1.0"/>
  <p:tag name="KSO_WM_SLIDE_BACKGROUND_TYPE" val="general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1654_7*i*1"/>
  <p:tag name="KSO_WM_TEMPLATE_CATEGORY" val="custom"/>
  <p:tag name="KSO_WM_TEMPLATE_INDEX" val="20201654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673199c9557e48b2849235bebd52e616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adbfb110ba29401c990aa81b601e186c&quot;,&quot;X&quot;:{&quot;Pos&quot;:2},&quot;Y&quot;:{&quot;Pos&quot;:2}},&quot;whChangeMode&quot;:0}"/>
  <p:tag name="KSO_WM_CHIP_GROUPID" val="5f2a4d1d1f3c142e57c6bacd"/>
  <p:tag name="KSO_WM_CHIP_XID" val="5f2a4d1d1f3c142e57c6bace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85c608c84aa543e1bba6c2268b4167e4"/>
  <p:tag name="KSO_WM_UNIT_FILL_FORE_SCHEMECOLOR_INDEX_BRIGHTNESS" val="0.25"/>
  <p:tag name="KSO_WM_UNIT_FILL_FORE_SCHEMECOLOR_INDEX" val="13"/>
  <p:tag name="KSO_WM_UNIT_FILL_TYPE" val="1"/>
  <p:tag name="KSO_WM_UNIT_LINE_FORE_SCHEMECOLOR_INDEX_BRIGHTNESS" val="0.25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4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1654_7*i*2"/>
  <p:tag name="KSO_WM_TEMPLATE_CATEGORY" val="custom"/>
  <p:tag name="KSO_WM_TEMPLATE_INDEX" val="20201654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7eb4b9daefc2453f90919d42341c23b3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2},&quot;ReferentInfo&quot;:{&quot;Id&quot;:&quot;adbfb110ba29401c990aa81b601e186c&quot;,&quot;X&quot;:{&quot;Pos&quot;:0},&quot;Y&quot;:{&quot;Pos&quot;:0}},&quot;whChangeMode&quot;:0}"/>
  <p:tag name="KSO_WM_CHIP_GROUPID" val="5f2a4d1d1f3c142e57c6bacd"/>
  <p:tag name="KSO_WM_CHIP_XID" val="5f2a4d1d1f3c142e57c6bace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85c608c84aa543e1bba6c2268b4167e4"/>
  <p:tag name="KSO_WM_UNIT_FILL_FORE_SCHEMECOLOR_INDEX_BRIGHTNESS" val="0.25"/>
  <p:tag name="KSO_WM_UNIT_FILL_FORE_SCHEMECOLOR_INDEX" val="13"/>
  <p:tag name="KSO_WM_UNIT_FILL_TYPE" val="1"/>
  <p:tag name="KSO_WM_UNIT_LINE_FORE_SCHEMECOLOR_INDEX_BRIGHTNESS" val="0.25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4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1654_7*a*1"/>
  <p:tag name="KSO_WM_TEMPLATE_CATEGORY" val="custom"/>
  <p:tag name="KSO_WM_TEMPLATE_INDEX" val="20201654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ISNUMDGMTITLE" val="0"/>
  <p:tag name="KSO_WM_UNIT_PRESET_TEXT" val="单击此处可以编辑与添加低于大约三十字的章节标题"/>
  <p:tag name="KSO_WM_UNIT_BLOCK" val="0"/>
  <p:tag name="KSO_WM_UNIT_DEC_AREA_ID" val="adbfb110ba29401c990aa81b601e186c"/>
  <p:tag name="KSO_WM_CHIP_GROUPID" val="5f2a4d1d1f3c142e57c6bacd"/>
  <p:tag name="KSO_WM_CHIP_XID" val="5f2a4d1d1f3c142e57c6bace"/>
  <p:tag name="KSO_WM_CHIP_FILLAREA_FILL_RULE" val="{&quot;fill_align&quot;:&quot;cm&quot;,&quot;fill_mode&quot;:&quot;adaptive&quot;,&quot;sacle_strategy&quot;:&quot;smart&quot;}"/>
  <p:tag name="KSO_WM_ASSEMBLE_CHIP_INDEX" val="85c608c84aa543e1bba6c2268b4167e4"/>
  <p:tag name="KSO_WM_UNIT_TEXT_FILL_FORE_SCHEMECOLOR_INDEX_BRIGHTNESS" val="0.15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TAG_VERSION" val="1.0"/>
  <p:tag name="KSO_WM_BEAUTIFY_FLAG" val=""/>
  <p:tag name="KSO_WM_TEMPLATE_CATEGORY" val="custom"/>
  <p:tag name="KSO_WM_TEMPLATE_INDEX" val="160038"/>
  <p:tag name="KSO_WM_UNIT_ID" val="custom160038_12*f*1"/>
  <p:tag name="KSO_WM_UNIT_TYPE" val="f"/>
  <p:tag name="KSO_WM_UNIT_INDEX" val="1"/>
  <p:tag name="KSO_WM_UNIT_CLEAR" val="1"/>
  <p:tag name="KSO_WM_UNIT_LAYERLEVEL" val="1"/>
  <p:tag name="KSO_WM_UNIT_VALUE" val="330"/>
  <p:tag name="KSO_WM_UNIT_HIGHLIGHT" val="0"/>
  <p:tag name="KSO_WM_UNIT_COMPATIBLE" val="0"/>
  <p:tag name="KSO_WM_UNIT_PRESET_TEXT_INDEX" val="2"/>
  <p:tag name="KSO_WM_UNIT_PRESET_TEXT_LEN" val="90"/>
  <p:tag name="KSO_WM_UNIT_TEXT_FILL_FORE_SCHEMECOLOR_INDEX_BRIGHTNESS" val="-0.25"/>
  <p:tag name="KSO_WM_UNIT_TEXT_FILL_FORE_SCHEMECOLOR_INDEX" val="16"/>
  <p:tag name="KSO_WM_UNIT_TEXT_FILL_TYPE" val="1"/>
</p:tagLst>
</file>

<file path=ppt/tags/tag226.xml><?xml version="1.0" encoding="utf-8"?>
<p:tagLst xmlns:p="http://schemas.openxmlformats.org/presentationml/2006/main">
  <p:tag name="KSO_WM_BEAUTIFY_FLAG" val="#wm#"/>
  <p:tag name="KSO_WM_TEMPLATE_CATEGORY" val="custom"/>
  <p:tag name="KSO_WM_TEMPLATE_INDEX" val="20201654"/>
  <p:tag name="KSO_WM_CHIP_INFOS" val="{&quot;layout_type&quot;:&quot;forright2&quot;,&quot;slide_type&quot;:[&quot;sectionTitle&quot;],&quot;aspect_ratio&quot;:&quot;16:9&quot;}"/>
  <p:tag name="KSO_WM_CHIP_XID" val="5ebe041a0ac41c4a0a525598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SLIDE_ID" val="custom20201654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540*400"/>
  <p:tag name="KSO_WM_SLIDE_POSITION" val="380*69"/>
  <p:tag name="KSO_WM_TAG_VERSION" val="1.0"/>
  <p:tag name="KSO_WM_SLIDE_LAYOUT" val="a"/>
  <p:tag name="KSO_WM_SLIDE_LAYOUT_CNT" val="1"/>
  <p:tag name="KSO_WM_CHIP_GROUPID" val="5ebf6661ddc3daf3fef3f760"/>
  <p:tag name="KSO_WM_SLIDE_LAYOUT_INFO" val="{&quot;id&quot;:&quot;2020-11-26T14:26:31&quot;,&quot;margin&quot;:{&quot;bottom&quot;:6.4544796943664551,&quot;left&quot;:12.8480224609375,&quot;right&quot;:2.5553529262542725,&quot;top&quot;:6.5929355621337891},&quot;type&quot;:0}"/>
  <p:tag name="KSO_WM_SLIDE_BK_DARK_LIGHT" val="2"/>
  <p:tag name="KSO_WM_SLIDE_BACKGROUND_TYPE" val="general"/>
  <p:tag name="KSO_WM_SLIDE_SUPPORT_FEATURE_TYPE" val="0"/>
  <p:tag name="KSO_WM_TEMPLATE_ASSEMBLE_XID" val="5fbf4a8e2574a1ee74b31fe1"/>
  <p:tag name="KSO_WM_TEMPLATE_ASSEMBLE_GROUPID" val="5fbf0cc99532eafaafd23e44"/>
</p:tagLst>
</file>

<file path=ppt/tags/tag22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1654_4*a*1"/>
  <p:tag name="KSO_WM_TEMPLATE_CATEGORY" val="custom"/>
  <p:tag name="KSO_WM_TEMPLATE_INDEX" val="20201654"/>
  <p:tag name="KSO_WM_UNIT_LAYERLEVEL" val="1"/>
  <p:tag name="KSO_WM_TAG_VERSION" val="1.0"/>
  <p:tag name="KSO_WM_BEAUTIFY_FLAG" val="#wm#"/>
  <p:tag name="KSO_WM_CHIP_GROUPID" val="5ec7ae378193540dcf6eab6a"/>
  <p:tag name="KSO_WM_CHIP_XID" val="5ec7ae378193540dcf6eab6b"/>
  <p:tag name="KSO_WM_UNIT_DEC_AREA_ID" val="67b66b04ce5f4fd4ab24f346af643b0a"/>
  <p:tag name="KSO_WM_CHIP_FILLAREA_FILL_RULE" val="{&quot;fill_align&quot;:&quot;cm&quot;,&quot;fill_mode&quot;:&quot;adaptive&quot;,&quot;sacle_strategy&quot;:&quot;smart&quot;}"/>
  <p:tag name="KSO_WM_ASSEMBLE_CHIP_INDEX" val="87163b31de4249cbb85c591467339a5c"/>
  <p:tag name="KSO_WM_UNIT_TEXT_FILL_FORE_SCHEMECOLOR_INDEX_BRIGHTNESS" val="0"/>
  <p:tag name="KSO_WM_UNIT_TEXT_FILL_FORE_SCHEMECOLOR_INDEX" val="5"/>
  <p:tag name="KSO_WM_UNIT_TEXT_FILL_TYPE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1654_4*l_h_i*1_1_2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5d9644adc2f0472c8148e06e603ae236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7"/>
  <p:tag name="KSO_WM_UNIT_USESOURCEFORMAT_APPLY" val="1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1654_4*l_h_f*1_1_1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UNIT_PRESET_TEXT" val="输入标题"/>
  <p:tag name="KSO_WM_CHIP_GROUPID" val="5f7306a20ff15d9a40f72d07"/>
  <p:tag name="KSO_WM_CHIP_XID" val="5f7306a20ff15d9a40f72d0a"/>
  <p:tag name="KSO_WM_UNIT_DEC_AREA_ID" val="8d1b79eb5ecc4a59a1da5b3527965aa9"/>
  <p:tag name="KSO_WM_CHIP_FILLAREA_FILL_RULE" val="{&quot;fill_align&quot;:&quot;cm&quot;,&quot;fill_mode&quot;:&quot;adaptive&quot;,&quot;sacle_strategy&quot;:&quot;stretch&quot;}"/>
  <p:tag name="KSO_WM_ASSEMBLE_CHIP_INDEX" val="5dc77ca45d0748e78b5e569ec33c1b32"/>
  <p:tag name="KSO_WM_UNIT_TEXT_FILL_FORE_SCHEMECOLOR_INDEX_BRIGHTNESS" val="0.15"/>
  <p:tag name="KSO_WM_UNIT_TEXT_FILL_FORE_SCHEMECOLOR_INDEX" val="13"/>
  <p:tag name="KSO_WM_UNIT_TEXT_FILL_TYPE" val="1"/>
  <p:tag name="KSO_WM_UNIT_VALUE" val="6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  <p:tag name="KSO_WM_SLIDE_BACKGROUND_TYPE" val="general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1654_4*l_h_i*1_1_1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c52238db70694214a5a0524f3f03f0ec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TEXT_FILL_FORE_SCHEMECOLOR_INDEX_BRIGHTNESS" val="0"/>
  <p:tag name="KSO_WM_UNIT_TEXT_FILL_FORE_SCHEMECOLOR_INDEX" val="5"/>
  <p:tag name="KSO_WM_UNIT_TEXT_FILL_TYPE" val="1"/>
  <p:tag name="KSO_WM_UNIT_VALUE" val="2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custom20201654_4*l_h_i*1_1_3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3067e63c337548258fba9af6b48a97b8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custom20201654_4*l_h_i*1_1_4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bc08f04f4bc4444cb0e72f3a649eea6e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1654_4*l_h_i*1_2_1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facb7da66436439e8bb7007fdba3d78a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7"/>
  <p:tag name="KSO_WM_UNIT_USESOURCEFORMAT_APPLY" val="1"/>
</p:tagLst>
</file>

<file path=ppt/tags/tag234.xml><?xml version="1.0" encoding="utf-8"?>
<p:tagLst xmlns:p="http://schemas.openxmlformats.org/presentationml/2006/main">
  <p:tag name="KSO_WM_UNIT_ISCONTENTSTITLE" val="0"/>
  <p:tag name="KSO_WM_UNIT_ISNUMDGMTITLE" val="0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1654_4*l_h_f*1_2_1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UNIT_PRESET_TEXT" val="输入标题"/>
  <p:tag name="KSO_WM_CHIP_GROUPID" val="5f7306a20ff15d9a40f72d07"/>
  <p:tag name="KSO_WM_CHIP_XID" val="5f7306a20ff15d9a40f72d0a"/>
  <p:tag name="KSO_WM_UNIT_DEC_AREA_ID" val="1895f210c1c84ec99bc0b27f0b85b02e"/>
  <p:tag name="KSO_WM_CHIP_FILLAREA_FILL_RULE" val="{&quot;fill_align&quot;:&quot;cm&quot;,&quot;fill_mode&quot;:&quot;adaptive&quot;,&quot;sacle_strategy&quot;:&quot;stretch&quot;}"/>
  <p:tag name="KSO_WM_ASSEMBLE_CHIP_INDEX" val="5dc77ca45d0748e78b5e569ec33c1b32"/>
  <p:tag name="KSO_WM_UNIT_TEXT_FILL_FORE_SCHEMECOLOR_INDEX_BRIGHTNESS" val="0.15"/>
  <p:tag name="KSO_WM_UNIT_TEXT_FILL_FORE_SCHEMECOLOR_INDEX" val="13"/>
  <p:tag name="KSO_WM_UNIT_TEXT_FILL_TYPE" val="1"/>
  <p:tag name="KSO_WM_UNIT_VALUE" val="6"/>
  <p:tag name="KSO_WM_UNIT_USESOURCEFORMAT_APPLY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custom20201654_4*l_h_i*1_2_2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dd7858462dbf4090a4ded292e148b12a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TEXT_FILL_FORE_SCHEMECOLOR_INDEX_BRIGHTNESS" val="0"/>
  <p:tag name="KSO_WM_UNIT_TEXT_FILL_FORE_SCHEMECOLOR_INDEX" val="5"/>
  <p:tag name="KSO_WM_UNIT_TEXT_FILL_TYPE" val="1"/>
  <p:tag name="KSO_WM_UNIT_VALUE" val="2"/>
  <p:tag name="KSO_WM_UNIT_USESOURCEFORMAT_APPLY" val="1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custom20201654_4*l_h_i*1_2_3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ab78eeaceb9041c18662b967f5b5b74d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custom20201654_4*l_h_i*1_2_4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14f5a5faaff947049287b29189046c11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1654_4*l_h_i*1_3_1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1148fc55f3fd4f2992fbadeafa3a25ca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7"/>
  <p:tag name="KSO_WM_UNIT_USESOURCEFORMAT_APPLY" val="1"/>
</p:tagLst>
</file>

<file path=ppt/tags/tag239.xml><?xml version="1.0" encoding="utf-8"?>
<p:tagLst xmlns:p="http://schemas.openxmlformats.org/presentationml/2006/main">
  <p:tag name="KSO_WM_UNIT_ISCONTENTSTITLE" val="0"/>
  <p:tag name="KSO_WM_UNIT_ISNUMDGMTITLE" val="0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1654_4*l_h_f*1_3_1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UNIT_PRESET_TEXT" val="输入标题"/>
  <p:tag name="KSO_WM_CHIP_GROUPID" val="5f7306a20ff15d9a40f72d07"/>
  <p:tag name="KSO_WM_CHIP_XID" val="5f7306a20ff15d9a40f72d0a"/>
  <p:tag name="KSO_WM_UNIT_DEC_AREA_ID" val="0e5a3665611b427b8ba22cd1c7cdd953"/>
  <p:tag name="KSO_WM_CHIP_FILLAREA_FILL_RULE" val="{&quot;fill_align&quot;:&quot;cm&quot;,&quot;fill_mode&quot;:&quot;adaptive&quot;,&quot;sacle_strategy&quot;:&quot;stretch&quot;}"/>
  <p:tag name="KSO_WM_ASSEMBLE_CHIP_INDEX" val="5dc77ca45d0748e78b5e569ec33c1b32"/>
  <p:tag name="KSO_WM_UNIT_TEXT_FILL_FORE_SCHEMECOLOR_INDEX_BRIGHTNESS" val="0.15"/>
  <p:tag name="KSO_WM_UNIT_TEXT_FILL_FORE_SCHEMECOLOR_INDEX" val="13"/>
  <p:tag name="KSO_WM_UNIT_TEXT_FILL_TYPE" val="1"/>
  <p:tag name="KSO_WM_UNIT_VALUE" val="6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  <p:tag name="KSO_WM_SLIDE_BACKGROUND_TYPE" val="general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custom20201654_4*l_h_i*1_3_2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6f3ed8a3513442319b3dd6e15939a0f0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TEXT_FILL_FORE_SCHEMECOLOR_INDEX_BRIGHTNESS" val="0"/>
  <p:tag name="KSO_WM_UNIT_TEXT_FILL_FORE_SCHEMECOLOR_INDEX" val="5"/>
  <p:tag name="KSO_WM_UNIT_TEXT_FILL_TYPE" val="1"/>
  <p:tag name="KSO_WM_UNIT_VALUE" val="2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custom20201654_4*l_h_i*1_3_3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776b7e90b35d4a97a800ba998af29006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custom20201654_4*l_h_i*1_3_4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8c0aca2a955e47b4be185f9a1837b23d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1654_4*l_h_i*1_4_1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ff86f18e32b24dfbaf261e9d7ea17d26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7"/>
  <p:tag name="KSO_WM_UNIT_USESOURCEFORMAT_APPLY" val="1"/>
</p:tagLst>
</file>

<file path=ppt/tags/tag244.xml><?xml version="1.0" encoding="utf-8"?>
<p:tagLst xmlns:p="http://schemas.openxmlformats.org/presentationml/2006/main">
  <p:tag name="KSO_WM_UNIT_ISCONTENTSTITLE" val="0"/>
  <p:tag name="KSO_WM_UNIT_ISNUMDGMTITLE" val="0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1654_4*l_h_f*1_4_1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UNIT_PRESET_TEXT" val="输入标题"/>
  <p:tag name="KSO_WM_CHIP_GROUPID" val="5f7306a20ff15d9a40f72d07"/>
  <p:tag name="KSO_WM_CHIP_XID" val="5f7306a20ff15d9a40f72d0a"/>
  <p:tag name="KSO_WM_UNIT_DEC_AREA_ID" val="71d4f1b7f83642109a2511cb7f16f736"/>
  <p:tag name="KSO_WM_CHIP_FILLAREA_FILL_RULE" val="{&quot;fill_align&quot;:&quot;cm&quot;,&quot;fill_mode&quot;:&quot;adaptive&quot;,&quot;sacle_strategy&quot;:&quot;stretch&quot;}"/>
  <p:tag name="KSO_WM_ASSEMBLE_CHIP_INDEX" val="5dc77ca45d0748e78b5e569ec33c1b32"/>
  <p:tag name="KSO_WM_UNIT_TEXT_FILL_FORE_SCHEMECOLOR_INDEX_BRIGHTNESS" val="0.15"/>
  <p:tag name="KSO_WM_UNIT_TEXT_FILL_FORE_SCHEMECOLOR_INDEX" val="13"/>
  <p:tag name="KSO_WM_UNIT_TEXT_FILL_TYPE" val="1"/>
  <p:tag name="KSO_WM_UNIT_VALUE" val="6"/>
  <p:tag name="KSO_WM_UNIT_USESOURCEFORMAT_APPLY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custom20201654_4*l_h_i*1_4_2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bd1a46594cdd4ab697a0308f250607bf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TEXT_FILL_FORE_SCHEMECOLOR_INDEX_BRIGHTNESS" val="0"/>
  <p:tag name="KSO_WM_UNIT_TEXT_FILL_FORE_SCHEMECOLOR_INDEX" val="5"/>
  <p:tag name="KSO_WM_UNIT_TEXT_FILL_TYPE" val="1"/>
  <p:tag name="KSO_WM_UNIT_VALUE" val="2"/>
  <p:tag name="KSO_WM_UNIT_USESOURCEFORMAT_APPLY" val="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custom20201654_4*l_h_i*1_4_3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4995c5f7e5a04cfd8c1083996148c7b6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custom20201654_4*l_h_i*1_4_4"/>
  <p:tag name="KSO_WM_TEMPLATE_CATEGORY" val="custom"/>
  <p:tag name="KSO_WM_TEMPLATE_INDEX" val="20201654"/>
  <p:tag name="KSO_WM_UNIT_LAYERLEVEL" val="1_1_1"/>
  <p:tag name="KSO_WM_TAG_VERSION" val="1.0"/>
  <p:tag name="KSO_WM_BEAUTIFY_FLAG" val="#wm#"/>
  <p:tag name="KSO_WM_CHIP_GROUPID" val="5f7306a20ff15d9a40f72d07"/>
  <p:tag name="KSO_WM_CHIP_XID" val="5f7306a20ff15d9a40f72d0a"/>
  <p:tag name="KSO_WM_UNIT_DEC_AREA_ID" val="b77235923e014de7ae3c06e51366f49d"/>
  <p:tag name="KSO_WM_CHIP_FILLAREA_FILL_RULE" val="{&quot;fill_align&quot;:&quot;cm&quot;,&quot;fill_mode&quot;:&quot;adaptive&quot;,&quot;sacle_strategy&quot;:&quot;stretch&quot;}"/>
  <p:tag name="KSO_WM_UNIT_DEC_SUPPORTCHANGEPIC" val="0"/>
  <p:tag name="KSO_WM_UNIT_DEC_CHANGEPICRESERVED" val="0"/>
  <p:tag name="KSO_WM_ASSEMBLE_CHIP_INDEX" val="5dc77ca45d0748e78b5e569ec33c1b32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248.xml><?xml version="1.0" encoding="utf-8"?>
<p:tagLst xmlns:p="http://schemas.openxmlformats.org/presentationml/2006/main">
  <p:tag name="KSO_WM_CHIP_INFOS" val="{&quot;layout_type&quot;:&quot;forright1&quot;,&quot;slide_type&quot;:[&quot;contents&quot;],&quot;aspect_ratio&quot;:&quot;16:9&quot;}"/>
  <p:tag name="KSO_WM_CHIP_XID" val="5ebe041a0ac41c4a0a525582"/>
  <p:tag name="KSO_WM_CHIP_FILLPROP" val="[[{&quot;fill_id&quot;:&quot;dfc69a30630540528897bf74acf33a16&quot;,&quot;fill_align&quot;:&quot;lm&quot;,&quot;text_align&quot;:&quot;lm&quot;,&quot;text_direction&quot;:&quot;horizontal&quot;,&quot;chip_types&quot;:[&quot;catalogtitle&quot;]},{&quot;fill_id&quot;:&quot;3c5c495c658f4ea6902c5ae822423cea&quot;,&quot;fill_align&quot;:&quot;lm&quot;,&quot;text_align&quot;:&quot;lm&quot;,&quot;text_direction&quot;:&quot;horizontal&quot;,&quot;chip_types&quot;:[&quot;diagram&quot;]}],[{&quot;fill_id&quot;:&quot;dfc69a30630540528897bf74acf33a16&quot;,&quot;fill_align&quot;:&quot;cm&quot;,&quot;text_align&quot;:&quot;cm&quot;,&quot;text_direction&quot;:&quot;horizontal&quot;,&quot;chip_types&quot;:[&quot;catalogtitle&quot;]},{&quot;fill_id&quot;:&quot;3c5c495c658f4ea6902c5ae822423cea&quot;,&quot;fill_align&quot;:&quot;lm&quot;,&quot;text_align&quot;:&quot;lm&quot;,&quot;text_direction&quot;:&quot;horizontal&quot;,&quot;chip_types&quot;:[&quot;diagram&quot;]}],[{&quot;fill_id&quot;:&quot;dfc69a30630540528897bf74acf33a16&quot;,&quot;fill_align&quot;:&quot;cm&quot;,&quot;text_align&quot;:&quot;cm&quot;,&quot;text_direction&quot;:&quot;horizontal&quot;,&quot;chip_types&quot;:[&quot;catalogtitle&quot;]},{&quot;fill_id&quot;:&quot;3c5c495c658f4ea6902c5ae822423cea&quot;,&quot;fill_align&quot;:&quot;cm&quot;,&quot;text_align&quot;:&quot;lm&quot;,&quot;text_direction&quot;:&quot;horizontal&quot;,&quot;chip_types&quot;:[&quot;diagram&quot;]}]]"/>
  <p:tag name="KSO_WM_SLIDE_ID" val="custom20201654_4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SLIDE_SIZE" val="396*384"/>
  <p:tag name="KSO_WM_SLIDE_POSITION" val="442*36"/>
  <p:tag name="KSO_WM_TAG_VERSION" val="1.0"/>
  <p:tag name="KSO_WM_BEAUTIFY_FLAG" val="#wm#"/>
  <p:tag name="KSO_WM_TEMPLATE_CATEGORY" val="custom"/>
  <p:tag name="KSO_WM_TEMPLATE_INDEX" val="20201654"/>
  <p:tag name="KSO_WM_SLIDE_LAYOUT" val="a_l"/>
  <p:tag name="KSO_WM_SLIDE_LAYOUT_CNT" val="1_1"/>
  <p:tag name="KSO_WM_SLIDE_RATIO" val="1.777778"/>
  <p:tag name="KSO_WM_CHIP_GROUPID" val="5ebf6661ddc3daf3fef3f760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TEMPLATE_ASSEMBLE_XID" val="5fbf4a8e2574a1ee74b320b6"/>
  <p:tag name="KSO_WM_TEMPLATE_ASSEMBLE_GROUPID" val="5fbf0cc99532eafaafd23e44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  <p:tag name="KSO_WM_SLIDE_BACKGROUND_TYPE" val="general"/>
</p:tagLst>
</file>

<file path=ppt/tags/tag25.xml><?xml version="1.0" encoding="utf-8"?>
<p:tagLst xmlns:p="http://schemas.openxmlformats.org/presentationml/2006/main">
  <p:tag name="KSO_WM_SLIDE_BACKGROUND_TYPE" val="general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  <p:tag name="KSO_WM_SLIDE_BACKGROUND_TYPE" val="general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TYPE" val="a"/>
  <p:tag name="KSO_WM_UNIT_INDEX" val="1"/>
  <p:tag name="KSO_WM_UNIT_ID" val="custom160038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TYPE" val="f"/>
  <p:tag name="KSO_WM_UNIT_INDEX" val="1"/>
  <p:tag name="KSO_WM_UNIT_ID" val="custom160038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6"/>
  <p:tag name="KSO_WM_UNIT_PRESET_TEXT_LEN" val="50"/>
  <p:tag name="KSO_WM_UNIT_TEXT_FILL_FORE_SCHEMECOLOR_INDEX_BRIGHTNESS" val="0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TEMPLATE_CATEGORY" val="custom"/>
  <p:tag name="KSO_WM_TEMPLATE_INDEX" val="160038"/>
  <p:tag name="KSO_WM_TAG_VERSION" val="1.0"/>
  <p:tag name="KSO_WM_SLIDE_ID" val="custom160038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57"/>
  <p:tag name="KSO_WM_SLIDE_SIZE" val="828*427"/>
  <p:tag name="KSO_WM_SLIDE_BACKGROUND_TYPE" val="general"/>
</p:tagLst>
</file>

<file path=ppt/tags/tag254.xml><?xml version="1.0" encoding="utf-8"?>
<p:tagLst xmlns:p="http://schemas.openxmlformats.org/presentationml/2006/main">
  <p:tag name="KSO_WM_BEAUTIFY_FLAG" val="#wm#"/>
  <p:tag name="KSO_WM_TEMPLATE_CATEGORY" val="custom"/>
  <p:tag name="KSO_WM_TEMPLATE_INDEX" val="160038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  <p:tag name="KSO_WM_SLIDE_BACKGROUND_TYPE" val="general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  <p:tag name="KSO_WM_SLIDE_BACKGROUND_TYPE" val="general"/>
</p:tagLst>
</file>

<file path=ppt/tags/tag2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15*f*1"/>
  <p:tag name="KSO_WM_UNIT_TYPE" val="f"/>
  <p:tag name="KSO_WM_UNIT_INDEX" val="1"/>
  <p:tag name="KSO_WM_UNIT_CLEAR" val="1"/>
  <p:tag name="KSO_WM_UNIT_LAYERLEVEL" val="1"/>
  <p:tag name="KSO_WM_UNIT_VALUE" val="66"/>
  <p:tag name="KSO_WM_UNIT_HIGHLIGHT" val="0"/>
  <p:tag name="KSO_WM_UNIT_COMPATIBLE" val="0"/>
  <p:tag name="KSO_WM_UNIT_PRESET_TEXT_INDEX" val="2"/>
  <p:tag name="KSO_WM_UNIT_PRESET_TEXT_LEN" val="20"/>
  <p:tag name="KSO_WM_UNIT_FILL_FORE_SCHEMECOLOR_INDEX_BRIGHTNESS" val="0"/>
  <p:tag name="KSO_WM_UNIT_FILL_FORE_SCHEMECOLOR_INDEX" val="7"/>
  <p:tag name="KSO_WM_UNIT_FILL_TYPE" val="1"/>
</p:tagLst>
</file>

<file path=ppt/tags/tag26.xml><?xml version="1.0" encoding="utf-8"?>
<p:tagLst xmlns:p="http://schemas.openxmlformats.org/presentationml/2006/main">
  <p:tag name="KSO_WM_SLIDE_BACKGROUND_TYPE" val="general"/>
</p:tagLst>
</file>

<file path=ppt/tags/tag260.xml><?xml version="1.0" encoding="utf-8"?>
<p:tagLst xmlns:p="http://schemas.openxmlformats.org/presentationml/2006/main">
  <p:tag name="KSO_WM_SLIDE_ID" val="custom160038_15"/>
  <p:tag name="KSO_WM_SLIDE_INDEX" val="15"/>
  <p:tag name="KSO_WM_SLIDE_LAYOUT" val="a_f_l"/>
  <p:tag name="KSO_WM_SLIDE_LAYOUT_CNT" val="1_1_1"/>
  <p:tag name="KSO_WM_SLIDE_TYPE" val="text"/>
  <p:tag name="KSO_WM_BEAUTIFY_FLAG" val="#wm#"/>
  <p:tag name="KSO_WM_SLIDE_POSITION" val="126*127"/>
  <p:tag name="KSO_WM_SLIDE_SIZE" val="726*364"/>
  <p:tag name="KSO_WM_SLIDE_ITEM_CNT" val="2"/>
  <p:tag name="KSO_WM_TEMPLATE_CATEGORY" val="custom"/>
  <p:tag name="KSO_WM_TEMPLATE_INDEX" val="160038"/>
  <p:tag name="KSO_WM_DIAGRAM_GROUP_CODE" val="l1-2"/>
  <p:tag name="KSO_WM_TAG_VERSION" val="1.0"/>
  <p:tag name="KSO_WM_SLIDE_BACKGROUND_TYPE" val="general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  <p:tag name="KSO_WM_SLIDE_BACKGROUND_TYPE" val="general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  <p:tag name="KSO_WM_SLIDE_BACKGROUND_TYPE" val="general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18*d*1"/>
  <p:tag name="KSO_WM_UNIT_TYPE" val="d"/>
  <p:tag name="KSO_WM_UNIT_INDEX" val="1"/>
  <p:tag name="KSO_WM_UNIT_CLEAR" val="0"/>
  <p:tag name="KSO_WM_UNIT_LAYERLEVEL" val="1"/>
  <p:tag name="KSO_WM_UNIT_VALUE" val="626*966"/>
  <p:tag name="KSO_WM_UNIT_HIGHLIGHT" val="0"/>
  <p:tag name="KSO_WM_UNIT_COMPATIBLE" val="0"/>
</p:tagLst>
</file>

<file path=ppt/tags/tag2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38_18*i*3"/>
  <p:tag name="KSO_WM_TEMPLATE_CATEGORY" val="custom"/>
  <p:tag name="KSO_WM_TEMPLATE_INDEX" val="160038"/>
  <p:tag name="KSO_WM_UNIT_INDEX" val="3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18*f*1"/>
  <p:tag name="KSO_WM_UNIT_TYPE" val="f"/>
  <p:tag name="KSO_WM_UNIT_INDEX" val="1"/>
  <p:tag name="KSO_WM_UNIT_CLEAR" val="1"/>
  <p:tag name="KSO_WM_UNIT_LAYERLEVEL" val="1"/>
  <p:tag name="KSO_WM_UNIT_VALUE" val="225"/>
  <p:tag name="KSO_WM_UNIT_HIGHLIGHT" val="0"/>
  <p:tag name="KSO_WM_UNIT_COMPATIBLE" val="0"/>
  <p:tag name="KSO_WM_UNIT_PRESET_TEXT_INDEX" val="2"/>
  <p:tag name="KSO_WM_UNIT_PRESET_TEXT_LEN" val="80"/>
  <p:tag name="KSO_WM_UNIT_TEXT_FILL_FORE_SCHEMECOLOR_INDEX_BRIGHTNESS" val="0"/>
  <p:tag name="KSO_WM_UNIT_TEXT_FILL_FORE_SCHEMECOLOR_INDEX" val="14"/>
  <p:tag name="KSO_WM_UNIT_TEXT_FILL_TYPE" val="1"/>
</p:tagLst>
</file>

<file path=ppt/tags/tag2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18*a*1"/>
  <p:tag name="KSO_WM_UNIT_TYPE" val="a"/>
  <p:tag name="KSO_WM_UNIT_INDEX" val="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67.xml><?xml version="1.0" encoding="utf-8"?>
<p:tagLst xmlns:p="http://schemas.openxmlformats.org/presentationml/2006/main">
  <p:tag name="KSO_WM_SLIDE_ID" val="custom160038_18"/>
  <p:tag name="KSO_WM_SLIDE_INDEX" val="18"/>
  <p:tag name="KSO_WM_SLIDE_LAYOUT" val="a_f_d"/>
  <p:tag name="KSO_WM_SLIDE_LAYOUT_CNT" val="1_1_3"/>
  <p:tag name="KSO_WM_SLIDE_TYPE" val="text"/>
  <p:tag name="KSO_WM_BEAUTIFY_FLAG" val="#wm#"/>
  <p:tag name="KSO_WM_SLIDE_POSITION" val="61*153"/>
  <p:tag name="KSO_WM_SLIDE_SIZE" val="839*351"/>
  <p:tag name="KSO_WM_SLIDE_ITEM_CNT" val="4"/>
  <p:tag name="KSO_WM_TEMPLATE_CATEGORY" val="custom"/>
  <p:tag name="KSO_WM_TEMPLATE_INDEX" val="160038"/>
  <p:tag name="KSO_WM_TAG_VERSION" val="1.0"/>
  <p:tag name="KSO_WM_SLIDE_BACKGROUND_TYPE" val="general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  <p:tag name="KSO_WM_SLIDE_BACKGROUND_TYPE" val="general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  <p:tag name="KSO_WM_SLIDE_BACKGROUND_TYPE" val="general"/>
</p:tagLst>
</file>

<file path=ppt/tags/tag27.xml><?xml version="1.0" encoding="utf-8"?>
<p:tagLst xmlns:p="http://schemas.openxmlformats.org/presentationml/2006/main">
  <p:tag name="KSO_WM_SLIDE_BACKGROUND_TYPE" val="general"/>
</p:tagLst>
</file>

<file path=ppt/tags/tag2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TYPE" val="a"/>
  <p:tag name="KSO_WM_UNIT_INDEX" val="1"/>
  <p:tag name="KSO_WM_UNIT_ID" val="custom160038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TYPE" val="f"/>
  <p:tag name="KSO_WM_UNIT_INDEX" val="1"/>
  <p:tag name="KSO_WM_UNIT_ID" val="custom160038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6"/>
  <p:tag name="KSO_WM_UNIT_PRESET_TEXT_LEN" val="30"/>
  <p:tag name="KSO_WM_UNIT_TEXT_FILL_FORE_SCHEMECOLOR_INDEX_BRIGHTNESS" val="0"/>
  <p:tag name="KSO_WM_UNIT_TEXT_FILL_FORE_SCHEMECOLOR_INDEX" val="13"/>
  <p:tag name="KSO_WM_UNIT_TEXT_FILL_TYPE" val="1"/>
</p:tagLst>
</file>

<file path=ppt/tags/tag2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TYPE" val="d"/>
  <p:tag name="KSO_WM_UNIT_INDEX" val="1"/>
  <p:tag name="KSO_WM_UNIT_ID" val="custom160038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2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5.xml><?xml version="1.0" encoding="utf-8"?>
<p:tagLst xmlns:p="http://schemas.openxmlformats.org/presentationml/2006/main">
  <p:tag name="KSO_WM_TEMPLATE_CATEGORY" val="custom"/>
  <p:tag name="KSO_WM_TEMPLATE_INDEX" val="160038"/>
  <p:tag name="KSO_WM_TAG_VERSION" val="1.0"/>
  <p:tag name="KSO_WM_SLIDE_ID" val="custom160038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95"/>
  <p:tag name="KSO_WM_SLIDE_SIZE" val="715*419"/>
  <p:tag name="KSO_WM_SLIDE_BACKGROUND_TYPE" val="general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  <p:tag name="KSO_WM_SLIDE_BACKGROUND_TYPE" val="general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  <p:tag name="KSO_WM_SLIDE_BACKGROUND_TYPE" val="general"/>
</p:tagLst>
</file>

<file path=ppt/tags/tag2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43*l_i*1_1"/>
  <p:tag name="KSO_WM_UNIT_TYPE" val="l_i"/>
  <p:tag name="KSO_WM_UNIT_INDEX" val="1_1"/>
  <p:tag name="KSO_WM_UNIT_CLEAR" val="1"/>
  <p:tag name="KSO_WM_UNIT_LAYERLEVEL" val="1_1"/>
  <p:tag name="KSO_WM_DIAGRAM_GROUP_CODE" val="l1-11"/>
  <p:tag name="KSO_WM_UNIT_SHADOW_SCHEMECOLOR_INDEX" val="16"/>
  <p:tag name="KSO_WM_UNIT_TEXT_FILL_FORE_SCHEMECOLOR_INDEX" val="13"/>
  <p:tag name="KSO_WM_UNIT_TEXT_FILL_TYPE" val="1"/>
  <p:tag name="KSO_WM_UNIT_USESOURCEFORMAT_APPLY" val="1"/>
  <p:tag name="KSO_WM_UNIT_LINE_FORE_SCHEMECOLOR_INDEX_BRIGHTNESS" val="0"/>
  <p:tag name="KSO_WM_UNIT_LINE_FORE_SCHEMECOLOR_INDEX" val="6"/>
  <p:tag name="KSO_WM_UNIT_LINE_FILL_TYPE" val="2"/>
</p:tagLst>
</file>

<file path=ppt/tags/tag2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43*l_i*1_2"/>
  <p:tag name="KSO_WM_UNIT_TYPE" val="l_i"/>
  <p:tag name="KSO_WM_UNIT_INDEX" val="1_2"/>
  <p:tag name="KSO_WM_UNIT_CLEAR" val="1"/>
  <p:tag name="KSO_WM_UNIT_LAYERLEVEL" val="1_1"/>
  <p:tag name="KSO_WM_DIAGRAM_GROUP_CODE" val="l1-11"/>
  <p:tag name="KSO_WM_UNIT_LINE_FORE_SCHEMECOLOR_INDEX" val="14"/>
  <p:tag name="KSO_WM_UNIT_LINE_FILL_TYPE" val="2"/>
  <p:tag name="KSO_WM_UNIT_SHADOW_SCHEMECOLOR_INDEX" val="16"/>
  <p:tag name="KSO_WM_UNIT_TEXT_FILL_FORE_SCHEMECOLOR_INDEX" val="14"/>
  <p:tag name="KSO_WM_UNIT_TEXT_FILL_TYPE" val="1"/>
  <p:tag name="KSO_WM_UNIT_USESOURCEFORMAT_APPLY" val="1"/>
  <p:tag name="KSO_WM_UNIT_FILL_FORE_SCHEMECOLOR_INDEX_BRIGHTNESS" val="0"/>
  <p:tag name="KSO_WM_UNIT_FILL_FORE_SCHEMECOLOR_INDEX" val="6"/>
  <p:tag name="KSO_WM_UNI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f020a1cc8cc64f038032b1b4c78bc6d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3aa559077d7499ab665439e499493f4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43*l_i*1_3"/>
  <p:tag name="KSO_WM_UNIT_TYPE" val="l_i"/>
  <p:tag name="KSO_WM_UNIT_INDEX" val="1_3"/>
  <p:tag name="KSO_WM_UNIT_CLEAR" val="1"/>
  <p:tag name="KSO_WM_UNIT_LAYERLEVEL" val="1_1"/>
  <p:tag name="KSO_WM_DIAGRAM_GROUP_CODE" val="l1-11"/>
  <p:tag name="KSO_WM_UNIT_SHADOW_SCHEMECOLOR_INDEX" val="16"/>
  <p:tag name="KSO_WM_UNIT_TEXT_FILL_FORE_SCHEMECOLOR_INDEX" val="13"/>
  <p:tag name="KSO_WM_UNIT_TEXT_FILL_TYPE" val="1"/>
  <p:tag name="KSO_WM_UNIT_USESOURCEFORMAT_APPLY" val="1"/>
  <p:tag name="KSO_WM_UNIT_LINE_FORE_SCHEMECOLOR_INDEX_BRIGHTNESS" val="0"/>
  <p:tag name="KSO_WM_UNIT_LINE_FORE_SCHEMECOLOR_INDEX" val="5"/>
  <p:tag name="KSO_WM_UNIT_LINE_FILL_TYPE" val="2"/>
</p:tagLst>
</file>

<file path=ppt/tags/tag2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43*l_i*1_4"/>
  <p:tag name="KSO_WM_UNIT_TYPE" val="l_i"/>
  <p:tag name="KSO_WM_UNIT_INDEX" val="1_4"/>
  <p:tag name="KSO_WM_UNIT_CLEAR" val="1"/>
  <p:tag name="KSO_WM_UNIT_LAYERLEVEL" val="1_1"/>
  <p:tag name="KSO_WM_DIAGRAM_GROUP_CODE" val="l1-11"/>
  <p:tag name="KSO_WM_UNIT_LINE_FORE_SCHEMECOLOR_INDEX" val="14"/>
  <p:tag name="KSO_WM_UNIT_LINE_FILL_TYPE" val="2"/>
  <p:tag name="KSO_WM_UNIT_SHADOW_SCHEMECOLOR_INDEX" val="16"/>
  <p:tag name="KSO_WM_UNIT_TEXT_FILL_FORE_SCHEMECOLOR_INDEX" val="14"/>
  <p:tag name="KSO_WM_UNIT_TEXT_FILL_TYPE" val="1"/>
  <p:tag name="KSO_WM_UNIT_USESOURCEFORMAT_APPLY" val="1"/>
  <p:tag name="KSO_WM_UNIT_FILL_FORE_SCHEMECOLOR_INDEX_BRIGHTNESS" val="0"/>
  <p:tag name="KSO_WM_UNIT_FILL_FORE_SCHEMECOLOR_INDEX" val="5"/>
  <p:tag name="KSO_WM_UNIT_FILL_TYPE" val="1"/>
</p:tagLst>
</file>

<file path=ppt/tags/tag2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43*l_h_a*1_1_1"/>
  <p:tag name="KSO_WM_UNIT_TYPE" val="l_h_a"/>
  <p:tag name="KSO_WM_UNIT_INDEX" val="1_1_1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l1-11"/>
  <p:tag name="KSO_WM_UNIT_PRESET_TEXT" val="在此编辑标题"/>
  <p:tag name="KSO_WM_UNIT_TEXT_FILL_FORE_SCHEMECOLOR_INDEX" val="5"/>
  <p:tag name="KSO_WM_UNIT_TEXT_FILL_TYPE" val="1"/>
  <p:tag name="KSO_WM_UNIT_USESOURCEFORMAT_APPLY" val="1"/>
</p:tagLst>
</file>

<file path=ppt/tags/tag2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43*l_h_a*1_2_1"/>
  <p:tag name="KSO_WM_UNIT_TYPE" val="l_h_a"/>
  <p:tag name="KSO_WM_UNIT_INDEX" val="1_2_1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l1-11"/>
  <p:tag name="KSO_WM_UNIT_PRESET_TEXT" val="在此编辑标题"/>
  <p:tag name="KSO_WM_UNIT_TEXT_FILL_FORE_SCHEMECOLOR_INDEX" val="6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8"/>
  <p:tag name="KSO_WM_UNIT_ID" val="custom160038_43*a*1"/>
  <p:tag name="KSO_WM_UNIT_TYPE" val="a"/>
  <p:tag name="KSO_WM_UNIT_INDEX" val="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SLIDE_ID" val="custom160038_43"/>
  <p:tag name="KSO_WM_SLIDE_INDEX" val="43"/>
  <p:tag name="KSO_WM_SLIDE_LAYOUT" val="a_l"/>
  <p:tag name="KSO_WM_SLIDE_LAYOUT_CNT" val="1_1"/>
  <p:tag name="KSO_WM_SLIDE_TYPE" val="text"/>
  <p:tag name="KSO_WM_BEAUTIFY_FLAG" val="#wm#"/>
  <p:tag name="KSO_WM_SLIDE_POSITION" val="157*166"/>
  <p:tag name="KSO_WM_SLIDE_SIZE" val="647*294"/>
  <p:tag name="KSO_WM_SLIDE_ITEM_CNT" val="2"/>
  <p:tag name="KSO_WM_TEMPLATE_CATEGORY" val="custom"/>
  <p:tag name="KSO_WM_TEMPLATE_INDEX" val="160038"/>
  <p:tag name="KSO_WM_TAG_VERSION" val="1.0"/>
  <p:tag name="KSO_WM_DIAGRAM_GROUP_CODE" val="l1-11"/>
  <p:tag name="KSO_WM_SLIDE_BACKGROUND_TYPE" val="general"/>
</p:tagLst>
</file>

<file path=ppt/tags/tag288.xml><?xml version="1.0" encoding="utf-8"?>
<p:tagLst xmlns:p="http://schemas.openxmlformats.org/presentationml/2006/main">
  <p:tag name="KSO_WPP_MARK_KEY" val="6a3e210c-79c4-48a9-987a-a427e4f76198"/>
  <p:tag name="COMMONDATA" val="eyJoZGlkIjoiYWUzNGJmOTY3OTA2ZWNjNzkyNGIzYTYzYmU5ZTc2MzAifQ=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3cd4d6360b554e6ba8d7a15df6f545d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84cbb5569004171959621e63d7ad520"/>
  <p:tag name="KSO_WM_SLIDE_BACKGROUND_TYPE" val="frame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4f4c03c1423e458f9cd3dc73569504e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098aae5148d4fb398c8e704026e3389"/>
  <p:tag name="KSO_WM_SLIDE_BACKGROUND_TYPE" val="frame"/>
</p:tagLst>
</file>

<file path=ppt/tags/tag31.xml><?xml version="1.0" encoding="utf-8"?>
<p:tagLst xmlns:p="http://schemas.openxmlformats.org/presentationml/2006/main">
  <p:tag name="KSO_WM_SLIDE_BACKGROUND_TYPE" val="frame"/>
</p:tagLst>
</file>

<file path=ppt/tags/tag32.xml><?xml version="1.0" encoding="utf-8"?>
<p:tagLst xmlns:p="http://schemas.openxmlformats.org/presentationml/2006/main">
  <p:tag name="KSO_WM_SLIDE_BACKGROUND_TYPE" val="frame"/>
</p:tagLst>
</file>

<file path=ppt/tags/tag33.xml><?xml version="1.0" encoding="utf-8"?>
<p:tagLst xmlns:p="http://schemas.openxmlformats.org/presentationml/2006/main">
  <p:tag name="KSO_WM_SLIDE_BACKGROUND_TYPE" val="frame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f7ba4362600a42f1a25cfb0fc766063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38e766869b4436a9dbcb26fef07fdae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a1ead781703944faa9960127dcd7e0e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795fff32c25401a96c58e4ff329001c"/>
  <p:tag name="KSO_WM_SLIDE_BACKGROUND_TYPE" val="leftRight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320fabdce2144b319f1bcfbe93f6e50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3fef5d987bd4e31b89bf7b929f9a4be"/>
  <p:tag name="KSO_WM_SLIDE_BACKGROUND_TYPE" val="leftRight"/>
</p:tagLst>
</file>

<file path=ppt/tags/tag37.xml><?xml version="1.0" encoding="utf-8"?>
<p:tagLst xmlns:p="http://schemas.openxmlformats.org/presentationml/2006/main">
  <p:tag name="KSO_WM_SLIDE_BACKGROUND_TYPE" val="leftRight"/>
</p:tagLst>
</file>

<file path=ppt/tags/tag38.xml><?xml version="1.0" encoding="utf-8"?>
<p:tagLst xmlns:p="http://schemas.openxmlformats.org/presentationml/2006/main">
  <p:tag name="KSO_WM_SLIDE_BACKGROUND_TYPE" val="leftRight"/>
</p:tagLst>
</file>

<file path=ppt/tags/tag39.xml><?xml version="1.0" encoding="utf-8"?>
<p:tagLst xmlns:p="http://schemas.openxmlformats.org/presentationml/2006/main">
  <p:tag name="KSO_WM_SLIDE_BACKGROUND_TYPE" val="leftRight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3fb5a06012fc4e278922a17788b5b9c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d37e365a9264e3281bd6f8242421004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d2bc8ab600c04eeb8aac27798c7cfdc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7b08112c4c442259156599814e2436e"/>
  <p:tag name="KSO_WM_SLIDE_BACKGROUND_TYPE" val="topBottom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c6a11b3a6a474efdb522edc6b5519f3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b065ba3de114e4e8ae1f7a9f4e675f2"/>
  <p:tag name="KSO_WM_SLIDE_BACKGROUND_TYPE" val="topBottom"/>
</p:tagLst>
</file>

<file path=ppt/tags/tag43.xml><?xml version="1.0" encoding="utf-8"?>
<p:tagLst xmlns:p="http://schemas.openxmlformats.org/presentationml/2006/main">
  <p:tag name="KSO_WM_SLIDE_BACKGROUND_TYPE" val="topBottom"/>
</p:tagLst>
</file>

<file path=ppt/tags/tag44.xml><?xml version="1.0" encoding="utf-8"?>
<p:tagLst xmlns:p="http://schemas.openxmlformats.org/presentationml/2006/main">
  <p:tag name="KSO_WM_SLIDE_BACKGROUND_TYPE" val="topBottom"/>
</p:tagLst>
</file>

<file path=ppt/tags/tag45.xml><?xml version="1.0" encoding="utf-8"?>
<p:tagLst xmlns:p="http://schemas.openxmlformats.org/presentationml/2006/main">
  <p:tag name="KSO_WM_SLIDE_BACKGROUND_TYPE" val="topBottom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3fa58ae839294b7892b3c8b9bb64454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c0f8e1c930a40c480f346bb346ea20e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f76f3ab273b74f9b826e6ab4e17aabf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f9d1305bff745668ef231ad064835ce"/>
  <p:tag name="KSO_WM_SLIDE_BACKGROUND_TYPE" val="bottomTop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2a24e75e3794431289ae48f8676450c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d826f96e1d94b1f8c4ee9f54fce308c"/>
  <p:tag name="KSO_WM_SLIDE_BACKGROUND_TYPE" val="bottomTop"/>
</p:tagLst>
</file>

<file path=ppt/tags/tag49.xml><?xml version="1.0" encoding="utf-8"?>
<p:tagLst xmlns:p="http://schemas.openxmlformats.org/presentationml/2006/main">
  <p:tag name="KSO_WM_SLIDE_BACKGROUND_TYPE" val="bottomTop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50.xml><?xml version="1.0" encoding="utf-8"?>
<p:tagLst xmlns:p="http://schemas.openxmlformats.org/presentationml/2006/main">
  <p:tag name="KSO_WM_SLIDE_BACKGROUND_TYPE" val="bottomTop"/>
</p:tagLst>
</file>

<file path=ppt/tags/tag51.xml><?xml version="1.0" encoding="utf-8"?>
<p:tagLst xmlns:p="http://schemas.openxmlformats.org/presentationml/2006/main">
  <p:tag name="KSO_WM_SLIDE_BACKGROUND_TYPE" val="bottomTop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be01471658d54c5684fa62adc5e49ae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c44cb1f6c6c4ad3a530ae3704494ef3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05c83ac675b14c5b93e09ba91ffa15e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09ed1a2caba46d89276c7dac2daed6b"/>
  <p:tag name="KSO_WM_SLIDE_BACKGROUND_TYPE" val="navigation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15164f4d0bda42b2aa6409a9df12541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61c61856e974cf38b9ee3de3a36602c"/>
  <p:tag name="KSO_WM_SLIDE_BACKGROUND_TYPE" val="navigation"/>
</p:tagLst>
</file>

<file path=ppt/tags/tag55.xml><?xml version="1.0" encoding="utf-8"?>
<p:tagLst xmlns:p="http://schemas.openxmlformats.org/presentationml/2006/main">
  <p:tag name="KSO_WM_SLIDE_BACKGROUND_TYPE" val="navigation"/>
</p:tagLst>
</file>

<file path=ppt/tags/tag56.xml><?xml version="1.0" encoding="utf-8"?>
<p:tagLst xmlns:p="http://schemas.openxmlformats.org/presentationml/2006/main">
  <p:tag name="KSO_WM_SLIDE_BACKGROUND_TYPE" val="navigation"/>
</p:tagLst>
</file>

<file path=ppt/tags/tag57.xml><?xml version="1.0" encoding="utf-8"?>
<p:tagLst xmlns:p="http://schemas.openxmlformats.org/presentationml/2006/main">
  <p:tag name="KSO_WM_SLIDE_BACKGROUND_TYPE" val="navigation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a117029a85994931939746b26f85b7b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376f62bfd23421ba6e32f3ed3b7d88b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646a2f3e68d24149bb6b0453e1edad6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63b2ab4f70a4751876e6e1ebb327057"/>
  <p:tag name="KSO_WM_SLIDE_BACKGROUND_TYPE" val="belt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562eb09561ed4397b03bd7ec7961f68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e3e65ce3100404a882c904c76e5bcab"/>
  <p:tag name="KSO_WM_SLIDE_BACKGROUND_TYPE" val="belt"/>
</p:tagLst>
</file>

<file path=ppt/tags/tag61.xml><?xml version="1.0" encoding="utf-8"?>
<p:tagLst xmlns:p="http://schemas.openxmlformats.org/presentationml/2006/main">
  <p:tag name="KSO_WM_SLIDE_BACKGROUND_TYPE" val="belt"/>
</p:tagLst>
</file>

<file path=ppt/tags/tag62.xml><?xml version="1.0" encoding="utf-8"?>
<p:tagLst xmlns:p="http://schemas.openxmlformats.org/presentationml/2006/main">
  <p:tag name="KSO_WM_SLIDE_BACKGROUND_TYPE" val="belt"/>
</p:tagLst>
</file>

<file path=ppt/tags/tag63.xml><?xml version="1.0" encoding="utf-8"?>
<p:tagLst xmlns:p="http://schemas.openxmlformats.org/presentationml/2006/main">
  <p:tag name="KSO_WM_SLIDE_BACKGROUND_TYPE" val="belt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1654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1654_1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5"/>
  <p:tag name="KSO_WM_UNIT_DEC_AREA_ID" val="08ea494850ec4189afe5ec8a92f749f6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a74caeca7244319912fb7c912891cd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2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6"/>
  <p:tag name="KSO_WM_UNIT_DEC_AREA_ID" val="21192f6c2542491b9c22330ba9741983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c93c5d32d9e4f96beda162d3225e5ff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879bedaaeefb4925a38971901db1b7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305c32748d64e9aa3a84c43886a1c0d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2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6"/>
  <p:tag name="KSO_WM_UNIT_DEC_AREA_ID" val="21192f6c2542491b9c22330ba9741983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c93c5d32d9e4f96beda162d3225e5ff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3b4f7e39f5f941a196fb0a2871c05ff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39811a503e747649f8b88b1cd85ec4d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2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6"/>
  <p:tag name="KSO_WM_UNIT_DEC_AREA_ID" val="fb8b1641472945cebd413bb96c4d4eb2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a13a377bb02424f9f8e18596ad8541f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fc9f876e274045be8fc690fcd882287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4cca54718fe4c00bcde51ac1e3d87c0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879bedaaeefb4925a38971901db1b7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305c32748d64e9aa3a84c43886a1c0d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1654_1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5"/>
  <p:tag name="KSO_WM_UNIT_DEC_AREA_ID" val="08ea494850ec4189afe5ec8a92f749f6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a74caeca7244319912fb7c912891cd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c4f3c8b67c2d4d36b35d51a917b7d92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5f67056591f4db9b8ed2b220ee3cd7f"/>
  <p:tag name="KSO_WM_SLIDE_BACKGROUND_TYPE" val="general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02f490aeaffc4e5a845b515b899c88c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ed064fae6440729e7652bf54b5faa6"/>
  <p:tag name="KSO_WM_SLIDE_BACKGROUND_TYPE" val="general"/>
</p:tagLst>
</file>

<file path=ppt/tags/tag86.xml><?xml version="1.0" encoding="utf-8"?>
<p:tagLst xmlns:p="http://schemas.openxmlformats.org/presentationml/2006/main">
  <p:tag name="KSO_WM_SLIDE_BACKGROUND_TYPE" val="general"/>
</p:tagLst>
</file>

<file path=ppt/tags/tag87.xml><?xml version="1.0" encoding="utf-8"?>
<p:tagLst xmlns:p="http://schemas.openxmlformats.org/presentationml/2006/main">
  <p:tag name="KSO_WM_SLIDE_BACKGROUND_TYPE" val="general"/>
</p:tagLst>
</file>

<file path=ppt/tags/tag88.xml><?xml version="1.0" encoding="utf-8"?>
<p:tagLst xmlns:p="http://schemas.openxmlformats.org/presentationml/2006/main">
  <p:tag name="KSO_WM_SLIDE_BACKGROUND_TYPE" val="general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f020a1cc8cc64f038032b1b4c78bc6d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3aa559077d7499ab665439e499493f4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3b4f7e39f5f941a196fb0a2871c05ff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39811a503e747649f8b88b1cd85ec4d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3cd4d6360b554e6ba8d7a15df6f545d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84cbb5569004171959621e63d7ad520"/>
  <p:tag name="KSO_WM_SLIDE_BACKGROUND_TYPE" val="frame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4f4c03c1423e458f9cd3dc73569504e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098aae5148d4fb398c8e704026e3389"/>
  <p:tag name="KSO_WM_SLIDE_BACKGROUND_TYPE" val="frame"/>
</p:tagLst>
</file>

<file path=ppt/tags/tag92.xml><?xml version="1.0" encoding="utf-8"?>
<p:tagLst xmlns:p="http://schemas.openxmlformats.org/presentationml/2006/main">
  <p:tag name="KSO_WM_SLIDE_BACKGROUND_TYPE" val="frame"/>
</p:tagLst>
</file>

<file path=ppt/tags/tag93.xml><?xml version="1.0" encoding="utf-8"?>
<p:tagLst xmlns:p="http://schemas.openxmlformats.org/presentationml/2006/main">
  <p:tag name="KSO_WM_SLIDE_BACKGROUND_TYPE" val="frame"/>
</p:tagLst>
</file>

<file path=ppt/tags/tag94.xml><?xml version="1.0" encoding="utf-8"?>
<p:tagLst xmlns:p="http://schemas.openxmlformats.org/presentationml/2006/main">
  <p:tag name="KSO_WM_SLIDE_BACKGROUND_TYPE" val="frame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1654_5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9"/>
  <p:tag name="KSO_WM_UNIT_DEC_AREA_ID" val="f7ba4362600a42f1a25cfb0fc766063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38e766869b4436a9dbcb26fef07fdae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3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7"/>
  <p:tag name="KSO_WM_UNIT_DEC_AREA_ID" val="a1ead781703944faa9960127dcd7e0e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795fff32c25401a96c58e4ff329001c"/>
  <p:tag name="KSO_WM_SLIDE_BACKGROUND_TYPE" val="leftRight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1654_4*i*1"/>
  <p:tag name="KSO_WM_TEMPLATE_CATEGORY" val="chip"/>
  <p:tag name="KSO_WM_TEMPLATE_INDEX" val="20201654"/>
  <p:tag name="KSO_WM_UNIT_LAYERLEVEL" val="1"/>
  <p:tag name="KSO_WM_TAG_VERSION" val="1.0"/>
  <p:tag name="KSO_WM_BEAUTIFY_FLAG" val="#wm#"/>
  <p:tag name="KSO_WM_CHIP_GROUPID" val="5fbf0cc99532eafaafd23e44"/>
  <p:tag name="KSO_WM_CHIP_XID" val="5fbf0cc99532eafaafd23e48"/>
  <p:tag name="KSO_WM_UNIT_DEC_AREA_ID" val="320fabdce2144b319f1bcfbe93f6e50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3fef5d987bd4e31b89bf7b929f9a4be"/>
  <p:tag name="KSO_WM_SLIDE_BACKGROUND_TYPE" val="leftRight"/>
</p:tagLst>
</file>

<file path=ppt/tags/tag98.xml><?xml version="1.0" encoding="utf-8"?>
<p:tagLst xmlns:p="http://schemas.openxmlformats.org/presentationml/2006/main">
  <p:tag name="KSO_WM_SLIDE_BACKGROUND_TYPE" val="leftRight"/>
</p:tagLst>
</file>

<file path=ppt/tags/tag99.xml><?xml version="1.0" encoding="utf-8"?>
<p:tagLst xmlns:p="http://schemas.openxmlformats.org/presentationml/2006/main">
  <p:tag name="KSO_WM_SLIDE_BACKGROUND_TYPE" val="leftRight"/>
</p:tagLst>
</file>

<file path=ppt/theme/theme1.xml><?xml version="1.0" encoding="utf-8"?>
<a:theme xmlns:a="http://schemas.openxmlformats.org/drawingml/2006/main" name="默认设计模板">
  <a:themeElements>
    <a:clrScheme name="PPT3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3488C"/>
      </a:accent1>
      <a:accent2>
        <a:srgbClr val="FFCC00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D2EDEF"/>
      </a:dk2>
      <a:lt2>
        <a:srgbClr val="E8F5F7"/>
      </a:lt2>
      <a:accent1>
        <a:srgbClr val="66B7BF"/>
      </a:accent1>
      <a:accent2>
        <a:srgbClr val="60A9D0"/>
      </a:accent2>
      <a:accent3>
        <a:srgbClr val="6B98D8"/>
      </a:accent3>
      <a:accent4>
        <a:srgbClr val="8486CE"/>
      </a:accent4>
      <a:accent5>
        <a:srgbClr val="A473B1"/>
      </a:accent5>
      <a:accent6>
        <a:srgbClr val="BE658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D2EDEF"/>
      </a:dk2>
      <a:lt2>
        <a:srgbClr val="E8F5F7"/>
      </a:lt2>
      <a:accent1>
        <a:srgbClr val="66B7BF"/>
      </a:accent1>
      <a:accent2>
        <a:srgbClr val="60A9D0"/>
      </a:accent2>
      <a:accent3>
        <a:srgbClr val="6B98D8"/>
      </a:accent3>
      <a:accent4>
        <a:srgbClr val="8486CE"/>
      </a:accent4>
      <a:accent5>
        <a:srgbClr val="A473B1"/>
      </a:accent5>
      <a:accent6>
        <a:srgbClr val="BE658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D2EDEF"/>
      </a:dk2>
      <a:lt2>
        <a:srgbClr val="E8F5F7"/>
      </a:lt2>
      <a:accent1>
        <a:srgbClr val="66B7BF"/>
      </a:accent1>
      <a:accent2>
        <a:srgbClr val="60A9D0"/>
      </a:accent2>
      <a:accent3>
        <a:srgbClr val="6B98D8"/>
      </a:accent3>
      <a:accent4>
        <a:srgbClr val="8486CE"/>
      </a:accent4>
      <a:accent5>
        <a:srgbClr val="A473B1"/>
      </a:accent5>
      <a:accent6>
        <a:srgbClr val="BE658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5MzY3NDEzMC03MTRlLTQxNDAtYjc4MS1lYjVmNDcwNmZmMDciCn0K"/>
    </extobj>
  </extobjs>
</s:customData>
</file>

<file path=customXml/itemProps287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1609</Words>
  <Application>WPS 演示</Application>
  <PresentationFormat>宽屏</PresentationFormat>
  <Paragraphs>97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汉仪乐喵体W</vt:lpstr>
      <vt:lpstr>幼圆</vt:lpstr>
      <vt:lpstr>幼圆</vt:lpstr>
      <vt:lpstr>默认设计模板</vt:lpstr>
      <vt:lpstr>3_Office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王+2</cp:lastModifiedBy>
  <cp:revision>184</cp:revision>
  <dcterms:created xsi:type="dcterms:W3CDTF">2019-06-19T02:08:00Z</dcterms:created>
  <dcterms:modified xsi:type="dcterms:W3CDTF">2023-05-15T02:59:45Z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EE5FAC7D457D45B29E693F3EB104DB37_12</vt:lpwstr>
  </property>
</Properties>
</file>