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83" r:id="rId3"/>
    <p:sldId id="484" r:id="rId4"/>
    <p:sldId id="485" r:id="rId5"/>
    <p:sldId id="486" r:id="rId6"/>
    <p:sldId id="487" r:id="rId7"/>
    <p:sldId id="488" r:id="rId8"/>
    <p:sldId id="489" r:id="rId9"/>
    <p:sldId id="493" r:id="rId10"/>
    <p:sldId id="492" r:id="rId11"/>
    <p:sldId id="491" r:id="rId12"/>
    <p:sldId id="490" r:id="rId13"/>
    <p:sldId id="496" r:id="rId14"/>
    <p:sldId id="495" r:id="rId15"/>
    <p:sldId id="498" r:id="rId16"/>
    <p:sldId id="497" r:id="rId17"/>
    <p:sldId id="500" r:id="rId18"/>
    <p:sldId id="499" r:id="rId19"/>
    <p:sldId id="494" r:id="rId20"/>
    <p:sldId id="501" r:id="rId21"/>
    <p:sldId id="503" r:id="rId22"/>
    <p:sldId id="502" r:id="rId23"/>
    <p:sldId id="505" r:id="rId24"/>
  </p:sldIdLst>
  <p:sldSz cx="12192000" cy="6858000"/>
  <p:notesSz cx="6797675" cy="992822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徐 辽" initials="徐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F19024"/>
    <a:srgbClr val="EA5865"/>
    <a:srgbClr val="A3B0DA"/>
    <a:srgbClr val="F9CA22"/>
    <a:srgbClr val="8CB3C2"/>
    <a:srgbClr val="D7E3E9"/>
    <a:srgbClr val="53BA8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73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377C-05CD-4635-AD10-EC546E2571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3436F-003F-4B6A-AC46-9F9093F6BA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7E97-1FBE-4499-9508-28021303B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8D11A-A077-4E08-B40A-9B4DA40627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1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"/>
          <p:cNvSpPr/>
          <p:nvPr userDrawn="1">
            <p:custDataLst>
              <p:tags r:id="rId2"/>
            </p:custDataLst>
          </p:nvPr>
        </p:nvSpPr>
        <p:spPr>
          <a:xfrm rot="2640000">
            <a:off x="8704580" y="1383665"/>
            <a:ext cx="3964940" cy="396494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4" h="6244">
                <a:moveTo>
                  <a:pt x="1041" y="0"/>
                </a:moveTo>
                <a:lnTo>
                  <a:pt x="3402" y="0"/>
                </a:lnTo>
                <a:lnTo>
                  <a:pt x="3611" y="217"/>
                </a:lnTo>
                <a:lnTo>
                  <a:pt x="1185" y="217"/>
                </a:lnTo>
                <a:cubicBezTo>
                  <a:pt x="651" y="217"/>
                  <a:pt x="217" y="651"/>
                  <a:pt x="217" y="1185"/>
                </a:cubicBezTo>
                <a:lnTo>
                  <a:pt x="217" y="5059"/>
                </a:lnTo>
                <a:cubicBezTo>
                  <a:pt x="217" y="5593"/>
                  <a:pt x="651" y="6027"/>
                  <a:pt x="1185" y="6027"/>
                </a:cubicBezTo>
                <a:lnTo>
                  <a:pt x="5059" y="6027"/>
                </a:lnTo>
                <a:cubicBezTo>
                  <a:pt x="5593" y="6027"/>
                  <a:pt x="6027" y="5593"/>
                  <a:pt x="6027" y="5059"/>
                </a:cubicBezTo>
                <a:lnTo>
                  <a:pt x="6027" y="2718"/>
                </a:lnTo>
                <a:lnTo>
                  <a:pt x="6244" y="2943"/>
                </a:lnTo>
                <a:lnTo>
                  <a:pt x="6244" y="5203"/>
                </a:lnTo>
                <a:cubicBezTo>
                  <a:pt x="6244" y="5778"/>
                  <a:pt x="5778" y="6244"/>
                  <a:pt x="5203" y="6244"/>
                </a:cubicBezTo>
                <a:lnTo>
                  <a:pt x="1041" y="6244"/>
                </a:lnTo>
                <a:cubicBezTo>
                  <a:pt x="466" y="6244"/>
                  <a:pt x="0" y="5778"/>
                  <a:pt x="0" y="5203"/>
                </a:cubicBezTo>
                <a:lnTo>
                  <a:pt x="0" y="1041"/>
                </a:lnTo>
                <a:cubicBezTo>
                  <a:pt x="0" y="466"/>
                  <a:pt x="466" y="0"/>
                  <a:pt x="1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 descr="tubiao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screen"/>
          <a:srcRect t="-39958" r="-35900" b="-55661"/>
          <a:stretch>
            <a:fillRect/>
          </a:stretch>
        </p:blipFill>
        <p:spPr>
          <a:xfrm>
            <a:off x="9012555" y="499745"/>
            <a:ext cx="4550410" cy="6550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66" h="10315">
                <a:moveTo>
                  <a:pt x="0" y="2107"/>
                </a:moveTo>
                <a:lnTo>
                  <a:pt x="5007" y="2107"/>
                </a:lnTo>
                <a:lnTo>
                  <a:pt x="5007" y="7380"/>
                </a:lnTo>
                <a:lnTo>
                  <a:pt x="0" y="7380"/>
                </a:lnTo>
                <a:lnTo>
                  <a:pt x="0" y="2107"/>
                </a:lnTo>
                <a:close/>
                <a:moveTo>
                  <a:pt x="5007" y="0"/>
                </a:moveTo>
                <a:lnTo>
                  <a:pt x="7166" y="0"/>
                </a:lnTo>
                <a:lnTo>
                  <a:pt x="7166" y="10315"/>
                </a:lnTo>
                <a:lnTo>
                  <a:pt x="5007" y="10315"/>
                </a:lnTo>
                <a:lnTo>
                  <a:pt x="5007" y="7380"/>
                </a:lnTo>
                <a:lnTo>
                  <a:pt x="5273" y="7380"/>
                </a:lnTo>
                <a:lnTo>
                  <a:pt x="5273" y="2107"/>
                </a:lnTo>
                <a:lnTo>
                  <a:pt x="5007" y="2107"/>
                </a:lnTo>
                <a:lnTo>
                  <a:pt x="5007" y="0"/>
                </a:lnTo>
                <a:close/>
              </a:path>
            </a:pathLst>
          </a:custGeom>
        </p:spPr>
      </p:pic>
      <p:sp>
        <p:nvSpPr>
          <p:cNvPr id="20" name="任意多边形 37"/>
          <p:cNvSpPr/>
          <p:nvPr userDrawn="1">
            <p:custDataLst>
              <p:tags r:id="rId5"/>
            </p:custDataLst>
          </p:nvPr>
        </p:nvSpPr>
        <p:spPr>
          <a:xfrm rot="2640000">
            <a:off x="153525" y="5768243"/>
            <a:ext cx="2301119" cy="1547256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24" h="2437">
                <a:moveTo>
                  <a:pt x="640" y="0"/>
                </a:moveTo>
                <a:lnTo>
                  <a:pt x="3200" y="0"/>
                </a:lnTo>
                <a:cubicBezTo>
                  <a:pt x="3355" y="0"/>
                  <a:pt x="3496" y="55"/>
                  <a:pt x="3607" y="146"/>
                </a:cubicBezTo>
                <a:lnTo>
                  <a:pt x="3624" y="161"/>
                </a:lnTo>
                <a:lnTo>
                  <a:pt x="3501" y="279"/>
                </a:lnTo>
                <a:lnTo>
                  <a:pt x="3490" y="269"/>
                </a:lnTo>
                <a:cubicBezTo>
                  <a:pt x="3387" y="184"/>
                  <a:pt x="3255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2437"/>
                </a:lnTo>
                <a:lnTo>
                  <a:pt x="0" y="2298"/>
                </a:ln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38"/>
          <p:cNvSpPr/>
          <p:nvPr userDrawn="1">
            <p:custDataLst>
              <p:tags r:id="rId6"/>
            </p:custDataLst>
          </p:nvPr>
        </p:nvSpPr>
        <p:spPr>
          <a:xfrm rot="2640000">
            <a:off x="1066945" y="5623368"/>
            <a:ext cx="2337830" cy="2299448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82" h="3621">
                <a:moveTo>
                  <a:pt x="640" y="0"/>
                </a:moveTo>
                <a:lnTo>
                  <a:pt x="3200" y="0"/>
                </a:lnTo>
                <a:cubicBezTo>
                  <a:pt x="3388" y="0"/>
                  <a:pt x="3557" y="81"/>
                  <a:pt x="3674" y="210"/>
                </a:cubicBezTo>
                <a:lnTo>
                  <a:pt x="3682" y="219"/>
                </a:lnTo>
                <a:lnTo>
                  <a:pt x="3559" y="337"/>
                </a:lnTo>
                <a:lnTo>
                  <a:pt x="3552" y="329"/>
                </a:lnTo>
                <a:cubicBezTo>
                  <a:pt x="3443" y="209"/>
                  <a:pt x="3286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3111"/>
                </a:lnTo>
                <a:cubicBezTo>
                  <a:pt x="133" y="3255"/>
                  <a:pt x="184" y="3387"/>
                  <a:pt x="269" y="3490"/>
                </a:cubicBezTo>
                <a:lnTo>
                  <a:pt x="281" y="3503"/>
                </a:lnTo>
                <a:lnTo>
                  <a:pt x="158" y="3621"/>
                </a:lnTo>
                <a:lnTo>
                  <a:pt x="146" y="3607"/>
                </a:lnTo>
                <a:cubicBezTo>
                  <a:pt x="55" y="3496"/>
                  <a:pt x="0" y="3355"/>
                  <a:pt x="0" y="3200"/>
                </a:cubicBez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 1"/>
          <p:cNvSpPr/>
          <p:nvPr userDrawn="1">
            <p:custDataLst>
              <p:tags r:id="rId7"/>
            </p:custDataLst>
          </p:nvPr>
        </p:nvSpPr>
        <p:spPr>
          <a:xfrm rot="2640000">
            <a:off x="2893296" y="-1063911"/>
            <a:ext cx="2244249" cy="2194382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4" h="3456">
                <a:moveTo>
                  <a:pt x="3481" y="0"/>
                </a:moveTo>
                <a:lnTo>
                  <a:pt x="3484" y="7"/>
                </a:lnTo>
                <a:cubicBezTo>
                  <a:pt x="3516" y="83"/>
                  <a:pt x="3534" y="168"/>
                  <a:pt x="3534" y="256"/>
                </a:cubicBezTo>
                <a:lnTo>
                  <a:pt x="3534" y="2815"/>
                </a:lnTo>
                <a:cubicBezTo>
                  <a:pt x="3534" y="3169"/>
                  <a:pt x="3248" y="3456"/>
                  <a:pt x="2894" y="3456"/>
                </a:cubicBezTo>
                <a:lnTo>
                  <a:pt x="335" y="3456"/>
                </a:lnTo>
                <a:cubicBezTo>
                  <a:pt x="213" y="3456"/>
                  <a:pt x="99" y="3422"/>
                  <a:pt x="2" y="3363"/>
                </a:cubicBezTo>
                <a:lnTo>
                  <a:pt x="0" y="3361"/>
                </a:lnTo>
                <a:lnTo>
                  <a:pt x="124" y="3242"/>
                </a:lnTo>
                <a:lnTo>
                  <a:pt x="139" y="3250"/>
                </a:lnTo>
                <a:cubicBezTo>
                  <a:pt x="224" y="3296"/>
                  <a:pt x="320" y="3322"/>
                  <a:pt x="423" y="3322"/>
                </a:cubicBezTo>
                <a:lnTo>
                  <a:pt x="2805" y="3322"/>
                </a:lnTo>
                <a:cubicBezTo>
                  <a:pt x="3134" y="3322"/>
                  <a:pt x="3401" y="3056"/>
                  <a:pt x="3401" y="2727"/>
                </a:cubicBezTo>
                <a:lnTo>
                  <a:pt x="3401" y="345"/>
                </a:lnTo>
                <a:cubicBezTo>
                  <a:pt x="3401" y="273"/>
                  <a:pt x="3388" y="204"/>
                  <a:pt x="3365" y="140"/>
                </a:cubicBezTo>
                <a:lnTo>
                  <a:pt x="3357" y="120"/>
                </a:lnTo>
                <a:lnTo>
                  <a:pt x="34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3" name="任意多边形 2"/>
          <p:cNvSpPr/>
          <p:nvPr userDrawn="1">
            <p:custDataLst>
              <p:tags r:id="rId8"/>
            </p:custDataLst>
          </p:nvPr>
        </p:nvSpPr>
        <p:spPr>
          <a:xfrm rot="2640000">
            <a:off x="4096199" y="-1052709"/>
            <a:ext cx="2195613" cy="2140432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8" h="3371">
                <a:moveTo>
                  <a:pt x="3434" y="0"/>
                </a:moveTo>
                <a:lnTo>
                  <a:pt x="3438" y="11"/>
                </a:lnTo>
                <a:cubicBezTo>
                  <a:pt x="3451" y="62"/>
                  <a:pt x="3458" y="116"/>
                  <a:pt x="3458" y="171"/>
                </a:cubicBezTo>
                <a:lnTo>
                  <a:pt x="3458" y="2731"/>
                </a:lnTo>
                <a:cubicBezTo>
                  <a:pt x="3458" y="3084"/>
                  <a:pt x="3171" y="3371"/>
                  <a:pt x="2817" y="3371"/>
                </a:cubicBezTo>
                <a:lnTo>
                  <a:pt x="258" y="3371"/>
                </a:lnTo>
                <a:cubicBezTo>
                  <a:pt x="169" y="3371"/>
                  <a:pt x="85" y="3353"/>
                  <a:pt x="9" y="3320"/>
                </a:cubicBezTo>
                <a:lnTo>
                  <a:pt x="0" y="3317"/>
                </a:lnTo>
                <a:lnTo>
                  <a:pt x="126" y="3195"/>
                </a:lnTo>
                <a:lnTo>
                  <a:pt x="142" y="3201"/>
                </a:lnTo>
                <a:cubicBezTo>
                  <a:pt x="206" y="3225"/>
                  <a:pt x="275" y="3237"/>
                  <a:pt x="347" y="3237"/>
                </a:cubicBezTo>
                <a:lnTo>
                  <a:pt x="2729" y="3237"/>
                </a:lnTo>
                <a:cubicBezTo>
                  <a:pt x="3058" y="3237"/>
                  <a:pt x="3324" y="2971"/>
                  <a:pt x="3324" y="2642"/>
                </a:cubicBezTo>
                <a:lnTo>
                  <a:pt x="3324" y="260"/>
                </a:lnTo>
                <a:cubicBezTo>
                  <a:pt x="3324" y="219"/>
                  <a:pt x="3320" y="179"/>
                  <a:pt x="3312" y="140"/>
                </a:cubicBezTo>
                <a:lnTo>
                  <a:pt x="3308" y="122"/>
                </a:lnTo>
                <a:lnTo>
                  <a:pt x="343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446392" y="1894220"/>
            <a:ext cx="7629608" cy="1064027"/>
          </a:xfrm>
          <a:prstGeom prst="rect">
            <a:avLst/>
          </a:prstGeom>
        </p:spPr>
        <p:txBody>
          <a:bodyPr lIns="90000" tIns="46800" rIns="90000" bIns="0" anchor="ctr" anchorCtr="0">
            <a:normAutofit/>
          </a:bodyPr>
          <a:lstStyle>
            <a:lvl1pPr algn="ctr">
              <a:defRPr sz="5400" spc="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446393" y="3010904"/>
            <a:ext cx="7629606" cy="515036"/>
          </a:xfrm>
          <a:prstGeom prst="rect">
            <a:avLst/>
          </a:prstGeo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2">
                    <a:lumMod val="7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1974922" y="3977569"/>
            <a:ext cx="4591849" cy="392916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4" hasCustomPrompt="1"/>
            <p:custDataLst>
              <p:tags r:id="rId15"/>
            </p:custDataLst>
          </p:nvPr>
        </p:nvSpPr>
        <p:spPr>
          <a:xfrm>
            <a:off x="1974922" y="4428176"/>
            <a:ext cx="4591849" cy="392916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 hasCustomPrompt="1"/>
            <p:custDataLst>
              <p:tags r:id="rId16"/>
            </p:custDataLst>
          </p:nvPr>
        </p:nvSpPr>
        <p:spPr>
          <a:xfrm>
            <a:off x="1974528" y="4878783"/>
            <a:ext cx="4592637" cy="392276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9"/>
          <p:cNvSpPr/>
          <p:nvPr userDrawn="1">
            <p:custDataLst>
              <p:tags r:id="rId2"/>
            </p:custDataLst>
          </p:nvPr>
        </p:nvSpPr>
        <p:spPr>
          <a:xfrm rot="2640000">
            <a:off x="8704580" y="1383665"/>
            <a:ext cx="3964940" cy="396494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4" h="6244">
                <a:moveTo>
                  <a:pt x="1041" y="0"/>
                </a:moveTo>
                <a:lnTo>
                  <a:pt x="3402" y="0"/>
                </a:lnTo>
                <a:lnTo>
                  <a:pt x="3611" y="217"/>
                </a:lnTo>
                <a:lnTo>
                  <a:pt x="1185" y="217"/>
                </a:lnTo>
                <a:cubicBezTo>
                  <a:pt x="651" y="217"/>
                  <a:pt x="217" y="651"/>
                  <a:pt x="217" y="1185"/>
                </a:cubicBezTo>
                <a:lnTo>
                  <a:pt x="217" y="5059"/>
                </a:lnTo>
                <a:cubicBezTo>
                  <a:pt x="217" y="5593"/>
                  <a:pt x="651" y="6027"/>
                  <a:pt x="1185" y="6027"/>
                </a:cubicBezTo>
                <a:lnTo>
                  <a:pt x="5059" y="6027"/>
                </a:lnTo>
                <a:cubicBezTo>
                  <a:pt x="5593" y="6027"/>
                  <a:pt x="6027" y="5593"/>
                  <a:pt x="6027" y="5059"/>
                </a:cubicBezTo>
                <a:lnTo>
                  <a:pt x="6027" y="2718"/>
                </a:lnTo>
                <a:lnTo>
                  <a:pt x="6244" y="2943"/>
                </a:lnTo>
                <a:lnTo>
                  <a:pt x="6244" y="5203"/>
                </a:lnTo>
                <a:cubicBezTo>
                  <a:pt x="6244" y="5778"/>
                  <a:pt x="5778" y="6244"/>
                  <a:pt x="5203" y="6244"/>
                </a:cubicBezTo>
                <a:lnTo>
                  <a:pt x="1041" y="6244"/>
                </a:lnTo>
                <a:cubicBezTo>
                  <a:pt x="466" y="6244"/>
                  <a:pt x="0" y="5778"/>
                  <a:pt x="0" y="5203"/>
                </a:cubicBezTo>
                <a:lnTo>
                  <a:pt x="0" y="1041"/>
                </a:lnTo>
                <a:cubicBezTo>
                  <a:pt x="0" y="466"/>
                  <a:pt x="466" y="0"/>
                  <a:pt x="1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tubiao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screen"/>
          <a:srcRect t="-39958" r="-35900" b="-55661"/>
          <a:stretch>
            <a:fillRect/>
          </a:stretch>
        </p:blipFill>
        <p:spPr>
          <a:xfrm>
            <a:off x="9012555" y="499745"/>
            <a:ext cx="4550410" cy="6550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66" h="10315">
                <a:moveTo>
                  <a:pt x="0" y="2107"/>
                </a:moveTo>
                <a:lnTo>
                  <a:pt x="5007" y="2107"/>
                </a:lnTo>
                <a:lnTo>
                  <a:pt x="5007" y="7380"/>
                </a:lnTo>
                <a:lnTo>
                  <a:pt x="0" y="7380"/>
                </a:lnTo>
                <a:lnTo>
                  <a:pt x="0" y="2107"/>
                </a:lnTo>
                <a:close/>
                <a:moveTo>
                  <a:pt x="5007" y="0"/>
                </a:moveTo>
                <a:lnTo>
                  <a:pt x="7166" y="0"/>
                </a:lnTo>
                <a:lnTo>
                  <a:pt x="7166" y="10315"/>
                </a:lnTo>
                <a:lnTo>
                  <a:pt x="5007" y="10315"/>
                </a:lnTo>
                <a:lnTo>
                  <a:pt x="5007" y="7380"/>
                </a:lnTo>
                <a:lnTo>
                  <a:pt x="5273" y="7380"/>
                </a:lnTo>
                <a:lnTo>
                  <a:pt x="5273" y="2107"/>
                </a:lnTo>
                <a:lnTo>
                  <a:pt x="5007" y="2107"/>
                </a:lnTo>
                <a:lnTo>
                  <a:pt x="5007" y="0"/>
                </a:lnTo>
                <a:close/>
              </a:path>
            </a:pathLst>
          </a:custGeom>
        </p:spPr>
      </p:pic>
      <p:sp>
        <p:nvSpPr>
          <p:cNvPr id="8" name="任意多边形 13"/>
          <p:cNvSpPr/>
          <p:nvPr userDrawn="1">
            <p:custDataLst>
              <p:tags r:id="rId5"/>
            </p:custDataLst>
          </p:nvPr>
        </p:nvSpPr>
        <p:spPr>
          <a:xfrm rot="2640000">
            <a:off x="153525" y="5768243"/>
            <a:ext cx="2301119" cy="1547256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24" h="2437">
                <a:moveTo>
                  <a:pt x="640" y="0"/>
                </a:moveTo>
                <a:lnTo>
                  <a:pt x="3200" y="0"/>
                </a:lnTo>
                <a:cubicBezTo>
                  <a:pt x="3355" y="0"/>
                  <a:pt x="3496" y="55"/>
                  <a:pt x="3607" y="146"/>
                </a:cubicBezTo>
                <a:lnTo>
                  <a:pt x="3624" y="161"/>
                </a:lnTo>
                <a:lnTo>
                  <a:pt x="3501" y="279"/>
                </a:lnTo>
                <a:lnTo>
                  <a:pt x="3490" y="269"/>
                </a:lnTo>
                <a:cubicBezTo>
                  <a:pt x="3387" y="184"/>
                  <a:pt x="3255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2437"/>
                </a:lnTo>
                <a:lnTo>
                  <a:pt x="0" y="2298"/>
                </a:ln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14"/>
          <p:cNvSpPr/>
          <p:nvPr userDrawn="1">
            <p:custDataLst>
              <p:tags r:id="rId6"/>
            </p:custDataLst>
          </p:nvPr>
        </p:nvSpPr>
        <p:spPr>
          <a:xfrm rot="2640000">
            <a:off x="1066945" y="5623368"/>
            <a:ext cx="2337830" cy="2299448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82" h="3621">
                <a:moveTo>
                  <a:pt x="640" y="0"/>
                </a:moveTo>
                <a:lnTo>
                  <a:pt x="3200" y="0"/>
                </a:lnTo>
                <a:cubicBezTo>
                  <a:pt x="3388" y="0"/>
                  <a:pt x="3557" y="81"/>
                  <a:pt x="3674" y="210"/>
                </a:cubicBezTo>
                <a:lnTo>
                  <a:pt x="3682" y="219"/>
                </a:lnTo>
                <a:lnTo>
                  <a:pt x="3559" y="337"/>
                </a:lnTo>
                <a:lnTo>
                  <a:pt x="3552" y="329"/>
                </a:lnTo>
                <a:cubicBezTo>
                  <a:pt x="3443" y="209"/>
                  <a:pt x="3286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3111"/>
                </a:lnTo>
                <a:cubicBezTo>
                  <a:pt x="133" y="3255"/>
                  <a:pt x="184" y="3387"/>
                  <a:pt x="269" y="3490"/>
                </a:cubicBezTo>
                <a:lnTo>
                  <a:pt x="281" y="3503"/>
                </a:lnTo>
                <a:lnTo>
                  <a:pt x="158" y="3621"/>
                </a:lnTo>
                <a:lnTo>
                  <a:pt x="146" y="3607"/>
                </a:lnTo>
                <a:cubicBezTo>
                  <a:pt x="55" y="3496"/>
                  <a:pt x="0" y="3355"/>
                  <a:pt x="0" y="3200"/>
                </a:cubicBez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 1"/>
          <p:cNvSpPr/>
          <p:nvPr userDrawn="1">
            <p:custDataLst>
              <p:tags r:id="rId7"/>
            </p:custDataLst>
          </p:nvPr>
        </p:nvSpPr>
        <p:spPr>
          <a:xfrm rot="2640000">
            <a:off x="2893296" y="-1063911"/>
            <a:ext cx="2244249" cy="2194382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4" h="3456">
                <a:moveTo>
                  <a:pt x="3481" y="0"/>
                </a:moveTo>
                <a:lnTo>
                  <a:pt x="3484" y="7"/>
                </a:lnTo>
                <a:cubicBezTo>
                  <a:pt x="3516" y="83"/>
                  <a:pt x="3534" y="168"/>
                  <a:pt x="3534" y="256"/>
                </a:cubicBezTo>
                <a:lnTo>
                  <a:pt x="3534" y="2815"/>
                </a:lnTo>
                <a:cubicBezTo>
                  <a:pt x="3534" y="3169"/>
                  <a:pt x="3248" y="3456"/>
                  <a:pt x="2894" y="3456"/>
                </a:cubicBezTo>
                <a:lnTo>
                  <a:pt x="335" y="3456"/>
                </a:lnTo>
                <a:cubicBezTo>
                  <a:pt x="213" y="3456"/>
                  <a:pt x="99" y="3422"/>
                  <a:pt x="2" y="3363"/>
                </a:cubicBezTo>
                <a:lnTo>
                  <a:pt x="0" y="3361"/>
                </a:lnTo>
                <a:lnTo>
                  <a:pt x="124" y="3242"/>
                </a:lnTo>
                <a:lnTo>
                  <a:pt x="139" y="3250"/>
                </a:lnTo>
                <a:cubicBezTo>
                  <a:pt x="224" y="3296"/>
                  <a:pt x="320" y="3322"/>
                  <a:pt x="423" y="3322"/>
                </a:cubicBezTo>
                <a:lnTo>
                  <a:pt x="2805" y="3322"/>
                </a:lnTo>
                <a:cubicBezTo>
                  <a:pt x="3134" y="3322"/>
                  <a:pt x="3401" y="3056"/>
                  <a:pt x="3401" y="2727"/>
                </a:cubicBezTo>
                <a:lnTo>
                  <a:pt x="3401" y="345"/>
                </a:lnTo>
                <a:cubicBezTo>
                  <a:pt x="3401" y="273"/>
                  <a:pt x="3388" y="204"/>
                  <a:pt x="3365" y="140"/>
                </a:cubicBezTo>
                <a:lnTo>
                  <a:pt x="3357" y="120"/>
                </a:lnTo>
                <a:lnTo>
                  <a:pt x="34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2"/>
          <p:cNvSpPr/>
          <p:nvPr userDrawn="1">
            <p:custDataLst>
              <p:tags r:id="rId8"/>
            </p:custDataLst>
          </p:nvPr>
        </p:nvSpPr>
        <p:spPr>
          <a:xfrm rot="2640000">
            <a:off x="4096199" y="-1052709"/>
            <a:ext cx="2195613" cy="2140432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8" h="3371">
                <a:moveTo>
                  <a:pt x="3434" y="0"/>
                </a:moveTo>
                <a:lnTo>
                  <a:pt x="3438" y="11"/>
                </a:lnTo>
                <a:cubicBezTo>
                  <a:pt x="3451" y="62"/>
                  <a:pt x="3458" y="116"/>
                  <a:pt x="3458" y="171"/>
                </a:cubicBezTo>
                <a:lnTo>
                  <a:pt x="3458" y="2731"/>
                </a:lnTo>
                <a:cubicBezTo>
                  <a:pt x="3458" y="3084"/>
                  <a:pt x="3171" y="3371"/>
                  <a:pt x="2817" y="3371"/>
                </a:cubicBezTo>
                <a:lnTo>
                  <a:pt x="258" y="3371"/>
                </a:lnTo>
                <a:cubicBezTo>
                  <a:pt x="169" y="3371"/>
                  <a:pt x="85" y="3353"/>
                  <a:pt x="9" y="3320"/>
                </a:cubicBezTo>
                <a:lnTo>
                  <a:pt x="0" y="3317"/>
                </a:lnTo>
                <a:lnTo>
                  <a:pt x="126" y="3195"/>
                </a:lnTo>
                <a:lnTo>
                  <a:pt x="142" y="3201"/>
                </a:lnTo>
                <a:cubicBezTo>
                  <a:pt x="206" y="3225"/>
                  <a:pt x="275" y="3237"/>
                  <a:pt x="347" y="3237"/>
                </a:cubicBezTo>
                <a:lnTo>
                  <a:pt x="2729" y="3237"/>
                </a:lnTo>
                <a:cubicBezTo>
                  <a:pt x="3058" y="3237"/>
                  <a:pt x="3324" y="2971"/>
                  <a:pt x="3324" y="2642"/>
                </a:cubicBezTo>
                <a:lnTo>
                  <a:pt x="3324" y="260"/>
                </a:lnTo>
                <a:cubicBezTo>
                  <a:pt x="3324" y="219"/>
                  <a:pt x="3320" y="179"/>
                  <a:pt x="3312" y="140"/>
                </a:cubicBezTo>
                <a:lnTo>
                  <a:pt x="3308" y="122"/>
                </a:lnTo>
                <a:lnTo>
                  <a:pt x="343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46391" y="1801800"/>
            <a:ext cx="7629609" cy="1139757"/>
          </a:xfrm>
          <a:prstGeom prst="rect">
            <a:avLst/>
          </a:prstGeo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2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446089" y="3011488"/>
            <a:ext cx="7630060" cy="514350"/>
          </a:xfrm>
          <a:prstGeom prst="rect">
            <a:avLst/>
          </a:prstGeo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6" hasCustomPrompt="1"/>
            <p:custDataLst>
              <p:tags r:id="rId14"/>
            </p:custDataLst>
          </p:nvPr>
        </p:nvSpPr>
        <p:spPr>
          <a:xfrm>
            <a:off x="1981009" y="3882145"/>
            <a:ext cx="4592637" cy="446243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981009" y="4372682"/>
            <a:ext cx="4592637" cy="446243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8" hasCustomPrompt="1"/>
            <p:custDataLst>
              <p:tags r:id="rId16"/>
            </p:custDataLst>
          </p:nvPr>
        </p:nvSpPr>
        <p:spPr>
          <a:xfrm>
            <a:off x="1981009" y="4881879"/>
            <a:ext cx="4592637" cy="442111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9833212" y="-641677"/>
            <a:ext cx="2054182" cy="1326361"/>
            <a:chOff x="2893296" y="-1063911"/>
            <a:chExt cx="3398516" cy="2194382"/>
          </a:xfrm>
        </p:grpSpPr>
        <p:sp>
          <p:nvSpPr>
            <p:cNvPr id="5" name="任意多边形 1"/>
            <p:cNvSpPr/>
            <p:nvPr userDrawn="1">
              <p:custDataLst>
                <p:tags r:id="rId3"/>
              </p:custDataLst>
            </p:nvPr>
          </p:nvSpPr>
          <p:spPr>
            <a:xfrm rot="2640000">
              <a:off x="2893296" y="-1063911"/>
              <a:ext cx="2244249" cy="2194382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34" h="3456">
                  <a:moveTo>
                    <a:pt x="3481" y="0"/>
                  </a:moveTo>
                  <a:lnTo>
                    <a:pt x="3484" y="7"/>
                  </a:lnTo>
                  <a:cubicBezTo>
                    <a:pt x="3516" y="83"/>
                    <a:pt x="3534" y="168"/>
                    <a:pt x="3534" y="256"/>
                  </a:cubicBezTo>
                  <a:lnTo>
                    <a:pt x="3534" y="2815"/>
                  </a:lnTo>
                  <a:cubicBezTo>
                    <a:pt x="3534" y="3169"/>
                    <a:pt x="3248" y="3456"/>
                    <a:pt x="2894" y="3456"/>
                  </a:cubicBezTo>
                  <a:lnTo>
                    <a:pt x="335" y="3456"/>
                  </a:lnTo>
                  <a:cubicBezTo>
                    <a:pt x="213" y="3456"/>
                    <a:pt x="99" y="3422"/>
                    <a:pt x="2" y="3363"/>
                  </a:cubicBezTo>
                  <a:lnTo>
                    <a:pt x="0" y="3361"/>
                  </a:lnTo>
                  <a:lnTo>
                    <a:pt x="124" y="3242"/>
                  </a:lnTo>
                  <a:lnTo>
                    <a:pt x="139" y="3250"/>
                  </a:lnTo>
                  <a:cubicBezTo>
                    <a:pt x="224" y="3296"/>
                    <a:pt x="320" y="3322"/>
                    <a:pt x="423" y="3322"/>
                  </a:cubicBezTo>
                  <a:lnTo>
                    <a:pt x="2805" y="3322"/>
                  </a:lnTo>
                  <a:cubicBezTo>
                    <a:pt x="3134" y="3322"/>
                    <a:pt x="3401" y="3056"/>
                    <a:pt x="3401" y="2727"/>
                  </a:cubicBezTo>
                  <a:lnTo>
                    <a:pt x="3401" y="345"/>
                  </a:lnTo>
                  <a:cubicBezTo>
                    <a:pt x="3401" y="273"/>
                    <a:pt x="3388" y="204"/>
                    <a:pt x="3365" y="140"/>
                  </a:cubicBezTo>
                  <a:lnTo>
                    <a:pt x="3357" y="120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2"/>
            <p:cNvSpPr/>
            <p:nvPr userDrawn="1">
              <p:custDataLst>
                <p:tags r:id="rId4"/>
              </p:custDataLst>
            </p:nvPr>
          </p:nvSpPr>
          <p:spPr>
            <a:xfrm rot="2640000">
              <a:off x="4096199" y="-1052709"/>
              <a:ext cx="2195613" cy="2140432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58" h="3371">
                  <a:moveTo>
                    <a:pt x="3434" y="0"/>
                  </a:moveTo>
                  <a:lnTo>
                    <a:pt x="3438" y="11"/>
                  </a:lnTo>
                  <a:cubicBezTo>
                    <a:pt x="3451" y="62"/>
                    <a:pt x="3458" y="116"/>
                    <a:pt x="3458" y="171"/>
                  </a:cubicBezTo>
                  <a:lnTo>
                    <a:pt x="3458" y="2731"/>
                  </a:lnTo>
                  <a:cubicBezTo>
                    <a:pt x="3458" y="3084"/>
                    <a:pt x="3171" y="3371"/>
                    <a:pt x="2817" y="3371"/>
                  </a:cubicBezTo>
                  <a:lnTo>
                    <a:pt x="258" y="3371"/>
                  </a:lnTo>
                  <a:cubicBezTo>
                    <a:pt x="169" y="3371"/>
                    <a:pt x="85" y="3353"/>
                    <a:pt x="9" y="3320"/>
                  </a:cubicBezTo>
                  <a:lnTo>
                    <a:pt x="0" y="3317"/>
                  </a:lnTo>
                  <a:lnTo>
                    <a:pt x="126" y="3195"/>
                  </a:lnTo>
                  <a:lnTo>
                    <a:pt x="142" y="3201"/>
                  </a:lnTo>
                  <a:cubicBezTo>
                    <a:pt x="206" y="3225"/>
                    <a:pt x="275" y="3237"/>
                    <a:pt x="347" y="3237"/>
                  </a:cubicBezTo>
                  <a:lnTo>
                    <a:pt x="2729" y="3237"/>
                  </a:lnTo>
                  <a:cubicBezTo>
                    <a:pt x="3058" y="3237"/>
                    <a:pt x="3324" y="2971"/>
                    <a:pt x="3324" y="2642"/>
                  </a:cubicBezTo>
                  <a:lnTo>
                    <a:pt x="3324" y="260"/>
                  </a:lnTo>
                  <a:cubicBezTo>
                    <a:pt x="3324" y="219"/>
                    <a:pt x="3320" y="179"/>
                    <a:pt x="3312" y="140"/>
                  </a:cubicBezTo>
                  <a:lnTo>
                    <a:pt x="3308" y="122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 rot="10800000">
            <a:off x="168306" y="5711339"/>
            <a:ext cx="1262181" cy="1372524"/>
            <a:chOff x="680085" y="-572770"/>
            <a:chExt cx="3195955" cy="3475355"/>
          </a:xfrm>
        </p:grpSpPr>
        <p:sp>
          <p:nvSpPr>
            <p:cNvPr id="13" name="任意多边形 39"/>
            <p:cNvSpPr/>
            <p:nvPr userDrawn="1">
              <p:custDataLst>
                <p:tags r:id="rId6"/>
              </p:custDataLst>
            </p:nvPr>
          </p:nvSpPr>
          <p:spPr>
            <a:xfrm rot="2640000">
              <a:off x="1437640" y="-572770"/>
              <a:ext cx="2438400" cy="2438400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0" h="3840">
                  <a:moveTo>
                    <a:pt x="2443" y="0"/>
                  </a:moveTo>
                  <a:lnTo>
                    <a:pt x="3200" y="0"/>
                  </a:lnTo>
                  <a:cubicBezTo>
                    <a:pt x="3553" y="0"/>
                    <a:pt x="3840" y="287"/>
                    <a:pt x="3840" y="640"/>
                  </a:cubicBezTo>
                  <a:lnTo>
                    <a:pt x="3840" y="3200"/>
                  </a:lnTo>
                  <a:cubicBezTo>
                    <a:pt x="3840" y="3553"/>
                    <a:pt x="3553" y="3840"/>
                    <a:pt x="3200" y="3840"/>
                  </a:cubicBezTo>
                  <a:lnTo>
                    <a:pt x="640" y="3840"/>
                  </a:lnTo>
                  <a:cubicBezTo>
                    <a:pt x="287" y="3840"/>
                    <a:pt x="0" y="3553"/>
                    <a:pt x="0" y="3200"/>
                  </a:cubicBezTo>
                  <a:lnTo>
                    <a:pt x="0" y="2359"/>
                  </a:lnTo>
                  <a:lnTo>
                    <a:pt x="133" y="2230"/>
                  </a:lnTo>
                  <a:lnTo>
                    <a:pt x="133" y="3111"/>
                  </a:lnTo>
                  <a:cubicBezTo>
                    <a:pt x="133" y="3440"/>
                    <a:pt x="400" y="3707"/>
                    <a:pt x="729" y="3707"/>
                  </a:cubicBezTo>
                  <a:lnTo>
                    <a:pt x="3111" y="3707"/>
                  </a:lnTo>
                  <a:cubicBezTo>
                    <a:pt x="3440" y="3707"/>
                    <a:pt x="3707" y="3440"/>
                    <a:pt x="3707" y="3111"/>
                  </a:cubicBezTo>
                  <a:lnTo>
                    <a:pt x="3707" y="729"/>
                  </a:lnTo>
                  <a:cubicBezTo>
                    <a:pt x="3707" y="400"/>
                    <a:pt x="3440" y="133"/>
                    <a:pt x="3111" y="133"/>
                  </a:cubicBezTo>
                  <a:lnTo>
                    <a:pt x="2305" y="133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"/>
            <p:cNvSpPr/>
            <p:nvPr userDrawn="1">
              <p:custDataLst>
                <p:tags r:id="rId7"/>
              </p:custDataLst>
            </p:nvPr>
          </p:nvSpPr>
          <p:spPr>
            <a:xfrm rot="18780000">
              <a:off x="1643698" y="-366712"/>
              <a:ext cx="2026285" cy="202628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91" h="3191">
                  <a:moveTo>
                    <a:pt x="532" y="0"/>
                  </a:moveTo>
                  <a:lnTo>
                    <a:pt x="1500" y="0"/>
                  </a:lnTo>
                  <a:lnTo>
                    <a:pt x="3191" y="1814"/>
                  </a:lnTo>
                  <a:lnTo>
                    <a:pt x="3191" y="2659"/>
                  </a:lnTo>
                  <a:cubicBezTo>
                    <a:pt x="3191" y="2953"/>
                    <a:pt x="2953" y="3191"/>
                    <a:pt x="2659" y="3191"/>
                  </a:cubicBezTo>
                  <a:lnTo>
                    <a:pt x="532" y="3191"/>
                  </a:lnTo>
                  <a:cubicBezTo>
                    <a:pt x="238" y="3191"/>
                    <a:pt x="0" y="2953"/>
                    <a:pt x="0" y="2659"/>
                  </a:cubicBezTo>
                  <a:lnTo>
                    <a:pt x="0" y="532"/>
                  </a:lnTo>
                  <a:cubicBezTo>
                    <a:pt x="0" y="238"/>
                    <a:pt x="238" y="0"/>
                    <a:pt x="5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7"/>
            <p:cNvSpPr/>
            <p:nvPr userDrawn="1">
              <p:custDataLst>
                <p:tags r:id="rId8"/>
              </p:custDataLst>
            </p:nvPr>
          </p:nvSpPr>
          <p:spPr>
            <a:xfrm rot="18780000">
              <a:off x="680085" y="1315720"/>
              <a:ext cx="873760" cy="873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7"/>
            <p:cNvSpPr/>
            <p:nvPr userDrawn="1">
              <p:custDataLst>
                <p:tags r:id="rId9"/>
              </p:custDataLst>
            </p:nvPr>
          </p:nvSpPr>
          <p:spPr>
            <a:xfrm rot="2640000">
              <a:off x="1710690" y="2219960"/>
              <a:ext cx="682625" cy="68262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53" h="7653">
                  <a:moveTo>
                    <a:pt x="1453" y="266"/>
                  </a:moveTo>
                  <a:cubicBezTo>
                    <a:pt x="797" y="266"/>
                    <a:pt x="266" y="797"/>
                    <a:pt x="266" y="1453"/>
                  </a:cubicBezTo>
                  <a:lnTo>
                    <a:pt x="266" y="6200"/>
                  </a:lnTo>
                  <a:cubicBezTo>
                    <a:pt x="266" y="6856"/>
                    <a:pt x="797" y="7387"/>
                    <a:pt x="1453" y="7387"/>
                  </a:cubicBezTo>
                  <a:lnTo>
                    <a:pt x="6200" y="7387"/>
                  </a:lnTo>
                  <a:cubicBezTo>
                    <a:pt x="6856" y="7387"/>
                    <a:pt x="7387" y="6856"/>
                    <a:pt x="7387" y="6200"/>
                  </a:cubicBezTo>
                  <a:lnTo>
                    <a:pt x="7387" y="1453"/>
                  </a:lnTo>
                  <a:cubicBezTo>
                    <a:pt x="7387" y="797"/>
                    <a:pt x="6856" y="266"/>
                    <a:pt x="6200" y="266"/>
                  </a:cubicBezTo>
                  <a:lnTo>
                    <a:pt x="1453" y="266"/>
                  </a:lnTo>
                  <a:close/>
                  <a:moveTo>
                    <a:pt x="1276" y="0"/>
                  </a:moveTo>
                  <a:lnTo>
                    <a:pt x="6377" y="0"/>
                  </a:lnTo>
                  <a:cubicBezTo>
                    <a:pt x="7082" y="0"/>
                    <a:pt x="7653" y="571"/>
                    <a:pt x="7653" y="1276"/>
                  </a:cubicBezTo>
                  <a:lnTo>
                    <a:pt x="7653" y="6377"/>
                  </a:lnTo>
                  <a:cubicBezTo>
                    <a:pt x="7653" y="7082"/>
                    <a:pt x="7082" y="7653"/>
                    <a:pt x="6377" y="7653"/>
                  </a:cubicBezTo>
                  <a:lnTo>
                    <a:pt x="1276" y="7653"/>
                  </a:lnTo>
                  <a:cubicBezTo>
                    <a:pt x="571" y="7653"/>
                    <a:pt x="0" y="7082"/>
                    <a:pt x="0" y="6377"/>
                  </a:cubicBezTo>
                  <a:lnTo>
                    <a:pt x="0" y="1276"/>
                  </a:lnTo>
                  <a:cubicBezTo>
                    <a:pt x="0" y="571"/>
                    <a:pt x="571" y="0"/>
                    <a:pt x="1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 rot="10800000">
            <a:off x="10968829" y="5881172"/>
            <a:ext cx="1075313" cy="1169320"/>
            <a:chOff x="680085" y="-572770"/>
            <a:chExt cx="3195955" cy="3475355"/>
          </a:xfrm>
        </p:grpSpPr>
        <p:sp>
          <p:nvSpPr>
            <p:cNvPr id="4" name="任意多边形 39"/>
            <p:cNvSpPr/>
            <p:nvPr userDrawn="1">
              <p:custDataLst>
                <p:tags r:id="rId4"/>
              </p:custDataLst>
            </p:nvPr>
          </p:nvSpPr>
          <p:spPr>
            <a:xfrm rot="2640000">
              <a:off x="1437640" y="-572770"/>
              <a:ext cx="2438400" cy="2438400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0" h="3840">
                  <a:moveTo>
                    <a:pt x="2443" y="0"/>
                  </a:moveTo>
                  <a:lnTo>
                    <a:pt x="3200" y="0"/>
                  </a:lnTo>
                  <a:cubicBezTo>
                    <a:pt x="3553" y="0"/>
                    <a:pt x="3840" y="287"/>
                    <a:pt x="3840" y="640"/>
                  </a:cubicBezTo>
                  <a:lnTo>
                    <a:pt x="3840" y="3200"/>
                  </a:lnTo>
                  <a:cubicBezTo>
                    <a:pt x="3840" y="3553"/>
                    <a:pt x="3553" y="3840"/>
                    <a:pt x="3200" y="3840"/>
                  </a:cubicBezTo>
                  <a:lnTo>
                    <a:pt x="640" y="3840"/>
                  </a:lnTo>
                  <a:cubicBezTo>
                    <a:pt x="287" y="3840"/>
                    <a:pt x="0" y="3553"/>
                    <a:pt x="0" y="3200"/>
                  </a:cubicBezTo>
                  <a:lnTo>
                    <a:pt x="0" y="2359"/>
                  </a:lnTo>
                  <a:lnTo>
                    <a:pt x="133" y="2230"/>
                  </a:lnTo>
                  <a:lnTo>
                    <a:pt x="133" y="3111"/>
                  </a:lnTo>
                  <a:cubicBezTo>
                    <a:pt x="133" y="3440"/>
                    <a:pt x="400" y="3707"/>
                    <a:pt x="729" y="3707"/>
                  </a:cubicBezTo>
                  <a:lnTo>
                    <a:pt x="3111" y="3707"/>
                  </a:lnTo>
                  <a:cubicBezTo>
                    <a:pt x="3440" y="3707"/>
                    <a:pt x="3707" y="3440"/>
                    <a:pt x="3707" y="3111"/>
                  </a:cubicBezTo>
                  <a:lnTo>
                    <a:pt x="3707" y="729"/>
                  </a:lnTo>
                  <a:cubicBezTo>
                    <a:pt x="3707" y="400"/>
                    <a:pt x="3440" y="133"/>
                    <a:pt x="3111" y="133"/>
                  </a:cubicBezTo>
                  <a:lnTo>
                    <a:pt x="2305" y="133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"/>
            <p:cNvSpPr/>
            <p:nvPr userDrawn="1">
              <p:custDataLst>
                <p:tags r:id="rId5"/>
              </p:custDataLst>
            </p:nvPr>
          </p:nvSpPr>
          <p:spPr>
            <a:xfrm rot="18780000">
              <a:off x="1643698" y="-366712"/>
              <a:ext cx="2026285" cy="202628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91" h="3191">
                  <a:moveTo>
                    <a:pt x="532" y="0"/>
                  </a:moveTo>
                  <a:lnTo>
                    <a:pt x="1500" y="0"/>
                  </a:lnTo>
                  <a:lnTo>
                    <a:pt x="3191" y="1814"/>
                  </a:lnTo>
                  <a:lnTo>
                    <a:pt x="3191" y="2659"/>
                  </a:lnTo>
                  <a:cubicBezTo>
                    <a:pt x="3191" y="2953"/>
                    <a:pt x="2953" y="3191"/>
                    <a:pt x="2659" y="3191"/>
                  </a:cubicBezTo>
                  <a:lnTo>
                    <a:pt x="532" y="3191"/>
                  </a:lnTo>
                  <a:cubicBezTo>
                    <a:pt x="238" y="3191"/>
                    <a:pt x="0" y="2953"/>
                    <a:pt x="0" y="2659"/>
                  </a:cubicBezTo>
                  <a:lnTo>
                    <a:pt x="0" y="532"/>
                  </a:lnTo>
                  <a:cubicBezTo>
                    <a:pt x="0" y="238"/>
                    <a:pt x="238" y="0"/>
                    <a:pt x="5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7"/>
            <p:cNvSpPr/>
            <p:nvPr userDrawn="1">
              <p:custDataLst>
                <p:tags r:id="rId6"/>
              </p:custDataLst>
            </p:nvPr>
          </p:nvSpPr>
          <p:spPr>
            <a:xfrm rot="18780000">
              <a:off x="680085" y="1315720"/>
              <a:ext cx="873760" cy="873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7"/>
            <p:cNvSpPr/>
            <p:nvPr userDrawn="1">
              <p:custDataLst>
                <p:tags r:id="rId7"/>
              </p:custDataLst>
            </p:nvPr>
          </p:nvSpPr>
          <p:spPr>
            <a:xfrm rot="2640000">
              <a:off x="1710690" y="2219960"/>
              <a:ext cx="682625" cy="68262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53" h="7653">
                  <a:moveTo>
                    <a:pt x="1453" y="266"/>
                  </a:moveTo>
                  <a:cubicBezTo>
                    <a:pt x="797" y="266"/>
                    <a:pt x="266" y="797"/>
                    <a:pt x="266" y="1453"/>
                  </a:cubicBezTo>
                  <a:lnTo>
                    <a:pt x="266" y="6200"/>
                  </a:lnTo>
                  <a:cubicBezTo>
                    <a:pt x="266" y="6856"/>
                    <a:pt x="797" y="7387"/>
                    <a:pt x="1453" y="7387"/>
                  </a:cubicBezTo>
                  <a:lnTo>
                    <a:pt x="6200" y="7387"/>
                  </a:lnTo>
                  <a:cubicBezTo>
                    <a:pt x="6856" y="7387"/>
                    <a:pt x="7387" y="6856"/>
                    <a:pt x="7387" y="6200"/>
                  </a:cubicBezTo>
                  <a:lnTo>
                    <a:pt x="7387" y="1453"/>
                  </a:lnTo>
                  <a:cubicBezTo>
                    <a:pt x="7387" y="797"/>
                    <a:pt x="6856" y="266"/>
                    <a:pt x="6200" y="266"/>
                  </a:cubicBezTo>
                  <a:lnTo>
                    <a:pt x="1453" y="266"/>
                  </a:lnTo>
                  <a:close/>
                  <a:moveTo>
                    <a:pt x="1276" y="0"/>
                  </a:moveTo>
                  <a:lnTo>
                    <a:pt x="6377" y="0"/>
                  </a:lnTo>
                  <a:cubicBezTo>
                    <a:pt x="7082" y="0"/>
                    <a:pt x="7653" y="571"/>
                    <a:pt x="7653" y="1276"/>
                  </a:cubicBezTo>
                  <a:lnTo>
                    <a:pt x="7653" y="6377"/>
                  </a:lnTo>
                  <a:cubicBezTo>
                    <a:pt x="7653" y="7082"/>
                    <a:pt x="7082" y="7653"/>
                    <a:pt x="6377" y="7653"/>
                  </a:cubicBezTo>
                  <a:lnTo>
                    <a:pt x="1276" y="7653"/>
                  </a:lnTo>
                  <a:cubicBezTo>
                    <a:pt x="571" y="7653"/>
                    <a:pt x="0" y="7082"/>
                    <a:pt x="0" y="6377"/>
                  </a:cubicBezTo>
                  <a:lnTo>
                    <a:pt x="0" y="1276"/>
                  </a:lnTo>
                  <a:cubicBezTo>
                    <a:pt x="0" y="571"/>
                    <a:pt x="571" y="0"/>
                    <a:pt x="1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7098" y="-642959"/>
            <a:ext cx="1939753" cy="1371891"/>
            <a:chOff x="153525" y="5623368"/>
            <a:chExt cx="3251250" cy="2299448"/>
          </a:xfrm>
        </p:grpSpPr>
        <p:sp>
          <p:nvSpPr>
            <p:cNvPr id="14" name="任意多边形 13"/>
            <p:cNvSpPr/>
            <p:nvPr userDrawn="1">
              <p:custDataLst>
                <p:tags r:id="rId9"/>
              </p:custDataLst>
            </p:nvPr>
          </p:nvSpPr>
          <p:spPr>
            <a:xfrm rot="2640000">
              <a:off x="153525" y="5768243"/>
              <a:ext cx="2301119" cy="1547256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24" h="2437">
                  <a:moveTo>
                    <a:pt x="640" y="0"/>
                  </a:moveTo>
                  <a:lnTo>
                    <a:pt x="3200" y="0"/>
                  </a:lnTo>
                  <a:cubicBezTo>
                    <a:pt x="3355" y="0"/>
                    <a:pt x="3496" y="55"/>
                    <a:pt x="3607" y="146"/>
                  </a:cubicBezTo>
                  <a:lnTo>
                    <a:pt x="3624" y="161"/>
                  </a:lnTo>
                  <a:lnTo>
                    <a:pt x="3501" y="279"/>
                  </a:lnTo>
                  <a:lnTo>
                    <a:pt x="3490" y="269"/>
                  </a:lnTo>
                  <a:cubicBezTo>
                    <a:pt x="3387" y="184"/>
                    <a:pt x="3255" y="133"/>
                    <a:pt x="3111" y="133"/>
                  </a:cubicBezTo>
                  <a:lnTo>
                    <a:pt x="729" y="133"/>
                  </a:lnTo>
                  <a:cubicBezTo>
                    <a:pt x="400" y="133"/>
                    <a:pt x="133" y="400"/>
                    <a:pt x="133" y="729"/>
                  </a:cubicBezTo>
                  <a:lnTo>
                    <a:pt x="133" y="2437"/>
                  </a:lnTo>
                  <a:lnTo>
                    <a:pt x="0" y="2298"/>
                  </a:lnTo>
                  <a:lnTo>
                    <a:pt x="0" y="640"/>
                  </a:lnTo>
                  <a:cubicBezTo>
                    <a:pt x="0" y="287"/>
                    <a:pt x="287" y="0"/>
                    <a:pt x="6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 userDrawn="1">
              <p:custDataLst>
                <p:tags r:id="rId10"/>
              </p:custDataLst>
            </p:nvPr>
          </p:nvSpPr>
          <p:spPr>
            <a:xfrm rot="2640000">
              <a:off x="1066945" y="5623368"/>
              <a:ext cx="2337830" cy="2299448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82" h="3621">
                  <a:moveTo>
                    <a:pt x="640" y="0"/>
                  </a:moveTo>
                  <a:lnTo>
                    <a:pt x="3200" y="0"/>
                  </a:lnTo>
                  <a:cubicBezTo>
                    <a:pt x="3388" y="0"/>
                    <a:pt x="3557" y="81"/>
                    <a:pt x="3674" y="210"/>
                  </a:cubicBezTo>
                  <a:lnTo>
                    <a:pt x="3682" y="219"/>
                  </a:lnTo>
                  <a:lnTo>
                    <a:pt x="3559" y="337"/>
                  </a:lnTo>
                  <a:lnTo>
                    <a:pt x="3552" y="329"/>
                  </a:lnTo>
                  <a:cubicBezTo>
                    <a:pt x="3443" y="209"/>
                    <a:pt x="3286" y="133"/>
                    <a:pt x="3111" y="133"/>
                  </a:cubicBezTo>
                  <a:lnTo>
                    <a:pt x="729" y="133"/>
                  </a:lnTo>
                  <a:cubicBezTo>
                    <a:pt x="400" y="133"/>
                    <a:pt x="133" y="400"/>
                    <a:pt x="133" y="729"/>
                  </a:cubicBezTo>
                  <a:lnTo>
                    <a:pt x="133" y="3111"/>
                  </a:lnTo>
                  <a:cubicBezTo>
                    <a:pt x="133" y="3255"/>
                    <a:pt x="184" y="3387"/>
                    <a:pt x="269" y="3490"/>
                  </a:cubicBezTo>
                  <a:lnTo>
                    <a:pt x="281" y="3503"/>
                  </a:lnTo>
                  <a:lnTo>
                    <a:pt x="158" y="3621"/>
                  </a:lnTo>
                  <a:lnTo>
                    <a:pt x="146" y="3607"/>
                  </a:lnTo>
                  <a:cubicBezTo>
                    <a:pt x="55" y="3496"/>
                    <a:pt x="0" y="3355"/>
                    <a:pt x="0" y="3200"/>
                  </a:cubicBezTo>
                  <a:lnTo>
                    <a:pt x="0" y="640"/>
                  </a:lnTo>
                  <a:cubicBezTo>
                    <a:pt x="0" y="287"/>
                    <a:pt x="287" y="0"/>
                    <a:pt x="6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281600" y="1249200"/>
            <a:ext cx="9626400" cy="723600"/>
          </a:xfrm>
          <a:prstGeom prst="rect">
            <a:avLst/>
          </a:prstGeo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1281113" y="2163600"/>
            <a:ext cx="9626600" cy="3445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3"/>
            </p:custDataLst>
          </p:nvPr>
        </p:nvGrpSpPr>
        <p:grpSpPr>
          <a:xfrm rot="10800000">
            <a:off x="10646077" y="5527344"/>
            <a:ext cx="1469723" cy="1598211"/>
            <a:chOff x="680085" y="-572770"/>
            <a:chExt cx="3195955" cy="3475355"/>
          </a:xfrm>
        </p:grpSpPr>
        <p:sp>
          <p:nvSpPr>
            <p:cNvPr id="17" name="任意多边形 39"/>
            <p:cNvSpPr/>
            <p:nvPr userDrawn="1">
              <p:custDataLst>
                <p:tags r:id="rId4"/>
              </p:custDataLst>
            </p:nvPr>
          </p:nvSpPr>
          <p:spPr>
            <a:xfrm rot="2640000">
              <a:off x="1437640" y="-572770"/>
              <a:ext cx="2438400" cy="2438400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0" h="3840">
                  <a:moveTo>
                    <a:pt x="2443" y="0"/>
                  </a:moveTo>
                  <a:lnTo>
                    <a:pt x="3200" y="0"/>
                  </a:lnTo>
                  <a:cubicBezTo>
                    <a:pt x="3553" y="0"/>
                    <a:pt x="3840" y="287"/>
                    <a:pt x="3840" y="640"/>
                  </a:cubicBezTo>
                  <a:lnTo>
                    <a:pt x="3840" y="3200"/>
                  </a:lnTo>
                  <a:cubicBezTo>
                    <a:pt x="3840" y="3553"/>
                    <a:pt x="3553" y="3840"/>
                    <a:pt x="3200" y="3840"/>
                  </a:cubicBezTo>
                  <a:lnTo>
                    <a:pt x="640" y="3840"/>
                  </a:lnTo>
                  <a:cubicBezTo>
                    <a:pt x="287" y="3840"/>
                    <a:pt x="0" y="3553"/>
                    <a:pt x="0" y="3200"/>
                  </a:cubicBezTo>
                  <a:lnTo>
                    <a:pt x="0" y="2359"/>
                  </a:lnTo>
                  <a:lnTo>
                    <a:pt x="133" y="2230"/>
                  </a:lnTo>
                  <a:lnTo>
                    <a:pt x="133" y="3111"/>
                  </a:lnTo>
                  <a:cubicBezTo>
                    <a:pt x="133" y="3440"/>
                    <a:pt x="400" y="3707"/>
                    <a:pt x="729" y="3707"/>
                  </a:cubicBezTo>
                  <a:lnTo>
                    <a:pt x="3111" y="3707"/>
                  </a:lnTo>
                  <a:cubicBezTo>
                    <a:pt x="3440" y="3707"/>
                    <a:pt x="3707" y="3440"/>
                    <a:pt x="3707" y="3111"/>
                  </a:cubicBezTo>
                  <a:lnTo>
                    <a:pt x="3707" y="729"/>
                  </a:lnTo>
                  <a:cubicBezTo>
                    <a:pt x="3707" y="400"/>
                    <a:pt x="3440" y="133"/>
                    <a:pt x="3111" y="133"/>
                  </a:cubicBezTo>
                  <a:lnTo>
                    <a:pt x="2305" y="133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3"/>
            <p:cNvSpPr/>
            <p:nvPr userDrawn="1">
              <p:custDataLst>
                <p:tags r:id="rId5"/>
              </p:custDataLst>
            </p:nvPr>
          </p:nvSpPr>
          <p:spPr>
            <a:xfrm rot="18780000">
              <a:off x="1643698" y="-366712"/>
              <a:ext cx="2026285" cy="202628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91" h="3191">
                  <a:moveTo>
                    <a:pt x="532" y="0"/>
                  </a:moveTo>
                  <a:lnTo>
                    <a:pt x="1500" y="0"/>
                  </a:lnTo>
                  <a:lnTo>
                    <a:pt x="3191" y="1814"/>
                  </a:lnTo>
                  <a:lnTo>
                    <a:pt x="3191" y="2659"/>
                  </a:lnTo>
                  <a:cubicBezTo>
                    <a:pt x="3191" y="2953"/>
                    <a:pt x="2953" y="3191"/>
                    <a:pt x="2659" y="3191"/>
                  </a:cubicBezTo>
                  <a:lnTo>
                    <a:pt x="532" y="3191"/>
                  </a:lnTo>
                  <a:cubicBezTo>
                    <a:pt x="238" y="3191"/>
                    <a:pt x="0" y="2953"/>
                    <a:pt x="0" y="2659"/>
                  </a:cubicBezTo>
                  <a:lnTo>
                    <a:pt x="0" y="532"/>
                  </a:lnTo>
                  <a:cubicBezTo>
                    <a:pt x="0" y="238"/>
                    <a:pt x="238" y="0"/>
                    <a:pt x="5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7"/>
            <p:cNvSpPr/>
            <p:nvPr userDrawn="1">
              <p:custDataLst>
                <p:tags r:id="rId6"/>
              </p:custDataLst>
            </p:nvPr>
          </p:nvSpPr>
          <p:spPr>
            <a:xfrm rot="18780000">
              <a:off x="680085" y="1315720"/>
              <a:ext cx="873760" cy="873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7"/>
            <p:cNvSpPr/>
            <p:nvPr userDrawn="1">
              <p:custDataLst>
                <p:tags r:id="rId7"/>
              </p:custDataLst>
            </p:nvPr>
          </p:nvSpPr>
          <p:spPr>
            <a:xfrm rot="2640000">
              <a:off x="1710690" y="2219960"/>
              <a:ext cx="682625" cy="68262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53" h="7653">
                  <a:moveTo>
                    <a:pt x="1453" y="266"/>
                  </a:moveTo>
                  <a:cubicBezTo>
                    <a:pt x="797" y="266"/>
                    <a:pt x="266" y="797"/>
                    <a:pt x="266" y="1453"/>
                  </a:cubicBezTo>
                  <a:lnTo>
                    <a:pt x="266" y="6200"/>
                  </a:lnTo>
                  <a:cubicBezTo>
                    <a:pt x="266" y="6856"/>
                    <a:pt x="797" y="7387"/>
                    <a:pt x="1453" y="7387"/>
                  </a:cubicBezTo>
                  <a:lnTo>
                    <a:pt x="6200" y="7387"/>
                  </a:lnTo>
                  <a:cubicBezTo>
                    <a:pt x="6856" y="7387"/>
                    <a:pt x="7387" y="6856"/>
                    <a:pt x="7387" y="6200"/>
                  </a:cubicBezTo>
                  <a:lnTo>
                    <a:pt x="7387" y="1453"/>
                  </a:lnTo>
                  <a:cubicBezTo>
                    <a:pt x="7387" y="797"/>
                    <a:pt x="6856" y="266"/>
                    <a:pt x="6200" y="266"/>
                  </a:cubicBezTo>
                  <a:lnTo>
                    <a:pt x="1453" y="266"/>
                  </a:lnTo>
                  <a:close/>
                  <a:moveTo>
                    <a:pt x="1276" y="0"/>
                  </a:moveTo>
                  <a:lnTo>
                    <a:pt x="6377" y="0"/>
                  </a:lnTo>
                  <a:cubicBezTo>
                    <a:pt x="7082" y="0"/>
                    <a:pt x="7653" y="571"/>
                    <a:pt x="7653" y="1276"/>
                  </a:cubicBezTo>
                  <a:lnTo>
                    <a:pt x="7653" y="6377"/>
                  </a:lnTo>
                  <a:cubicBezTo>
                    <a:pt x="7653" y="7082"/>
                    <a:pt x="7082" y="7653"/>
                    <a:pt x="6377" y="7653"/>
                  </a:cubicBezTo>
                  <a:lnTo>
                    <a:pt x="1276" y="7653"/>
                  </a:lnTo>
                  <a:cubicBezTo>
                    <a:pt x="571" y="7653"/>
                    <a:pt x="0" y="7082"/>
                    <a:pt x="0" y="6377"/>
                  </a:cubicBezTo>
                  <a:lnTo>
                    <a:pt x="0" y="1276"/>
                  </a:lnTo>
                  <a:cubicBezTo>
                    <a:pt x="0" y="571"/>
                    <a:pt x="571" y="0"/>
                    <a:pt x="1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  <a:prstGeom prst="rect">
            <a:avLst/>
          </a:prstGeo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92110" y="6121020"/>
            <a:ext cx="1939753" cy="1371891"/>
            <a:chOff x="153525" y="5623368"/>
            <a:chExt cx="3251250" cy="2299448"/>
          </a:xfrm>
        </p:grpSpPr>
        <p:sp>
          <p:nvSpPr>
            <p:cNvPr id="13" name="任意多边形 13"/>
            <p:cNvSpPr/>
            <p:nvPr userDrawn="1">
              <p:custDataLst>
                <p:tags r:id="rId4"/>
              </p:custDataLst>
            </p:nvPr>
          </p:nvSpPr>
          <p:spPr>
            <a:xfrm rot="2640000">
              <a:off x="153525" y="5768243"/>
              <a:ext cx="2301119" cy="1547256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24" h="2437">
                  <a:moveTo>
                    <a:pt x="640" y="0"/>
                  </a:moveTo>
                  <a:lnTo>
                    <a:pt x="3200" y="0"/>
                  </a:lnTo>
                  <a:cubicBezTo>
                    <a:pt x="3355" y="0"/>
                    <a:pt x="3496" y="55"/>
                    <a:pt x="3607" y="146"/>
                  </a:cubicBezTo>
                  <a:lnTo>
                    <a:pt x="3624" y="161"/>
                  </a:lnTo>
                  <a:lnTo>
                    <a:pt x="3501" y="279"/>
                  </a:lnTo>
                  <a:lnTo>
                    <a:pt x="3490" y="269"/>
                  </a:lnTo>
                  <a:cubicBezTo>
                    <a:pt x="3387" y="184"/>
                    <a:pt x="3255" y="133"/>
                    <a:pt x="3111" y="133"/>
                  </a:cubicBezTo>
                  <a:lnTo>
                    <a:pt x="729" y="133"/>
                  </a:lnTo>
                  <a:cubicBezTo>
                    <a:pt x="400" y="133"/>
                    <a:pt x="133" y="400"/>
                    <a:pt x="133" y="729"/>
                  </a:cubicBezTo>
                  <a:lnTo>
                    <a:pt x="133" y="2437"/>
                  </a:lnTo>
                  <a:lnTo>
                    <a:pt x="0" y="2298"/>
                  </a:lnTo>
                  <a:lnTo>
                    <a:pt x="0" y="640"/>
                  </a:lnTo>
                  <a:cubicBezTo>
                    <a:pt x="0" y="287"/>
                    <a:pt x="287" y="0"/>
                    <a:pt x="6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4"/>
            <p:cNvSpPr/>
            <p:nvPr userDrawn="1">
              <p:custDataLst>
                <p:tags r:id="rId5"/>
              </p:custDataLst>
            </p:nvPr>
          </p:nvSpPr>
          <p:spPr>
            <a:xfrm rot="2640000">
              <a:off x="1066945" y="5623368"/>
              <a:ext cx="2337830" cy="2299448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82" h="3621">
                  <a:moveTo>
                    <a:pt x="640" y="0"/>
                  </a:moveTo>
                  <a:lnTo>
                    <a:pt x="3200" y="0"/>
                  </a:lnTo>
                  <a:cubicBezTo>
                    <a:pt x="3388" y="0"/>
                    <a:pt x="3557" y="81"/>
                    <a:pt x="3674" y="210"/>
                  </a:cubicBezTo>
                  <a:lnTo>
                    <a:pt x="3682" y="219"/>
                  </a:lnTo>
                  <a:lnTo>
                    <a:pt x="3559" y="337"/>
                  </a:lnTo>
                  <a:lnTo>
                    <a:pt x="3552" y="329"/>
                  </a:lnTo>
                  <a:cubicBezTo>
                    <a:pt x="3443" y="209"/>
                    <a:pt x="3286" y="133"/>
                    <a:pt x="3111" y="133"/>
                  </a:cubicBezTo>
                  <a:lnTo>
                    <a:pt x="729" y="133"/>
                  </a:lnTo>
                  <a:cubicBezTo>
                    <a:pt x="400" y="133"/>
                    <a:pt x="133" y="400"/>
                    <a:pt x="133" y="729"/>
                  </a:cubicBezTo>
                  <a:lnTo>
                    <a:pt x="133" y="3111"/>
                  </a:lnTo>
                  <a:cubicBezTo>
                    <a:pt x="133" y="3255"/>
                    <a:pt x="184" y="3387"/>
                    <a:pt x="269" y="3490"/>
                  </a:cubicBezTo>
                  <a:lnTo>
                    <a:pt x="281" y="3503"/>
                  </a:lnTo>
                  <a:lnTo>
                    <a:pt x="158" y="3621"/>
                  </a:lnTo>
                  <a:lnTo>
                    <a:pt x="146" y="3607"/>
                  </a:lnTo>
                  <a:cubicBezTo>
                    <a:pt x="55" y="3496"/>
                    <a:pt x="0" y="3355"/>
                    <a:pt x="0" y="3200"/>
                  </a:cubicBezTo>
                  <a:lnTo>
                    <a:pt x="0" y="640"/>
                  </a:lnTo>
                  <a:cubicBezTo>
                    <a:pt x="0" y="287"/>
                    <a:pt x="287" y="0"/>
                    <a:pt x="6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9833212" y="-641677"/>
            <a:ext cx="2054182" cy="1326361"/>
            <a:chOff x="2893296" y="-1063911"/>
            <a:chExt cx="3398516" cy="2194382"/>
          </a:xfrm>
        </p:grpSpPr>
        <p:sp>
          <p:nvSpPr>
            <p:cNvPr id="4" name="任意多边形 1"/>
            <p:cNvSpPr/>
            <p:nvPr userDrawn="1">
              <p:custDataLst>
                <p:tags r:id="rId4"/>
              </p:custDataLst>
            </p:nvPr>
          </p:nvSpPr>
          <p:spPr>
            <a:xfrm rot="2640000">
              <a:off x="2893296" y="-1063911"/>
              <a:ext cx="2244249" cy="2194382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34" h="3456">
                  <a:moveTo>
                    <a:pt x="3481" y="0"/>
                  </a:moveTo>
                  <a:lnTo>
                    <a:pt x="3484" y="7"/>
                  </a:lnTo>
                  <a:cubicBezTo>
                    <a:pt x="3516" y="83"/>
                    <a:pt x="3534" y="168"/>
                    <a:pt x="3534" y="256"/>
                  </a:cubicBezTo>
                  <a:lnTo>
                    <a:pt x="3534" y="2815"/>
                  </a:lnTo>
                  <a:cubicBezTo>
                    <a:pt x="3534" y="3169"/>
                    <a:pt x="3248" y="3456"/>
                    <a:pt x="2894" y="3456"/>
                  </a:cubicBezTo>
                  <a:lnTo>
                    <a:pt x="335" y="3456"/>
                  </a:lnTo>
                  <a:cubicBezTo>
                    <a:pt x="213" y="3456"/>
                    <a:pt x="99" y="3422"/>
                    <a:pt x="2" y="3363"/>
                  </a:cubicBezTo>
                  <a:lnTo>
                    <a:pt x="0" y="3361"/>
                  </a:lnTo>
                  <a:lnTo>
                    <a:pt x="124" y="3242"/>
                  </a:lnTo>
                  <a:lnTo>
                    <a:pt x="139" y="3250"/>
                  </a:lnTo>
                  <a:cubicBezTo>
                    <a:pt x="224" y="3296"/>
                    <a:pt x="320" y="3322"/>
                    <a:pt x="423" y="3322"/>
                  </a:cubicBezTo>
                  <a:lnTo>
                    <a:pt x="2805" y="3322"/>
                  </a:lnTo>
                  <a:cubicBezTo>
                    <a:pt x="3134" y="3322"/>
                    <a:pt x="3401" y="3056"/>
                    <a:pt x="3401" y="2727"/>
                  </a:cubicBezTo>
                  <a:lnTo>
                    <a:pt x="3401" y="345"/>
                  </a:lnTo>
                  <a:cubicBezTo>
                    <a:pt x="3401" y="273"/>
                    <a:pt x="3388" y="204"/>
                    <a:pt x="3365" y="140"/>
                  </a:cubicBezTo>
                  <a:lnTo>
                    <a:pt x="3357" y="120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2"/>
            <p:cNvSpPr/>
            <p:nvPr userDrawn="1">
              <p:custDataLst>
                <p:tags r:id="rId5"/>
              </p:custDataLst>
            </p:nvPr>
          </p:nvSpPr>
          <p:spPr>
            <a:xfrm rot="2640000">
              <a:off x="4096199" y="-1052709"/>
              <a:ext cx="2195613" cy="2140432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58" h="3371">
                  <a:moveTo>
                    <a:pt x="3434" y="0"/>
                  </a:moveTo>
                  <a:lnTo>
                    <a:pt x="3438" y="11"/>
                  </a:lnTo>
                  <a:cubicBezTo>
                    <a:pt x="3451" y="62"/>
                    <a:pt x="3458" y="116"/>
                    <a:pt x="3458" y="171"/>
                  </a:cubicBezTo>
                  <a:lnTo>
                    <a:pt x="3458" y="2731"/>
                  </a:lnTo>
                  <a:cubicBezTo>
                    <a:pt x="3458" y="3084"/>
                    <a:pt x="3171" y="3371"/>
                    <a:pt x="2817" y="3371"/>
                  </a:cubicBezTo>
                  <a:lnTo>
                    <a:pt x="258" y="3371"/>
                  </a:lnTo>
                  <a:cubicBezTo>
                    <a:pt x="169" y="3371"/>
                    <a:pt x="85" y="3353"/>
                    <a:pt x="9" y="3320"/>
                  </a:cubicBezTo>
                  <a:lnTo>
                    <a:pt x="0" y="3317"/>
                  </a:lnTo>
                  <a:lnTo>
                    <a:pt x="126" y="3195"/>
                  </a:lnTo>
                  <a:lnTo>
                    <a:pt x="142" y="3201"/>
                  </a:lnTo>
                  <a:cubicBezTo>
                    <a:pt x="206" y="3225"/>
                    <a:pt x="275" y="3237"/>
                    <a:pt x="347" y="3237"/>
                  </a:cubicBezTo>
                  <a:lnTo>
                    <a:pt x="2729" y="3237"/>
                  </a:lnTo>
                  <a:cubicBezTo>
                    <a:pt x="3058" y="3237"/>
                    <a:pt x="3324" y="2971"/>
                    <a:pt x="3324" y="2642"/>
                  </a:cubicBezTo>
                  <a:lnTo>
                    <a:pt x="3324" y="260"/>
                  </a:lnTo>
                  <a:cubicBezTo>
                    <a:pt x="3324" y="219"/>
                    <a:pt x="3320" y="179"/>
                    <a:pt x="3312" y="140"/>
                  </a:cubicBezTo>
                  <a:lnTo>
                    <a:pt x="3308" y="122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0800000">
            <a:off x="10968829" y="5881172"/>
            <a:ext cx="1075313" cy="1169320"/>
            <a:chOff x="680085" y="-572770"/>
            <a:chExt cx="3195955" cy="3475355"/>
          </a:xfrm>
        </p:grpSpPr>
        <p:sp>
          <p:nvSpPr>
            <p:cNvPr id="3" name="任意多边形 39"/>
            <p:cNvSpPr/>
            <p:nvPr userDrawn="1">
              <p:custDataLst>
                <p:tags r:id="rId4"/>
              </p:custDataLst>
            </p:nvPr>
          </p:nvSpPr>
          <p:spPr>
            <a:xfrm rot="2640000">
              <a:off x="1437640" y="-572770"/>
              <a:ext cx="2438400" cy="2438400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0" h="3840">
                  <a:moveTo>
                    <a:pt x="2443" y="0"/>
                  </a:moveTo>
                  <a:lnTo>
                    <a:pt x="3200" y="0"/>
                  </a:lnTo>
                  <a:cubicBezTo>
                    <a:pt x="3553" y="0"/>
                    <a:pt x="3840" y="287"/>
                    <a:pt x="3840" y="640"/>
                  </a:cubicBezTo>
                  <a:lnTo>
                    <a:pt x="3840" y="3200"/>
                  </a:lnTo>
                  <a:cubicBezTo>
                    <a:pt x="3840" y="3553"/>
                    <a:pt x="3553" y="3840"/>
                    <a:pt x="3200" y="3840"/>
                  </a:cubicBezTo>
                  <a:lnTo>
                    <a:pt x="640" y="3840"/>
                  </a:lnTo>
                  <a:cubicBezTo>
                    <a:pt x="287" y="3840"/>
                    <a:pt x="0" y="3553"/>
                    <a:pt x="0" y="3200"/>
                  </a:cubicBezTo>
                  <a:lnTo>
                    <a:pt x="0" y="2359"/>
                  </a:lnTo>
                  <a:lnTo>
                    <a:pt x="133" y="2230"/>
                  </a:lnTo>
                  <a:lnTo>
                    <a:pt x="133" y="3111"/>
                  </a:lnTo>
                  <a:cubicBezTo>
                    <a:pt x="133" y="3440"/>
                    <a:pt x="400" y="3707"/>
                    <a:pt x="729" y="3707"/>
                  </a:cubicBezTo>
                  <a:lnTo>
                    <a:pt x="3111" y="3707"/>
                  </a:lnTo>
                  <a:cubicBezTo>
                    <a:pt x="3440" y="3707"/>
                    <a:pt x="3707" y="3440"/>
                    <a:pt x="3707" y="3111"/>
                  </a:cubicBezTo>
                  <a:lnTo>
                    <a:pt x="3707" y="729"/>
                  </a:lnTo>
                  <a:cubicBezTo>
                    <a:pt x="3707" y="400"/>
                    <a:pt x="3440" y="133"/>
                    <a:pt x="3111" y="133"/>
                  </a:cubicBezTo>
                  <a:lnTo>
                    <a:pt x="2305" y="133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 userDrawn="1">
              <p:custDataLst>
                <p:tags r:id="rId5"/>
              </p:custDataLst>
            </p:nvPr>
          </p:nvSpPr>
          <p:spPr>
            <a:xfrm rot="18780000">
              <a:off x="1643698" y="-366712"/>
              <a:ext cx="2026285" cy="202628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91" h="3191">
                  <a:moveTo>
                    <a:pt x="532" y="0"/>
                  </a:moveTo>
                  <a:lnTo>
                    <a:pt x="1500" y="0"/>
                  </a:lnTo>
                  <a:lnTo>
                    <a:pt x="3191" y="1814"/>
                  </a:lnTo>
                  <a:lnTo>
                    <a:pt x="3191" y="2659"/>
                  </a:lnTo>
                  <a:cubicBezTo>
                    <a:pt x="3191" y="2953"/>
                    <a:pt x="2953" y="3191"/>
                    <a:pt x="2659" y="3191"/>
                  </a:cubicBezTo>
                  <a:lnTo>
                    <a:pt x="532" y="3191"/>
                  </a:lnTo>
                  <a:cubicBezTo>
                    <a:pt x="238" y="3191"/>
                    <a:pt x="0" y="2953"/>
                    <a:pt x="0" y="2659"/>
                  </a:cubicBezTo>
                  <a:lnTo>
                    <a:pt x="0" y="532"/>
                  </a:lnTo>
                  <a:cubicBezTo>
                    <a:pt x="0" y="238"/>
                    <a:pt x="238" y="0"/>
                    <a:pt x="5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圆角矩形 7"/>
            <p:cNvSpPr/>
            <p:nvPr userDrawn="1">
              <p:custDataLst>
                <p:tags r:id="rId6"/>
              </p:custDataLst>
            </p:nvPr>
          </p:nvSpPr>
          <p:spPr>
            <a:xfrm rot="18780000">
              <a:off x="680085" y="1315720"/>
              <a:ext cx="873760" cy="873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7"/>
            <p:cNvSpPr/>
            <p:nvPr userDrawn="1">
              <p:custDataLst>
                <p:tags r:id="rId7"/>
              </p:custDataLst>
            </p:nvPr>
          </p:nvSpPr>
          <p:spPr>
            <a:xfrm rot="2640000">
              <a:off x="1710690" y="2219960"/>
              <a:ext cx="682625" cy="68262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53" h="7653">
                  <a:moveTo>
                    <a:pt x="1453" y="266"/>
                  </a:moveTo>
                  <a:cubicBezTo>
                    <a:pt x="797" y="266"/>
                    <a:pt x="266" y="797"/>
                    <a:pt x="266" y="1453"/>
                  </a:cubicBezTo>
                  <a:lnTo>
                    <a:pt x="266" y="6200"/>
                  </a:lnTo>
                  <a:cubicBezTo>
                    <a:pt x="266" y="6856"/>
                    <a:pt x="797" y="7387"/>
                    <a:pt x="1453" y="7387"/>
                  </a:cubicBezTo>
                  <a:lnTo>
                    <a:pt x="6200" y="7387"/>
                  </a:lnTo>
                  <a:cubicBezTo>
                    <a:pt x="6856" y="7387"/>
                    <a:pt x="7387" y="6856"/>
                    <a:pt x="7387" y="6200"/>
                  </a:cubicBezTo>
                  <a:lnTo>
                    <a:pt x="7387" y="1453"/>
                  </a:lnTo>
                  <a:cubicBezTo>
                    <a:pt x="7387" y="797"/>
                    <a:pt x="6856" y="266"/>
                    <a:pt x="6200" y="266"/>
                  </a:cubicBezTo>
                  <a:lnTo>
                    <a:pt x="1453" y="266"/>
                  </a:lnTo>
                  <a:close/>
                  <a:moveTo>
                    <a:pt x="1276" y="0"/>
                  </a:moveTo>
                  <a:lnTo>
                    <a:pt x="6377" y="0"/>
                  </a:lnTo>
                  <a:cubicBezTo>
                    <a:pt x="7082" y="0"/>
                    <a:pt x="7653" y="571"/>
                    <a:pt x="7653" y="1276"/>
                  </a:cubicBezTo>
                  <a:lnTo>
                    <a:pt x="7653" y="6377"/>
                  </a:lnTo>
                  <a:cubicBezTo>
                    <a:pt x="7653" y="7082"/>
                    <a:pt x="7082" y="7653"/>
                    <a:pt x="6377" y="7653"/>
                  </a:cubicBezTo>
                  <a:lnTo>
                    <a:pt x="1276" y="7653"/>
                  </a:lnTo>
                  <a:cubicBezTo>
                    <a:pt x="571" y="7653"/>
                    <a:pt x="0" y="7082"/>
                    <a:pt x="0" y="6377"/>
                  </a:cubicBezTo>
                  <a:lnTo>
                    <a:pt x="0" y="1276"/>
                  </a:lnTo>
                  <a:cubicBezTo>
                    <a:pt x="0" y="571"/>
                    <a:pt x="571" y="0"/>
                    <a:pt x="1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388961" y="-768181"/>
            <a:ext cx="2431720" cy="1570133"/>
            <a:chOff x="2893296" y="-1063911"/>
            <a:chExt cx="3398516" cy="2194382"/>
          </a:xfrm>
        </p:grpSpPr>
        <p:sp>
          <p:nvSpPr>
            <p:cNvPr id="15" name="任意多边形 1"/>
            <p:cNvSpPr/>
            <p:nvPr userDrawn="1">
              <p:custDataLst>
                <p:tags r:id="rId4"/>
              </p:custDataLst>
            </p:nvPr>
          </p:nvSpPr>
          <p:spPr>
            <a:xfrm rot="2640000">
              <a:off x="2893296" y="-1063911"/>
              <a:ext cx="2244249" cy="2194382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34" h="3456">
                  <a:moveTo>
                    <a:pt x="3481" y="0"/>
                  </a:moveTo>
                  <a:lnTo>
                    <a:pt x="3484" y="7"/>
                  </a:lnTo>
                  <a:cubicBezTo>
                    <a:pt x="3516" y="83"/>
                    <a:pt x="3534" y="168"/>
                    <a:pt x="3534" y="256"/>
                  </a:cubicBezTo>
                  <a:lnTo>
                    <a:pt x="3534" y="2815"/>
                  </a:lnTo>
                  <a:cubicBezTo>
                    <a:pt x="3534" y="3169"/>
                    <a:pt x="3248" y="3456"/>
                    <a:pt x="2894" y="3456"/>
                  </a:cubicBezTo>
                  <a:lnTo>
                    <a:pt x="335" y="3456"/>
                  </a:lnTo>
                  <a:cubicBezTo>
                    <a:pt x="213" y="3456"/>
                    <a:pt x="99" y="3422"/>
                    <a:pt x="2" y="3363"/>
                  </a:cubicBezTo>
                  <a:lnTo>
                    <a:pt x="0" y="3361"/>
                  </a:lnTo>
                  <a:lnTo>
                    <a:pt x="124" y="3242"/>
                  </a:lnTo>
                  <a:lnTo>
                    <a:pt x="139" y="3250"/>
                  </a:lnTo>
                  <a:cubicBezTo>
                    <a:pt x="224" y="3296"/>
                    <a:pt x="320" y="3322"/>
                    <a:pt x="423" y="3322"/>
                  </a:cubicBezTo>
                  <a:lnTo>
                    <a:pt x="2805" y="3322"/>
                  </a:lnTo>
                  <a:cubicBezTo>
                    <a:pt x="3134" y="3322"/>
                    <a:pt x="3401" y="3056"/>
                    <a:pt x="3401" y="2727"/>
                  </a:cubicBezTo>
                  <a:lnTo>
                    <a:pt x="3401" y="345"/>
                  </a:lnTo>
                  <a:cubicBezTo>
                    <a:pt x="3401" y="273"/>
                    <a:pt x="3388" y="204"/>
                    <a:pt x="3365" y="140"/>
                  </a:cubicBezTo>
                  <a:lnTo>
                    <a:pt x="3357" y="120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2"/>
            <p:cNvSpPr/>
            <p:nvPr userDrawn="1">
              <p:custDataLst>
                <p:tags r:id="rId5"/>
              </p:custDataLst>
            </p:nvPr>
          </p:nvSpPr>
          <p:spPr>
            <a:xfrm rot="2640000">
              <a:off x="4096199" y="-1052709"/>
              <a:ext cx="2195613" cy="2140432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58" h="3371">
                  <a:moveTo>
                    <a:pt x="3434" y="0"/>
                  </a:moveTo>
                  <a:lnTo>
                    <a:pt x="3438" y="11"/>
                  </a:lnTo>
                  <a:cubicBezTo>
                    <a:pt x="3451" y="62"/>
                    <a:pt x="3458" y="116"/>
                    <a:pt x="3458" y="171"/>
                  </a:cubicBezTo>
                  <a:lnTo>
                    <a:pt x="3458" y="2731"/>
                  </a:lnTo>
                  <a:cubicBezTo>
                    <a:pt x="3458" y="3084"/>
                    <a:pt x="3171" y="3371"/>
                    <a:pt x="2817" y="3371"/>
                  </a:cubicBezTo>
                  <a:lnTo>
                    <a:pt x="258" y="3371"/>
                  </a:lnTo>
                  <a:cubicBezTo>
                    <a:pt x="169" y="3371"/>
                    <a:pt x="85" y="3353"/>
                    <a:pt x="9" y="3320"/>
                  </a:cubicBezTo>
                  <a:lnTo>
                    <a:pt x="0" y="3317"/>
                  </a:lnTo>
                  <a:lnTo>
                    <a:pt x="126" y="3195"/>
                  </a:lnTo>
                  <a:lnTo>
                    <a:pt x="142" y="3201"/>
                  </a:lnTo>
                  <a:cubicBezTo>
                    <a:pt x="206" y="3225"/>
                    <a:pt x="275" y="3237"/>
                    <a:pt x="347" y="3237"/>
                  </a:cubicBezTo>
                  <a:lnTo>
                    <a:pt x="2729" y="3237"/>
                  </a:lnTo>
                  <a:cubicBezTo>
                    <a:pt x="3058" y="3237"/>
                    <a:pt x="3324" y="2971"/>
                    <a:pt x="3324" y="2642"/>
                  </a:cubicBezTo>
                  <a:lnTo>
                    <a:pt x="3324" y="260"/>
                  </a:lnTo>
                  <a:cubicBezTo>
                    <a:pt x="3324" y="219"/>
                    <a:pt x="3320" y="179"/>
                    <a:pt x="3312" y="140"/>
                  </a:cubicBezTo>
                  <a:lnTo>
                    <a:pt x="3308" y="122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>
            <p:custDataLst>
              <p:tags r:id="rId6"/>
            </p:custDataLst>
          </p:nvPr>
        </p:nvGrpSpPr>
        <p:grpSpPr>
          <a:xfrm rot="10800000">
            <a:off x="10092159" y="5077463"/>
            <a:ext cx="1963015" cy="2134628"/>
            <a:chOff x="680085" y="-572770"/>
            <a:chExt cx="3195955" cy="3475355"/>
          </a:xfrm>
        </p:grpSpPr>
        <p:sp>
          <p:nvSpPr>
            <p:cNvPr id="18" name="任意多边形 39"/>
            <p:cNvSpPr/>
            <p:nvPr userDrawn="1">
              <p:custDataLst>
                <p:tags r:id="rId7"/>
              </p:custDataLst>
            </p:nvPr>
          </p:nvSpPr>
          <p:spPr>
            <a:xfrm rot="2640000">
              <a:off x="1437640" y="-572770"/>
              <a:ext cx="2438400" cy="2438400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0" h="3840">
                  <a:moveTo>
                    <a:pt x="2443" y="0"/>
                  </a:moveTo>
                  <a:lnTo>
                    <a:pt x="3200" y="0"/>
                  </a:lnTo>
                  <a:cubicBezTo>
                    <a:pt x="3553" y="0"/>
                    <a:pt x="3840" y="287"/>
                    <a:pt x="3840" y="640"/>
                  </a:cubicBezTo>
                  <a:lnTo>
                    <a:pt x="3840" y="3200"/>
                  </a:lnTo>
                  <a:cubicBezTo>
                    <a:pt x="3840" y="3553"/>
                    <a:pt x="3553" y="3840"/>
                    <a:pt x="3200" y="3840"/>
                  </a:cubicBezTo>
                  <a:lnTo>
                    <a:pt x="640" y="3840"/>
                  </a:lnTo>
                  <a:cubicBezTo>
                    <a:pt x="287" y="3840"/>
                    <a:pt x="0" y="3553"/>
                    <a:pt x="0" y="3200"/>
                  </a:cubicBezTo>
                  <a:lnTo>
                    <a:pt x="0" y="2359"/>
                  </a:lnTo>
                  <a:lnTo>
                    <a:pt x="133" y="2230"/>
                  </a:lnTo>
                  <a:lnTo>
                    <a:pt x="133" y="3111"/>
                  </a:lnTo>
                  <a:cubicBezTo>
                    <a:pt x="133" y="3440"/>
                    <a:pt x="400" y="3707"/>
                    <a:pt x="729" y="3707"/>
                  </a:cubicBezTo>
                  <a:lnTo>
                    <a:pt x="3111" y="3707"/>
                  </a:lnTo>
                  <a:cubicBezTo>
                    <a:pt x="3440" y="3707"/>
                    <a:pt x="3707" y="3440"/>
                    <a:pt x="3707" y="3111"/>
                  </a:cubicBezTo>
                  <a:lnTo>
                    <a:pt x="3707" y="729"/>
                  </a:lnTo>
                  <a:cubicBezTo>
                    <a:pt x="3707" y="400"/>
                    <a:pt x="3440" y="133"/>
                    <a:pt x="3111" y="133"/>
                  </a:cubicBezTo>
                  <a:lnTo>
                    <a:pt x="2305" y="133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"/>
            <p:cNvSpPr/>
            <p:nvPr userDrawn="1">
              <p:custDataLst>
                <p:tags r:id="rId8"/>
              </p:custDataLst>
            </p:nvPr>
          </p:nvSpPr>
          <p:spPr>
            <a:xfrm rot="18780000">
              <a:off x="1643698" y="-366712"/>
              <a:ext cx="2026285" cy="202628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91" h="3191">
                  <a:moveTo>
                    <a:pt x="532" y="0"/>
                  </a:moveTo>
                  <a:lnTo>
                    <a:pt x="1500" y="0"/>
                  </a:lnTo>
                  <a:lnTo>
                    <a:pt x="3191" y="1814"/>
                  </a:lnTo>
                  <a:lnTo>
                    <a:pt x="3191" y="2659"/>
                  </a:lnTo>
                  <a:cubicBezTo>
                    <a:pt x="3191" y="2953"/>
                    <a:pt x="2953" y="3191"/>
                    <a:pt x="2659" y="3191"/>
                  </a:cubicBezTo>
                  <a:lnTo>
                    <a:pt x="532" y="3191"/>
                  </a:lnTo>
                  <a:cubicBezTo>
                    <a:pt x="238" y="3191"/>
                    <a:pt x="0" y="2953"/>
                    <a:pt x="0" y="2659"/>
                  </a:cubicBezTo>
                  <a:lnTo>
                    <a:pt x="0" y="532"/>
                  </a:lnTo>
                  <a:cubicBezTo>
                    <a:pt x="0" y="238"/>
                    <a:pt x="238" y="0"/>
                    <a:pt x="5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7"/>
            <p:cNvSpPr/>
            <p:nvPr userDrawn="1">
              <p:custDataLst>
                <p:tags r:id="rId9"/>
              </p:custDataLst>
            </p:nvPr>
          </p:nvSpPr>
          <p:spPr>
            <a:xfrm rot="18780000">
              <a:off x="680085" y="1315720"/>
              <a:ext cx="873760" cy="873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17"/>
            <p:cNvSpPr/>
            <p:nvPr userDrawn="1">
              <p:custDataLst>
                <p:tags r:id="rId10"/>
              </p:custDataLst>
            </p:nvPr>
          </p:nvSpPr>
          <p:spPr>
            <a:xfrm rot="2640000">
              <a:off x="1710690" y="2219960"/>
              <a:ext cx="682625" cy="68262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53" h="7653">
                  <a:moveTo>
                    <a:pt x="1453" y="266"/>
                  </a:moveTo>
                  <a:cubicBezTo>
                    <a:pt x="797" y="266"/>
                    <a:pt x="266" y="797"/>
                    <a:pt x="266" y="1453"/>
                  </a:cubicBezTo>
                  <a:lnTo>
                    <a:pt x="266" y="6200"/>
                  </a:lnTo>
                  <a:cubicBezTo>
                    <a:pt x="266" y="6856"/>
                    <a:pt x="797" y="7387"/>
                    <a:pt x="1453" y="7387"/>
                  </a:cubicBezTo>
                  <a:lnTo>
                    <a:pt x="6200" y="7387"/>
                  </a:lnTo>
                  <a:cubicBezTo>
                    <a:pt x="6856" y="7387"/>
                    <a:pt x="7387" y="6856"/>
                    <a:pt x="7387" y="6200"/>
                  </a:cubicBezTo>
                  <a:lnTo>
                    <a:pt x="7387" y="1453"/>
                  </a:lnTo>
                  <a:cubicBezTo>
                    <a:pt x="7387" y="797"/>
                    <a:pt x="6856" y="266"/>
                    <a:pt x="6200" y="266"/>
                  </a:cubicBezTo>
                  <a:lnTo>
                    <a:pt x="1453" y="266"/>
                  </a:lnTo>
                  <a:close/>
                  <a:moveTo>
                    <a:pt x="1276" y="0"/>
                  </a:moveTo>
                  <a:lnTo>
                    <a:pt x="6377" y="0"/>
                  </a:lnTo>
                  <a:cubicBezTo>
                    <a:pt x="7082" y="0"/>
                    <a:pt x="7653" y="571"/>
                    <a:pt x="7653" y="1276"/>
                  </a:cubicBezTo>
                  <a:lnTo>
                    <a:pt x="7653" y="6377"/>
                  </a:lnTo>
                  <a:cubicBezTo>
                    <a:pt x="7653" y="7082"/>
                    <a:pt x="7082" y="7653"/>
                    <a:pt x="6377" y="7653"/>
                  </a:cubicBezTo>
                  <a:lnTo>
                    <a:pt x="1276" y="7653"/>
                  </a:lnTo>
                  <a:cubicBezTo>
                    <a:pt x="571" y="7653"/>
                    <a:pt x="0" y="7082"/>
                    <a:pt x="0" y="6377"/>
                  </a:cubicBezTo>
                  <a:lnTo>
                    <a:pt x="0" y="1276"/>
                  </a:lnTo>
                  <a:cubicBezTo>
                    <a:pt x="0" y="571"/>
                    <a:pt x="571" y="0"/>
                    <a:pt x="1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9"/>
          <p:cNvSpPr/>
          <p:nvPr userDrawn="1">
            <p:custDataLst>
              <p:tags r:id="rId2"/>
            </p:custDataLst>
          </p:nvPr>
        </p:nvSpPr>
        <p:spPr>
          <a:xfrm rot="2640000">
            <a:off x="1437640" y="-572770"/>
            <a:ext cx="2438400" cy="243840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40" h="3840">
                <a:moveTo>
                  <a:pt x="2443" y="0"/>
                </a:moveTo>
                <a:lnTo>
                  <a:pt x="3200" y="0"/>
                </a:lnTo>
                <a:cubicBezTo>
                  <a:pt x="3553" y="0"/>
                  <a:pt x="3840" y="287"/>
                  <a:pt x="3840" y="640"/>
                </a:cubicBezTo>
                <a:lnTo>
                  <a:pt x="3840" y="3200"/>
                </a:lnTo>
                <a:cubicBezTo>
                  <a:pt x="3840" y="3553"/>
                  <a:pt x="3553" y="3840"/>
                  <a:pt x="3200" y="3840"/>
                </a:cubicBezTo>
                <a:lnTo>
                  <a:pt x="640" y="3840"/>
                </a:lnTo>
                <a:cubicBezTo>
                  <a:pt x="287" y="3840"/>
                  <a:pt x="0" y="3553"/>
                  <a:pt x="0" y="3200"/>
                </a:cubicBezTo>
                <a:lnTo>
                  <a:pt x="0" y="2359"/>
                </a:lnTo>
                <a:lnTo>
                  <a:pt x="133" y="2230"/>
                </a:lnTo>
                <a:lnTo>
                  <a:pt x="133" y="3111"/>
                </a:lnTo>
                <a:cubicBezTo>
                  <a:pt x="133" y="3440"/>
                  <a:pt x="400" y="3707"/>
                  <a:pt x="729" y="3707"/>
                </a:cubicBezTo>
                <a:lnTo>
                  <a:pt x="3111" y="3707"/>
                </a:lnTo>
                <a:cubicBezTo>
                  <a:pt x="3440" y="3707"/>
                  <a:pt x="3707" y="3440"/>
                  <a:pt x="3707" y="3111"/>
                </a:cubicBezTo>
                <a:lnTo>
                  <a:pt x="3707" y="729"/>
                </a:lnTo>
                <a:cubicBezTo>
                  <a:pt x="3707" y="400"/>
                  <a:pt x="3440" y="133"/>
                  <a:pt x="3111" y="133"/>
                </a:cubicBezTo>
                <a:lnTo>
                  <a:pt x="2305" y="133"/>
                </a:lnTo>
                <a:lnTo>
                  <a:pt x="244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3"/>
          <p:cNvSpPr/>
          <p:nvPr userDrawn="1">
            <p:custDataLst>
              <p:tags r:id="rId3"/>
            </p:custDataLst>
          </p:nvPr>
        </p:nvSpPr>
        <p:spPr>
          <a:xfrm rot="18780000">
            <a:off x="1643698" y="-366712"/>
            <a:ext cx="2026285" cy="20262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1" h="3191">
                <a:moveTo>
                  <a:pt x="532" y="0"/>
                </a:moveTo>
                <a:lnTo>
                  <a:pt x="1500" y="0"/>
                </a:lnTo>
                <a:lnTo>
                  <a:pt x="3191" y="1814"/>
                </a:lnTo>
                <a:lnTo>
                  <a:pt x="3191" y="2659"/>
                </a:lnTo>
                <a:cubicBezTo>
                  <a:pt x="3191" y="2953"/>
                  <a:pt x="2953" y="3191"/>
                  <a:pt x="2659" y="3191"/>
                </a:cubicBezTo>
                <a:lnTo>
                  <a:pt x="532" y="3191"/>
                </a:lnTo>
                <a:cubicBezTo>
                  <a:pt x="238" y="3191"/>
                  <a:pt x="0" y="2953"/>
                  <a:pt x="0" y="2659"/>
                </a:cubicBez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圆角矩形 7"/>
          <p:cNvSpPr/>
          <p:nvPr userDrawn="1">
            <p:custDataLst>
              <p:tags r:id="rId4"/>
            </p:custDataLst>
          </p:nvPr>
        </p:nvSpPr>
        <p:spPr>
          <a:xfrm rot="18780000">
            <a:off x="680085" y="1315720"/>
            <a:ext cx="873760" cy="8737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 userDrawn="1">
            <p:custDataLst>
              <p:tags r:id="rId5"/>
            </p:custDataLst>
          </p:nvPr>
        </p:nvSpPr>
        <p:spPr>
          <a:xfrm rot="18780000">
            <a:off x="9315768" y="3769043"/>
            <a:ext cx="2026285" cy="20262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6"/>
            </p:custDataLst>
          </p:nvPr>
        </p:nvSpPr>
        <p:spPr>
          <a:xfrm rot="2640000">
            <a:off x="10454640" y="2797810"/>
            <a:ext cx="682625" cy="6826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7"/>
            </p:custDataLst>
          </p:nvPr>
        </p:nvSpPr>
        <p:spPr>
          <a:xfrm rot="2640000">
            <a:off x="8791575" y="3927475"/>
            <a:ext cx="1910080" cy="191008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7"/>
          <p:cNvSpPr/>
          <p:nvPr userDrawn="1">
            <p:custDataLst>
              <p:tags r:id="rId8"/>
            </p:custDataLst>
          </p:nvPr>
        </p:nvSpPr>
        <p:spPr>
          <a:xfrm rot="2640000">
            <a:off x="1710690" y="2219960"/>
            <a:ext cx="682625" cy="6826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" name="图片 13" descr="tubiao2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screen"/>
          <a:srcRect l="-2067" r="-9293" b="-19002"/>
          <a:stretch>
            <a:fillRect/>
          </a:stretch>
        </p:blipFill>
        <p:spPr>
          <a:xfrm>
            <a:off x="308610" y="4842510"/>
            <a:ext cx="3728720" cy="3984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72" h="6275">
                <a:moveTo>
                  <a:pt x="109" y="0"/>
                </a:moveTo>
                <a:lnTo>
                  <a:pt x="5382" y="0"/>
                </a:lnTo>
                <a:lnTo>
                  <a:pt x="5382" y="3174"/>
                </a:lnTo>
                <a:lnTo>
                  <a:pt x="109" y="3174"/>
                </a:lnTo>
                <a:lnTo>
                  <a:pt x="109" y="0"/>
                </a:lnTo>
                <a:close/>
                <a:moveTo>
                  <a:pt x="0" y="3174"/>
                </a:moveTo>
                <a:lnTo>
                  <a:pt x="109" y="3174"/>
                </a:lnTo>
                <a:lnTo>
                  <a:pt x="109" y="5273"/>
                </a:lnTo>
                <a:lnTo>
                  <a:pt x="5382" y="5273"/>
                </a:lnTo>
                <a:lnTo>
                  <a:pt x="5382" y="3174"/>
                </a:lnTo>
                <a:lnTo>
                  <a:pt x="5872" y="3174"/>
                </a:lnTo>
                <a:lnTo>
                  <a:pt x="5872" y="6275"/>
                </a:lnTo>
                <a:lnTo>
                  <a:pt x="0" y="6275"/>
                </a:lnTo>
                <a:lnTo>
                  <a:pt x="0" y="3174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220405" y="2976497"/>
            <a:ext cx="5731508" cy="731324"/>
          </a:xfrm>
          <a:prstGeom prst="rect">
            <a:avLst/>
          </a:prstGeom>
        </p:spPr>
        <p:txBody>
          <a:bodyPr lIns="90000" tIns="46800" rIns="9000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accent2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216788" y="3762754"/>
            <a:ext cx="5731508" cy="1452390"/>
          </a:xfrm>
          <a:prstGeom prst="rect">
            <a:avLst/>
          </a:prstGeom>
        </p:spPr>
        <p:txBody>
          <a:bodyPr lIns="90000" tIns="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2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  <a:prstGeom prst="rect">
            <a:avLst/>
          </a:prstGeo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  <a:prstGeom prst="rect">
            <a:avLst/>
          </a:prstGeo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  <a:prstGeom prst="rect">
            <a:avLst/>
          </a:prstGeo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172.xml"/><Relationship Id="rId21" Type="http://schemas.openxmlformats.org/officeDocument/2006/relationships/tags" Target="../tags/tag171.xml"/><Relationship Id="rId20" Type="http://schemas.openxmlformats.org/officeDocument/2006/relationships/tags" Target="../tags/tag17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6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0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2024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3040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32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304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151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1961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25042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、3、4、7、9、12、13、14、15、17"/>
  <p:tag name="KSO_WM_TEMPLATE_SUBCATEGORY" val="0"/>
  <p:tag name="KSO_WM_TAG_VERSION" val="1.0"/>
  <p:tag name="KSO_WM_BEAUTIFY_FLAG" val="#wm#"/>
  <p:tag name="KSO_WM_TEMPLATE_CATEGORY" val="custom"/>
  <p:tag name="KSO_WM_TEMPLATE_INDEX" val="20202311"/>
  <p:tag name="KSO_WM_TEMPLATE_MASTER_TYPE" val="1"/>
  <p:tag name="KSO_WM_TEMPLATE_COLOR_TYPE" val="0"/>
</p:tagLst>
</file>

<file path=ppt/tags/tag173.xml><?xml version="1.0" encoding="utf-8"?>
<p:tagLst xmlns:p="http://schemas.openxmlformats.org/presentationml/2006/main">
  <p:tag name="COMMONDATA" val="eyJoZGlkIjoiNGFlNDEzNTU2ZDY1N2IwMTBiZWQ5MmI3ZjQ3ZDUzYmEifQ=="/>
  <p:tag name="commondata" val="eyJoZGlkIjoiZDVhZjdhMDkxMGVlYmU0ZjIzYjcxNmI2NTdiOTNlYjY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2_Office 主题​​">
  <a:themeElements>
    <a:clrScheme name="">
      <a:dk1>
        <a:sysClr val="windowText" lastClr="000000"/>
      </a:dk1>
      <a:lt1>
        <a:sysClr val="window" lastClr="FFFFFF"/>
      </a:lt1>
      <a:dk2>
        <a:srgbClr val="D6DCE4"/>
      </a:dk2>
      <a:lt2>
        <a:srgbClr val="FFFFFF"/>
      </a:lt2>
      <a:accent1>
        <a:srgbClr val="5B9BD5"/>
      </a:accent1>
      <a:accent2>
        <a:srgbClr val="4472C4"/>
      </a:accent2>
      <a:accent3>
        <a:srgbClr val="00B0F0"/>
      </a:accent3>
      <a:accent4>
        <a:srgbClr val="5B9BD5"/>
      </a:accent4>
      <a:accent5>
        <a:srgbClr val="F4B183"/>
      </a:accent5>
      <a:accent6>
        <a:srgbClr val="70AD47"/>
      </a:accent6>
      <a:hlink>
        <a:srgbClr val="ED7D3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等线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舒红</dc:creator>
  <cp:lastModifiedBy>Lenovo</cp:lastModifiedBy>
  <cp:revision>367</cp:revision>
  <cp:lastPrinted>2024-04-24T13:04:00Z</cp:lastPrinted>
  <dcterms:created xsi:type="dcterms:W3CDTF">2024-04-24T13:04:00Z</dcterms:created>
  <dcterms:modified xsi:type="dcterms:W3CDTF">2024-06-04T07:59:11Z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A9A8B2AB39DE4EC3BADF253D2810FAB0_12</vt:lpwstr>
  </property>
  <property fmtid="{D5CDD505-2E9C-101B-9397-08002B2CF9AE}" pid="3" name="KSOProductBuildVer">
    <vt:lpwstr>2052-12.1.0.16929</vt:lpwstr>
  </property>
</Properties>
</file>