
<file path=[Content_Types].xml><?xml version="1.0" encoding="utf-8"?>
<Types xmlns="http://schemas.openxmlformats.org/package/2006/content-types">
  <Default Extension="jpeg" ContentType="image/jpeg"/>
  <Default Extension="JPG" ContentType="image/.jpg"/>
  <Default Extension="vml" ContentType="application/vnd.openxmlformats-officedocument.vmlDrawing"/>
  <Default Extension="xlsx" ContentType="application/vnd.openxmlformats-officedocument.spreadsheetml.sheet"/>
  <Default Extension="bin" ContentType="application/vnd.openxmlformats-officedocument.oleObject"/>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harts/chart1.xml" ContentType="application/vnd.openxmlformats-officedocument.drawingml.chart+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 id="2147483672" r:id="rId4"/>
    <p:sldMasterId id="2147483684" r:id="rId5"/>
    <p:sldMasterId id="2147483696" r:id="rId6"/>
  </p:sldMasterIdLst>
  <p:sldIdLst>
    <p:sldId id="256" r:id="rId7"/>
    <p:sldId id="324" r:id="rId8"/>
    <p:sldId id="336" r:id="rId9"/>
    <p:sldId id="323" r:id="rId10"/>
    <p:sldId id="316" r:id="rId11"/>
    <p:sldId id="354" r:id="rId12"/>
    <p:sldId id="337" r:id="rId13"/>
    <p:sldId id="328" r:id="rId14"/>
    <p:sldId id="327" r:id="rId15"/>
    <p:sldId id="355" r:id="rId16"/>
    <p:sldId id="356" r:id="rId17"/>
    <p:sldId id="340" r:id="rId18"/>
    <p:sldId id="344" r:id="rId19"/>
    <p:sldId id="357" r:id="rId20"/>
    <p:sldId id="346" r:id="rId21"/>
    <p:sldId id="332" r:id="rId22"/>
    <p:sldId id="322" r:id="rId23"/>
  </p:sldIdLst>
  <p:sldSz cx="12192000" cy="6858000"/>
  <p:notesSz cx="6858000" cy="9144000"/>
  <p:custDataLst>
    <p:tags r:id="rId27"/>
  </p:custDataLst>
  <p:defaultTex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5886"/>
    <a:srgbClr val="005898"/>
    <a:srgbClr val="003760"/>
    <a:srgbClr val="BFEA1F"/>
    <a:srgbClr val="FEC925"/>
    <a:srgbClr val="0582B2"/>
    <a:srgbClr val="DCDCDC"/>
    <a:srgbClr val="0789B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330" autoAdjust="0"/>
    <p:restoredTop sz="99880" autoAdjust="0"/>
  </p:normalViewPr>
  <p:slideViewPr>
    <p:cSldViewPr snapToGrid="0">
      <p:cViewPr>
        <p:scale>
          <a:sx n="70" d="100"/>
          <a:sy n="70" d="100"/>
        </p:scale>
        <p:origin x="-756" y="-984"/>
      </p:cViewPr>
      <p:guideLst>
        <p:guide orient="horz" pos="2160"/>
        <p:guide pos="3840"/>
      </p:guideLst>
    </p:cSldViewPr>
  </p:slid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3.xml"/><Relationship Id="rId8" Type="http://schemas.openxmlformats.org/officeDocument/2006/relationships/slide" Target="slides/slide2.xml"/><Relationship Id="rId7" Type="http://schemas.openxmlformats.org/officeDocument/2006/relationships/slide" Target="slides/slide1.xml"/><Relationship Id="rId6" Type="http://schemas.openxmlformats.org/officeDocument/2006/relationships/slideMaster" Target="slideMasters/slideMaster5.xml"/><Relationship Id="rId5" Type="http://schemas.openxmlformats.org/officeDocument/2006/relationships/slideMaster" Target="slideMasters/slideMaster4.xml"/><Relationship Id="rId4" Type="http://schemas.openxmlformats.org/officeDocument/2006/relationships/slideMaster" Target="slideMasters/slideMaster3.xml"/><Relationship Id="rId3" Type="http://schemas.openxmlformats.org/officeDocument/2006/relationships/slideMaster" Target="slideMasters/slideMaster2.xml"/><Relationship Id="rId27" Type="http://schemas.openxmlformats.org/officeDocument/2006/relationships/tags" Target="tags/tag1.xml"/><Relationship Id="rId26" Type="http://schemas.openxmlformats.org/officeDocument/2006/relationships/tableStyles" Target="tableStyles.xml"/><Relationship Id="rId25" Type="http://schemas.openxmlformats.org/officeDocument/2006/relationships/viewProps" Target="viewProps.xml"/><Relationship Id="rId24" Type="http://schemas.openxmlformats.org/officeDocument/2006/relationships/presProps" Target="presProps.xml"/><Relationship Id="rId23" Type="http://schemas.openxmlformats.org/officeDocument/2006/relationships/slide" Target="slides/slide17.xml"/><Relationship Id="rId22" Type="http://schemas.openxmlformats.org/officeDocument/2006/relationships/slide" Target="slides/slide16.xml"/><Relationship Id="rId21" Type="http://schemas.openxmlformats.org/officeDocument/2006/relationships/slide" Target="slides/slide15.xml"/><Relationship Id="rId20" Type="http://schemas.openxmlformats.org/officeDocument/2006/relationships/slide" Target="slides/slide14.xml"/><Relationship Id="rId2" Type="http://schemas.openxmlformats.org/officeDocument/2006/relationships/theme" Target="theme/theme1.xml"/><Relationship Id="rId19" Type="http://schemas.openxmlformats.org/officeDocument/2006/relationships/slide" Target="slides/slide13.xml"/><Relationship Id="rId18" Type="http://schemas.openxmlformats.org/officeDocument/2006/relationships/slide" Target="slides/slide12.xml"/><Relationship Id="rId17" Type="http://schemas.openxmlformats.org/officeDocument/2006/relationships/slide" Target="slides/slide11.xml"/><Relationship Id="rId16" Type="http://schemas.openxmlformats.org/officeDocument/2006/relationships/slide" Target="slides/slide10.xml"/><Relationship Id="rId15" Type="http://schemas.openxmlformats.org/officeDocument/2006/relationships/slide" Target="slides/slide9.xml"/><Relationship Id="rId14" Type="http://schemas.openxmlformats.org/officeDocument/2006/relationships/slide" Target="slides/slide8.xml"/><Relationship Id="rId13" Type="http://schemas.openxmlformats.org/officeDocument/2006/relationships/slide" Target="slides/slide7.xml"/><Relationship Id="rId12" Type="http://schemas.openxmlformats.org/officeDocument/2006/relationships/slide" Target="slides/slide6.xml"/><Relationship Id="rId11" Type="http://schemas.openxmlformats.org/officeDocument/2006/relationships/slide" Target="slides/slide5.xml"/><Relationship Id="rId10" Type="http://schemas.openxmlformats.org/officeDocument/2006/relationships/slide" Target="slides/slide4.xml"/><Relationship Id="rId1" Type="http://schemas.openxmlformats.org/officeDocument/2006/relationships/slideMaster" Target="slideMasters/slideMaster1.xml"/></Relationships>
</file>

<file path=ppt/charts/_rels/chart1.xml.rels><?xml version="1.0" encoding="UTF-8" standalone="yes"?>
<Relationships xmlns="http://schemas.openxmlformats.org/package/2006/relationships"><Relationship Id="rId1" Type="http://schemas.openxmlformats.org/officeDocument/2006/relationships/package" Target="../embeddings/Workbook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txPr>
        <a:bodyPr rot="0" spcFirstLastPara="0" vertOverflow="ellipsis" vert="horz" wrap="square" anchor="ctr" anchorCtr="1"/>
        <a:lstStyle/>
        <a:p>
          <a:pPr>
            <a:defRPr lang="zh-CN" sz="2160" b="1" i="0" u="none" strike="noStrike" kern="1200" baseline="0">
              <a:solidFill>
                <a:schemeClr val="tx1"/>
              </a:solidFill>
              <a:latin typeface="+mn-lt"/>
              <a:ea typeface="+mn-ea"/>
              <a:cs typeface="+mn-cs"/>
            </a:defRPr>
          </a:pPr>
        </a:p>
      </c:txPr>
    </c:title>
    <c:autoTitleDeleted val="0"/>
    <c:plotArea>
      <c:layout/>
      <c:pieChart>
        <c:varyColors val="1"/>
        <c:ser>
          <c:idx val="0"/>
          <c:order val="0"/>
          <c:tx>
            <c:strRef>
              <c:f>Sheet1!$B$1</c:f>
              <c:strCache>
                <c:ptCount val="1"/>
                <c:pt idx="0">
                  <c:v>人体碘的来源</c:v>
                </c:pt>
              </c:strCache>
            </c:strRef>
          </c:tx>
          <c:explosion val="0"/>
          <c:dPt>
            <c:idx val="0"/>
            <c:bubble3D val="0"/>
          </c:dPt>
          <c:dPt>
            <c:idx val="1"/>
            <c:bubble3D val="0"/>
          </c:dPt>
          <c:dPt>
            <c:idx val="2"/>
            <c:bubble3D val="0"/>
          </c:dPt>
          <c:dLbls>
            <c:delete val="1"/>
          </c:dLbls>
          <c:cat>
            <c:strRef>
              <c:f>Sheet1!$A$2:$A$4</c:f>
              <c:strCache>
                <c:ptCount val="3"/>
                <c:pt idx="0">
                  <c:v>食物</c:v>
                </c:pt>
                <c:pt idx="1">
                  <c:v>饮水</c:v>
                </c:pt>
                <c:pt idx="2">
                  <c:v>空气</c:v>
                </c:pt>
              </c:strCache>
            </c:strRef>
          </c:cat>
          <c:val>
            <c:numRef>
              <c:f>Sheet1!$B$2:$B$4</c:f>
              <c:numCache>
                <c:formatCode>0%</c:formatCode>
                <c:ptCount val="3"/>
                <c:pt idx="0">
                  <c:v>0.8</c:v>
                </c:pt>
                <c:pt idx="1">
                  <c:v>0.15</c:v>
                </c:pt>
                <c:pt idx="2">
                  <c:v>0.05</c:v>
                </c:pt>
              </c:numCache>
            </c:numRef>
          </c:val>
        </c:ser>
        <c:dLbls>
          <c:showLegendKey val="0"/>
          <c:showVal val="0"/>
          <c:showCatName val="0"/>
          <c:showSerName val="0"/>
          <c:showPercent val="0"/>
          <c:showBubbleSize val="0"/>
          <c:showLeaderLines val="1"/>
        </c:dLbls>
        <c:firstSliceAng val="0"/>
      </c:pieChart>
    </c:plotArea>
    <c:legend>
      <c:legendPos val="r"/>
      <c:layout/>
      <c:overlay val="0"/>
      <c:txPr>
        <a:bodyPr rot="0" spcFirstLastPara="0" vertOverflow="ellipsis" vert="horz" wrap="square" anchor="ctr" anchorCtr="1"/>
        <a:lstStyle/>
        <a:p>
          <a:pPr>
            <a:defRPr lang="zh-CN" sz="1800" b="0" i="0" u="none" strike="noStrike" kern="1200" baseline="0">
              <a:solidFill>
                <a:schemeClr val="tx1"/>
              </a:solidFill>
              <a:latin typeface="+mn-lt"/>
              <a:ea typeface="+mn-ea"/>
              <a:cs typeface="+mn-cs"/>
            </a:defRPr>
          </a:pPr>
        </a:p>
      </c:txPr>
    </c:legend>
    <c:plotVisOnly val="1"/>
    <c:dispBlanksAs val="gap"/>
    <c:showDLblsOverMax val="0"/>
  </c:chart>
  <c:txPr>
    <a:bodyPr/>
    <a:lstStyle/>
    <a:p>
      <a:pPr>
        <a:defRPr lang="zh-CN" sz="1800"/>
      </a:pPr>
    </a:p>
  </c:txPr>
  <c:externalData r:id="rId1">
    <c:autoUpdate val="0"/>
  </c:externalData>
</c:chartSpace>
</file>

<file path=ppt/drawings/_rels/vmlDrawing1.v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image" Target="../media/image6.png"/></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lvl1pPr>
              <a:defRPr/>
            </a:lvl1pPr>
          </a:lstStyle>
          <a:p>
            <a:pPr>
              <a:defRPr/>
            </a:pPr>
            <a:fld id="{D4A90E7F-A066-4BB0-891A-FE2217F9868F}" type="datetimeFigureOut">
              <a:rPr lang="zh-CN" altLang="en-US"/>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DA6906B3-0B92-492F-A052-8DD65F9F55FD}" type="slidenum">
              <a:rPr lang="zh-CN" altLang="en-US"/>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a:lvl1pPr>
          </a:lstStyle>
          <a:p>
            <a:pPr>
              <a:defRPr/>
            </a:pPr>
            <a:fld id="{B6897006-2E65-4A05-B878-7397ED8A549A}" type="datetimeFigureOut">
              <a:rPr lang="zh-CN" altLang="en-US"/>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AE806742-F4B2-4D1F-903B-5382E1425F68}" type="slidenum">
              <a:rPr lang="zh-CN" altLang="en-US"/>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a:lvl1pPr>
          </a:lstStyle>
          <a:p>
            <a:pPr>
              <a:defRPr/>
            </a:pPr>
            <a:fld id="{DF70FDD2-9F19-460F-AF33-B332BFBC86E9}" type="datetimeFigureOut">
              <a:rPr lang="zh-CN" altLang="en-US"/>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B7B6C4BE-F9E9-44FE-9CE6-F157BBA77294}" type="slidenum">
              <a:rPr lang="zh-CN" altLang="en-US"/>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lvl1pPr>
              <a:defRPr/>
            </a:lvl1pPr>
          </a:lstStyle>
          <a:p>
            <a:pPr>
              <a:defRPr/>
            </a:pPr>
            <a:fld id="{D4A90E7F-A066-4BB0-891A-FE2217F9868F}" type="datetimeFigureOut">
              <a:rPr lang="zh-CN" altLang="en-US">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lvl1pPr>
              <a:defRPr/>
            </a:lvl1pPr>
          </a:lstStyle>
          <a:p>
            <a:pPr>
              <a:defRPr/>
            </a:pPr>
            <a:fld id="{DA6906B3-0B92-492F-A052-8DD65F9F55FD}" type="slidenum">
              <a:rPr lang="zh-CN" altLang="en-US"/>
            </a:fld>
            <a:endParaRPr lang="zh-CN"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a:lvl1pPr>
          </a:lstStyle>
          <a:p>
            <a:pPr>
              <a:defRPr/>
            </a:pPr>
            <a:fld id="{E6B30AF4-097F-4CB6-A989-47427C520E5B}" type="datetimeFigureOut">
              <a:rPr lang="zh-CN" altLang="en-US">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lvl1pPr>
              <a:defRPr/>
            </a:lvl1pPr>
          </a:lstStyle>
          <a:p>
            <a:pPr>
              <a:defRPr/>
            </a:pPr>
            <a:fld id="{192AF630-902C-4737-BAC9-E31F5EAEBB07}" type="slidenum">
              <a:rPr lang="zh-CN" altLang="en-US"/>
            </a:fld>
            <a:endParaRPr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lvl1pPr>
              <a:defRPr/>
            </a:lvl1pPr>
          </a:lstStyle>
          <a:p>
            <a:pPr>
              <a:defRPr/>
            </a:pPr>
            <a:fld id="{0539C48B-0016-4FA6-9A5B-EF70E1121288}" type="datetimeFigureOut">
              <a:rPr lang="zh-CN" altLang="en-US">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lvl1pPr>
              <a:defRPr/>
            </a:lvl1pPr>
          </a:lstStyle>
          <a:p>
            <a:pPr>
              <a:defRPr/>
            </a:pPr>
            <a:fld id="{99D2F71A-5673-4B06-9E77-6243D873CC78}" type="slidenum">
              <a:rPr lang="zh-CN" altLang="en-US"/>
            </a:fld>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3"/>
          <p:cNvSpPr>
            <a:spLocks noGrp="1"/>
          </p:cNvSpPr>
          <p:nvPr>
            <p:ph type="dt" sz="half" idx="10"/>
          </p:nvPr>
        </p:nvSpPr>
        <p:spPr/>
        <p:txBody>
          <a:bodyPr/>
          <a:lstStyle>
            <a:lvl1pPr>
              <a:defRPr/>
            </a:lvl1pPr>
          </a:lstStyle>
          <a:p>
            <a:pPr>
              <a:defRPr/>
            </a:pPr>
            <a:fld id="{CF29A8BF-7A69-4013-833F-1E96386007CA}" type="datetimeFigureOut">
              <a:rPr lang="zh-CN" altLang="en-US">
                <a:solidFill>
                  <a:prstClr val="black">
                    <a:tint val="75000"/>
                  </a:prstClr>
                </a:solidFill>
              </a:rPr>
            </a:fld>
            <a:endParaRPr lang="zh-CN" altLang="en-US">
              <a:solidFill>
                <a:prstClr val="black">
                  <a:tint val="75000"/>
                </a:prstClr>
              </a:solidFill>
            </a:endParaRPr>
          </a:p>
        </p:txBody>
      </p:sp>
      <p:sp>
        <p:nvSpPr>
          <p:cNvPr id="6" name="页脚占位符 4"/>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7" name="灯片编号占位符 5"/>
          <p:cNvSpPr>
            <a:spLocks noGrp="1"/>
          </p:cNvSpPr>
          <p:nvPr>
            <p:ph type="sldNum" sz="quarter" idx="12"/>
          </p:nvPr>
        </p:nvSpPr>
        <p:spPr/>
        <p:txBody>
          <a:bodyPr/>
          <a:lstStyle>
            <a:lvl1pPr>
              <a:defRPr/>
            </a:lvl1pPr>
          </a:lstStyle>
          <a:p>
            <a:pPr>
              <a:defRPr/>
            </a:pPr>
            <a:fld id="{CBFBCD06-498B-43B3-904F-7A14605C54C5}" type="slidenum">
              <a:rPr lang="zh-CN" altLang="en-US"/>
            </a:fld>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3"/>
          <p:cNvSpPr>
            <a:spLocks noGrp="1"/>
          </p:cNvSpPr>
          <p:nvPr>
            <p:ph type="dt" sz="half" idx="10"/>
          </p:nvPr>
        </p:nvSpPr>
        <p:spPr/>
        <p:txBody>
          <a:bodyPr/>
          <a:lstStyle>
            <a:lvl1pPr>
              <a:defRPr/>
            </a:lvl1pPr>
          </a:lstStyle>
          <a:p>
            <a:pPr>
              <a:defRPr/>
            </a:pPr>
            <a:fld id="{3F308CE6-7798-42E5-BB67-1275D4825527}" type="datetimeFigureOut">
              <a:rPr lang="zh-CN" altLang="en-US">
                <a:solidFill>
                  <a:prstClr val="black">
                    <a:tint val="75000"/>
                  </a:prstClr>
                </a:solidFill>
              </a:rPr>
            </a:fld>
            <a:endParaRPr lang="zh-CN" altLang="en-US">
              <a:solidFill>
                <a:prstClr val="black">
                  <a:tint val="75000"/>
                </a:prstClr>
              </a:solidFill>
            </a:endParaRPr>
          </a:p>
        </p:txBody>
      </p:sp>
      <p:sp>
        <p:nvSpPr>
          <p:cNvPr id="8" name="页脚占位符 4"/>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9" name="灯片编号占位符 5"/>
          <p:cNvSpPr>
            <a:spLocks noGrp="1"/>
          </p:cNvSpPr>
          <p:nvPr>
            <p:ph type="sldNum" sz="quarter" idx="12"/>
          </p:nvPr>
        </p:nvSpPr>
        <p:spPr/>
        <p:txBody>
          <a:bodyPr/>
          <a:lstStyle>
            <a:lvl1pPr>
              <a:defRPr/>
            </a:lvl1pPr>
          </a:lstStyle>
          <a:p>
            <a:pPr>
              <a:defRPr/>
            </a:pPr>
            <a:fld id="{493BE116-F020-4339-A51A-C39AFBA78EF9}" type="slidenum">
              <a:rPr lang="zh-CN" altLang="en-US"/>
            </a:fld>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3"/>
          <p:cNvSpPr>
            <a:spLocks noGrp="1"/>
          </p:cNvSpPr>
          <p:nvPr>
            <p:ph type="dt" sz="half" idx="10"/>
          </p:nvPr>
        </p:nvSpPr>
        <p:spPr/>
        <p:txBody>
          <a:bodyPr/>
          <a:lstStyle>
            <a:lvl1pPr>
              <a:defRPr/>
            </a:lvl1pPr>
          </a:lstStyle>
          <a:p>
            <a:pPr>
              <a:defRPr/>
            </a:pPr>
            <a:fld id="{17D661C7-355C-45B1-87F7-4568ABF7CF1E}" type="datetimeFigureOut">
              <a:rPr lang="zh-CN" altLang="en-US">
                <a:solidFill>
                  <a:prstClr val="black">
                    <a:tint val="75000"/>
                  </a:prstClr>
                </a:solidFill>
              </a:rPr>
            </a:fld>
            <a:endParaRPr lang="zh-CN" altLang="en-US">
              <a:solidFill>
                <a:prstClr val="black">
                  <a:tint val="75000"/>
                </a:prstClr>
              </a:solidFill>
            </a:endParaRPr>
          </a:p>
        </p:txBody>
      </p:sp>
      <p:sp>
        <p:nvSpPr>
          <p:cNvPr id="4" name="页脚占位符 4"/>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5" name="灯片编号占位符 5"/>
          <p:cNvSpPr>
            <a:spLocks noGrp="1"/>
          </p:cNvSpPr>
          <p:nvPr>
            <p:ph type="sldNum" sz="quarter" idx="12"/>
          </p:nvPr>
        </p:nvSpPr>
        <p:spPr/>
        <p:txBody>
          <a:bodyPr/>
          <a:lstStyle>
            <a:lvl1pPr>
              <a:defRPr/>
            </a:lvl1pPr>
          </a:lstStyle>
          <a:p>
            <a:pPr>
              <a:defRPr/>
            </a:pPr>
            <a:fld id="{EED25536-C87B-4D9D-AA4B-AE17BFCBF713}" type="slidenum">
              <a:rPr lang="zh-CN" altLang="en-US"/>
            </a:fld>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3"/>
          <p:cNvSpPr>
            <a:spLocks noGrp="1"/>
          </p:cNvSpPr>
          <p:nvPr>
            <p:ph type="dt" sz="half" idx="10"/>
          </p:nvPr>
        </p:nvSpPr>
        <p:spPr/>
        <p:txBody>
          <a:bodyPr/>
          <a:lstStyle>
            <a:lvl1pPr>
              <a:defRPr/>
            </a:lvl1pPr>
          </a:lstStyle>
          <a:p>
            <a:pPr>
              <a:defRPr/>
            </a:pPr>
            <a:fld id="{3204F44A-2C1E-4923-AC24-03173B780025}" type="datetimeFigureOut">
              <a:rPr lang="zh-CN" altLang="en-US">
                <a:solidFill>
                  <a:prstClr val="black">
                    <a:tint val="75000"/>
                  </a:prstClr>
                </a:solidFill>
              </a:rPr>
            </a:fld>
            <a:endParaRPr lang="zh-CN" altLang="en-US">
              <a:solidFill>
                <a:prstClr val="black">
                  <a:tint val="75000"/>
                </a:prstClr>
              </a:solidFill>
            </a:endParaRPr>
          </a:p>
        </p:txBody>
      </p:sp>
      <p:sp>
        <p:nvSpPr>
          <p:cNvPr id="3" name="页脚占位符 4"/>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4" name="灯片编号占位符 5"/>
          <p:cNvSpPr>
            <a:spLocks noGrp="1"/>
          </p:cNvSpPr>
          <p:nvPr>
            <p:ph type="sldNum" sz="quarter" idx="12"/>
          </p:nvPr>
        </p:nvSpPr>
        <p:spPr/>
        <p:txBody>
          <a:bodyPr/>
          <a:lstStyle>
            <a:lvl1pPr>
              <a:defRPr/>
            </a:lvl1pPr>
          </a:lstStyle>
          <a:p>
            <a:pPr>
              <a:defRPr/>
            </a:pPr>
            <a:fld id="{38207BDF-801C-4D5B-93EE-005E377F6FC9}" type="slidenum">
              <a:rPr lang="zh-CN" altLang="en-US"/>
            </a:fld>
            <a:endParaRPr lang="zh-CN"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3"/>
          <p:cNvSpPr>
            <a:spLocks noGrp="1"/>
          </p:cNvSpPr>
          <p:nvPr>
            <p:ph type="dt" sz="half" idx="10"/>
          </p:nvPr>
        </p:nvSpPr>
        <p:spPr/>
        <p:txBody>
          <a:bodyPr/>
          <a:lstStyle>
            <a:lvl1pPr>
              <a:defRPr/>
            </a:lvl1pPr>
          </a:lstStyle>
          <a:p>
            <a:pPr>
              <a:defRPr/>
            </a:pPr>
            <a:fld id="{86B70230-D25B-46B1-8083-0489994C5B42}" type="datetimeFigureOut">
              <a:rPr lang="zh-CN" altLang="en-US">
                <a:solidFill>
                  <a:prstClr val="black">
                    <a:tint val="75000"/>
                  </a:prstClr>
                </a:solidFill>
              </a:rPr>
            </a:fld>
            <a:endParaRPr lang="zh-CN" altLang="en-US">
              <a:solidFill>
                <a:prstClr val="black">
                  <a:tint val="75000"/>
                </a:prstClr>
              </a:solidFill>
            </a:endParaRPr>
          </a:p>
        </p:txBody>
      </p:sp>
      <p:sp>
        <p:nvSpPr>
          <p:cNvPr id="6" name="页脚占位符 4"/>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7" name="灯片编号占位符 5"/>
          <p:cNvSpPr>
            <a:spLocks noGrp="1"/>
          </p:cNvSpPr>
          <p:nvPr>
            <p:ph type="sldNum" sz="quarter" idx="12"/>
          </p:nvPr>
        </p:nvSpPr>
        <p:spPr/>
        <p:txBody>
          <a:bodyPr/>
          <a:lstStyle>
            <a:lvl1pPr>
              <a:defRPr/>
            </a:lvl1pPr>
          </a:lstStyle>
          <a:p>
            <a:pPr>
              <a:defRPr/>
            </a:pPr>
            <a:fld id="{B4E1B1EF-7D56-4324-9B41-711BCE4C0EFF}" type="slidenum">
              <a:rPr lang="zh-CN" altLang="en-US"/>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a:lvl1pPr>
          </a:lstStyle>
          <a:p>
            <a:pPr>
              <a:defRPr/>
            </a:pPr>
            <a:fld id="{E6B30AF4-097F-4CB6-A989-47427C520E5B}" type="datetimeFigureOut">
              <a:rPr lang="zh-CN" altLang="en-US"/>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192AF630-902C-4737-BAC9-E31F5EAEBB07}" type="slidenum">
              <a:rPr lang="zh-CN" altLang="en-US"/>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3"/>
          <p:cNvSpPr>
            <a:spLocks noGrp="1"/>
          </p:cNvSpPr>
          <p:nvPr>
            <p:ph type="dt" sz="half" idx="10"/>
          </p:nvPr>
        </p:nvSpPr>
        <p:spPr/>
        <p:txBody>
          <a:bodyPr/>
          <a:lstStyle>
            <a:lvl1pPr>
              <a:defRPr/>
            </a:lvl1pPr>
          </a:lstStyle>
          <a:p>
            <a:pPr>
              <a:defRPr/>
            </a:pPr>
            <a:fld id="{0B429D8B-E941-412B-B9CE-2C7794A2EEA9}" type="datetimeFigureOut">
              <a:rPr lang="zh-CN" altLang="en-US">
                <a:solidFill>
                  <a:prstClr val="black">
                    <a:tint val="75000"/>
                  </a:prstClr>
                </a:solidFill>
              </a:rPr>
            </a:fld>
            <a:endParaRPr lang="zh-CN" altLang="en-US">
              <a:solidFill>
                <a:prstClr val="black">
                  <a:tint val="75000"/>
                </a:prstClr>
              </a:solidFill>
            </a:endParaRPr>
          </a:p>
        </p:txBody>
      </p:sp>
      <p:sp>
        <p:nvSpPr>
          <p:cNvPr id="6" name="页脚占位符 4"/>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7" name="灯片编号占位符 5"/>
          <p:cNvSpPr>
            <a:spLocks noGrp="1"/>
          </p:cNvSpPr>
          <p:nvPr>
            <p:ph type="sldNum" sz="quarter" idx="12"/>
          </p:nvPr>
        </p:nvSpPr>
        <p:spPr/>
        <p:txBody>
          <a:bodyPr/>
          <a:lstStyle>
            <a:lvl1pPr>
              <a:defRPr/>
            </a:lvl1pPr>
          </a:lstStyle>
          <a:p>
            <a:pPr>
              <a:defRPr/>
            </a:pPr>
            <a:fld id="{0ED8E514-03DE-4810-A2C9-93860EEA5E23}" type="slidenum">
              <a:rPr lang="zh-CN" altLang="en-US"/>
            </a:fld>
            <a:endParaRPr lang="zh-CN"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a:lvl1pPr>
          </a:lstStyle>
          <a:p>
            <a:pPr>
              <a:defRPr/>
            </a:pPr>
            <a:fld id="{B6897006-2E65-4A05-B878-7397ED8A549A}" type="datetimeFigureOut">
              <a:rPr lang="zh-CN" altLang="en-US">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lvl1pPr>
              <a:defRPr/>
            </a:lvl1pPr>
          </a:lstStyle>
          <a:p>
            <a:pPr>
              <a:defRPr/>
            </a:pPr>
            <a:fld id="{AE806742-F4B2-4D1F-903B-5382E1425F68}" type="slidenum">
              <a:rPr lang="zh-CN" altLang="en-US"/>
            </a:fld>
            <a:endParaRPr lang="zh-CN" alt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a:lvl1pPr>
          </a:lstStyle>
          <a:p>
            <a:pPr>
              <a:defRPr/>
            </a:pPr>
            <a:fld id="{DF70FDD2-9F19-460F-AF33-B332BFBC86E9}" type="datetimeFigureOut">
              <a:rPr lang="zh-CN" altLang="en-US">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lvl1pPr>
              <a:defRPr/>
            </a:lvl1pPr>
          </a:lstStyle>
          <a:p>
            <a:pPr>
              <a:defRPr/>
            </a:pPr>
            <a:fld id="{B7B6C4BE-F9E9-44FE-9CE6-F157BBA77294}" type="slidenum">
              <a:rPr lang="zh-CN" altLang="en-US"/>
            </a:fld>
            <a:endParaRPr lang="zh-CN" alt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lvl1pPr>
              <a:defRPr/>
            </a:lvl1pPr>
          </a:lstStyle>
          <a:p>
            <a:pPr>
              <a:defRPr/>
            </a:pPr>
            <a:fld id="{D4A90E7F-A066-4BB0-891A-FE2217F9868F}" type="datetimeFigureOut">
              <a:rPr lang="zh-CN" altLang="en-US">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lvl1pPr>
              <a:defRPr/>
            </a:lvl1pPr>
          </a:lstStyle>
          <a:p>
            <a:pPr>
              <a:defRPr/>
            </a:pPr>
            <a:fld id="{DA6906B3-0B92-492F-A052-8DD65F9F55FD}" type="slidenum">
              <a:rPr lang="zh-CN" altLang="en-US"/>
            </a:fld>
            <a:endParaRPr lang="zh-CN" alt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a:lvl1pPr>
          </a:lstStyle>
          <a:p>
            <a:pPr>
              <a:defRPr/>
            </a:pPr>
            <a:fld id="{E6B30AF4-097F-4CB6-A989-47427C520E5B}" type="datetimeFigureOut">
              <a:rPr lang="zh-CN" altLang="en-US">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lvl1pPr>
              <a:defRPr/>
            </a:lvl1pPr>
          </a:lstStyle>
          <a:p>
            <a:pPr>
              <a:defRPr/>
            </a:pPr>
            <a:fld id="{192AF630-902C-4737-BAC9-E31F5EAEBB07}" type="slidenum">
              <a:rPr lang="zh-CN" altLang="en-US"/>
            </a:fld>
            <a:endParaRPr lang="zh-CN" alt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lvl1pPr>
              <a:defRPr/>
            </a:lvl1pPr>
          </a:lstStyle>
          <a:p>
            <a:pPr>
              <a:defRPr/>
            </a:pPr>
            <a:fld id="{0539C48B-0016-4FA6-9A5B-EF70E1121288}" type="datetimeFigureOut">
              <a:rPr lang="zh-CN" altLang="en-US">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lvl1pPr>
              <a:defRPr/>
            </a:lvl1pPr>
          </a:lstStyle>
          <a:p>
            <a:pPr>
              <a:defRPr/>
            </a:pPr>
            <a:fld id="{99D2F71A-5673-4B06-9E77-6243D873CC78}" type="slidenum">
              <a:rPr lang="zh-CN" altLang="en-US"/>
            </a:fld>
            <a:endParaRPr lang="zh-CN" alt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3"/>
          <p:cNvSpPr>
            <a:spLocks noGrp="1"/>
          </p:cNvSpPr>
          <p:nvPr>
            <p:ph type="dt" sz="half" idx="10"/>
          </p:nvPr>
        </p:nvSpPr>
        <p:spPr/>
        <p:txBody>
          <a:bodyPr/>
          <a:lstStyle>
            <a:lvl1pPr>
              <a:defRPr/>
            </a:lvl1pPr>
          </a:lstStyle>
          <a:p>
            <a:pPr>
              <a:defRPr/>
            </a:pPr>
            <a:fld id="{CF29A8BF-7A69-4013-833F-1E96386007CA}" type="datetimeFigureOut">
              <a:rPr lang="zh-CN" altLang="en-US">
                <a:solidFill>
                  <a:prstClr val="black">
                    <a:tint val="75000"/>
                  </a:prstClr>
                </a:solidFill>
              </a:rPr>
            </a:fld>
            <a:endParaRPr lang="zh-CN" altLang="en-US">
              <a:solidFill>
                <a:prstClr val="black">
                  <a:tint val="75000"/>
                </a:prstClr>
              </a:solidFill>
            </a:endParaRPr>
          </a:p>
        </p:txBody>
      </p:sp>
      <p:sp>
        <p:nvSpPr>
          <p:cNvPr id="6" name="页脚占位符 4"/>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7" name="灯片编号占位符 5"/>
          <p:cNvSpPr>
            <a:spLocks noGrp="1"/>
          </p:cNvSpPr>
          <p:nvPr>
            <p:ph type="sldNum" sz="quarter" idx="12"/>
          </p:nvPr>
        </p:nvSpPr>
        <p:spPr/>
        <p:txBody>
          <a:bodyPr/>
          <a:lstStyle>
            <a:lvl1pPr>
              <a:defRPr/>
            </a:lvl1pPr>
          </a:lstStyle>
          <a:p>
            <a:pPr>
              <a:defRPr/>
            </a:pPr>
            <a:fld id="{CBFBCD06-498B-43B3-904F-7A14605C54C5}" type="slidenum">
              <a:rPr lang="zh-CN" altLang="en-US"/>
            </a:fld>
            <a:endParaRPr lang="zh-CN" alt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3"/>
          <p:cNvSpPr>
            <a:spLocks noGrp="1"/>
          </p:cNvSpPr>
          <p:nvPr>
            <p:ph type="dt" sz="half" idx="10"/>
          </p:nvPr>
        </p:nvSpPr>
        <p:spPr/>
        <p:txBody>
          <a:bodyPr/>
          <a:lstStyle>
            <a:lvl1pPr>
              <a:defRPr/>
            </a:lvl1pPr>
          </a:lstStyle>
          <a:p>
            <a:pPr>
              <a:defRPr/>
            </a:pPr>
            <a:fld id="{3F308CE6-7798-42E5-BB67-1275D4825527}" type="datetimeFigureOut">
              <a:rPr lang="zh-CN" altLang="en-US">
                <a:solidFill>
                  <a:prstClr val="black">
                    <a:tint val="75000"/>
                  </a:prstClr>
                </a:solidFill>
              </a:rPr>
            </a:fld>
            <a:endParaRPr lang="zh-CN" altLang="en-US">
              <a:solidFill>
                <a:prstClr val="black">
                  <a:tint val="75000"/>
                </a:prstClr>
              </a:solidFill>
            </a:endParaRPr>
          </a:p>
        </p:txBody>
      </p:sp>
      <p:sp>
        <p:nvSpPr>
          <p:cNvPr id="8" name="页脚占位符 4"/>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9" name="灯片编号占位符 5"/>
          <p:cNvSpPr>
            <a:spLocks noGrp="1"/>
          </p:cNvSpPr>
          <p:nvPr>
            <p:ph type="sldNum" sz="quarter" idx="12"/>
          </p:nvPr>
        </p:nvSpPr>
        <p:spPr/>
        <p:txBody>
          <a:bodyPr/>
          <a:lstStyle>
            <a:lvl1pPr>
              <a:defRPr/>
            </a:lvl1pPr>
          </a:lstStyle>
          <a:p>
            <a:pPr>
              <a:defRPr/>
            </a:pPr>
            <a:fld id="{493BE116-F020-4339-A51A-C39AFBA78EF9}" type="slidenum">
              <a:rPr lang="zh-CN" altLang="en-US"/>
            </a:fld>
            <a:endParaRPr lang="zh-CN" alt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3"/>
          <p:cNvSpPr>
            <a:spLocks noGrp="1"/>
          </p:cNvSpPr>
          <p:nvPr>
            <p:ph type="dt" sz="half" idx="10"/>
          </p:nvPr>
        </p:nvSpPr>
        <p:spPr/>
        <p:txBody>
          <a:bodyPr/>
          <a:lstStyle>
            <a:lvl1pPr>
              <a:defRPr/>
            </a:lvl1pPr>
          </a:lstStyle>
          <a:p>
            <a:pPr>
              <a:defRPr/>
            </a:pPr>
            <a:fld id="{17D661C7-355C-45B1-87F7-4568ABF7CF1E}" type="datetimeFigureOut">
              <a:rPr lang="zh-CN" altLang="en-US">
                <a:solidFill>
                  <a:prstClr val="black">
                    <a:tint val="75000"/>
                  </a:prstClr>
                </a:solidFill>
              </a:rPr>
            </a:fld>
            <a:endParaRPr lang="zh-CN" altLang="en-US">
              <a:solidFill>
                <a:prstClr val="black">
                  <a:tint val="75000"/>
                </a:prstClr>
              </a:solidFill>
            </a:endParaRPr>
          </a:p>
        </p:txBody>
      </p:sp>
      <p:sp>
        <p:nvSpPr>
          <p:cNvPr id="4" name="页脚占位符 4"/>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5" name="灯片编号占位符 5"/>
          <p:cNvSpPr>
            <a:spLocks noGrp="1"/>
          </p:cNvSpPr>
          <p:nvPr>
            <p:ph type="sldNum" sz="quarter" idx="12"/>
          </p:nvPr>
        </p:nvSpPr>
        <p:spPr/>
        <p:txBody>
          <a:bodyPr/>
          <a:lstStyle>
            <a:lvl1pPr>
              <a:defRPr/>
            </a:lvl1pPr>
          </a:lstStyle>
          <a:p>
            <a:pPr>
              <a:defRPr/>
            </a:pPr>
            <a:fld id="{EED25536-C87B-4D9D-AA4B-AE17BFCBF713}" type="slidenum">
              <a:rPr lang="zh-CN" altLang="en-US"/>
            </a:fld>
            <a:endParaRPr lang="zh-CN" alt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3"/>
          <p:cNvSpPr>
            <a:spLocks noGrp="1"/>
          </p:cNvSpPr>
          <p:nvPr>
            <p:ph type="dt" sz="half" idx="10"/>
          </p:nvPr>
        </p:nvSpPr>
        <p:spPr/>
        <p:txBody>
          <a:bodyPr/>
          <a:lstStyle>
            <a:lvl1pPr>
              <a:defRPr/>
            </a:lvl1pPr>
          </a:lstStyle>
          <a:p>
            <a:pPr>
              <a:defRPr/>
            </a:pPr>
            <a:fld id="{3204F44A-2C1E-4923-AC24-03173B780025}" type="datetimeFigureOut">
              <a:rPr lang="zh-CN" altLang="en-US">
                <a:solidFill>
                  <a:prstClr val="black">
                    <a:tint val="75000"/>
                  </a:prstClr>
                </a:solidFill>
              </a:rPr>
            </a:fld>
            <a:endParaRPr lang="zh-CN" altLang="en-US">
              <a:solidFill>
                <a:prstClr val="black">
                  <a:tint val="75000"/>
                </a:prstClr>
              </a:solidFill>
            </a:endParaRPr>
          </a:p>
        </p:txBody>
      </p:sp>
      <p:sp>
        <p:nvSpPr>
          <p:cNvPr id="3" name="页脚占位符 4"/>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4" name="灯片编号占位符 5"/>
          <p:cNvSpPr>
            <a:spLocks noGrp="1"/>
          </p:cNvSpPr>
          <p:nvPr>
            <p:ph type="sldNum" sz="quarter" idx="12"/>
          </p:nvPr>
        </p:nvSpPr>
        <p:spPr/>
        <p:txBody>
          <a:bodyPr/>
          <a:lstStyle>
            <a:lvl1pPr>
              <a:defRPr/>
            </a:lvl1pPr>
          </a:lstStyle>
          <a:p>
            <a:pPr>
              <a:defRPr/>
            </a:pPr>
            <a:fld id="{38207BDF-801C-4D5B-93EE-005E377F6FC9}" type="slidenum">
              <a:rPr lang="zh-CN" altLang="en-US"/>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lvl1pPr>
              <a:defRPr/>
            </a:lvl1pPr>
          </a:lstStyle>
          <a:p>
            <a:pPr>
              <a:defRPr/>
            </a:pPr>
            <a:fld id="{0539C48B-0016-4FA6-9A5B-EF70E1121288}" type="datetimeFigureOut">
              <a:rPr lang="zh-CN" altLang="en-US"/>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99D2F71A-5673-4B06-9E77-6243D873CC78}" type="slidenum">
              <a:rPr lang="zh-CN" altLang="en-US"/>
            </a:fld>
            <a:endParaRPr lang="zh-CN" alt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3"/>
          <p:cNvSpPr>
            <a:spLocks noGrp="1"/>
          </p:cNvSpPr>
          <p:nvPr>
            <p:ph type="dt" sz="half" idx="10"/>
          </p:nvPr>
        </p:nvSpPr>
        <p:spPr/>
        <p:txBody>
          <a:bodyPr/>
          <a:lstStyle>
            <a:lvl1pPr>
              <a:defRPr/>
            </a:lvl1pPr>
          </a:lstStyle>
          <a:p>
            <a:pPr>
              <a:defRPr/>
            </a:pPr>
            <a:fld id="{86B70230-D25B-46B1-8083-0489994C5B42}" type="datetimeFigureOut">
              <a:rPr lang="zh-CN" altLang="en-US">
                <a:solidFill>
                  <a:prstClr val="black">
                    <a:tint val="75000"/>
                  </a:prstClr>
                </a:solidFill>
              </a:rPr>
            </a:fld>
            <a:endParaRPr lang="zh-CN" altLang="en-US">
              <a:solidFill>
                <a:prstClr val="black">
                  <a:tint val="75000"/>
                </a:prstClr>
              </a:solidFill>
            </a:endParaRPr>
          </a:p>
        </p:txBody>
      </p:sp>
      <p:sp>
        <p:nvSpPr>
          <p:cNvPr id="6" name="页脚占位符 4"/>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7" name="灯片编号占位符 5"/>
          <p:cNvSpPr>
            <a:spLocks noGrp="1"/>
          </p:cNvSpPr>
          <p:nvPr>
            <p:ph type="sldNum" sz="quarter" idx="12"/>
          </p:nvPr>
        </p:nvSpPr>
        <p:spPr/>
        <p:txBody>
          <a:bodyPr/>
          <a:lstStyle>
            <a:lvl1pPr>
              <a:defRPr/>
            </a:lvl1pPr>
          </a:lstStyle>
          <a:p>
            <a:pPr>
              <a:defRPr/>
            </a:pPr>
            <a:fld id="{B4E1B1EF-7D56-4324-9B41-711BCE4C0EFF}" type="slidenum">
              <a:rPr lang="zh-CN" altLang="en-US"/>
            </a:fld>
            <a:endParaRPr lang="zh-CN" alt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3"/>
          <p:cNvSpPr>
            <a:spLocks noGrp="1"/>
          </p:cNvSpPr>
          <p:nvPr>
            <p:ph type="dt" sz="half" idx="10"/>
          </p:nvPr>
        </p:nvSpPr>
        <p:spPr/>
        <p:txBody>
          <a:bodyPr/>
          <a:lstStyle>
            <a:lvl1pPr>
              <a:defRPr/>
            </a:lvl1pPr>
          </a:lstStyle>
          <a:p>
            <a:pPr>
              <a:defRPr/>
            </a:pPr>
            <a:fld id="{0B429D8B-E941-412B-B9CE-2C7794A2EEA9}" type="datetimeFigureOut">
              <a:rPr lang="zh-CN" altLang="en-US">
                <a:solidFill>
                  <a:prstClr val="black">
                    <a:tint val="75000"/>
                  </a:prstClr>
                </a:solidFill>
              </a:rPr>
            </a:fld>
            <a:endParaRPr lang="zh-CN" altLang="en-US">
              <a:solidFill>
                <a:prstClr val="black">
                  <a:tint val="75000"/>
                </a:prstClr>
              </a:solidFill>
            </a:endParaRPr>
          </a:p>
        </p:txBody>
      </p:sp>
      <p:sp>
        <p:nvSpPr>
          <p:cNvPr id="6" name="页脚占位符 4"/>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7" name="灯片编号占位符 5"/>
          <p:cNvSpPr>
            <a:spLocks noGrp="1"/>
          </p:cNvSpPr>
          <p:nvPr>
            <p:ph type="sldNum" sz="quarter" idx="12"/>
          </p:nvPr>
        </p:nvSpPr>
        <p:spPr/>
        <p:txBody>
          <a:bodyPr/>
          <a:lstStyle>
            <a:lvl1pPr>
              <a:defRPr/>
            </a:lvl1pPr>
          </a:lstStyle>
          <a:p>
            <a:pPr>
              <a:defRPr/>
            </a:pPr>
            <a:fld id="{0ED8E514-03DE-4810-A2C9-93860EEA5E23}" type="slidenum">
              <a:rPr lang="zh-CN" altLang="en-US"/>
            </a:fld>
            <a:endParaRPr lang="zh-CN" alt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a:lvl1pPr>
          </a:lstStyle>
          <a:p>
            <a:pPr>
              <a:defRPr/>
            </a:pPr>
            <a:fld id="{B6897006-2E65-4A05-B878-7397ED8A549A}" type="datetimeFigureOut">
              <a:rPr lang="zh-CN" altLang="en-US">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lvl1pPr>
              <a:defRPr/>
            </a:lvl1pPr>
          </a:lstStyle>
          <a:p>
            <a:pPr>
              <a:defRPr/>
            </a:pPr>
            <a:fld id="{AE806742-F4B2-4D1F-903B-5382E1425F68}" type="slidenum">
              <a:rPr lang="zh-CN" altLang="en-US"/>
            </a:fld>
            <a:endParaRPr lang="zh-CN" alt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a:lvl1pPr>
          </a:lstStyle>
          <a:p>
            <a:pPr>
              <a:defRPr/>
            </a:pPr>
            <a:fld id="{DF70FDD2-9F19-460F-AF33-B332BFBC86E9}" type="datetimeFigureOut">
              <a:rPr lang="zh-CN" altLang="en-US">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lvl1pPr>
              <a:defRPr/>
            </a:lvl1pPr>
          </a:lstStyle>
          <a:p>
            <a:pPr>
              <a:defRPr/>
            </a:pPr>
            <a:fld id="{B7B6C4BE-F9E9-44FE-9CE6-F157BBA77294}" type="slidenum">
              <a:rPr lang="zh-CN" altLang="en-US"/>
            </a:fld>
            <a:endParaRPr lang="zh-CN" alt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lvl1pPr>
              <a:defRPr/>
            </a:lvl1pPr>
          </a:lstStyle>
          <a:p>
            <a:pPr>
              <a:defRPr/>
            </a:pPr>
            <a:fld id="{D4A90E7F-A066-4BB0-891A-FE2217F9868F}" type="datetimeFigureOut">
              <a:rPr lang="zh-CN" altLang="en-US">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lvl1pPr>
              <a:defRPr/>
            </a:lvl1pPr>
          </a:lstStyle>
          <a:p>
            <a:pPr>
              <a:defRPr/>
            </a:pPr>
            <a:fld id="{DA6906B3-0B92-492F-A052-8DD65F9F55FD}" type="slidenum">
              <a:rPr lang="zh-CN" altLang="en-US"/>
            </a:fld>
            <a:endParaRPr lang="zh-CN" alt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a:lvl1pPr>
          </a:lstStyle>
          <a:p>
            <a:pPr>
              <a:defRPr/>
            </a:pPr>
            <a:fld id="{E6B30AF4-097F-4CB6-A989-47427C520E5B}" type="datetimeFigureOut">
              <a:rPr lang="zh-CN" altLang="en-US">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lvl1pPr>
              <a:defRPr/>
            </a:lvl1pPr>
          </a:lstStyle>
          <a:p>
            <a:pPr>
              <a:defRPr/>
            </a:pPr>
            <a:fld id="{192AF630-902C-4737-BAC9-E31F5EAEBB07}" type="slidenum">
              <a:rPr lang="zh-CN" altLang="en-US"/>
            </a:fld>
            <a:endParaRPr lang="zh-CN" alt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lvl1pPr>
              <a:defRPr/>
            </a:lvl1pPr>
          </a:lstStyle>
          <a:p>
            <a:pPr>
              <a:defRPr/>
            </a:pPr>
            <a:fld id="{0539C48B-0016-4FA6-9A5B-EF70E1121288}" type="datetimeFigureOut">
              <a:rPr lang="zh-CN" altLang="en-US">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lvl1pPr>
              <a:defRPr/>
            </a:lvl1pPr>
          </a:lstStyle>
          <a:p>
            <a:pPr>
              <a:defRPr/>
            </a:pPr>
            <a:fld id="{99D2F71A-5673-4B06-9E77-6243D873CC78}" type="slidenum">
              <a:rPr lang="zh-CN" altLang="en-US"/>
            </a:fld>
            <a:endParaRPr lang="zh-CN" alt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3"/>
          <p:cNvSpPr>
            <a:spLocks noGrp="1"/>
          </p:cNvSpPr>
          <p:nvPr>
            <p:ph type="dt" sz="half" idx="10"/>
          </p:nvPr>
        </p:nvSpPr>
        <p:spPr/>
        <p:txBody>
          <a:bodyPr/>
          <a:lstStyle>
            <a:lvl1pPr>
              <a:defRPr/>
            </a:lvl1pPr>
          </a:lstStyle>
          <a:p>
            <a:pPr>
              <a:defRPr/>
            </a:pPr>
            <a:fld id="{CF29A8BF-7A69-4013-833F-1E96386007CA}" type="datetimeFigureOut">
              <a:rPr lang="zh-CN" altLang="en-US">
                <a:solidFill>
                  <a:prstClr val="black">
                    <a:tint val="75000"/>
                  </a:prstClr>
                </a:solidFill>
              </a:rPr>
            </a:fld>
            <a:endParaRPr lang="zh-CN" altLang="en-US">
              <a:solidFill>
                <a:prstClr val="black">
                  <a:tint val="75000"/>
                </a:prstClr>
              </a:solidFill>
            </a:endParaRPr>
          </a:p>
        </p:txBody>
      </p:sp>
      <p:sp>
        <p:nvSpPr>
          <p:cNvPr id="6" name="页脚占位符 4"/>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7" name="灯片编号占位符 5"/>
          <p:cNvSpPr>
            <a:spLocks noGrp="1"/>
          </p:cNvSpPr>
          <p:nvPr>
            <p:ph type="sldNum" sz="quarter" idx="12"/>
          </p:nvPr>
        </p:nvSpPr>
        <p:spPr/>
        <p:txBody>
          <a:bodyPr/>
          <a:lstStyle>
            <a:lvl1pPr>
              <a:defRPr/>
            </a:lvl1pPr>
          </a:lstStyle>
          <a:p>
            <a:pPr>
              <a:defRPr/>
            </a:pPr>
            <a:fld id="{CBFBCD06-498B-43B3-904F-7A14605C54C5}" type="slidenum">
              <a:rPr lang="zh-CN" altLang="en-US"/>
            </a:fld>
            <a:endParaRPr lang="zh-CN" alt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3"/>
          <p:cNvSpPr>
            <a:spLocks noGrp="1"/>
          </p:cNvSpPr>
          <p:nvPr>
            <p:ph type="dt" sz="half" idx="10"/>
          </p:nvPr>
        </p:nvSpPr>
        <p:spPr/>
        <p:txBody>
          <a:bodyPr/>
          <a:lstStyle>
            <a:lvl1pPr>
              <a:defRPr/>
            </a:lvl1pPr>
          </a:lstStyle>
          <a:p>
            <a:pPr>
              <a:defRPr/>
            </a:pPr>
            <a:fld id="{3F308CE6-7798-42E5-BB67-1275D4825527}" type="datetimeFigureOut">
              <a:rPr lang="zh-CN" altLang="en-US">
                <a:solidFill>
                  <a:prstClr val="black">
                    <a:tint val="75000"/>
                  </a:prstClr>
                </a:solidFill>
              </a:rPr>
            </a:fld>
            <a:endParaRPr lang="zh-CN" altLang="en-US">
              <a:solidFill>
                <a:prstClr val="black">
                  <a:tint val="75000"/>
                </a:prstClr>
              </a:solidFill>
            </a:endParaRPr>
          </a:p>
        </p:txBody>
      </p:sp>
      <p:sp>
        <p:nvSpPr>
          <p:cNvPr id="8" name="页脚占位符 4"/>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9" name="灯片编号占位符 5"/>
          <p:cNvSpPr>
            <a:spLocks noGrp="1"/>
          </p:cNvSpPr>
          <p:nvPr>
            <p:ph type="sldNum" sz="quarter" idx="12"/>
          </p:nvPr>
        </p:nvSpPr>
        <p:spPr/>
        <p:txBody>
          <a:bodyPr/>
          <a:lstStyle>
            <a:lvl1pPr>
              <a:defRPr/>
            </a:lvl1pPr>
          </a:lstStyle>
          <a:p>
            <a:pPr>
              <a:defRPr/>
            </a:pPr>
            <a:fld id="{493BE116-F020-4339-A51A-C39AFBA78EF9}" type="slidenum">
              <a:rPr lang="zh-CN" altLang="en-US"/>
            </a:fld>
            <a:endParaRPr lang="zh-CN" alt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3"/>
          <p:cNvSpPr>
            <a:spLocks noGrp="1"/>
          </p:cNvSpPr>
          <p:nvPr>
            <p:ph type="dt" sz="half" idx="10"/>
          </p:nvPr>
        </p:nvSpPr>
        <p:spPr/>
        <p:txBody>
          <a:bodyPr/>
          <a:lstStyle>
            <a:lvl1pPr>
              <a:defRPr/>
            </a:lvl1pPr>
          </a:lstStyle>
          <a:p>
            <a:pPr>
              <a:defRPr/>
            </a:pPr>
            <a:fld id="{17D661C7-355C-45B1-87F7-4568ABF7CF1E}" type="datetimeFigureOut">
              <a:rPr lang="zh-CN" altLang="en-US">
                <a:solidFill>
                  <a:prstClr val="black">
                    <a:tint val="75000"/>
                  </a:prstClr>
                </a:solidFill>
              </a:rPr>
            </a:fld>
            <a:endParaRPr lang="zh-CN" altLang="en-US">
              <a:solidFill>
                <a:prstClr val="black">
                  <a:tint val="75000"/>
                </a:prstClr>
              </a:solidFill>
            </a:endParaRPr>
          </a:p>
        </p:txBody>
      </p:sp>
      <p:sp>
        <p:nvSpPr>
          <p:cNvPr id="4" name="页脚占位符 4"/>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5" name="灯片编号占位符 5"/>
          <p:cNvSpPr>
            <a:spLocks noGrp="1"/>
          </p:cNvSpPr>
          <p:nvPr>
            <p:ph type="sldNum" sz="quarter" idx="12"/>
          </p:nvPr>
        </p:nvSpPr>
        <p:spPr/>
        <p:txBody>
          <a:bodyPr/>
          <a:lstStyle>
            <a:lvl1pPr>
              <a:defRPr/>
            </a:lvl1pPr>
          </a:lstStyle>
          <a:p>
            <a:pPr>
              <a:defRPr/>
            </a:pPr>
            <a:fld id="{EED25536-C87B-4D9D-AA4B-AE17BFCBF713}" type="slidenum">
              <a:rPr lang="zh-CN" altLang="en-US"/>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3"/>
          <p:cNvSpPr>
            <a:spLocks noGrp="1"/>
          </p:cNvSpPr>
          <p:nvPr>
            <p:ph type="dt" sz="half" idx="10"/>
          </p:nvPr>
        </p:nvSpPr>
        <p:spPr/>
        <p:txBody>
          <a:bodyPr/>
          <a:lstStyle>
            <a:lvl1pPr>
              <a:defRPr/>
            </a:lvl1pPr>
          </a:lstStyle>
          <a:p>
            <a:pPr>
              <a:defRPr/>
            </a:pPr>
            <a:fld id="{CF29A8BF-7A69-4013-833F-1E96386007CA}" type="datetimeFigureOut">
              <a:rPr lang="zh-CN" altLang="en-US"/>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pPr>
              <a:defRPr/>
            </a:pPr>
            <a:fld id="{CBFBCD06-498B-43B3-904F-7A14605C54C5}" type="slidenum">
              <a:rPr lang="zh-CN" altLang="en-US"/>
            </a:fld>
            <a:endParaRPr lang="zh-CN" alt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3"/>
          <p:cNvSpPr>
            <a:spLocks noGrp="1"/>
          </p:cNvSpPr>
          <p:nvPr>
            <p:ph type="dt" sz="half" idx="10"/>
          </p:nvPr>
        </p:nvSpPr>
        <p:spPr/>
        <p:txBody>
          <a:bodyPr/>
          <a:lstStyle>
            <a:lvl1pPr>
              <a:defRPr/>
            </a:lvl1pPr>
          </a:lstStyle>
          <a:p>
            <a:pPr>
              <a:defRPr/>
            </a:pPr>
            <a:fld id="{3204F44A-2C1E-4923-AC24-03173B780025}" type="datetimeFigureOut">
              <a:rPr lang="zh-CN" altLang="en-US">
                <a:solidFill>
                  <a:prstClr val="black">
                    <a:tint val="75000"/>
                  </a:prstClr>
                </a:solidFill>
              </a:rPr>
            </a:fld>
            <a:endParaRPr lang="zh-CN" altLang="en-US">
              <a:solidFill>
                <a:prstClr val="black">
                  <a:tint val="75000"/>
                </a:prstClr>
              </a:solidFill>
            </a:endParaRPr>
          </a:p>
        </p:txBody>
      </p:sp>
      <p:sp>
        <p:nvSpPr>
          <p:cNvPr id="3" name="页脚占位符 4"/>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4" name="灯片编号占位符 5"/>
          <p:cNvSpPr>
            <a:spLocks noGrp="1"/>
          </p:cNvSpPr>
          <p:nvPr>
            <p:ph type="sldNum" sz="quarter" idx="12"/>
          </p:nvPr>
        </p:nvSpPr>
        <p:spPr/>
        <p:txBody>
          <a:bodyPr/>
          <a:lstStyle>
            <a:lvl1pPr>
              <a:defRPr/>
            </a:lvl1pPr>
          </a:lstStyle>
          <a:p>
            <a:pPr>
              <a:defRPr/>
            </a:pPr>
            <a:fld id="{38207BDF-801C-4D5B-93EE-005E377F6FC9}" type="slidenum">
              <a:rPr lang="zh-CN" altLang="en-US"/>
            </a:fld>
            <a:endParaRPr lang="zh-CN" alt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3"/>
          <p:cNvSpPr>
            <a:spLocks noGrp="1"/>
          </p:cNvSpPr>
          <p:nvPr>
            <p:ph type="dt" sz="half" idx="10"/>
          </p:nvPr>
        </p:nvSpPr>
        <p:spPr/>
        <p:txBody>
          <a:bodyPr/>
          <a:lstStyle>
            <a:lvl1pPr>
              <a:defRPr/>
            </a:lvl1pPr>
          </a:lstStyle>
          <a:p>
            <a:pPr>
              <a:defRPr/>
            </a:pPr>
            <a:fld id="{86B70230-D25B-46B1-8083-0489994C5B42}" type="datetimeFigureOut">
              <a:rPr lang="zh-CN" altLang="en-US">
                <a:solidFill>
                  <a:prstClr val="black">
                    <a:tint val="75000"/>
                  </a:prstClr>
                </a:solidFill>
              </a:rPr>
            </a:fld>
            <a:endParaRPr lang="zh-CN" altLang="en-US">
              <a:solidFill>
                <a:prstClr val="black">
                  <a:tint val="75000"/>
                </a:prstClr>
              </a:solidFill>
            </a:endParaRPr>
          </a:p>
        </p:txBody>
      </p:sp>
      <p:sp>
        <p:nvSpPr>
          <p:cNvPr id="6" name="页脚占位符 4"/>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7" name="灯片编号占位符 5"/>
          <p:cNvSpPr>
            <a:spLocks noGrp="1"/>
          </p:cNvSpPr>
          <p:nvPr>
            <p:ph type="sldNum" sz="quarter" idx="12"/>
          </p:nvPr>
        </p:nvSpPr>
        <p:spPr/>
        <p:txBody>
          <a:bodyPr/>
          <a:lstStyle>
            <a:lvl1pPr>
              <a:defRPr/>
            </a:lvl1pPr>
          </a:lstStyle>
          <a:p>
            <a:pPr>
              <a:defRPr/>
            </a:pPr>
            <a:fld id="{B4E1B1EF-7D56-4324-9B41-711BCE4C0EFF}" type="slidenum">
              <a:rPr lang="zh-CN" altLang="en-US"/>
            </a:fld>
            <a:endParaRPr lang="zh-CN" alt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3"/>
          <p:cNvSpPr>
            <a:spLocks noGrp="1"/>
          </p:cNvSpPr>
          <p:nvPr>
            <p:ph type="dt" sz="half" idx="10"/>
          </p:nvPr>
        </p:nvSpPr>
        <p:spPr/>
        <p:txBody>
          <a:bodyPr/>
          <a:lstStyle>
            <a:lvl1pPr>
              <a:defRPr/>
            </a:lvl1pPr>
          </a:lstStyle>
          <a:p>
            <a:pPr>
              <a:defRPr/>
            </a:pPr>
            <a:fld id="{0B429D8B-E941-412B-B9CE-2C7794A2EEA9}" type="datetimeFigureOut">
              <a:rPr lang="zh-CN" altLang="en-US">
                <a:solidFill>
                  <a:prstClr val="black">
                    <a:tint val="75000"/>
                  </a:prstClr>
                </a:solidFill>
              </a:rPr>
            </a:fld>
            <a:endParaRPr lang="zh-CN" altLang="en-US">
              <a:solidFill>
                <a:prstClr val="black">
                  <a:tint val="75000"/>
                </a:prstClr>
              </a:solidFill>
            </a:endParaRPr>
          </a:p>
        </p:txBody>
      </p:sp>
      <p:sp>
        <p:nvSpPr>
          <p:cNvPr id="6" name="页脚占位符 4"/>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7" name="灯片编号占位符 5"/>
          <p:cNvSpPr>
            <a:spLocks noGrp="1"/>
          </p:cNvSpPr>
          <p:nvPr>
            <p:ph type="sldNum" sz="quarter" idx="12"/>
          </p:nvPr>
        </p:nvSpPr>
        <p:spPr/>
        <p:txBody>
          <a:bodyPr/>
          <a:lstStyle>
            <a:lvl1pPr>
              <a:defRPr/>
            </a:lvl1pPr>
          </a:lstStyle>
          <a:p>
            <a:pPr>
              <a:defRPr/>
            </a:pPr>
            <a:fld id="{0ED8E514-03DE-4810-A2C9-93860EEA5E23}" type="slidenum">
              <a:rPr lang="zh-CN" altLang="en-US"/>
            </a:fld>
            <a:endParaRPr lang="zh-CN" alt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a:lvl1pPr>
          </a:lstStyle>
          <a:p>
            <a:pPr>
              <a:defRPr/>
            </a:pPr>
            <a:fld id="{B6897006-2E65-4A05-B878-7397ED8A549A}" type="datetimeFigureOut">
              <a:rPr lang="zh-CN" altLang="en-US">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lvl1pPr>
              <a:defRPr/>
            </a:lvl1pPr>
          </a:lstStyle>
          <a:p>
            <a:pPr>
              <a:defRPr/>
            </a:pPr>
            <a:fld id="{AE806742-F4B2-4D1F-903B-5382E1425F68}" type="slidenum">
              <a:rPr lang="zh-CN" altLang="en-US"/>
            </a:fld>
            <a:endParaRPr lang="zh-CN" alt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a:lvl1pPr>
          </a:lstStyle>
          <a:p>
            <a:pPr>
              <a:defRPr/>
            </a:pPr>
            <a:fld id="{DF70FDD2-9F19-460F-AF33-B332BFBC86E9}" type="datetimeFigureOut">
              <a:rPr lang="zh-CN" altLang="en-US">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lvl1pPr>
              <a:defRPr/>
            </a:lvl1pPr>
          </a:lstStyle>
          <a:p>
            <a:pPr>
              <a:defRPr/>
            </a:pPr>
            <a:fld id="{B7B6C4BE-F9E9-44FE-9CE6-F157BBA77294}" type="slidenum">
              <a:rPr lang="zh-CN" altLang="en-US"/>
            </a:fld>
            <a:endParaRPr lang="zh-CN" alt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lvl1pPr>
              <a:defRPr/>
            </a:lvl1pPr>
          </a:lstStyle>
          <a:p>
            <a:pPr>
              <a:defRPr/>
            </a:pPr>
            <a:fld id="{D4A90E7F-A066-4BB0-891A-FE2217F9868F}" type="datetimeFigureOut">
              <a:rPr lang="zh-CN" altLang="en-US">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lvl1pPr>
              <a:defRPr/>
            </a:lvl1pPr>
          </a:lstStyle>
          <a:p>
            <a:pPr>
              <a:defRPr/>
            </a:pPr>
            <a:fld id="{DA6906B3-0B92-492F-A052-8DD65F9F55FD}" type="slidenum">
              <a:rPr lang="zh-CN" altLang="en-US"/>
            </a:fld>
            <a:endParaRPr lang="zh-CN" altLang="en-U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a:lvl1pPr>
          </a:lstStyle>
          <a:p>
            <a:pPr>
              <a:defRPr/>
            </a:pPr>
            <a:fld id="{E6B30AF4-097F-4CB6-A989-47427C520E5B}" type="datetimeFigureOut">
              <a:rPr lang="zh-CN" altLang="en-US">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lvl1pPr>
              <a:defRPr/>
            </a:lvl1pPr>
          </a:lstStyle>
          <a:p>
            <a:pPr>
              <a:defRPr/>
            </a:pPr>
            <a:fld id="{192AF630-902C-4737-BAC9-E31F5EAEBB07}" type="slidenum">
              <a:rPr lang="zh-CN" altLang="en-US"/>
            </a:fld>
            <a:endParaRPr lang="zh-CN" altLang="en-US"/>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lvl1pPr>
              <a:defRPr/>
            </a:lvl1pPr>
          </a:lstStyle>
          <a:p>
            <a:pPr>
              <a:defRPr/>
            </a:pPr>
            <a:fld id="{0539C48B-0016-4FA6-9A5B-EF70E1121288}" type="datetimeFigureOut">
              <a:rPr lang="zh-CN" altLang="en-US">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lvl1pPr>
              <a:defRPr/>
            </a:lvl1pPr>
          </a:lstStyle>
          <a:p>
            <a:pPr>
              <a:defRPr/>
            </a:pPr>
            <a:fld id="{99D2F71A-5673-4B06-9E77-6243D873CC78}" type="slidenum">
              <a:rPr lang="zh-CN" altLang="en-US"/>
            </a:fld>
            <a:endParaRPr lang="zh-CN" altLang="en-US"/>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3"/>
          <p:cNvSpPr>
            <a:spLocks noGrp="1"/>
          </p:cNvSpPr>
          <p:nvPr>
            <p:ph type="dt" sz="half" idx="10"/>
          </p:nvPr>
        </p:nvSpPr>
        <p:spPr/>
        <p:txBody>
          <a:bodyPr/>
          <a:lstStyle>
            <a:lvl1pPr>
              <a:defRPr/>
            </a:lvl1pPr>
          </a:lstStyle>
          <a:p>
            <a:pPr>
              <a:defRPr/>
            </a:pPr>
            <a:fld id="{CF29A8BF-7A69-4013-833F-1E96386007CA}" type="datetimeFigureOut">
              <a:rPr lang="zh-CN" altLang="en-US">
                <a:solidFill>
                  <a:prstClr val="black">
                    <a:tint val="75000"/>
                  </a:prstClr>
                </a:solidFill>
              </a:rPr>
            </a:fld>
            <a:endParaRPr lang="zh-CN" altLang="en-US">
              <a:solidFill>
                <a:prstClr val="black">
                  <a:tint val="75000"/>
                </a:prstClr>
              </a:solidFill>
            </a:endParaRPr>
          </a:p>
        </p:txBody>
      </p:sp>
      <p:sp>
        <p:nvSpPr>
          <p:cNvPr id="6" name="页脚占位符 4"/>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7" name="灯片编号占位符 5"/>
          <p:cNvSpPr>
            <a:spLocks noGrp="1"/>
          </p:cNvSpPr>
          <p:nvPr>
            <p:ph type="sldNum" sz="quarter" idx="12"/>
          </p:nvPr>
        </p:nvSpPr>
        <p:spPr/>
        <p:txBody>
          <a:bodyPr/>
          <a:lstStyle>
            <a:lvl1pPr>
              <a:defRPr/>
            </a:lvl1pPr>
          </a:lstStyle>
          <a:p>
            <a:pPr>
              <a:defRPr/>
            </a:pPr>
            <a:fld id="{CBFBCD06-498B-43B3-904F-7A14605C54C5}" type="slidenum">
              <a:rPr lang="zh-CN" altLang="en-US"/>
            </a:fld>
            <a:endParaRPr lang="zh-CN" altLang="en-US"/>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3"/>
          <p:cNvSpPr>
            <a:spLocks noGrp="1"/>
          </p:cNvSpPr>
          <p:nvPr>
            <p:ph type="dt" sz="half" idx="10"/>
          </p:nvPr>
        </p:nvSpPr>
        <p:spPr/>
        <p:txBody>
          <a:bodyPr/>
          <a:lstStyle>
            <a:lvl1pPr>
              <a:defRPr/>
            </a:lvl1pPr>
          </a:lstStyle>
          <a:p>
            <a:pPr>
              <a:defRPr/>
            </a:pPr>
            <a:fld id="{3F308CE6-7798-42E5-BB67-1275D4825527}" type="datetimeFigureOut">
              <a:rPr lang="zh-CN" altLang="en-US">
                <a:solidFill>
                  <a:prstClr val="black">
                    <a:tint val="75000"/>
                  </a:prstClr>
                </a:solidFill>
              </a:rPr>
            </a:fld>
            <a:endParaRPr lang="zh-CN" altLang="en-US">
              <a:solidFill>
                <a:prstClr val="black">
                  <a:tint val="75000"/>
                </a:prstClr>
              </a:solidFill>
            </a:endParaRPr>
          </a:p>
        </p:txBody>
      </p:sp>
      <p:sp>
        <p:nvSpPr>
          <p:cNvPr id="8" name="页脚占位符 4"/>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9" name="灯片编号占位符 5"/>
          <p:cNvSpPr>
            <a:spLocks noGrp="1"/>
          </p:cNvSpPr>
          <p:nvPr>
            <p:ph type="sldNum" sz="quarter" idx="12"/>
          </p:nvPr>
        </p:nvSpPr>
        <p:spPr/>
        <p:txBody>
          <a:bodyPr/>
          <a:lstStyle>
            <a:lvl1pPr>
              <a:defRPr/>
            </a:lvl1pPr>
          </a:lstStyle>
          <a:p>
            <a:pPr>
              <a:defRPr/>
            </a:pPr>
            <a:fld id="{493BE116-F020-4339-A51A-C39AFBA78EF9}" type="slidenum">
              <a:rPr lang="zh-CN" altLang="en-US"/>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3"/>
          <p:cNvSpPr>
            <a:spLocks noGrp="1"/>
          </p:cNvSpPr>
          <p:nvPr>
            <p:ph type="dt" sz="half" idx="10"/>
          </p:nvPr>
        </p:nvSpPr>
        <p:spPr/>
        <p:txBody>
          <a:bodyPr/>
          <a:lstStyle>
            <a:lvl1pPr>
              <a:defRPr/>
            </a:lvl1pPr>
          </a:lstStyle>
          <a:p>
            <a:pPr>
              <a:defRPr/>
            </a:pPr>
            <a:fld id="{3F308CE6-7798-42E5-BB67-1275D4825527}" type="datetimeFigureOut">
              <a:rPr lang="zh-CN" altLang="en-US"/>
            </a:fld>
            <a:endParaRPr lang="zh-CN" altLang="en-US"/>
          </a:p>
        </p:txBody>
      </p:sp>
      <p:sp>
        <p:nvSpPr>
          <p:cNvPr id="8" name="页脚占位符 4"/>
          <p:cNvSpPr>
            <a:spLocks noGrp="1"/>
          </p:cNvSpPr>
          <p:nvPr>
            <p:ph type="ftr" sz="quarter" idx="11"/>
          </p:nvPr>
        </p:nvSpPr>
        <p:spPr/>
        <p:txBody>
          <a:bodyPr/>
          <a:lstStyle>
            <a:lvl1pPr>
              <a:defRPr/>
            </a:lvl1pPr>
          </a:lstStyle>
          <a:p>
            <a:pPr>
              <a:defRPr/>
            </a:pPr>
            <a:endParaRPr lang="zh-CN" altLang="en-US"/>
          </a:p>
        </p:txBody>
      </p:sp>
      <p:sp>
        <p:nvSpPr>
          <p:cNvPr id="9" name="灯片编号占位符 5"/>
          <p:cNvSpPr>
            <a:spLocks noGrp="1"/>
          </p:cNvSpPr>
          <p:nvPr>
            <p:ph type="sldNum" sz="quarter" idx="12"/>
          </p:nvPr>
        </p:nvSpPr>
        <p:spPr/>
        <p:txBody>
          <a:bodyPr/>
          <a:lstStyle>
            <a:lvl1pPr>
              <a:defRPr/>
            </a:lvl1pPr>
          </a:lstStyle>
          <a:p>
            <a:pPr>
              <a:defRPr/>
            </a:pPr>
            <a:fld id="{493BE116-F020-4339-A51A-C39AFBA78EF9}" type="slidenum">
              <a:rPr lang="zh-CN" altLang="en-US"/>
            </a:fld>
            <a:endParaRPr lang="zh-CN" alt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3"/>
          <p:cNvSpPr>
            <a:spLocks noGrp="1"/>
          </p:cNvSpPr>
          <p:nvPr>
            <p:ph type="dt" sz="half" idx="10"/>
          </p:nvPr>
        </p:nvSpPr>
        <p:spPr/>
        <p:txBody>
          <a:bodyPr/>
          <a:lstStyle>
            <a:lvl1pPr>
              <a:defRPr/>
            </a:lvl1pPr>
          </a:lstStyle>
          <a:p>
            <a:pPr>
              <a:defRPr/>
            </a:pPr>
            <a:fld id="{17D661C7-355C-45B1-87F7-4568ABF7CF1E}" type="datetimeFigureOut">
              <a:rPr lang="zh-CN" altLang="en-US">
                <a:solidFill>
                  <a:prstClr val="black">
                    <a:tint val="75000"/>
                  </a:prstClr>
                </a:solidFill>
              </a:rPr>
            </a:fld>
            <a:endParaRPr lang="zh-CN" altLang="en-US">
              <a:solidFill>
                <a:prstClr val="black">
                  <a:tint val="75000"/>
                </a:prstClr>
              </a:solidFill>
            </a:endParaRPr>
          </a:p>
        </p:txBody>
      </p:sp>
      <p:sp>
        <p:nvSpPr>
          <p:cNvPr id="4" name="页脚占位符 4"/>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5" name="灯片编号占位符 5"/>
          <p:cNvSpPr>
            <a:spLocks noGrp="1"/>
          </p:cNvSpPr>
          <p:nvPr>
            <p:ph type="sldNum" sz="quarter" idx="12"/>
          </p:nvPr>
        </p:nvSpPr>
        <p:spPr/>
        <p:txBody>
          <a:bodyPr/>
          <a:lstStyle>
            <a:lvl1pPr>
              <a:defRPr/>
            </a:lvl1pPr>
          </a:lstStyle>
          <a:p>
            <a:pPr>
              <a:defRPr/>
            </a:pPr>
            <a:fld id="{EED25536-C87B-4D9D-AA4B-AE17BFCBF713}" type="slidenum">
              <a:rPr lang="zh-CN" altLang="en-US"/>
            </a:fld>
            <a:endParaRPr lang="zh-CN" altLang="en-US"/>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3"/>
          <p:cNvSpPr>
            <a:spLocks noGrp="1"/>
          </p:cNvSpPr>
          <p:nvPr>
            <p:ph type="dt" sz="half" idx="10"/>
          </p:nvPr>
        </p:nvSpPr>
        <p:spPr/>
        <p:txBody>
          <a:bodyPr/>
          <a:lstStyle>
            <a:lvl1pPr>
              <a:defRPr/>
            </a:lvl1pPr>
          </a:lstStyle>
          <a:p>
            <a:pPr>
              <a:defRPr/>
            </a:pPr>
            <a:fld id="{3204F44A-2C1E-4923-AC24-03173B780025}" type="datetimeFigureOut">
              <a:rPr lang="zh-CN" altLang="en-US">
                <a:solidFill>
                  <a:prstClr val="black">
                    <a:tint val="75000"/>
                  </a:prstClr>
                </a:solidFill>
              </a:rPr>
            </a:fld>
            <a:endParaRPr lang="zh-CN" altLang="en-US">
              <a:solidFill>
                <a:prstClr val="black">
                  <a:tint val="75000"/>
                </a:prstClr>
              </a:solidFill>
            </a:endParaRPr>
          </a:p>
        </p:txBody>
      </p:sp>
      <p:sp>
        <p:nvSpPr>
          <p:cNvPr id="3" name="页脚占位符 4"/>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4" name="灯片编号占位符 5"/>
          <p:cNvSpPr>
            <a:spLocks noGrp="1"/>
          </p:cNvSpPr>
          <p:nvPr>
            <p:ph type="sldNum" sz="quarter" idx="12"/>
          </p:nvPr>
        </p:nvSpPr>
        <p:spPr/>
        <p:txBody>
          <a:bodyPr/>
          <a:lstStyle>
            <a:lvl1pPr>
              <a:defRPr/>
            </a:lvl1pPr>
          </a:lstStyle>
          <a:p>
            <a:pPr>
              <a:defRPr/>
            </a:pPr>
            <a:fld id="{38207BDF-801C-4D5B-93EE-005E377F6FC9}" type="slidenum">
              <a:rPr lang="zh-CN" altLang="en-US"/>
            </a:fld>
            <a:endParaRPr lang="zh-CN" altLang="en-US"/>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3"/>
          <p:cNvSpPr>
            <a:spLocks noGrp="1"/>
          </p:cNvSpPr>
          <p:nvPr>
            <p:ph type="dt" sz="half" idx="10"/>
          </p:nvPr>
        </p:nvSpPr>
        <p:spPr/>
        <p:txBody>
          <a:bodyPr/>
          <a:lstStyle>
            <a:lvl1pPr>
              <a:defRPr/>
            </a:lvl1pPr>
          </a:lstStyle>
          <a:p>
            <a:pPr>
              <a:defRPr/>
            </a:pPr>
            <a:fld id="{86B70230-D25B-46B1-8083-0489994C5B42}" type="datetimeFigureOut">
              <a:rPr lang="zh-CN" altLang="en-US">
                <a:solidFill>
                  <a:prstClr val="black">
                    <a:tint val="75000"/>
                  </a:prstClr>
                </a:solidFill>
              </a:rPr>
            </a:fld>
            <a:endParaRPr lang="zh-CN" altLang="en-US">
              <a:solidFill>
                <a:prstClr val="black">
                  <a:tint val="75000"/>
                </a:prstClr>
              </a:solidFill>
            </a:endParaRPr>
          </a:p>
        </p:txBody>
      </p:sp>
      <p:sp>
        <p:nvSpPr>
          <p:cNvPr id="6" name="页脚占位符 4"/>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7" name="灯片编号占位符 5"/>
          <p:cNvSpPr>
            <a:spLocks noGrp="1"/>
          </p:cNvSpPr>
          <p:nvPr>
            <p:ph type="sldNum" sz="quarter" idx="12"/>
          </p:nvPr>
        </p:nvSpPr>
        <p:spPr/>
        <p:txBody>
          <a:bodyPr/>
          <a:lstStyle>
            <a:lvl1pPr>
              <a:defRPr/>
            </a:lvl1pPr>
          </a:lstStyle>
          <a:p>
            <a:pPr>
              <a:defRPr/>
            </a:pPr>
            <a:fld id="{B4E1B1EF-7D56-4324-9B41-711BCE4C0EFF}" type="slidenum">
              <a:rPr lang="zh-CN" altLang="en-US"/>
            </a:fld>
            <a:endParaRPr lang="zh-CN" altLang="en-US"/>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3"/>
          <p:cNvSpPr>
            <a:spLocks noGrp="1"/>
          </p:cNvSpPr>
          <p:nvPr>
            <p:ph type="dt" sz="half" idx="10"/>
          </p:nvPr>
        </p:nvSpPr>
        <p:spPr/>
        <p:txBody>
          <a:bodyPr/>
          <a:lstStyle>
            <a:lvl1pPr>
              <a:defRPr/>
            </a:lvl1pPr>
          </a:lstStyle>
          <a:p>
            <a:pPr>
              <a:defRPr/>
            </a:pPr>
            <a:fld id="{0B429D8B-E941-412B-B9CE-2C7794A2EEA9}" type="datetimeFigureOut">
              <a:rPr lang="zh-CN" altLang="en-US">
                <a:solidFill>
                  <a:prstClr val="black">
                    <a:tint val="75000"/>
                  </a:prstClr>
                </a:solidFill>
              </a:rPr>
            </a:fld>
            <a:endParaRPr lang="zh-CN" altLang="en-US">
              <a:solidFill>
                <a:prstClr val="black">
                  <a:tint val="75000"/>
                </a:prstClr>
              </a:solidFill>
            </a:endParaRPr>
          </a:p>
        </p:txBody>
      </p:sp>
      <p:sp>
        <p:nvSpPr>
          <p:cNvPr id="6" name="页脚占位符 4"/>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7" name="灯片编号占位符 5"/>
          <p:cNvSpPr>
            <a:spLocks noGrp="1"/>
          </p:cNvSpPr>
          <p:nvPr>
            <p:ph type="sldNum" sz="quarter" idx="12"/>
          </p:nvPr>
        </p:nvSpPr>
        <p:spPr/>
        <p:txBody>
          <a:bodyPr/>
          <a:lstStyle>
            <a:lvl1pPr>
              <a:defRPr/>
            </a:lvl1pPr>
          </a:lstStyle>
          <a:p>
            <a:pPr>
              <a:defRPr/>
            </a:pPr>
            <a:fld id="{0ED8E514-03DE-4810-A2C9-93860EEA5E23}" type="slidenum">
              <a:rPr lang="zh-CN" altLang="en-US"/>
            </a:fld>
            <a:endParaRPr lang="zh-CN" altLang="en-US"/>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a:lvl1pPr>
          </a:lstStyle>
          <a:p>
            <a:pPr>
              <a:defRPr/>
            </a:pPr>
            <a:fld id="{B6897006-2E65-4A05-B878-7397ED8A549A}" type="datetimeFigureOut">
              <a:rPr lang="zh-CN" altLang="en-US">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lvl1pPr>
              <a:defRPr/>
            </a:lvl1pPr>
          </a:lstStyle>
          <a:p>
            <a:pPr>
              <a:defRPr/>
            </a:pPr>
            <a:fld id="{AE806742-F4B2-4D1F-903B-5382E1425F68}" type="slidenum">
              <a:rPr lang="zh-CN" altLang="en-US"/>
            </a:fld>
            <a:endParaRPr lang="zh-CN" altLang="en-US"/>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a:lvl1pPr>
          </a:lstStyle>
          <a:p>
            <a:pPr>
              <a:defRPr/>
            </a:pPr>
            <a:fld id="{DF70FDD2-9F19-460F-AF33-B332BFBC86E9}" type="datetimeFigureOut">
              <a:rPr lang="zh-CN" altLang="en-US">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lvl1pPr>
              <a:defRPr/>
            </a:lvl1pPr>
          </a:lstStyle>
          <a:p>
            <a:pPr>
              <a:defRPr/>
            </a:pPr>
            <a:fld id="{B7B6C4BE-F9E9-44FE-9CE6-F157BBA77294}" type="slidenum">
              <a:rPr lang="zh-CN" altLang="en-US"/>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3"/>
          <p:cNvSpPr>
            <a:spLocks noGrp="1"/>
          </p:cNvSpPr>
          <p:nvPr>
            <p:ph type="dt" sz="half" idx="10"/>
          </p:nvPr>
        </p:nvSpPr>
        <p:spPr/>
        <p:txBody>
          <a:bodyPr/>
          <a:lstStyle>
            <a:lvl1pPr>
              <a:defRPr/>
            </a:lvl1pPr>
          </a:lstStyle>
          <a:p>
            <a:pPr>
              <a:defRPr/>
            </a:pPr>
            <a:fld id="{17D661C7-355C-45B1-87F7-4568ABF7CF1E}" type="datetimeFigureOut">
              <a:rPr lang="zh-CN" altLang="en-US"/>
            </a:fld>
            <a:endParaRPr lang="zh-CN" altLang="en-US"/>
          </a:p>
        </p:txBody>
      </p:sp>
      <p:sp>
        <p:nvSpPr>
          <p:cNvPr id="4" name="页脚占位符 4"/>
          <p:cNvSpPr>
            <a:spLocks noGrp="1"/>
          </p:cNvSpPr>
          <p:nvPr>
            <p:ph type="ftr" sz="quarter" idx="11"/>
          </p:nvPr>
        </p:nvSpPr>
        <p:spPr/>
        <p:txBody>
          <a:bodyPr/>
          <a:lstStyle>
            <a:lvl1pPr>
              <a:defRPr/>
            </a:lvl1pPr>
          </a:lstStyle>
          <a:p>
            <a:pPr>
              <a:defRPr/>
            </a:pPr>
            <a:endParaRPr lang="zh-CN" altLang="en-US"/>
          </a:p>
        </p:txBody>
      </p:sp>
      <p:sp>
        <p:nvSpPr>
          <p:cNvPr id="5" name="灯片编号占位符 5"/>
          <p:cNvSpPr>
            <a:spLocks noGrp="1"/>
          </p:cNvSpPr>
          <p:nvPr>
            <p:ph type="sldNum" sz="quarter" idx="12"/>
          </p:nvPr>
        </p:nvSpPr>
        <p:spPr/>
        <p:txBody>
          <a:bodyPr/>
          <a:lstStyle>
            <a:lvl1pPr>
              <a:defRPr/>
            </a:lvl1pPr>
          </a:lstStyle>
          <a:p>
            <a:pPr>
              <a:defRPr/>
            </a:pPr>
            <a:fld id="{EED25536-C87B-4D9D-AA4B-AE17BFCBF713}" type="slidenum">
              <a:rPr lang="zh-CN" altLang="en-US"/>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3"/>
          <p:cNvSpPr>
            <a:spLocks noGrp="1"/>
          </p:cNvSpPr>
          <p:nvPr>
            <p:ph type="dt" sz="half" idx="10"/>
          </p:nvPr>
        </p:nvSpPr>
        <p:spPr/>
        <p:txBody>
          <a:bodyPr/>
          <a:lstStyle>
            <a:lvl1pPr>
              <a:defRPr/>
            </a:lvl1pPr>
          </a:lstStyle>
          <a:p>
            <a:pPr>
              <a:defRPr/>
            </a:pPr>
            <a:fld id="{3204F44A-2C1E-4923-AC24-03173B780025}" type="datetimeFigureOut">
              <a:rPr lang="zh-CN" altLang="en-US"/>
            </a:fld>
            <a:endParaRPr lang="zh-CN" altLang="en-US"/>
          </a:p>
        </p:txBody>
      </p:sp>
      <p:sp>
        <p:nvSpPr>
          <p:cNvPr id="3" name="页脚占位符 4"/>
          <p:cNvSpPr>
            <a:spLocks noGrp="1"/>
          </p:cNvSpPr>
          <p:nvPr>
            <p:ph type="ftr" sz="quarter" idx="11"/>
          </p:nvPr>
        </p:nvSpPr>
        <p:spPr/>
        <p:txBody>
          <a:bodyPr/>
          <a:lstStyle>
            <a:lvl1pPr>
              <a:defRPr/>
            </a:lvl1pPr>
          </a:lstStyle>
          <a:p>
            <a:pPr>
              <a:defRPr/>
            </a:pPr>
            <a:endParaRPr lang="zh-CN" altLang="en-US"/>
          </a:p>
        </p:txBody>
      </p:sp>
      <p:sp>
        <p:nvSpPr>
          <p:cNvPr id="4" name="灯片编号占位符 5"/>
          <p:cNvSpPr>
            <a:spLocks noGrp="1"/>
          </p:cNvSpPr>
          <p:nvPr>
            <p:ph type="sldNum" sz="quarter" idx="12"/>
          </p:nvPr>
        </p:nvSpPr>
        <p:spPr/>
        <p:txBody>
          <a:bodyPr/>
          <a:lstStyle>
            <a:lvl1pPr>
              <a:defRPr/>
            </a:lvl1pPr>
          </a:lstStyle>
          <a:p>
            <a:pPr>
              <a:defRPr/>
            </a:pPr>
            <a:fld id="{38207BDF-801C-4D5B-93EE-005E377F6FC9}" type="slidenum">
              <a:rPr lang="zh-CN" altLang="en-US"/>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3"/>
          <p:cNvSpPr>
            <a:spLocks noGrp="1"/>
          </p:cNvSpPr>
          <p:nvPr>
            <p:ph type="dt" sz="half" idx="10"/>
          </p:nvPr>
        </p:nvSpPr>
        <p:spPr/>
        <p:txBody>
          <a:bodyPr/>
          <a:lstStyle>
            <a:lvl1pPr>
              <a:defRPr/>
            </a:lvl1pPr>
          </a:lstStyle>
          <a:p>
            <a:pPr>
              <a:defRPr/>
            </a:pPr>
            <a:fld id="{86B70230-D25B-46B1-8083-0489994C5B42}" type="datetimeFigureOut">
              <a:rPr lang="zh-CN" altLang="en-US"/>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pPr>
              <a:defRPr/>
            </a:pPr>
            <a:fld id="{B4E1B1EF-7D56-4324-9B41-711BCE4C0EFF}" type="slidenum">
              <a:rPr lang="zh-CN" altLang="en-US"/>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3"/>
          <p:cNvSpPr>
            <a:spLocks noGrp="1"/>
          </p:cNvSpPr>
          <p:nvPr>
            <p:ph type="dt" sz="half" idx="10"/>
          </p:nvPr>
        </p:nvSpPr>
        <p:spPr/>
        <p:txBody>
          <a:bodyPr/>
          <a:lstStyle>
            <a:lvl1pPr>
              <a:defRPr/>
            </a:lvl1pPr>
          </a:lstStyle>
          <a:p>
            <a:pPr>
              <a:defRPr/>
            </a:pPr>
            <a:fld id="{0B429D8B-E941-412B-B9CE-2C7794A2EEA9}" type="datetimeFigureOut">
              <a:rPr lang="zh-CN" altLang="en-US"/>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pPr>
              <a:defRPr/>
            </a:pPr>
            <a:fld id="{0ED8E514-03DE-4810-A2C9-93860EEA5E23}" type="slidenum">
              <a:rPr lang="zh-CN" altLang="en-US"/>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2" Type="http://schemas.openxmlformats.org/officeDocument/2006/relationships/theme" Target="../theme/theme2.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31.xml"/><Relationship Id="rId8" Type="http://schemas.openxmlformats.org/officeDocument/2006/relationships/slideLayout" Target="../slideLayouts/slideLayout30.xml"/><Relationship Id="rId7" Type="http://schemas.openxmlformats.org/officeDocument/2006/relationships/slideLayout" Target="../slideLayouts/slideLayout29.xml"/><Relationship Id="rId6" Type="http://schemas.openxmlformats.org/officeDocument/2006/relationships/slideLayout" Target="../slideLayouts/slideLayout28.xml"/><Relationship Id="rId5" Type="http://schemas.openxmlformats.org/officeDocument/2006/relationships/slideLayout" Target="../slideLayouts/slideLayout27.xml"/><Relationship Id="rId4" Type="http://schemas.openxmlformats.org/officeDocument/2006/relationships/slideLayout" Target="../slideLayouts/slideLayout26.xml"/><Relationship Id="rId3" Type="http://schemas.openxmlformats.org/officeDocument/2006/relationships/slideLayout" Target="../slideLayouts/slideLayout25.xml"/><Relationship Id="rId2" Type="http://schemas.openxmlformats.org/officeDocument/2006/relationships/slideLayout" Target="../slideLayouts/slideLayout24.xml"/><Relationship Id="rId12" Type="http://schemas.openxmlformats.org/officeDocument/2006/relationships/theme" Target="../theme/theme3.xml"/><Relationship Id="rId11" Type="http://schemas.openxmlformats.org/officeDocument/2006/relationships/slideLayout" Target="../slideLayouts/slideLayout33.xml"/><Relationship Id="rId10" Type="http://schemas.openxmlformats.org/officeDocument/2006/relationships/slideLayout" Target="../slideLayouts/slideLayout32.xml"/><Relationship Id="rId1"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9" Type="http://schemas.openxmlformats.org/officeDocument/2006/relationships/slideLayout" Target="../slideLayouts/slideLayout42.xml"/><Relationship Id="rId8" Type="http://schemas.openxmlformats.org/officeDocument/2006/relationships/slideLayout" Target="../slideLayouts/slideLayout41.xml"/><Relationship Id="rId7" Type="http://schemas.openxmlformats.org/officeDocument/2006/relationships/slideLayout" Target="../slideLayouts/slideLayout40.xml"/><Relationship Id="rId6" Type="http://schemas.openxmlformats.org/officeDocument/2006/relationships/slideLayout" Target="../slideLayouts/slideLayout39.xml"/><Relationship Id="rId5" Type="http://schemas.openxmlformats.org/officeDocument/2006/relationships/slideLayout" Target="../slideLayouts/slideLayout38.xml"/><Relationship Id="rId4" Type="http://schemas.openxmlformats.org/officeDocument/2006/relationships/slideLayout" Target="../slideLayouts/slideLayout37.xml"/><Relationship Id="rId3" Type="http://schemas.openxmlformats.org/officeDocument/2006/relationships/slideLayout" Target="../slideLayouts/slideLayout36.xml"/><Relationship Id="rId2" Type="http://schemas.openxmlformats.org/officeDocument/2006/relationships/slideLayout" Target="../slideLayouts/slideLayout35.xml"/><Relationship Id="rId12" Type="http://schemas.openxmlformats.org/officeDocument/2006/relationships/theme" Target="../theme/theme4.xml"/><Relationship Id="rId11" Type="http://schemas.openxmlformats.org/officeDocument/2006/relationships/slideLayout" Target="../slideLayouts/slideLayout44.xml"/><Relationship Id="rId10" Type="http://schemas.openxmlformats.org/officeDocument/2006/relationships/slideLayout" Target="../slideLayouts/slideLayout43.xml"/><Relationship Id="rId1" Type="http://schemas.openxmlformats.org/officeDocument/2006/relationships/slideLayout" Target="../slideLayouts/slideLayout34.xml"/></Relationships>
</file>

<file path=ppt/slideMasters/_rels/slideMaster5.xml.rels><?xml version="1.0" encoding="UTF-8" standalone="yes"?>
<Relationships xmlns="http://schemas.openxmlformats.org/package/2006/relationships"><Relationship Id="rId9" Type="http://schemas.openxmlformats.org/officeDocument/2006/relationships/slideLayout" Target="../slideLayouts/slideLayout53.xml"/><Relationship Id="rId8" Type="http://schemas.openxmlformats.org/officeDocument/2006/relationships/slideLayout" Target="../slideLayouts/slideLayout52.xml"/><Relationship Id="rId7" Type="http://schemas.openxmlformats.org/officeDocument/2006/relationships/slideLayout" Target="../slideLayouts/slideLayout51.xml"/><Relationship Id="rId6" Type="http://schemas.openxmlformats.org/officeDocument/2006/relationships/slideLayout" Target="../slideLayouts/slideLayout50.xml"/><Relationship Id="rId5" Type="http://schemas.openxmlformats.org/officeDocument/2006/relationships/slideLayout" Target="../slideLayouts/slideLayout49.xml"/><Relationship Id="rId4" Type="http://schemas.openxmlformats.org/officeDocument/2006/relationships/slideLayout" Target="../slideLayouts/slideLayout48.xml"/><Relationship Id="rId3" Type="http://schemas.openxmlformats.org/officeDocument/2006/relationships/slideLayout" Target="../slideLayouts/slideLayout47.xml"/><Relationship Id="rId2" Type="http://schemas.openxmlformats.org/officeDocument/2006/relationships/slideLayout" Target="../slideLayouts/slideLayout46.xml"/><Relationship Id="rId12" Type="http://schemas.openxmlformats.org/officeDocument/2006/relationships/theme" Target="../theme/theme5.xml"/><Relationship Id="rId11" Type="http://schemas.openxmlformats.org/officeDocument/2006/relationships/slideLayout" Target="../slideLayouts/slideLayout55.xml"/><Relationship Id="rId10" Type="http://schemas.openxmlformats.org/officeDocument/2006/relationships/slideLayout" Target="../slideLayouts/slideLayout54.xml"/><Relationship Id="rId1"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标题占位符 1"/>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zh-CN" altLang="en-US" smtClean="0"/>
              <a:t>单击此处编辑母版标题样式</a:t>
            </a:r>
            <a:endParaRPr lang="zh-CN" altLang="en-US" smtClean="0"/>
          </a:p>
        </p:txBody>
      </p:sp>
      <p:sp>
        <p:nvSpPr>
          <p:cNvPr id="1027" name="文本占位符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smtClean="0"/>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ea typeface="+mn-ea"/>
              </a:defRPr>
            </a:lvl1pPr>
          </a:lstStyle>
          <a:p>
            <a:pPr>
              <a:defRPr/>
            </a:pPr>
            <a:fld id="{65DC8551-B2E8-4AFE-B555-9A293B0C2782}" type="datetimeFigureOut">
              <a:rPr lang="zh-CN" altLang="en-US"/>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defRPr>
            </a:lvl1pPr>
          </a:lstStyle>
          <a:p>
            <a:pPr>
              <a:defRPr/>
            </a:pPr>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lstStyle>
            <a:lvl1pPr algn="r" eaLnBrk="1" hangingPunct="1">
              <a:defRPr sz="1200">
                <a:solidFill>
                  <a:srgbClr val="898989"/>
                </a:solidFill>
              </a:defRPr>
            </a:lvl1pPr>
          </a:lstStyle>
          <a:p>
            <a:pPr>
              <a:defRPr/>
            </a:pPr>
            <a:fld id="{5A842464-0C84-4C1F-8837-C50340468F6E}" type="slidenum">
              <a:rPr lang="zh-CN" altLang="en-US"/>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标题占位符 1"/>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zh-CN" altLang="en-US" smtClean="0"/>
              <a:t>单击此处编辑母版标题样式</a:t>
            </a:r>
            <a:endParaRPr lang="zh-CN" altLang="en-US" smtClean="0"/>
          </a:p>
        </p:txBody>
      </p:sp>
      <p:sp>
        <p:nvSpPr>
          <p:cNvPr id="1027" name="文本占位符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smtClean="0"/>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ea typeface="+mn-ea"/>
              </a:defRPr>
            </a:lvl1pPr>
          </a:lstStyle>
          <a:p>
            <a:pPr>
              <a:defRPr/>
            </a:pPr>
            <a:fld id="{65DC8551-B2E8-4AFE-B555-9A293B0C2782}" type="datetimeFigureOut">
              <a:rPr lang="zh-CN" altLang="en-US">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defRPr>
            </a:lvl1pPr>
          </a:lstStyle>
          <a:p>
            <a:pPr>
              <a:defRPr/>
            </a:pPr>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lstStyle>
            <a:lvl1pPr algn="r" eaLnBrk="1" hangingPunct="1">
              <a:defRPr sz="1200">
                <a:solidFill>
                  <a:srgbClr val="898989"/>
                </a:solidFill>
              </a:defRPr>
            </a:lvl1pPr>
          </a:lstStyle>
          <a:p>
            <a:pPr>
              <a:defRPr/>
            </a:pPr>
            <a:fld id="{5A842464-0C84-4C1F-8837-C50340468F6E}" type="slidenum">
              <a:rPr lang="zh-CN" altLang="en-US"/>
            </a:fld>
            <a:endParaRPr lang="zh-CN" alt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标题占位符 1"/>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zh-CN" altLang="en-US" smtClean="0"/>
              <a:t>单击此处编辑母版标题样式</a:t>
            </a:r>
            <a:endParaRPr lang="zh-CN" altLang="en-US" smtClean="0"/>
          </a:p>
        </p:txBody>
      </p:sp>
      <p:sp>
        <p:nvSpPr>
          <p:cNvPr id="1027" name="文本占位符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smtClean="0"/>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ea typeface="+mn-ea"/>
              </a:defRPr>
            </a:lvl1pPr>
          </a:lstStyle>
          <a:p>
            <a:pPr>
              <a:defRPr/>
            </a:pPr>
            <a:fld id="{65DC8551-B2E8-4AFE-B555-9A293B0C2782}" type="datetimeFigureOut">
              <a:rPr lang="zh-CN" altLang="en-US">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defRPr>
            </a:lvl1pPr>
          </a:lstStyle>
          <a:p>
            <a:pPr>
              <a:defRPr/>
            </a:pPr>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lstStyle>
            <a:lvl1pPr algn="r" eaLnBrk="1" hangingPunct="1">
              <a:defRPr sz="1200">
                <a:solidFill>
                  <a:srgbClr val="898989"/>
                </a:solidFill>
              </a:defRPr>
            </a:lvl1pPr>
          </a:lstStyle>
          <a:p>
            <a:pPr>
              <a:defRPr/>
            </a:pPr>
            <a:fld id="{5A842464-0C84-4C1F-8837-C50340468F6E}" type="slidenum">
              <a:rPr lang="zh-CN" altLang="en-US"/>
            </a:fld>
            <a:endParaRPr lang="zh-CN" alt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标题占位符 1"/>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zh-CN" altLang="en-US" smtClean="0"/>
              <a:t>单击此处编辑母版标题样式</a:t>
            </a:r>
            <a:endParaRPr lang="zh-CN" altLang="en-US" smtClean="0"/>
          </a:p>
        </p:txBody>
      </p:sp>
      <p:sp>
        <p:nvSpPr>
          <p:cNvPr id="1027" name="文本占位符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smtClean="0"/>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ea typeface="+mn-ea"/>
              </a:defRPr>
            </a:lvl1pPr>
          </a:lstStyle>
          <a:p>
            <a:pPr>
              <a:defRPr/>
            </a:pPr>
            <a:fld id="{65DC8551-B2E8-4AFE-B555-9A293B0C2782}" type="datetimeFigureOut">
              <a:rPr lang="zh-CN" altLang="en-US">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defRPr>
            </a:lvl1pPr>
          </a:lstStyle>
          <a:p>
            <a:pPr>
              <a:defRPr/>
            </a:pPr>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lstStyle>
            <a:lvl1pPr algn="r" eaLnBrk="1" hangingPunct="1">
              <a:defRPr sz="1200">
                <a:solidFill>
                  <a:srgbClr val="898989"/>
                </a:solidFill>
              </a:defRPr>
            </a:lvl1pPr>
          </a:lstStyle>
          <a:p>
            <a:pPr>
              <a:defRPr/>
            </a:pPr>
            <a:fld id="{5A842464-0C84-4C1F-8837-C50340468F6E}" type="slidenum">
              <a:rPr lang="zh-CN" altLang="en-US"/>
            </a:fld>
            <a:endParaRPr lang="zh-CN" altLang="en-US"/>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标题占位符 1"/>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zh-CN" altLang="en-US" smtClean="0"/>
              <a:t>单击此处编辑母版标题样式</a:t>
            </a:r>
            <a:endParaRPr lang="zh-CN" altLang="en-US" smtClean="0"/>
          </a:p>
        </p:txBody>
      </p:sp>
      <p:sp>
        <p:nvSpPr>
          <p:cNvPr id="1027" name="文本占位符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smtClean="0"/>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ea typeface="+mn-ea"/>
              </a:defRPr>
            </a:lvl1pPr>
          </a:lstStyle>
          <a:p>
            <a:pPr>
              <a:defRPr/>
            </a:pPr>
            <a:fld id="{65DC8551-B2E8-4AFE-B555-9A293B0C2782}" type="datetimeFigureOut">
              <a:rPr lang="zh-CN" altLang="en-US">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defRPr>
            </a:lvl1pPr>
          </a:lstStyle>
          <a:p>
            <a:pPr>
              <a:defRPr/>
            </a:pPr>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lstStyle>
            <a:lvl1pPr algn="r" eaLnBrk="1" hangingPunct="1">
              <a:defRPr sz="1200">
                <a:solidFill>
                  <a:srgbClr val="898989"/>
                </a:solidFill>
              </a:defRPr>
            </a:lvl1pPr>
          </a:lstStyle>
          <a:p>
            <a:pPr>
              <a:defRPr/>
            </a:pPr>
            <a:fld id="{5A842464-0C84-4C1F-8837-C50340468F6E}" type="slidenum">
              <a:rPr lang="zh-CN" altLang="en-US"/>
            </a:fld>
            <a:endParaRPr lang="zh-CN" altLang="en-US"/>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image" Target="../media/image18.png"/><Relationship Id="rId1"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image" Target="../media/image19.png"/><Relationship Id="rId1"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image" Target="../media/image20.png"/><Relationship Id="rId1"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46.xml"/><Relationship Id="rId2" Type="http://schemas.openxmlformats.org/officeDocument/2006/relationships/image" Target="../media/image21.png"/><Relationship Id="rId1"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image" Target="../media/image22.png"/><Relationship Id="rId1"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image" Target="../media/image23.png"/><Relationship Id="rId1" Type="http://schemas.openxmlformats.org/officeDocument/2006/relationships/image" Target="../media/image2.png"/></Relationships>
</file>

<file path=ppt/slides/_rels/slide16.xml.rels><?xml version="1.0" encoding="UTF-8" standalone="yes"?>
<Relationships xmlns="http://schemas.openxmlformats.org/package/2006/relationships"><Relationship Id="rId4" Type="http://schemas.openxmlformats.org/officeDocument/2006/relationships/slideLayout" Target="../slideLayouts/slideLayout13.xml"/><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image" Target="../media/image2.png"/></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24.xml"/><Relationship Id="rId1"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image" Target="../media/image3.png"/><Relationship Id="rId1" Type="http://schemas.openxmlformats.org/officeDocument/2006/relationships/image" Target="../media/image2.png"/></Relationships>
</file>

<file path=ppt/slides/_rels/slide3.xml.rels><?xml version="1.0" encoding="UTF-8" standalone="yes"?>
<Relationships xmlns="http://schemas.openxmlformats.org/package/2006/relationships"><Relationship Id="rId4" Type="http://schemas.openxmlformats.org/officeDocument/2006/relationships/slideLayout" Target="../slideLayouts/slideLayout13.xml"/><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image" Target="../media/image2.png"/></Relationships>
</file>

<file path=ppt/slides/_rels/slide4.xml.rels><?xml version="1.0" encoding="UTF-8" standalone="yes"?>
<Relationships xmlns="http://schemas.openxmlformats.org/package/2006/relationships"><Relationship Id="rId9" Type="http://schemas.openxmlformats.org/officeDocument/2006/relationships/vmlDrawing" Target="../drawings/vmlDrawing1.vml"/><Relationship Id="rId8" Type="http://schemas.openxmlformats.org/officeDocument/2006/relationships/slideLayout" Target="../slideLayouts/slideLayout13.xml"/><Relationship Id="rId7" Type="http://schemas.openxmlformats.org/officeDocument/2006/relationships/image" Target="../media/image8.png"/><Relationship Id="rId6" Type="http://schemas.openxmlformats.org/officeDocument/2006/relationships/oleObject" Target="../embeddings/oleObject3.bin"/><Relationship Id="rId5" Type="http://schemas.openxmlformats.org/officeDocument/2006/relationships/image" Target="../media/image7.png"/><Relationship Id="rId4" Type="http://schemas.openxmlformats.org/officeDocument/2006/relationships/oleObject" Target="../embeddings/oleObject2.bin"/><Relationship Id="rId3" Type="http://schemas.openxmlformats.org/officeDocument/2006/relationships/image" Target="../media/image6.png"/><Relationship Id="rId2" Type="http://schemas.openxmlformats.org/officeDocument/2006/relationships/oleObject" Target="../embeddings/oleObject1.bin"/><Relationship Id="rId1"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image" Target="../media/image9.jpeg"/><Relationship Id="rId1" Type="http://schemas.openxmlformats.org/officeDocument/2006/relationships/image" Target="../media/image2.png"/></Relationships>
</file>

<file path=ppt/slides/_rels/slide6.xml.rels><?xml version="1.0" encoding="UTF-8" standalone="yes"?>
<Relationships xmlns="http://schemas.openxmlformats.org/package/2006/relationships"><Relationship Id="rId4" Type="http://schemas.openxmlformats.org/officeDocument/2006/relationships/slideLayout" Target="../slideLayouts/slideLayout13.xml"/><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image" Target="../media/image2.png"/></Relationships>
</file>

<file path=ppt/slides/_rels/slide7.xml.rels><?xml version="1.0" encoding="UTF-8" standalone="yes"?>
<Relationships xmlns="http://schemas.openxmlformats.org/package/2006/relationships"><Relationship Id="rId6" Type="http://schemas.openxmlformats.org/officeDocument/2006/relationships/slideLayout" Target="../slideLayouts/slideLayout13.xml"/><Relationship Id="rId5" Type="http://schemas.openxmlformats.org/officeDocument/2006/relationships/image" Target="../media/image13.png"/><Relationship Id="rId4" Type="http://schemas.openxmlformats.org/officeDocument/2006/relationships/image" Target="../media/image12.png"/><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chart" Target="../charts/chart1.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image" Target="../media/image14.png"/><Relationship Id="rId1" Type="http://schemas.openxmlformats.org/officeDocument/2006/relationships/image" Target="../media/image2.png"/></Relationships>
</file>

<file path=ppt/slides/_rels/slide9.xml.rels><?xml version="1.0" encoding="UTF-8" standalone="yes"?>
<Relationships xmlns="http://schemas.openxmlformats.org/package/2006/relationships"><Relationship Id="rId5" Type="http://schemas.openxmlformats.org/officeDocument/2006/relationships/slideLayout" Target="../slideLayouts/slideLayout13.xml"/><Relationship Id="rId4" Type="http://schemas.openxmlformats.org/officeDocument/2006/relationships/image" Target="../media/image17.png"/><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3760"/>
        </a:solidFill>
        <a:effectLst/>
      </p:bgPr>
    </p:bg>
    <p:spTree>
      <p:nvGrpSpPr>
        <p:cNvPr id="1" name=""/>
        <p:cNvGrpSpPr/>
        <p:nvPr/>
      </p:nvGrpSpPr>
      <p:grpSpPr>
        <a:xfrm>
          <a:off x="0" y="0"/>
          <a:ext cx="0" cy="0"/>
          <a:chOff x="0" y="0"/>
          <a:chExt cx="0" cy="0"/>
        </a:xfrm>
      </p:grpSpPr>
      <p:sp>
        <p:nvSpPr>
          <p:cNvPr id="140" name="任意多边形 139"/>
          <p:cNvSpPr/>
          <p:nvPr/>
        </p:nvSpPr>
        <p:spPr>
          <a:xfrm>
            <a:off x="0" y="9525"/>
            <a:ext cx="11134725" cy="6848475"/>
          </a:xfrm>
          <a:custGeom>
            <a:avLst/>
            <a:gdLst>
              <a:gd name="connsiteX0" fmla="*/ 4447063 w 11135481"/>
              <a:gd name="connsiteY0" fmla="*/ 0 h 6848401"/>
              <a:gd name="connsiteX1" fmla="*/ 11135481 w 11135481"/>
              <a:gd name="connsiteY1" fmla="*/ 6848401 h 6848401"/>
              <a:gd name="connsiteX2" fmla="*/ 0 w 11135481"/>
              <a:gd name="connsiteY2" fmla="*/ 6848401 h 6848401"/>
              <a:gd name="connsiteX3" fmla="*/ 0 w 11135481"/>
              <a:gd name="connsiteY3" fmla="*/ 5676736 h 6848401"/>
              <a:gd name="connsiteX4" fmla="*/ 1611244 w 11135481"/>
              <a:gd name="connsiteY4" fmla="*/ 1056 h 6848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35481" h="6848401">
                <a:moveTo>
                  <a:pt x="4447063" y="0"/>
                </a:moveTo>
                <a:lnTo>
                  <a:pt x="11135481" y="6848401"/>
                </a:lnTo>
                <a:lnTo>
                  <a:pt x="0" y="6848401"/>
                </a:lnTo>
                <a:lnTo>
                  <a:pt x="0" y="5676736"/>
                </a:lnTo>
                <a:lnTo>
                  <a:pt x="1611244" y="1056"/>
                </a:lnTo>
                <a:close/>
              </a:path>
            </a:pathLst>
          </a:custGeom>
          <a:solidFill>
            <a:srgbClr val="00588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grpSp>
        <p:nvGrpSpPr>
          <p:cNvPr id="3075" name="组合 138"/>
          <p:cNvGrpSpPr/>
          <p:nvPr/>
        </p:nvGrpSpPr>
        <p:grpSpPr bwMode="auto">
          <a:xfrm>
            <a:off x="0" y="3900488"/>
            <a:ext cx="3355975" cy="2955925"/>
            <a:chOff x="-15875" y="3324226"/>
            <a:chExt cx="4010025" cy="3532187"/>
          </a:xfrm>
        </p:grpSpPr>
        <p:sp>
          <p:nvSpPr>
            <p:cNvPr id="3083" name="Freeform 5"/>
            <p:cNvSpPr/>
            <p:nvPr/>
          </p:nvSpPr>
          <p:spPr bwMode="auto">
            <a:xfrm>
              <a:off x="2063750" y="3344863"/>
              <a:ext cx="1909763" cy="1911350"/>
            </a:xfrm>
            <a:custGeom>
              <a:avLst/>
              <a:gdLst>
                <a:gd name="T0" fmla="*/ 2147483647 w 95"/>
                <a:gd name="T1" fmla="*/ 2147483647 h 95"/>
                <a:gd name="T2" fmla="*/ 2147483647 w 95"/>
                <a:gd name="T3" fmla="*/ 2147483647 h 95"/>
                <a:gd name="T4" fmla="*/ 2147483647 w 95"/>
                <a:gd name="T5" fmla="*/ 2147483647 h 95"/>
                <a:gd name="T6" fmla="*/ 2147483647 w 95"/>
                <a:gd name="T7" fmla="*/ 2147483647 h 95"/>
                <a:gd name="T8" fmla="*/ 2147483647 w 95"/>
                <a:gd name="T9" fmla="*/ 2147483647 h 95"/>
                <a:gd name="T10" fmla="*/ 2147483647 w 95"/>
                <a:gd name="T11" fmla="*/ 2147483647 h 95"/>
                <a:gd name="T12" fmla="*/ 2147483647 w 95"/>
                <a:gd name="T13" fmla="*/ 2147483647 h 95"/>
                <a:gd name="T14" fmla="*/ 2147483647 w 95"/>
                <a:gd name="T15" fmla="*/ 2147483647 h 95"/>
                <a:gd name="T16" fmla="*/ 2147483647 w 95"/>
                <a:gd name="T17" fmla="*/ 2147483647 h 9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5" h="95">
                  <a:moveTo>
                    <a:pt x="43" y="94"/>
                  </a:moveTo>
                  <a:cubicBezTo>
                    <a:pt x="42" y="95"/>
                    <a:pt x="40" y="95"/>
                    <a:pt x="39" y="94"/>
                  </a:cubicBezTo>
                  <a:cubicBezTo>
                    <a:pt x="2" y="57"/>
                    <a:pt x="2" y="57"/>
                    <a:pt x="2" y="57"/>
                  </a:cubicBezTo>
                  <a:cubicBezTo>
                    <a:pt x="0" y="55"/>
                    <a:pt x="0" y="53"/>
                    <a:pt x="1" y="52"/>
                  </a:cubicBezTo>
                  <a:cubicBezTo>
                    <a:pt x="53" y="1"/>
                    <a:pt x="53" y="1"/>
                    <a:pt x="53" y="1"/>
                  </a:cubicBezTo>
                  <a:cubicBezTo>
                    <a:pt x="53" y="0"/>
                    <a:pt x="55" y="0"/>
                    <a:pt x="57" y="2"/>
                  </a:cubicBezTo>
                  <a:cubicBezTo>
                    <a:pt x="94" y="39"/>
                    <a:pt x="94" y="39"/>
                    <a:pt x="94" y="39"/>
                  </a:cubicBezTo>
                  <a:cubicBezTo>
                    <a:pt x="95" y="40"/>
                    <a:pt x="95" y="42"/>
                    <a:pt x="94" y="43"/>
                  </a:cubicBezTo>
                  <a:cubicBezTo>
                    <a:pt x="43" y="94"/>
                    <a:pt x="43" y="94"/>
                    <a:pt x="43" y="94"/>
                  </a:cubicBezTo>
                </a:path>
              </a:pathLst>
            </a:custGeom>
            <a:solidFill>
              <a:srgbClr val="6E6E7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084" name="Freeform 6"/>
            <p:cNvSpPr/>
            <p:nvPr/>
          </p:nvSpPr>
          <p:spPr bwMode="auto">
            <a:xfrm>
              <a:off x="2084387" y="3344863"/>
              <a:ext cx="1909763" cy="1911350"/>
            </a:xfrm>
            <a:custGeom>
              <a:avLst/>
              <a:gdLst>
                <a:gd name="T0" fmla="*/ 2147483647 w 95"/>
                <a:gd name="T1" fmla="*/ 2147483647 h 95"/>
                <a:gd name="T2" fmla="*/ 2147483647 w 95"/>
                <a:gd name="T3" fmla="*/ 2147483647 h 95"/>
                <a:gd name="T4" fmla="*/ 2147483647 w 95"/>
                <a:gd name="T5" fmla="*/ 2147483647 h 95"/>
                <a:gd name="T6" fmla="*/ 2147483647 w 95"/>
                <a:gd name="T7" fmla="*/ 2147483647 h 95"/>
                <a:gd name="T8" fmla="*/ 2147483647 w 95"/>
                <a:gd name="T9" fmla="*/ 2147483647 h 95"/>
                <a:gd name="T10" fmla="*/ 2147483647 w 95"/>
                <a:gd name="T11" fmla="*/ 2147483647 h 95"/>
                <a:gd name="T12" fmla="*/ 2147483647 w 95"/>
                <a:gd name="T13" fmla="*/ 2147483647 h 95"/>
                <a:gd name="T14" fmla="*/ 2147483647 w 95"/>
                <a:gd name="T15" fmla="*/ 2147483647 h 95"/>
                <a:gd name="T16" fmla="*/ 2147483647 w 95"/>
                <a:gd name="T17" fmla="*/ 2147483647 h 9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5" h="95">
                  <a:moveTo>
                    <a:pt x="42" y="94"/>
                  </a:moveTo>
                  <a:cubicBezTo>
                    <a:pt x="41" y="95"/>
                    <a:pt x="40" y="95"/>
                    <a:pt x="38" y="93"/>
                  </a:cubicBezTo>
                  <a:cubicBezTo>
                    <a:pt x="1" y="56"/>
                    <a:pt x="1" y="56"/>
                    <a:pt x="1" y="56"/>
                  </a:cubicBezTo>
                  <a:cubicBezTo>
                    <a:pt x="0" y="55"/>
                    <a:pt x="0" y="53"/>
                    <a:pt x="1" y="52"/>
                  </a:cubicBezTo>
                  <a:cubicBezTo>
                    <a:pt x="52" y="1"/>
                    <a:pt x="52" y="1"/>
                    <a:pt x="52" y="1"/>
                  </a:cubicBezTo>
                  <a:cubicBezTo>
                    <a:pt x="53" y="0"/>
                    <a:pt x="55" y="0"/>
                    <a:pt x="56" y="1"/>
                  </a:cubicBezTo>
                  <a:cubicBezTo>
                    <a:pt x="93" y="39"/>
                    <a:pt x="93" y="39"/>
                    <a:pt x="93" y="39"/>
                  </a:cubicBezTo>
                  <a:cubicBezTo>
                    <a:pt x="95" y="40"/>
                    <a:pt x="95" y="42"/>
                    <a:pt x="94" y="43"/>
                  </a:cubicBezTo>
                  <a:cubicBezTo>
                    <a:pt x="42" y="94"/>
                    <a:pt x="42" y="94"/>
                    <a:pt x="42" y="94"/>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085" name="Freeform 7"/>
            <p:cNvSpPr>
              <a:spLocks noEditPoints="1"/>
            </p:cNvSpPr>
            <p:nvPr/>
          </p:nvSpPr>
          <p:spPr bwMode="auto">
            <a:xfrm>
              <a:off x="2063750" y="3324226"/>
              <a:ext cx="1930400" cy="1931987"/>
            </a:xfrm>
            <a:custGeom>
              <a:avLst/>
              <a:gdLst>
                <a:gd name="T0" fmla="*/ 2147483647 w 96"/>
                <a:gd name="T1" fmla="*/ 2147483647 h 96"/>
                <a:gd name="T2" fmla="*/ 2147483647 w 96"/>
                <a:gd name="T3" fmla="*/ 2147483647 h 96"/>
                <a:gd name="T4" fmla="*/ 2147483647 w 96"/>
                <a:gd name="T5" fmla="*/ 2147483647 h 96"/>
                <a:gd name="T6" fmla="*/ 2147483647 w 96"/>
                <a:gd name="T7" fmla="*/ 2147483647 h 96"/>
                <a:gd name="T8" fmla="*/ 2147483647 w 96"/>
                <a:gd name="T9" fmla="*/ 2147483647 h 96"/>
                <a:gd name="T10" fmla="*/ 2147483647 w 96"/>
                <a:gd name="T11" fmla="*/ 2147483647 h 96"/>
                <a:gd name="T12" fmla="*/ 2147483647 w 96"/>
                <a:gd name="T13" fmla="*/ 2147483647 h 96"/>
                <a:gd name="T14" fmla="*/ 2147483647 w 96"/>
                <a:gd name="T15" fmla="*/ 2147483647 h 96"/>
                <a:gd name="T16" fmla="*/ 2147483647 w 96"/>
                <a:gd name="T17" fmla="*/ 2147483647 h 96"/>
                <a:gd name="T18" fmla="*/ 2147483647 w 96"/>
                <a:gd name="T19" fmla="*/ 2147483647 h 96"/>
                <a:gd name="T20" fmla="*/ 2147483647 w 96"/>
                <a:gd name="T21" fmla="*/ 2147483647 h 96"/>
                <a:gd name="T22" fmla="*/ 2147483647 w 96"/>
                <a:gd name="T23" fmla="*/ 2147483647 h 96"/>
                <a:gd name="T24" fmla="*/ 2147483647 w 96"/>
                <a:gd name="T25" fmla="*/ 2147483647 h 96"/>
                <a:gd name="T26" fmla="*/ 2147483647 w 96"/>
                <a:gd name="T27" fmla="*/ 2147483647 h 96"/>
                <a:gd name="T28" fmla="*/ 2147483647 w 96"/>
                <a:gd name="T29" fmla="*/ 2147483647 h 96"/>
                <a:gd name="T30" fmla="*/ 2147483647 w 96"/>
                <a:gd name="T31" fmla="*/ 2147483647 h 96"/>
                <a:gd name="T32" fmla="*/ 2147483647 w 96"/>
                <a:gd name="T33" fmla="*/ 2147483647 h 96"/>
                <a:gd name="T34" fmla="*/ 2147483647 w 96"/>
                <a:gd name="T35" fmla="*/ 2147483647 h 9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96" h="96">
                  <a:moveTo>
                    <a:pt x="2" y="57"/>
                  </a:moveTo>
                  <a:cubicBezTo>
                    <a:pt x="1" y="56"/>
                    <a:pt x="0" y="54"/>
                    <a:pt x="1" y="53"/>
                  </a:cubicBezTo>
                  <a:cubicBezTo>
                    <a:pt x="53" y="2"/>
                    <a:pt x="53" y="2"/>
                    <a:pt x="53" y="2"/>
                  </a:cubicBezTo>
                  <a:cubicBezTo>
                    <a:pt x="54" y="0"/>
                    <a:pt x="56" y="1"/>
                    <a:pt x="57" y="2"/>
                  </a:cubicBezTo>
                  <a:cubicBezTo>
                    <a:pt x="94" y="39"/>
                    <a:pt x="94" y="39"/>
                    <a:pt x="94" y="39"/>
                  </a:cubicBezTo>
                  <a:cubicBezTo>
                    <a:pt x="96" y="41"/>
                    <a:pt x="96" y="43"/>
                    <a:pt x="95" y="44"/>
                  </a:cubicBezTo>
                  <a:cubicBezTo>
                    <a:pt x="44" y="95"/>
                    <a:pt x="44" y="95"/>
                    <a:pt x="44" y="95"/>
                  </a:cubicBezTo>
                  <a:cubicBezTo>
                    <a:pt x="43" y="96"/>
                    <a:pt x="41" y="96"/>
                    <a:pt x="39" y="95"/>
                  </a:cubicBezTo>
                  <a:cubicBezTo>
                    <a:pt x="2" y="57"/>
                    <a:pt x="2" y="57"/>
                    <a:pt x="2" y="57"/>
                  </a:cubicBezTo>
                  <a:moveTo>
                    <a:pt x="53" y="2"/>
                  </a:moveTo>
                  <a:cubicBezTo>
                    <a:pt x="2" y="53"/>
                    <a:pt x="2" y="53"/>
                    <a:pt x="2" y="53"/>
                  </a:cubicBezTo>
                  <a:cubicBezTo>
                    <a:pt x="1" y="54"/>
                    <a:pt x="1" y="56"/>
                    <a:pt x="2" y="57"/>
                  </a:cubicBezTo>
                  <a:cubicBezTo>
                    <a:pt x="40" y="94"/>
                    <a:pt x="40" y="94"/>
                    <a:pt x="40" y="94"/>
                  </a:cubicBezTo>
                  <a:cubicBezTo>
                    <a:pt x="41" y="95"/>
                    <a:pt x="42" y="96"/>
                    <a:pt x="43" y="95"/>
                  </a:cubicBezTo>
                  <a:cubicBezTo>
                    <a:pt x="95" y="43"/>
                    <a:pt x="95" y="43"/>
                    <a:pt x="95" y="43"/>
                  </a:cubicBezTo>
                  <a:cubicBezTo>
                    <a:pt x="95" y="43"/>
                    <a:pt x="95" y="41"/>
                    <a:pt x="94" y="40"/>
                  </a:cubicBezTo>
                  <a:cubicBezTo>
                    <a:pt x="57" y="3"/>
                    <a:pt x="57" y="3"/>
                    <a:pt x="57" y="3"/>
                  </a:cubicBezTo>
                  <a:cubicBezTo>
                    <a:pt x="56" y="1"/>
                    <a:pt x="54" y="1"/>
                    <a:pt x="53" y="2"/>
                  </a:cubicBezTo>
                </a:path>
              </a:pathLst>
            </a:custGeom>
            <a:solidFill>
              <a:srgbClr val="B8B9B7"/>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086" name="Freeform 8"/>
            <p:cNvSpPr/>
            <p:nvPr/>
          </p:nvSpPr>
          <p:spPr bwMode="auto">
            <a:xfrm>
              <a:off x="2244725" y="3505200"/>
              <a:ext cx="1587500" cy="1590675"/>
            </a:xfrm>
            <a:custGeom>
              <a:avLst/>
              <a:gdLst>
                <a:gd name="T0" fmla="*/ 2147483647 w 1000"/>
                <a:gd name="T1" fmla="*/ 2147483647 h 1002"/>
                <a:gd name="T2" fmla="*/ 0 w 1000"/>
                <a:gd name="T3" fmla="*/ 2147483647 h 1002"/>
                <a:gd name="T4" fmla="*/ 2147483647 w 1000"/>
                <a:gd name="T5" fmla="*/ 0 h 1002"/>
                <a:gd name="T6" fmla="*/ 2147483647 w 1000"/>
                <a:gd name="T7" fmla="*/ 2147483647 h 1002"/>
                <a:gd name="T8" fmla="*/ 2147483647 w 1000"/>
                <a:gd name="T9" fmla="*/ 2147483647 h 100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1002">
                  <a:moveTo>
                    <a:pt x="431" y="1002"/>
                  </a:moveTo>
                  <a:lnTo>
                    <a:pt x="0" y="571"/>
                  </a:lnTo>
                  <a:lnTo>
                    <a:pt x="570" y="0"/>
                  </a:lnTo>
                  <a:lnTo>
                    <a:pt x="1000" y="431"/>
                  </a:lnTo>
                  <a:lnTo>
                    <a:pt x="431" y="1002"/>
                  </a:lnTo>
                  <a:close/>
                </a:path>
              </a:pathLst>
            </a:custGeom>
            <a:solidFill>
              <a:srgbClr val="39BCD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087" name="Freeform 9"/>
            <p:cNvSpPr/>
            <p:nvPr/>
          </p:nvSpPr>
          <p:spPr bwMode="auto">
            <a:xfrm>
              <a:off x="2244725" y="3505200"/>
              <a:ext cx="1587500" cy="1590675"/>
            </a:xfrm>
            <a:custGeom>
              <a:avLst/>
              <a:gdLst>
                <a:gd name="T0" fmla="*/ 2147483647 w 1000"/>
                <a:gd name="T1" fmla="*/ 2147483647 h 1002"/>
                <a:gd name="T2" fmla="*/ 0 w 1000"/>
                <a:gd name="T3" fmla="*/ 2147483647 h 1002"/>
                <a:gd name="T4" fmla="*/ 2147483647 w 1000"/>
                <a:gd name="T5" fmla="*/ 0 h 1002"/>
                <a:gd name="T6" fmla="*/ 2147483647 w 1000"/>
                <a:gd name="T7" fmla="*/ 2147483647 h 1002"/>
                <a:gd name="T8" fmla="*/ 2147483647 w 1000"/>
                <a:gd name="T9" fmla="*/ 2147483647 h 100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1002">
                  <a:moveTo>
                    <a:pt x="431" y="1002"/>
                  </a:moveTo>
                  <a:lnTo>
                    <a:pt x="0" y="571"/>
                  </a:lnTo>
                  <a:lnTo>
                    <a:pt x="570" y="0"/>
                  </a:lnTo>
                  <a:lnTo>
                    <a:pt x="1000" y="431"/>
                  </a:lnTo>
                  <a:lnTo>
                    <a:pt x="431" y="100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088" name="Freeform 10"/>
            <p:cNvSpPr/>
            <p:nvPr/>
          </p:nvSpPr>
          <p:spPr bwMode="auto">
            <a:xfrm>
              <a:off x="3511550" y="3767138"/>
              <a:ext cx="60325" cy="60325"/>
            </a:xfrm>
            <a:custGeom>
              <a:avLst/>
              <a:gdLst>
                <a:gd name="T0" fmla="*/ 2147483647 w 3"/>
                <a:gd name="T1" fmla="*/ 2147483647 h 3"/>
                <a:gd name="T2" fmla="*/ 0 w 3"/>
                <a:gd name="T3" fmla="*/ 2147483647 h 3"/>
                <a:gd name="T4" fmla="*/ 0 w 3"/>
                <a:gd name="T5" fmla="*/ 0 h 3"/>
                <a:gd name="T6" fmla="*/ 2147483647 w 3"/>
                <a:gd name="T7" fmla="*/ 0 h 3"/>
                <a:gd name="T8" fmla="*/ 2147483647 w 3"/>
                <a:gd name="T9" fmla="*/ 2147483647 h 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3">
                  <a:moveTo>
                    <a:pt x="2" y="2"/>
                  </a:moveTo>
                  <a:cubicBezTo>
                    <a:pt x="2" y="3"/>
                    <a:pt x="1" y="3"/>
                    <a:pt x="0" y="2"/>
                  </a:cubicBezTo>
                  <a:cubicBezTo>
                    <a:pt x="0" y="2"/>
                    <a:pt x="0" y="1"/>
                    <a:pt x="0" y="0"/>
                  </a:cubicBezTo>
                  <a:cubicBezTo>
                    <a:pt x="1" y="0"/>
                    <a:pt x="2" y="0"/>
                    <a:pt x="2" y="0"/>
                  </a:cubicBezTo>
                  <a:cubicBezTo>
                    <a:pt x="3" y="1"/>
                    <a:pt x="3" y="2"/>
                    <a:pt x="2" y="2"/>
                  </a:cubicBezTo>
                  <a:close/>
                </a:path>
              </a:pathLst>
            </a:custGeom>
            <a:solidFill>
              <a:srgbClr val="CBCCC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089" name="Rectangle 11"/>
            <p:cNvSpPr>
              <a:spLocks noChangeArrowheads="1"/>
            </p:cNvSpPr>
            <p:nvPr/>
          </p:nvSpPr>
          <p:spPr bwMode="auto">
            <a:xfrm>
              <a:off x="3532187" y="3787775"/>
              <a:ext cx="19050" cy="2063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p>
          </p:txBody>
        </p:sp>
        <p:sp>
          <p:nvSpPr>
            <p:cNvPr id="3090" name="Freeform 12"/>
            <p:cNvSpPr/>
            <p:nvPr/>
          </p:nvSpPr>
          <p:spPr bwMode="auto">
            <a:xfrm>
              <a:off x="2486025" y="4752975"/>
              <a:ext cx="80963" cy="80962"/>
            </a:xfrm>
            <a:custGeom>
              <a:avLst/>
              <a:gdLst>
                <a:gd name="T0" fmla="*/ 2147483647 w 51"/>
                <a:gd name="T1" fmla="*/ 2147483647 h 51"/>
                <a:gd name="T2" fmla="*/ 2147483647 w 51"/>
                <a:gd name="T3" fmla="*/ 2147483647 h 51"/>
                <a:gd name="T4" fmla="*/ 0 w 51"/>
                <a:gd name="T5" fmla="*/ 2147483647 h 51"/>
                <a:gd name="T6" fmla="*/ 0 w 51"/>
                <a:gd name="T7" fmla="*/ 2147483647 h 51"/>
                <a:gd name="T8" fmla="*/ 2147483647 w 51"/>
                <a:gd name="T9" fmla="*/ 0 h 51"/>
                <a:gd name="T10" fmla="*/ 2147483647 w 51"/>
                <a:gd name="T11" fmla="*/ 0 h 51"/>
                <a:gd name="T12" fmla="*/ 2147483647 w 51"/>
                <a:gd name="T13" fmla="*/ 2147483647 h 51"/>
                <a:gd name="T14" fmla="*/ 2147483647 w 51"/>
                <a:gd name="T15" fmla="*/ 2147483647 h 51"/>
                <a:gd name="T16" fmla="*/ 2147483647 w 51"/>
                <a:gd name="T17" fmla="*/ 2147483647 h 5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1" h="51">
                  <a:moveTo>
                    <a:pt x="38" y="51"/>
                  </a:moveTo>
                  <a:lnTo>
                    <a:pt x="25" y="51"/>
                  </a:lnTo>
                  <a:lnTo>
                    <a:pt x="0" y="26"/>
                  </a:lnTo>
                  <a:lnTo>
                    <a:pt x="0" y="13"/>
                  </a:lnTo>
                  <a:lnTo>
                    <a:pt x="13" y="0"/>
                  </a:lnTo>
                  <a:lnTo>
                    <a:pt x="25" y="0"/>
                  </a:lnTo>
                  <a:lnTo>
                    <a:pt x="51" y="26"/>
                  </a:lnTo>
                  <a:lnTo>
                    <a:pt x="51" y="38"/>
                  </a:lnTo>
                  <a:lnTo>
                    <a:pt x="38" y="51"/>
                  </a:lnTo>
                  <a:close/>
                </a:path>
              </a:pathLst>
            </a:custGeom>
            <a:solidFill>
              <a:srgbClr val="DADBDA"/>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091" name="Freeform 13"/>
            <p:cNvSpPr/>
            <p:nvPr/>
          </p:nvSpPr>
          <p:spPr bwMode="auto">
            <a:xfrm>
              <a:off x="2486025" y="4752975"/>
              <a:ext cx="80963" cy="80962"/>
            </a:xfrm>
            <a:custGeom>
              <a:avLst/>
              <a:gdLst>
                <a:gd name="T0" fmla="*/ 2147483647 w 51"/>
                <a:gd name="T1" fmla="*/ 2147483647 h 51"/>
                <a:gd name="T2" fmla="*/ 2147483647 w 51"/>
                <a:gd name="T3" fmla="*/ 2147483647 h 51"/>
                <a:gd name="T4" fmla="*/ 0 w 51"/>
                <a:gd name="T5" fmla="*/ 2147483647 h 51"/>
                <a:gd name="T6" fmla="*/ 0 w 51"/>
                <a:gd name="T7" fmla="*/ 2147483647 h 51"/>
                <a:gd name="T8" fmla="*/ 2147483647 w 51"/>
                <a:gd name="T9" fmla="*/ 0 h 51"/>
                <a:gd name="T10" fmla="*/ 2147483647 w 51"/>
                <a:gd name="T11" fmla="*/ 0 h 51"/>
                <a:gd name="T12" fmla="*/ 2147483647 w 51"/>
                <a:gd name="T13" fmla="*/ 2147483647 h 51"/>
                <a:gd name="T14" fmla="*/ 2147483647 w 51"/>
                <a:gd name="T15" fmla="*/ 2147483647 h 51"/>
                <a:gd name="T16" fmla="*/ 2147483647 w 51"/>
                <a:gd name="T17" fmla="*/ 2147483647 h 5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1" h="51">
                  <a:moveTo>
                    <a:pt x="38" y="51"/>
                  </a:moveTo>
                  <a:lnTo>
                    <a:pt x="25" y="51"/>
                  </a:lnTo>
                  <a:lnTo>
                    <a:pt x="0" y="26"/>
                  </a:lnTo>
                  <a:lnTo>
                    <a:pt x="0" y="13"/>
                  </a:lnTo>
                  <a:lnTo>
                    <a:pt x="13" y="0"/>
                  </a:lnTo>
                  <a:lnTo>
                    <a:pt x="25" y="0"/>
                  </a:lnTo>
                  <a:lnTo>
                    <a:pt x="51" y="26"/>
                  </a:lnTo>
                  <a:lnTo>
                    <a:pt x="51" y="38"/>
                  </a:lnTo>
                  <a:lnTo>
                    <a:pt x="38" y="5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092" name="Freeform 14"/>
            <p:cNvSpPr/>
            <p:nvPr/>
          </p:nvSpPr>
          <p:spPr bwMode="auto">
            <a:xfrm>
              <a:off x="3351212" y="3505200"/>
              <a:ext cx="461963" cy="463550"/>
            </a:xfrm>
            <a:custGeom>
              <a:avLst/>
              <a:gdLst>
                <a:gd name="T0" fmla="*/ 2147483647 w 291"/>
                <a:gd name="T1" fmla="*/ 2147483647 h 292"/>
                <a:gd name="T2" fmla="*/ 0 w 291"/>
                <a:gd name="T3" fmla="*/ 2147483647 h 292"/>
                <a:gd name="T4" fmla="*/ 0 w 291"/>
                <a:gd name="T5" fmla="*/ 0 h 292"/>
                <a:gd name="T6" fmla="*/ 2147483647 w 291"/>
                <a:gd name="T7" fmla="*/ 2147483647 h 292"/>
                <a:gd name="T8" fmla="*/ 2147483647 w 291"/>
                <a:gd name="T9" fmla="*/ 2147483647 h 2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292">
                  <a:moveTo>
                    <a:pt x="291" y="292"/>
                  </a:moveTo>
                  <a:lnTo>
                    <a:pt x="0" y="13"/>
                  </a:lnTo>
                  <a:lnTo>
                    <a:pt x="0" y="0"/>
                  </a:lnTo>
                  <a:lnTo>
                    <a:pt x="291" y="292"/>
                  </a:lnTo>
                  <a:close/>
                </a:path>
              </a:pathLst>
            </a:custGeom>
            <a:solidFill>
              <a:srgbClr val="54535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093" name="Freeform 15"/>
            <p:cNvSpPr/>
            <p:nvPr/>
          </p:nvSpPr>
          <p:spPr bwMode="auto">
            <a:xfrm>
              <a:off x="2244725" y="3505200"/>
              <a:ext cx="1587500" cy="1590675"/>
            </a:xfrm>
            <a:custGeom>
              <a:avLst/>
              <a:gdLst>
                <a:gd name="T0" fmla="*/ 2147483647 w 1000"/>
                <a:gd name="T1" fmla="*/ 2147483647 h 1002"/>
                <a:gd name="T2" fmla="*/ 0 w 1000"/>
                <a:gd name="T3" fmla="*/ 2147483647 h 1002"/>
                <a:gd name="T4" fmla="*/ 2147483647 w 1000"/>
                <a:gd name="T5" fmla="*/ 0 h 1002"/>
                <a:gd name="T6" fmla="*/ 2147483647 w 1000"/>
                <a:gd name="T7" fmla="*/ 2147483647 h 1002"/>
                <a:gd name="T8" fmla="*/ 2147483647 w 1000"/>
                <a:gd name="T9" fmla="*/ 2147483647 h 100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1002">
                  <a:moveTo>
                    <a:pt x="431" y="1002"/>
                  </a:moveTo>
                  <a:lnTo>
                    <a:pt x="0" y="571"/>
                  </a:lnTo>
                  <a:lnTo>
                    <a:pt x="570" y="0"/>
                  </a:lnTo>
                  <a:lnTo>
                    <a:pt x="1000" y="431"/>
                  </a:lnTo>
                  <a:lnTo>
                    <a:pt x="431" y="1002"/>
                  </a:lnTo>
                  <a:close/>
                </a:path>
              </a:pathLst>
            </a:custGeom>
            <a:solidFill>
              <a:srgbClr val="DADBDA"/>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094" name="Freeform 16"/>
            <p:cNvSpPr/>
            <p:nvPr/>
          </p:nvSpPr>
          <p:spPr bwMode="auto">
            <a:xfrm>
              <a:off x="2244725" y="3505200"/>
              <a:ext cx="1587500" cy="1590675"/>
            </a:xfrm>
            <a:custGeom>
              <a:avLst/>
              <a:gdLst>
                <a:gd name="T0" fmla="*/ 2147483647 w 1000"/>
                <a:gd name="T1" fmla="*/ 2147483647 h 1002"/>
                <a:gd name="T2" fmla="*/ 0 w 1000"/>
                <a:gd name="T3" fmla="*/ 2147483647 h 1002"/>
                <a:gd name="T4" fmla="*/ 2147483647 w 1000"/>
                <a:gd name="T5" fmla="*/ 0 h 1002"/>
                <a:gd name="T6" fmla="*/ 2147483647 w 1000"/>
                <a:gd name="T7" fmla="*/ 2147483647 h 1002"/>
                <a:gd name="T8" fmla="*/ 2147483647 w 1000"/>
                <a:gd name="T9" fmla="*/ 2147483647 h 100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1002">
                  <a:moveTo>
                    <a:pt x="431" y="1002"/>
                  </a:moveTo>
                  <a:lnTo>
                    <a:pt x="0" y="571"/>
                  </a:lnTo>
                  <a:lnTo>
                    <a:pt x="570" y="0"/>
                  </a:lnTo>
                  <a:lnTo>
                    <a:pt x="1000" y="431"/>
                  </a:lnTo>
                  <a:lnTo>
                    <a:pt x="431" y="100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095" name="Freeform 17"/>
            <p:cNvSpPr/>
            <p:nvPr/>
          </p:nvSpPr>
          <p:spPr bwMode="auto">
            <a:xfrm>
              <a:off x="2767012" y="4029075"/>
              <a:ext cx="1065213" cy="1066800"/>
            </a:xfrm>
            <a:custGeom>
              <a:avLst/>
              <a:gdLst>
                <a:gd name="T0" fmla="*/ 2147483647 w 671"/>
                <a:gd name="T1" fmla="*/ 2147483647 h 672"/>
                <a:gd name="T2" fmla="*/ 0 w 671"/>
                <a:gd name="T3" fmla="*/ 2147483647 h 672"/>
                <a:gd name="T4" fmla="*/ 2147483647 w 671"/>
                <a:gd name="T5" fmla="*/ 0 h 672"/>
                <a:gd name="T6" fmla="*/ 2147483647 w 671"/>
                <a:gd name="T7" fmla="*/ 2147483647 h 672"/>
                <a:gd name="T8" fmla="*/ 2147483647 w 671"/>
                <a:gd name="T9" fmla="*/ 2147483647 h 67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71" h="672">
                  <a:moveTo>
                    <a:pt x="102" y="672"/>
                  </a:moveTo>
                  <a:lnTo>
                    <a:pt x="0" y="571"/>
                  </a:lnTo>
                  <a:lnTo>
                    <a:pt x="583" y="0"/>
                  </a:lnTo>
                  <a:lnTo>
                    <a:pt x="671" y="101"/>
                  </a:lnTo>
                  <a:lnTo>
                    <a:pt x="102" y="672"/>
                  </a:lnTo>
                  <a:close/>
                </a:path>
              </a:pathLst>
            </a:custGeom>
            <a:solidFill>
              <a:srgbClr val="EFEFE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096" name="Freeform 18"/>
            <p:cNvSpPr/>
            <p:nvPr/>
          </p:nvSpPr>
          <p:spPr bwMode="auto">
            <a:xfrm>
              <a:off x="2767012" y="4029075"/>
              <a:ext cx="1065213" cy="1066800"/>
            </a:xfrm>
            <a:custGeom>
              <a:avLst/>
              <a:gdLst>
                <a:gd name="T0" fmla="*/ 2147483647 w 671"/>
                <a:gd name="T1" fmla="*/ 2147483647 h 672"/>
                <a:gd name="T2" fmla="*/ 0 w 671"/>
                <a:gd name="T3" fmla="*/ 2147483647 h 672"/>
                <a:gd name="T4" fmla="*/ 2147483647 w 671"/>
                <a:gd name="T5" fmla="*/ 0 h 672"/>
                <a:gd name="T6" fmla="*/ 2147483647 w 671"/>
                <a:gd name="T7" fmla="*/ 2147483647 h 672"/>
                <a:gd name="T8" fmla="*/ 2147483647 w 671"/>
                <a:gd name="T9" fmla="*/ 2147483647 h 67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71" h="672">
                  <a:moveTo>
                    <a:pt x="102" y="672"/>
                  </a:moveTo>
                  <a:lnTo>
                    <a:pt x="0" y="571"/>
                  </a:lnTo>
                  <a:lnTo>
                    <a:pt x="583" y="0"/>
                  </a:lnTo>
                  <a:lnTo>
                    <a:pt x="671" y="101"/>
                  </a:lnTo>
                  <a:lnTo>
                    <a:pt x="102" y="67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097" name="Freeform 19"/>
            <p:cNvSpPr/>
            <p:nvPr/>
          </p:nvSpPr>
          <p:spPr bwMode="auto">
            <a:xfrm>
              <a:off x="3089275" y="3505200"/>
              <a:ext cx="742950" cy="744537"/>
            </a:xfrm>
            <a:custGeom>
              <a:avLst/>
              <a:gdLst>
                <a:gd name="T0" fmla="*/ 2147483647 w 468"/>
                <a:gd name="T1" fmla="*/ 2147483647 h 469"/>
                <a:gd name="T2" fmla="*/ 0 w 468"/>
                <a:gd name="T3" fmla="*/ 2147483647 h 469"/>
                <a:gd name="T4" fmla="*/ 2147483647 w 468"/>
                <a:gd name="T5" fmla="*/ 0 h 469"/>
                <a:gd name="T6" fmla="*/ 2147483647 w 468"/>
                <a:gd name="T7" fmla="*/ 2147483647 h 469"/>
                <a:gd name="T8" fmla="*/ 2147483647 w 468"/>
                <a:gd name="T9" fmla="*/ 2147483647 h 46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68" h="469">
                  <a:moveTo>
                    <a:pt x="430" y="469"/>
                  </a:moveTo>
                  <a:lnTo>
                    <a:pt x="0" y="38"/>
                  </a:lnTo>
                  <a:lnTo>
                    <a:pt x="38" y="0"/>
                  </a:lnTo>
                  <a:lnTo>
                    <a:pt x="468" y="431"/>
                  </a:lnTo>
                  <a:lnTo>
                    <a:pt x="430" y="469"/>
                  </a:lnTo>
                  <a:close/>
                </a:path>
              </a:pathLst>
            </a:custGeom>
            <a:solidFill>
              <a:srgbClr val="4098D4"/>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098" name="Freeform 20"/>
            <p:cNvSpPr/>
            <p:nvPr/>
          </p:nvSpPr>
          <p:spPr bwMode="auto">
            <a:xfrm>
              <a:off x="3149600" y="3565525"/>
              <a:ext cx="180975" cy="182562"/>
            </a:xfrm>
            <a:custGeom>
              <a:avLst/>
              <a:gdLst>
                <a:gd name="T0" fmla="*/ 2147483647 w 9"/>
                <a:gd name="T1" fmla="*/ 2147483647 h 9"/>
                <a:gd name="T2" fmla="*/ 2147483647 w 9"/>
                <a:gd name="T3" fmla="*/ 2147483647 h 9"/>
                <a:gd name="T4" fmla="*/ 0 w 9"/>
                <a:gd name="T5" fmla="*/ 2147483647 h 9"/>
                <a:gd name="T6" fmla="*/ 0 w 9"/>
                <a:gd name="T7" fmla="*/ 0 h 9"/>
                <a:gd name="T8" fmla="*/ 2147483647 w 9"/>
                <a:gd name="T9" fmla="*/ 0 h 9"/>
                <a:gd name="T10" fmla="*/ 2147483647 w 9"/>
                <a:gd name="T11" fmla="*/ 2147483647 h 9"/>
                <a:gd name="T12" fmla="*/ 2147483647 w 9"/>
                <a:gd name="T13" fmla="*/ 2147483647 h 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 h="9">
                  <a:moveTo>
                    <a:pt x="9" y="9"/>
                  </a:moveTo>
                  <a:cubicBezTo>
                    <a:pt x="9" y="9"/>
                    <a:pt x="8" y="9"/>
                    <a:pt x="8" y="9"/>
                  </a:cubicBezTo>
                  <a:cubicBezTo>
                    <a:pt x="0" y="1"/>
                    <a:pt x="0" y="1"/>
                    <a:pt x="0" y="1"/>
                  </a:cubicBezTo>
                  <a:cubicBezTo>
                    <a:pt x="0" y="1"/>
                    <a:pt x="0" y="0"/>
                    <a:pt x="0" y="0"/>
                  </a:cubicBezTo>
                  <a:cubicBezTo>
                    <a:pt x="1" y="0"/>
                    <a:pt x="1" y="0"/>
                    <a:pt x="2" y="0"/>
                  </a:cubicBezTo>
                  <a:cubicBezTo>
                    <a:pt x="9" y="7"/>
                    <a:pt x="9" y="7"/>
                    <a:pt x="9" y="7"/>
                  </a:cubicBezTo>
                  <a:cubicBezTo>
                    <a:pt x="9" y="8"/>
                    <a:pt x="9" y="8"/>
                    <a:pt x="9" y="9"/>
                  </a:cubicBezTo>
                  <a:close/>
                </a:path>
              </a:pathLst>
            </a:custGeom>
            <a:solidFill>
              <a:srgbClr val="0057A7"/>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099" name="Freeform 21"/>
            <p:cNvSpPr/>
            <p:nvPr/>
          </p:nvSpPr>
          <p:spPr bwMode="auto">
            <a:xfrm>
              <a:off x="3351212" y="3767138"/>
              <a:ext cx="260350" cy="261937"/>
            </a:xfrm>
            <a:custGeom>
              <a:avLst/>
              <a:gdLst>
                <a:gd name="T0" fmla="*/ 2147483647 w 164"/>
                <a:gd name="T1" fmla="*/ 2147483647 h 165"/>
                <a:gd name="T2" fmla="*/ 2147483647 w 164"/>
                <a:gd name="T3" fmla="*/ 2147483647 h 165"/>
                <a:gd name="T4" fmla="*/ 0 w 164"/>
                <a:gd name="T5" fmla="*/ 0 h 165"/>
                <a:gd name="T6" fmla="*/ 0 w 164"/>
                <a:gd name="T7" fmla="*/ 0 h 165"/>
                <a:gd name="T8" fmla="*/ 0 w 164"/>
                <a:gd name="T9" fmla="*/ 0 h 165"/>
                <a:gd name="T10" fmla="*/ 2147483647 w 164"/>
                <a:gd name="T11" fmla="*/ 2147483647 h 165"/>
                <a:gd name="T12" fmla="*/ 2147483647 w 164"/>
                <a:gd name="T13" fmla="*/ 2147483647 h 16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64" h="165">
                  <a:moveTo>
                    <a:pt x="164" y="165"/>
                  </a:moveTo>
                  <a:lnTo>
                    <a:pt x="151" y="165"/>
                  </a:lnTo>
                  <a:lnTo>
                    <a:pt x="0" y="0"/>
                  </a:lnTo>
                  <a:lnTo>
                    <a:pt x="164" y="152"/>
                  </a:lnTo>
                  <a:lnTo>
                    <a:pt x="164" y="16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100" name="Freeform 22"/>
            <p:cNvSpPr/>
            <p:nvPr/>
          </p:nvSpPr>
          <p:spPr bwMode="auto">
            <a:xfrm>
              <a:off x="2827337" y="3625850"/>
              <a:ext cx="723900" cy="725487"/>
            </a:xfrm>
            <a:custGeom>
              <a:avLst/>
              <a:gdLst>
                <a:gd name="T0" fmla="*/ 2147483647 w 456"/>
                <a:gd name="T1" fmla="*/ 2147483647 h 457"/>
                <a:gd name="T2" fmla="*/ 0 w 456"/>
                <a:gd name="T3" fmla="*/ 2147483647 h 457"/>
                <a:gd name="T4" fmla="*/ 2147483647 w 456"/>
                <a:gd name="T5" fmla="*/ 0 h 457"/>
                <a:gd name="T6" fmla="*/ 2147483647 w 456"/>
                <a:gd name="T7" fmla="*/ 2147483647 h 457"/>
                <a:gd name="T8" fmla="*/ 2147483647 w 456"/>
                <a:gd name="T9" fmla="*/ 2147483647 h 45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56" h="457">
                  <a:moveTo>
                    <a:pt x="292" y="457"/>
                  </a:moveTo>
                  <a:lnTo>
                    <a:pt x="0" y="165"/>
                  </a:lnTo>
                  <a:lnTo>
                    <a:pt x="165" y="0"/>
                  </a:lnTo>
                  <a:lnTo>
                    <a:pt x="456" y="292"/>
                  </a:lnTo>
                  <a:lnTo>
                    <a:pt x="292" y="457"/>
                  </a:lnTo>
                  <a:close/>
                </a:path>
              </a:pathLst>
            </a:custGeom>
            <a:solidFill>
              <a:srgbClr val="F7F8F8"/>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101" name="Freeform 23"/>
            <p:cNvSpPr/>
            <p:nvPr/>
          </p:nvSpPr>
          <p:spPr bwMode="auto">
            <a:xfrm>
              <a:off x="2827337" y="3625850"/>
              <a:ext cx="723900" cy="725487"/>
            </a:xfrm>
            <a:custGeom>
              <a:avLst/>
              <a:gdLst>
                <a:gd name="T0" fmla="*/ 2147483647 w 456"/>
                <a:gd name="T1" fmla="*/ 2147483647 h 457"/>
                <a:gd name="T2" fmla="*/ 0 w 456"/>
                <a:gd name="T3" fmla="*/ 2147483647 h 457"/>
                <a:gd name="T4" fmla="*/ 2147483647 w 456"/>
                <a:gd name="T5" fmla="*/ 0 h 457"/>
                <a:gd name="T6" fmla="*/ 2147483647 w 456"/>
                <a:gd name="T7" fmla="*/ 2147483647 h 457"/>
                <a:gd name="T8" fmla="*/ 2147483647 w 456"/>
                <a:gd name="T9" fmla="*/ 2147483647 h 45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56" h="457">
                  <a:moveTo>
                    <a:pt x="292" y="457"/>
                  </a:moveTo>
                  <a:lnTo>
                    <a:pt x="0" y="165"/>
                  </a:lnTo>
                  <a:lnTo>
                    <a:pt x="165" y="0"/>
                  </a:lnTo>
                  <a:lnTo>
                    <a:pt x="456" y="292"/>
                  </a:lnTo>
                  <a:lnTo>
                    <a:pt x="292" y="4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102" name="Freeform 24"/>
            <p:cNvSpPr/>
            <p:nvPr/>
          </p:nvSpPr>
          <p:spPr bwMode="auto">
            <a:xfrm>
              <a:off x="3008312" y="3667125"/>
              <a:ext cx="161925" cy="160337"/>
            </a:xfrm>
            <a:custGeom>
              <a:avLst/>
              <a:gdLst>
                <a:gd name="T0" fmla="*/ 2147483647 w 102"/>
                <a:gd name="T1" fmla="*/ 2147483647 h 101"/>
                <a:gd name="T2" fmla="*/ 0 w 102"/>
                <a:gd name="T3" fmla="*/ 2147483647 h 101"/>
                <a:gd name="T4" fmla="*/ 2147483647 w 102"/>
                <a:gd name="T5" fmla="*/ 0 h 101"/>
                <a:gd name="T6" fmla="*/ 2147483647 w 102"/>
                <a:gd name="T7" fmla="*/ 2147483647 h 101"/>
                <a:gd name="T8" fmla="*/ 2147483647 w 102"/>
                <a:gd name="T9" fmla="*/ 2147483647 h 10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2" h="101">
                  <a:moveTo>
                    <a:pt x="51" y="101"/>
                  </a:moveTo>
                  <a:lnTo>
                    <a:pt x="0" y="51"/>
                  </a:lnTo>
                  <a:lnTo>
                    <a:pt x="51" y="0"/>
                  </a:lnTo>
                  <a:lnTo>
                    <a:pt x="102" y="51"/>
                  </a:lnTo>
                  <a:lnTo>
                    <a:pt x="51" y="101"/>
                  </a:lnTo>
                  <a:close/>
                </a:path>
              </a:pathLst>
            </a:custGeom>
            <a:solidFill>
              <a:srgbClr val="EE7900"/>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103" name="Freeform 25"/>
            <p:cNvSpPr/>
            <p:nvPr/>
          </p:nvSpPr>
          <p:spPr bwMode="auto">
            <a:xfrm>
              <a:off x="3170237" y="3767138"/>
              <a:ext cx="160338" cy="180975"/>
            </a:xfrm>
            <a:custGeom>
              <a:avLst/>
              <a:gdLst>
                <a:gd name="T0" fmla="*/ 2147483647 w 101"/>
                <a:gd name="T1" fmla="*/ 2147483647 h 114"/>
                <a:gd name="T2" fmla="*/ 0 w 101"/>
                <a:gd name="T3" fmla="*/ 2147483647 h 114"/>
                <a:gd name="T4" fmla="*/ 0 w 101"/>
                <a:gd name="T5" fmla="*/ 0 h 114"/>
                <a:gd name="T6" fmla="*/ 2147483647 w 101"/>
                <a:gd name="T7" fmla="*/ 2147483647 h 114"/>
                <a:gd name="T8" fmla="*/ 2147483647 w 101"/>
                <a:gd name="T9" fmla="*/ 2147483647 h 11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1" h="114">
                  <a:moveTo>
                    <a:pt x="88" y="114"/>
                  </a:moveTo>
                  <a:lnTo>
                    <a:pt x="0" y="13"/>
                  </a:lnTo>
                  <a:lnTo>
                    <a:pt x="0" y="0"/>
                  </a:lnTo>
                  <a:lnTo>
                    <a:pt x="101" y="102"/>
                  </a:lnTo>
                  <a:lnTo>
                    <a:pt x="88" y="114"/>
                  </a:lnTo>
                  <a:close/>
                </a:path>
              </a:pathLst>
            </a:custGeom>
            <a:solidFill>
              <a:srgbClr val="EFEFE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104" name="Freeform 26"/>
            <p:cNvSpPr/>
            <p:nvPr/>
          </p:nvSpPr>
          <p:spPr bwMode="auto">
            <a:xfrm>
              <a:off x="2989262" y="3767138"/>
              <a:ext cx="422275" cy="422275"/>
            </a:xfrm>
            <a:custGeom>
              <a:avLst/>
              <a:gdLst>
                <a:gd name="T0" fmla="*/ 2147483647 w 266"/>
                <a:gd name="T1" fmla="*/ 2147483647 h 266"/>
                <a:gd name="T2" fmla="*/ 0 w 266"/>
                <a:gd name="T3" fmla="*/ 0 h 266"/>
                <a:gd name="T4" fmla="*/ 0 w 266"/>
                <a:gd name="T5" fmla="*/ 0 h 266"/>
                <a:gd name="T6" fmla="*/ 2147483647 w 266"/>
                <a:gd name="T7" fmla="*/ 2147483647 h 266"/>
                <a:gd name="T8" fmla="*/ 2147483647 w 266"/>
                <a:gd name="T9" fmla="*/ 2147483647 h 26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6" h="266">
                  <a:moveTo>
                    <a:pt x="266" y="266"/>
                  </a:moveTo>
                  <a:lnTo>
                    <a:pt x="0" y="0"/>
                  </a:lnTo>
                  <a:lnTo>
                    <a:pt x="266" y="266"/>
                  </a:lnTo>
                  <a:close/>
                </a:path>
              </a:pathLst>
            </a:custGeom>
            <a:solidFill>
              <a:srgbClr val="9FA0A0"/>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105" name="Freeform 27"/>
            <p:cNvSpPr/>
            <p:nvPr/>
          </p:nvSpPr>
          <p:spPr bwMode="auto">
            <a:xfrm>
              <a:off x="2947987" y="3787775"/>
              <a:ext cx="442913" cy="442912"/>
            </a:xfrm>
            <a:custGeom>
              <a:avLst/>
              <a:gdLst>
                <a:gd name="T0" fmla="*/ 2147483647 w 279"/>
                <a:gd name="T1" fmla="*/ 2147483647 h 279"/>
                <a:gd name="T2" fmla="*/ 0 w 279"/>
                <a:gd name="T3" fmla="*/ 2147483647 h 279"/>
                <a:gd name="T4" fmla="*/ 2147483647 w 279"/>
                <a:gd name="T5" fmla="*/ 0 h 279"/>
                <a:gd name="T6" fmla="*/ 2147483647 w 279"/>
                <a:gd name="T7" fmla="*/ 2147483647 h 279"/>
                <a:gd name="T8" fmla="*/ 2147483647 w 279"/>
                <a:gd name="T9" fmla="*/ 2147483647 h 2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79" h="279">
                  <a:moveTo>
                    <a:pt x="266" y="279"/>
                  </a:moveTo>
                  <a:lnTo>
                    <a:pt x="0" y="13"/>
                  </a:lnTo>
                  <a:lnTo>
                    <a:pt x="13" y="0"/>
                  </a:lnTo>
                  <a:lnTo>
                    <a:pt x="279" y="266"/>
                  </a:lnTo>
                  <a:lnTo>
                    <a:pt x="266" y="279"/>
                  </a:lnTo>
                  <a:close/>
                </a:path>
              </a:pathLst>
            </a:custGeom>
            <a:solidFill>
              <a:srgbClr val="EFEFE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106" name="Freeform 28"/>
            <p:cNvSpPr/>
            <p:nvPr/>
          </p:nvSpPr>
          <p:spPr bwMode="auto">
            <a:xfrm>
              <a:off x="2928937" y="3827463"/>
              <a:ext cx="422275" cy="442912"/>
            </a:xfrm>
            <a:custGeom>
              <a:avLst/>
              <a:gdLst>
                <a:gd name="T0" fmla="*/ 2147483647 w 266"/>
                <a:gd name="T1" fmla="*/ 2147483647 h 279"/>
                <a:gd name="T2" fmla="*/ 0 w 266"/>
                <a:gd name="T3" fmla="*/ 2147483647 h 279"/>
                <a:gd name="T4" fmla="*/ 0 w 266"/>
                <a:gd name="T5" fmla="*/ 0 h 279"/>
                <a:gd name="T6" fmla="*/ 2147483647 w 266"/>
                <a:gd name="T7" fmla="*/ 2147483647 h 279"/>
                <a:gd name="T8" fmla="*/ 2147483647 w 266"/>
                <a:gd name="T9" fmla="*/ 2147483647 h 2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6" h="279">
                  <a:moveTo>
                    <a:pt x="253" y="279"/>
                  </a:moveTo>
                  <a:lnTo>
                    <a:pt x="0" y="13"/>
                  </a:lnTo>
                  <a:lnTo>
                    <a:pt x="0" y="0"/>
                  </a:lnTo>
                  <a:lnTo>
                    <a:pt x="266" y="266"/>
                  </a:lnTo>
                  <a:lnTo>
                    <a:pt x="253" y="279"/>
                  </a:lnTo>
                  <a:close/>
                </a:path>
              </a:pathLst>
            </a:custGeom>
            <a:solidFill>
              <a:srgbClr val="EFEFE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107" name="Freeform 29"/>
            <p:cNvSpPr/>
            <p:nvPr/>
          </p:nvSpPr>
          <p:spPr bwMode="auto">
            <a:xfrm>
              <a:off x="2887662" y="3868738"/>
              <a:ext cx="422275" cy="422275"/>
            </a:xfrm>
            <a:custGeom>
              <a:avLst/>
              <a:gdLst>
                <a:gd name="T0" fmla="*/ 2147483647 w 266"/>
                <a:gd name="T1" fmla="*/ 2147483647 h 266"/>
                <a:gd name="T2" fmla="*/ 0 w 266"/>
                <a:gd name="T3" fmla="*/ 0 h 266"/>
                <a:gd name="T4" fmla="*/ 2147483647 w 266"/>
                <a:gd name="T5" fmla="*/ 0 h 266"/>
                <a:gd name="T6" fmla="*/ 2147483647 w 266"/>
                <a:gd name="T7" fmla="*/ 2147483647 h 266"/>
                <a:gd name="T8" fmla="*/ 2147483647 w 266"/>
                <a:gd name="T9" fmla="*/ 2147483647 h 26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6" h="266">
                  <a:moveTo>
                    <a:pt x="266" y="266"/>
                  </a:moveTo>
                  <a:lnTo>
                    <a:pt x="0" y="0"/>
                  </a:lnTo>
                  <a:lnTo>
                    <a:pt x="13" y="0"/>
                  </a:lnTo>
                  <a:lnTo>
                    <a:pt x="266" y="253"/>
                  </a:lnTo>
                  <a:lnTo>
                    <a:pt x="266" y="266"/>
                  </a:lnTo>
                  <a:close/>
                </a:path>
              </a:pathLst>
            </a:custGeom>
            <a:solidFill>
              <a:srgbClr val="EFEFE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108" name="Freeform 30"/>
            <p:cNvSpPr/>
            <p:nvPr/>
          </p:nvSpPr>
          <p:spPr bwMode="auto">
            <a:xfrm>
              <a:off x="2887662" y="3868738"/>
              <a:ext cx="422275" cy="422275"/>
            </a:xfrm>
            <a:custGeom>
              <a:avLst/>
              <a:gdLst>
                <a:gd name="T0" fmla="*/ 2147483647 w 266"/>
                <a:gd name="T1" fmla="*/ 2147483647 h 266"/>
                <a:gd name="T2" fmla="*/ 0 w 266"/>
                <a:gd name="T3" fmla="*/ 0 h 266"/>
                <a:gd name="T4" fmla="*/ 2147483647 w 266"/>
                <a:gd name="T5" fmla="*/ 0 h 266"/>
                <a:gd name="T6" fmla="*/ 2147483647 w 266"/>
                <a:gd name="T7" fmla="*/ 2147483647 h 266"/>
                <a:gd name="T8" fmla="*/ 2147483647 w 266"/>
                <a:gd name="T9" fmla="*/ 2147483647 h 26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6" h="266">
                  <a:moveTo>
                    <a:pt x="266" y="266"/>
                  </a:moveTo>
                  <a:lnTo>
                    <a:pt x="0" y="0"/>
                  </a:lnTo>
                  <a:lnTo>
                    <a:pt x="13" y="0"/>
                  </a:lnTo>
                  <a:lnTo>
                    <a:pt x="266" y="253"/>
                  </a:lnTo>
                  <a:lnTo>
                    <a:pt x="266" y="26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109" name="Freeform 31"/>
            <p:cNvSpPr/>
            <p:nvPr/>
          </p:nvSpPr>
          <p:spPr bwMode="auto">
            <a:xfrm>
              <a:off x="2546350" y="3929063"/>
              <a:ext cx="723900" cy="703262"/>
            </a:xfrm>
            <a:custGeom>
              <a:avLst/>
              <a:gdLst>
                <a:gd name="T0" fmla="*/ 2147483647 w 456"/>
                <a:gd name="T1" fmla="*/ 2147483647 h 443"/>
                <a:gd name="T2" fmla="*/ 0 w 456"/>
                <a:gd name="T3" fmla="*/ 2147483647 h 443"/>
                <a:gd name="T4" fmla="*/ 2147483647 w 456"/>
                <a:gd name="T5" fmla="*/ 0 h 443"/>
                <a:gd name="T6" fmla="*/ 2147483647 w 456"/>
                <a:gd name="T7" fmla="*/ 2147483647 h 443"/>
                <a:gd name="T8" fmla="*/ 2147483647 w 456"/>
                <a:gd name="T9" fmla="*/ 2147483647 h 44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56" h="443">
                  <a:moveTo>
                    <a:pt x="291" y="443"/>
                  </a:moveTo>
                  <a:lnTo>
                    <a:pt x="0" y="164"/>
                  </a:lnTo>
                  <a:lnTo>
                    <a:pt x="165" y="0"/>
                  </a:lnTo>
                  <a:lnTo>
                    <a:pt x="456" y="279"/>
                  </a:lnTo>
                  <a:lnTo>
                    <a:pt x="291" y="443"/>
                  </a:lnTo>
                  <a:close/>
                </a:path>
              </a:pathLst>
            </a:custGeom>
            <a:solidFill>
              <a:srgbClr val="F7F8F8"/>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110" name="Freeform 32"/>
            <p:cNvSpPr/>
            <p:nvPr/>
          </p:nvSpPr>
          <p:spPr bwMode="auto">
            <a:xfrm>
              <a:off x="2546350" y="3929063"/>
              <a:ext cx="723900" cy="703262"/>
            </a:xfrm>
            <a:custGeom>
              <a:avLst/>
              <a:gdLst>
                <a:gd name="T0" fmla="*/ 2147483647 w 456"/>
                <a:gd name="T1" fmla="*/ 2147483647 h 443"/>
                <a:gd name="T2" fmla="*/ 0 w 456"/>
                <a:gd name="T3" fmla="*/ 2147483647 h 443"/>
                <a:gd name="T4" fmla="*/ 2147483647 w 456"/>
                <a:gd name="T5" fmla="*/ 0 h 443"/>
                <a:gd name="T6" fmla="*/ 2147483647 w 456"/>
                <a:gd name="T7" fmla="*/ 2147483647 h 443"/>
                <a:gd name="T8" fmla="*/ 2147483647 w 456"/>
                <a:gd name="T9" fmla="*/ 2147483647 h 44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56" h="443">
                  <a:moveTo>
                    <a:pt x="291" y="443"/>
                  </a:moveTo>
                  <a:lnTo>
                    <a:pt x="0" y="164"/>
                  </a:lnTo>
                  <a:lnTo>
                    <a:pt x="165" y="0"/>
                  </a:lnTo>
                  <a:lnTo>
                    <a:pt x="456" y="279"/>
                  </a:lnTo>
                  <a:lnTo>
                    <a:pt x="291" y="44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111" name="Freeform 33"/>
            <p:cNvSpPr/>
            <p:nvPr/>
          </p:nvSpPr>
          <p:spPr bwMode="auto">
            <a:xfrm>
              <a:off x="2727325" y="3968750"/>
              <a:ext cx="141288" cy="141287"/>
            </a:xfrm>
            <a:custGeom>
              <a:avLst/>
              <a:gdLst>
                <a:gd name="T0" fmla="*/ 2147483647 w 89"/>
                <a:gd name="T1" fmla="*/ 2147483647 h 89"/>
                <a:gd name="T2" fmla="*/ 0 w 89"/>
                <a:gd name="T3" fmla="*/ 2147483647 h 89"/>
                <a:gd name="T4" fmla="*/ 2147483647 w 89"/>
                <a:gd name="T5" fmla="*/ 0 h 89"/>
                <a:gd name="T6" fmla="*/ 2147483647 w 89"/>
                <a:gd name="T7" fmla="*/ 2147483647 h 89"/>
                <a:gd name="T8" fmla="*/ 2147483647 w 89"/>
                <a:gd name="T9" fmla="*/ 2147483647 h 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9" h="89">
                  <a:moveTo>
                    <a:pt x="51" y="89"/>
                  </a:moveTo>
                  <a:lnTo>
                    <a:pt x="0" y="51"/>
                  </a:lnTo>
                  <a:lnTo>
                    <a:pt x="51" y="0"/>
                  </a:lnTo>
                  <a:lnTo>
                    <a:pt x="89" y="51"/>
                  </a:lnTo>
                  <a:lnTo>
                    <a:pt x="51" y="89"/>
                  </a:lnTo>
                  <a:close/>
                </a:path>
              </a:pathLst>
            </a:custGeom>
            <a:solidFill>
              <a:srgbClr val="E50472"/>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112" name="Freeform 34"/>
            <p:cNvSpPr/>
            <p:nvPr/>
          </p:nvSpPr>
          <p:spPr bwMode="auto">
            <a:xfrm>
              <a:off x="2727325" y="3968750"/>
              <a:ext cx="141288" cy="141287"/>
            </a:xfrm>
            <a:custGeom>
              <a:avLst/>
              <a:gdLst>
                <a:gd name="T0" fmla="*/ 2147483647 w 89"/>
                <a:gd name="T1" fmla="*/ 2147483647 h 89"/>
                <a:gd name="T2" fmla="*/ 0 w 89"/>
                <a:gd name="T3" fmla="*/ 2147483647 h 89"/>
                <a:gd name="T4" fmla="*/ 2147483647 w 89"/>
                <a:gd name="T5" fmla="*/ 0 h 89"/>
                <a:gd name="T6" fmla="*/ 2147483647 w 89"/>
                <a:gd name="T7" fmla="*/ 2147483647 h 89"/>
                <a:gd name="T8" fmla="*/ 2147483647 w 89"/>
                <a:gd name="T9" fmla="*/ 2147483647 h 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9" h="89">
                  <a:moveTo>
                    <a:pt x="51" y="89"/>
                  </a:moveTo>
                  <a:lnTo>
                    <a:pt x="0" y="51"/>
                  </a:lnTo>
                  <a:lnTo>
                    <a:pt x="51" y="0"/>
                  </a:lnTo>
                  <a:lnTo>
                    <a:pt x="89" y="51"/>
                  </a:lnTo>
                  <a:lnTo>
                    <a:pt x="51" y="8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113" name="Freeform 35"/>
            <p:cNvSpPr/>
            <p:nvPr/>
          </p:nvSpPr>
          <p:spPr bwMode="auto">
            <a:xfrm>
              <a:off x="2868612" y="4068763"/>
              <a:ext cx="180975" cy="161925"/>
            </a:xfrm>
            <a:custGeom>
              <a:avLst/>
              <a:gdLst>
                <a:gd name="T0" fmla="*/ 2147483647 w 114"/>
                <a:gd name="T1" fmla="*/ 2147483647 h 102"/>
                <a:gd name="T2" fmla="*/ 0 w 114"/>
                <a:gd name="T3" fmla="*/ 0 h 102"/>
                <a:gd name="T4" fmla="*/ 2147483647 w 114"/>
                <a:gd name="T5" fmla="*/ 0 h 102"/>
                <a:gd name="T6" fmla="*/ 2147483647 w 114"/>
                <a:gd name="T7" fmla="*/ 2147483647 h 102"/>
                <a:gd name="T8" fmla="*/ 2147483647 w 114"/>
                <a:gd name="T9" fmla="*/ 2147483647 h 10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4" h="102">
                  <a:moveTo>
                    <a:pt x="101" y="102"/>
                  </a:moveTo>
                  <a:lnTo>
                    <a:pt x="0" y="0"/>
                  </a:lnTo>
                  <a:lnTo>
                    <a:pt x="12" y="0"/>
                  </a:lnTo>
                  <a:lnTo>
                    <a:pt x="114" y="102"/>
                  </a:lnTo>
                  <a:lnTo>
                    <a:pt x="101" y="102"/>
                  </a:lnTo>
                  <a:close/>
                </a:path>
              </a:pathLst>
            </a:custGeom>
            <a:solidFill>
              <a:srgbClr val="EFEFE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114" name="Freeform 36"/>
            <p:cNvSpPr/>
            <p:nvPr/>
          </p:nvSpPr>
          <p:spPr bwMode="auto">
            <a:xfrm>
              <a:off x="2868612" y="4068763"/>
              <a:ext cx="180975" cy="161925"/>
            </a:xfrm>
            <a:custGeom>
              <a:avLst/>
              <a:gdLst>
                <a:gd name="T0" fmla="*/ 2147483647 w 114"/>
                <a:gd name="T1" fmla="*/ 2147483647 h 102"/>
                <a:gd name="T2" fmla="*/ 0 w 114"/>
                <a:gd name="T3" fmla="*/ 0 h 102"/>
                <a:gd name="T4" fmla="*/ 2147483647 w 114"/>
                <a:gd name="T5" fmla="*/ 0 h 102"/>
                <a:gd name="T6" fmla="*/ 2147483647 w 114"/>
                <a:gd name="T7" fmla="*/ 2147483647 h 102"/>
                <a:gd name="T8" fmla="*/ 2147483647 w 114"/>
                <a:gd name="T9" fmla="*/ 2147483647 h 10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4" h="102">
                  <a:moveTo>
                    <a:pt x="101" y="102"/>
                  </a:moveTo>
                  <a:lnTo>
                    <a:pt x="0" y="0"/>
                  </a:lnTo>
                  <a:lnTo>
                    <a:pt x="12" y="0"/>
                  </a:lnTo>
                  <a:lnTo>
                    <a:pt x="114" y="102"/>
                  </a:lnTo>
                  <a:lnTo>
                    <a:pt x="101" y="10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115" name="Freeform 37"/>
            <p:cNvSpPr/>
            <p:nvPr/>
          </p:nvSpPr>
          <p:spPr bwMode="auto">
            <a:xfrm>
              <a:off x="2586037" y="4049713"/>
              <a:ext cx="322263" cy="341312"/>
            </a:xfrm>
            <a:custGeom>
              <a:avLst/>
              <a:gdLst>
                <a:gd name="T0" fmla="*/ 2147483647 w 203"/>
                <a:gd name="T1" fmla="*/ 2147483647 h 215"/>
                <a:gd name="T2" fmla="*/ 0 w 203"/>
                <a:gd name="T3" fmla="*/ 2147483647 h 215"/>
                <a:gd name="T4" fmla="*/ 2147483647 w 203"/>
                <a:gd name="T5" fmla="*/ 0 h 215"/>
                <a:gd name="T6" fmla="*/ 2147483647 w 203"/>
                <a:gd name="T7" fmla="*/ 2147483647 h 215"/>
                <a:gd name="T8" fmla="*/ 2147483647 w 203"/>
                <a:gd name="T9" fmla="*/ 2147483647 h 2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3" h="215">
                  <a:moveTo>
                    <a:pt x="127" y="215"/>
                  </a:moveTo>
                  <a:lnTo>
                    <a:pt x="0" y="88"/>
                  </a:lnTo>
                  <a:lnTo>
                    <a:pt x="76" y="0"/>
                  </a:lnTo>
                  <a:lnTo>
                    <a:pt x="203" y="126"/>
                  </a:lnTo>
                  <a:lnTo>
                    <a:pt x="127" y="215"/>
                  </a:lnTo>
                  <a:close/>
                </a:path>
              </a:pathLst>
            </a:custGeom>
            <a:solidFill>
              <a:srgbClr val="DCDDDD"/>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116" name="Freeform 38"/>
            <p:cNvSpPr/>
            <p:nvPr/>
          </p:nvSpPr>
          <p:spPr bwMode="auto">
            <a:xfrm>
              <a:off x="2586037" y="4049713"/>
              <a:ext cx="322263" cy="341312"/>
            </a:xfrm>
            <a:custGeom>
              <a:avLst/>
              <a:gdLst>
                <a:gd name="T0" fmla="*/ 2147483647 w 203"/>
                <a:gd name="T1" fmla="*/ 2147483647 h 215"/>
                <a:gd name="T2" fmla="*/ 0 w 203"/>
                <a:gd name="T3" fmla="*/ 2147483647 h 215"/>
                <a:gd name="T4" fmla="*/ 2147483647 w 203"/>
                <a:gd name="T5" fmla="*/ 0 h 215"/>
                <a:gd name="T6" fmla="*/ 2147483647 w 203"/>
                <a:gd name="T7" fmla="*/ 2147483647 h 215"/>
                <a:gd name="T8" fmla="*/ 2147483647 w 203"/>
                <a:gd name="T9" fmla="*/ 2147483647 h 2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3" h="215">
                  <a:moveTo>
                    <a:pt x="127" y="215"/>
                  </a:moveTo>
                  <a:lnTo>
                    <a:pt x="0" y="88"/>
                  </a:lnTo>
                  <a:lnTo>
                    <a:pt x="76" y="0"/>
                  </a:lnTo>
                  <a:lnTo>
                    <a:pt x="203" y="126"/>
                  </a:lnTo>
                  <a:lnTo>
                    <a:pt x="127" y="21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117" name="Freeform 39"/>
            <p:cNvSpPr/>
            <p:nvPr/>
          </p:nvSpPr>
          <p:spPr bwMode="auto">
            <a:xfrm>
              <a:off x="2787650" y="4270375"/>
              <a:ext cx="341313" cy="322262"/>
            </a:xfrm>
            <a:custGeom>
              <a:avLst/>
              <a:gdLst>
                <a:gd name="T0" fmla="*/ 2147483647 w 215"/>
                <a:gd name="T1" fmla="*/ 2147483647 h 203"/>
                <a:gd name="T2" fmla="*/ 0 w 215"/>
                <a:gd name="T3" fmla="*/ 2147483647 h 203"/>
                <a:gd name="T4" fmla="*/ 2147483647 w 215"/>
                <a:gd name="T5" fmla="*/ 0 h 203"/>
                <a:gd name="T6" fmla="*/ 2147483647 w 215"/>
                <a:gd name="T7" fmla="*/ 2147483647 h 203"/>
                <a:gd name="T8" fmla="*/ 2147483647 w 215"/>
                <a:gd name="T9" fmla="*/ 2147483647 h 20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5" h="203">
                  <a:moveTo>
                    <a:pt x="127" y="203"/>
                  </a:moveTo>
                  <a:lnTo>
                    <a:pt x="0" y="76"/>
                  </a:lnTo>
                  <a:lnTo>
                    <a:pt x="89" y="0"/>
                  </a:lnTo>
                  <a:lnTo>
                    <a:pt x="215" y="127"/>
                  </a:lnTo>
                  <a:lnTo>
                    <a:pt x="127" y="203"/>
                  </a:lnTo>
                  <a:close/>
                </a:path>
              </a:pathLst>
            </a:custGeom>
            <a:solidFill>
              <a:srgbClr val="2EA6D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118" name="Freeform 40"/>
            <p:cNvSpPr/>
            <p:nvPr/>
          </p:nvSpPr>
          <p:spPr bwMode="auto">
            <a:xfrm>
              <a:off x="2787650" y="4270375"/>
              <a:ext cx="341313" cy="322262"/>
            </a:xfrm>
            <a:custGeom>
              <a:avLst/>
              <a:gdLst>
                <a:gd name="T0" fmla="*/ 2147483647 w 215"/>
                <a:gd name="T1" fmla="*/ 2147483647 h 203"/>
                <a:gd name="T2" fmla="*/ 0 w 215"/>
                <a:gd name="T3" fmla="*/ 2147483647 h 203"/>
                <a:gd name="T4" fmla="*/ 2147483647 w 215"/>
                <a:gd name="T5" fmla="*/ 0 h 203"/>
                <a:gd name="T6" fmla="*/ 2147483647 w 215"/>
                <a:gd name="T7" fmla="*/ 2147483647 h 203"/>
                <a:gd name="T8" fmla="*/ 2147483647 w 215"/>
                <a:gd name="T9" fmla="*/ 2147483647 h 20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5" h="203">
                  <a:moveTo>
                    <a:pt x="127" y="203"/>
                  </a:moveTo>
                  <a:lnTo>
                    <a:pt x="0" y="76"/>
                  </a:lnTo>
                  <a:lnTo>
                    <a:pt x="89" y="0"/>
                  </a:lnTo>
                  <a:lnTo>
                    <a:pt x="215" y="127"/>
                  </a:lnTo>
                  <a:lnTo>
                    <a:pt x="127" y="20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119" name="Freeform 41"/>
            <p:cNvSpPr/>
            <p:nvPr/>
          </p:nvSpPr>
          <p:spPr bwMode="auto">
            <a:xfrm>
              <a:off x="2286000" y="4189413"/>
              <a:ext cx="703263" cy="704850"/>
            </a:xfrm>
            <a:custGeom>
              <a:avLst/>
              <a:gdLst>
                <a:gd name="T0" fmla="*/ 2147483647 w 443"/>
                <a:gd name="T1" fmla="*/ 2147483647 h 444"/>
                <a:gd name="T2" fmla="*/ 0 w 443"/>
                <a:gd name="T3" fmla="*/ 2147483647 h 444"/>
                <a:gd name="T4" fmla="*/ 2147483647 w 443"/>
                <a:gd name="T5" fmla="*/ 0 h 444"/>
                <a:gd name="T6" fmla="*/ 2147483647 w 443"/>
                <a:gd name="T7" fmla="*/ 2147483647 h 444"/>
                <a:gd name="T8" fmla="*/ 2147483647 w 443"/>
                <a:gd name="T9" fmla="*/ 2147483647 h 44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43" h="444">
                  <a:moveTo>
                    <a:pt x="278" y="444"/>
                  </a:moveTo>
                  <a:lnTo>
                    <a:pt x="0" y="165"/>
                  </a:lnTo>
                  <a:lnTo>
                    <a:pt x="151" y="0"/>
                  </a:lnTo>
                  <a:lnTo>
                    <a:pt x="443" y="292"/>
                  </a:lnTo>
                  <a:lnTo>
                    <a:pt x="278" y="444"/>
                  </a:lnTo>
                  <a:close/>
                </a:path>
              </a:pathLst>
            </a:custGeom>
            <a:solidFill>
              <a:srgbClr val="F7F8F8"/>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120" name="Freeform 42"/>
            <p:cNvSpPr/>
            <p:nvPr/>
          </p:nvSpPr>
          <p:spPr bwMode="auto">
            <a:xfrm>
              <a:off x="2286000" y="4189413"/>
              <a:ext cx="703263" cy="704850"/>
            </a:xfrm>
            <a:custGeom>
              <a:avLst/>
              <a:gdLst>
                <a:gd name="T0" fmla="*/ 2147483647 w 443"/>
                <a:gd name="T1" fmla="*/ 2147483647 h 444"/>
                <a:gd name="T2" fmla="*/ 0 w 443"/>
                <a:gd name="T3" fmla="*/ 2147483647 h 444"/>
                <a:gd name="T4" fmla="*/ 2147483647 w 443"/>
                <a:gd name="T5" fmla="*/ 0 h 444"/>
                <a:gd name="T6" fmla="*/ 2147483647 w 443"/>
                <a:gd name="T7" fmla="*/ 2147483647 h 444"/>
                <a:gd name="T8" fmla="*/ 2147483647 w 443"/>
                <a:gd name="T9" fmla="*/ 2147483647 h 44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43" h="444">
                  <a:moveTo>
                    <a:pt x="278" y="444"/>
                  </a:moveTo>
                  <a:lnTo>
                    <a:pt x="0" y="165"/>
                  </a:lnTo>
                  <a:lnTo>
                    <a:pt x="151" y="0"/>
                  </a:lnTo>
                  <a:lnTo>
                    <a:pt x="443" y="292"/>
                  </a:lnTo>
                  <a:lnTo>
                    <a:pt x="278" y="44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121" name="Freeform 43"/>
            <p:cNvSpPr/>
            <p:nvPr/>
          </p:nvSpPr>
          <p:spPr bwMode="auto">
            <a:xfrm>
              <a:off x="2446337" y="4249738"/>
              <a:ext cx="139700" cy="141287"/>
            </a:xfrm>
            <a:custGeom>
              <a:avLst/>
              <a:gdLst>
                <a:gd name="T0" fmla="*/ 2147483647 w 88"/>
                <a:gd name="T1" fmla="*/ 2147483647 h 89"/>
                <a:gd name="T2" fmla="*/ 0 w 88"/>
                <a:gd name="T3" fmla="*/ 2147483647 h 89"/>
                <a:gd name="T4" fmla="*/ 2147483647 w 88"/>
                <a:gd name="T5" fmla="*/ 0 h 89"/>
                <a:gd name="T6" fmla="*/ 2147483647 w 88"/>
                <a:gd name="T7" fmla="*/ 2147483647 h 89"/>
                <a:gd name="T8" fmla="*/ 2147483647 w 88"/>
                <a:gd name="T9" fmla="*/ 2147483647 h 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8" h="89">
                  <a:moveTo>
                    <a:pt x="38" y="89"/>
                  </a:moveTo>
                  <a:lnTo>
                    <a:pt x="0" y="51"/>
                  </a:lnTo>
                  <a:lnTo>
                    <a:pt x="38" y="0"/>
                  </a:lnTo>
                  <a:lnTo>
                    <a:pt x="88" y="51"/>
                  </a:lnTo>
                  <a:lnTo>
                    <a:pt x="38" y="89"/>
                  </a:lnTo>
                  <a:close/>
                </a:path>
              </a:pathLst>
            </a:custGeom>
            <a:solidFill>
              <a:srgbClr val="39BCD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122" name="Freeform 44"/>
            <p:cNvSpPr/>
            <p:nvPr/>
          </p:nvSpPr>
          <p:spPr bwMode="auto">
            <a:xfrm>
              <a:off x="2446337" y="4249738"/>
              <a:ext cx="139700" cy="141287"/>
            </a:xfrm>
            <a:custGeom>
              <a:avLst/>
              <a:gdLst>
                <a:gd name="T0" fmla="*/ 2147483647 w 88"/>
                <a:gd name="T1" fmla="*/ 2147483647 h 89"/>
                <a:gd name="T2" fmla="*/ 0 w 88"/>
                <a:gd name="T3" fmla="*/ 2147483647 h 89"/>
                <a:gd name="T4" fmla="*/ 2147483647 w 88"/>
                <a:gd name="T5" fmla="*/ 0 h 89"/>
                <a:gd name="T6" fmla="*/ 2147483647 w 88"/>
                <a:gd name="T7" fmla="*/ 2147483647 h 89"/>
                <a:gd name="T8" fmla="*/ 2147483647 w 88"/>
                <a:gd name="T9" fmla="*/ 2147483647 h 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8" h="89">
                  <a:moveTo>
                    <a:pt x="38" y="89"/>
                  </a:moveTo>
                  <a:lnTo>
                    <a:pt x="0" y="51"/>
                  </a:lnTo>
                  <a:lnTo>
                    <a:pt x="38" y="0"/>
                  </a:lnTo>
                  <a:lnTo>
                    <a:pt x="88" y="51"/>
                  </a:lnTo>
                  <a:lnTo>
                    <a:pt x="38" y="8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123" name="Freeform 45"/>
            <p:cNvSpPr/>
            <p:nvPr/>
          </p:nvSpPr>
          <p:spPr bwMode="auto">
            <a:xfrm>
              <a:off x="2586037" y="4351338"/>
              <a:ext cx="180975" cy="160337"/>
            </a:xfrm>
            <a:custGeom>
              <a:avLst/>
              <a:gdLst>
                <a:gd name="T0" fmla="*/ 2147483647 w 114"/>
                <a:gd name="T1" fmla="*/ 2147483647 h 101"/>
                <a:gd name="T2" fmla="*/ 0 w 114"/>
                <a:gd name="T3" fmla="*/ 0 h 101"/>
                <a:gd name="T4" fmla="*/ 2147483647 w 114"/>
                <a:gd name="T5" fmla="*/ 0 h 101"/>
                <a:gd name="T6" fmla="*/ 2147483647 w 114"/>
                <a:gd name="T7" fmla="*/ 2147483647 h 101"/>
                <a:gd name="T8" fmla="*/ 2147483647 w 114"/>
                <a:gd name="T9" fmla="*/ 2147483647 h 10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4" h="101">
                  <a:moveTo>
                    <a:pt x="102" y="101"/>
                  </a:moveTo>
                  <a:lnTo>
                    <a:pt x="0" y="0"/>
                  </a:lnTo>
                  <a:lnTo>
                    <a:pt x="13" y="0"/>
                  </a:lnTo>
                  <a:lnTo>
                    <a:pt x="114" y="89"/>
                  </a:lnTo>
                  <a:lnTo>
                    <a:pt x="102" y="101"/>
                  </a:lnTo>
                  <a:close/>
                </a:path>
              </a:pathLst>
            </a:custGeom>
            <a:solidFill>
              <a:srgbClr val="EFEFE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124" name="Freeform 46"/>
            <p:cNvSpPr/>
            <p:nvPr/>
          </p:nvSpPr>
          <p:spPr bwMode="auto">
            <a:xfrm>
              <a:off x="2586037" y="4351338"/>
              <a:ext cx="180975" cy="160337"/>
            </a:xfrm>
            <a:custGeom>
              <a:avLst/>
              <a:gdLst>
                <a:gd name="T0" fmla="*/ 2147483647 w 114"/>
                <a:gd name="T1" fmla="*/ 2147483647 h 101"/>
                <a:gd name="T2" fmla="*/ 0 w 114"/>
                <a:gd name="T3" fmla="*/ 0 h 101"/>
                <a:gd name="T4" fmla="*/ 2147483647 w 114"/>
                <a:gd name="T5" fmla="*/ 0 h 101"/>
                <a:gd name="T6" fmla="*/ 2147483647 w 114"/>
                <a:gd name="T7" fmla="*/ 2147483647 h 101"/>
                <a:gd name="T8" fmla="*/ 2147483647 w 114"/>
                <a:gd name="T9" fmla="*/ 2147483647 h 10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4" h="101">
                  <a:moveTo>
                    <a:pt x="102" y="101"/>
                  </a:moveTo>
                  <a:lnTo>
                    <a:pt x="0" y="0"/>
                  </a:lnTo>
                  <a:lnTo>
                    <a:pt x="13" y="0"/>
                  </a:lnTo>
                  <a:lnTo>
                    <a:pt x="114" y="89"/>
                  </a:lnTo>
                  <a:lnTo>
                    <a:pt x="102" y="10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125" name="Freeform 47"/>
            <p:cNvSpPr/>
            <p:nvPr/>
          </p:nvSpPr>
          <p:spPr bwMode="auto">
            <a:xfrm>
              <a:off x="2405062" y="4330700"/>
              <a:ext cx="442913" cy="442912"/>
            </a:xfrm>
            <a:custGeom>
              <a:avLst/>
              <a:gdLst>
                <a:gd name="T0" fmla="*/ 2147483647 w 279"/>
                <a:gd name="T1" fmla="*/ 2147483647 h 279"/>
                <a:gd name="T2" fmla="*/ 0 w 279"/>
                <a:gd name="T3" fmla="*/ 2147483647 h 279"/>
                <a:gd name="T4" fmla="*/ 2147483647 w 279"/>
                <a:gd name="T5" fmla="*/ 0 h 279"/>
                <a:gd name="T6" fmla="*/ 2147483647 w 279"/>
                <a:gd name="T7" fmla="*/ 2147483647 h 279"/>
                <a:gd name="T8" fmla="*/ 2147483647 w 279"/>
                <a:gd name="T9" fmla="*/ 2147483647 h 2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79" h="279">
                  <a:moveTo>
                    <a:pt x="266" y="279"/>
                  </a:moveTo>
                  <a:lnTo>
                    <a:pt x="0" y="13"/>
                  </a:lnTo>
                  <a:lnTo>
                    <a:pt x="13" y="0"/>
                  </a:lnTo>
                  <a:lnTo>
                    <a:pt x="279" y="266"/>
                  </a:lnTo>
                  <a:lnTo>
                    <a:pt x="266" y="279"/>
                  </a:lnTo>
                  <a:close/>
                </a:path>
              </a:pathLst>
            </a:custGeom>
            <a:solidFill>
              <a:srgbClr val="9FA0A0"/>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126" name="Freeform 48"/>
            <p:cNvSpPr/>
            <p:nvPr/>
          </p:nvSpPr>
          <p:spPr bwMode="auto">
            <a:xfrm>
              <a:off x="2405062" y="4330700"/>
              <a:ext cx="442913" cy="442912"/>
            </a:xfrm>
            <a:custGeom>
              <a:avLst/>
              <a:gdLst>
                <a:gd name="T0" fmla="*/ 2147483647 w 279"/>
                <a:gd name="T1" fmla="*/ 2147483647 h 279"/>
                <a:gd name="T2" fmla="*/ 0 w 279"/>
                <a:gd name="T3" fmla="*/ 2147483647 h 279"/>
                <a:gd name="T4" fmla="*/ 2147483647 w 279"/>
                <a:gd name="T5" fmla="*/ 0 h 279"/>
                <a:gd name="T6" fmla="*/ 2147483647 w 279"/>
                <a:gd name="T7" fmla="*/ 2147483647 h 279"/>
                <a:gd name="T8" fmla="*/ 2147483647 w 279"/>
                <a:gd name="T9" fmla="*/ 2147483647 h 2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79" h="279">
                  <a:moveTo>
                    <a:pt x="266" y="279"/>
                  </a:moveTo>
                  <a:lnTo>
                    <a:pt x="0" y="13"/>
                  </a:lnTo>
                  <a:lnTo>
                    <a:pt x="13" y="0"/>
                  </a:lnTo>
                  <a:lnTo>
                    <a:pt x="279" y="266"/>
                  </a:lnTo>
                  <a:lnTo>
                    <a:pt x="266" y="27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127" name="Freeform 49"/>
            <p:cNvSpPr/>
            <p:nvPr/>
          </p:nvSpPr>
          <p:spPr bwMode="auto">
            <a:xfrm>
              <a:off x="2386012" y="4371975"/>
              <a:ext cx="422275" cy="422275"/>
            </a:xfrm>
            <a:custGeom>
              <a:avLst/>
              <a:gdLst>
                <a:gd name="T0" fmla="*/ 2147483647 w 266"/>
                <a:gd name="T1" fmla="*/ 2147483647 h 266"/>
                <a:gd name="T2" fmla="*/ 0 w 266"/>
                <a:gd name="T3" fmla="*/ 0 h 266"/>
                <a:gd name="T4" fmla="*/ 0 w 266"/>
                <a:gd name="T5" fmla="*/ 0 h 266"/>
                <a:gd name="T6" fmla="*/ 2147483647 w 266"/>
                <a:gd name="T7" fmla="*/ 2147483647 h 266"/>
                <a:gd name="T8" fmla="*/ 2147483647 w 266"/>
                <a:gd name="T9" fmla="*/ 2147483647 h 26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6" h="266">
                  <a:moveTo>
                    <a:pt x="266" y="266"/>
                  </a:moveTo>
                  <a:lnTo>
                    <a:pt x="0" y="0"/>
                  </a:lnTo>
                  <a:lnTo>
                    <a:pt x="266" y="266"/>
                  </a:lnTo>
                  <a:close/>
                </a:path>
              </a:pathLst>
            </a:custGeom>
            <a:solidFill>
              <a:srgbClr val="EFEFE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128" name="Freeform 50"/>
            <p:cNvSpPr/>
            <p:nvPr/>
          </p:nvSpPr>
          <p:spPr bwMode="auto">
            <a:xfrm>
              <a:off x="2386012" y="4371975"/>
              <a:ext cx="422275" cy="422275"/>
            </a:xfrm>
            <a:custGeom>
              <a:avLst/>
              <a:gdLst>
                <a:gd name="T0" fmla="*/ 2147483647 w 266"/>
                <a:gd name="T1" fmla="*/ 2147483647 h 266"/>
                <a:gd name="T2" fmla="*/ 0 w 266"/>
                <a:gd name="T3" fmla="*/ 0 h 266"/>
                <a:gd name="T4" fmla="*/ 0 w 266"/>
                <a:gd name="T5" fmla="*/ 0 h 266"/>
                <a:gd name="T6" fmla="*/ 2147483647 w 266"/>
                <a:gd name="T7" fmla="*/ 2147483647 h 266"/>
                <a:gd name="T8" fmla="*/ 2147483647 w 266"/>
                <a:gd name="T9" fmla="*/ 2147483647 h 26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6" h="266">
                  <a:moveTo>
                    <a:pt x="266" y="266"/>
                  </a:moveTo>
                  <a:lnTo>
                    <a:pt x="0" y="0"/>
                  </a:lnTo>
                  <a:lnTo>
                    <a:pt x="266" y="26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129" name="Freeform 51"/>
            <p:cNvSpPr/>
            <p:nvPr/>
          </p:nvSpPr>
          <p:spPr bwMode="auto">
            <a:xfrm>
              <a:off x="2346325" y="4391025"/>
              <a:ext cx="441325" cy="442912"/>
            </a:xfrm>
            <a:custGeom>
              <a:avLst/>
              <a:gdLst>
                <a:gd name="T0" fmla="*/ 2147483647 w 278"/>
                <a:gd name="T1" fmla="*/ 2147483647 h 279"/>
                <a:gd name="T2" fmla="*/ 0 w 278"/>
                <a:gd name="T3" fmla="*/ 2147483647 h 279"/>
                <a:gd name="T4" fmla="*/ 2147483647 w 278"/>
                <a:gd name="T5" fmla="*/ 0 h 279"/>
                <a:gd name="T6" fmla="*/ 2147483647 w 278"/>
                <a:gd name="T7" fmla="*/ 2147483647 h 279"/>
                <a:gd name="T8" fmla="*/ 2147483647 w 278"/>
                <a:gd name="T9" fmla="*/ 2147483647 h 2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78" h="279">
                  <a:moveTo>
                    <a:pt x="265" y="279"/>
                  </a:moveTo>
                  <a:lnTo>
                    <a:pt x="0" y="13"/>
                  </a:lnTo>
                  <a:lnTo>
                    <a:pt x="12" y="0"/>
                  </a:lnTo>
                  <a:lnTo>
                    <a:pt x="278" y="266"/>
                  </a:lnTo>
                  <a:lnTo>
                    <a:pt x="265" y="279"/>
                  </a:lnTo>
                  <a:close/>
                </a:path>
              </a:pathLst>
            </a:custGeom>
            <a:solidFill>
              <a:srgbClr val="EFEFE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130" name="Freeform 52"/>
            <p:cNvSpPr/>
            <p:nvPr/>
          </p:nvSpPr>
          <p:spPr bwMode="auto">
            <a:xfrm>
              <a:off x="2346325" y="4391025"/>
              <a:ext cx="441325" cy="442912"/>
            </a:xfrm>
            <a:custGeom>
              <a:avLst/>
              <a:gdLst>
                <a:gd name="T0" fmla="*/ 2147483647 w 278"/>
                <a:gd name="T1" fmla="*/ 2147483647 h 279"/>
                <a:gd name="T2" fmla="*/ 0 w 278"/>
                <a:gd name="T3" fmla="*/ 2147483647 h 279"/>
                <a:gd name="T4" fmla="*/ 2147483647 w 278"/>
                <a:gd name="T5" fmla="*/ 0 h 279"/>
                <a:gd name="T6" fmla="*/ 2147483647 w 278"/>
                <a:gd name="T7" fmla="*/ 2147483647 h 279"/>
                <a:gd name="T8" fmla="*/ 2147483647 w 278"/>
                <a:gd name="T9" fmla="*/ 2147483647 h 2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78" h="279">
                  <a:moveTo>
                    <a:pt x="265" y="279"/>
                  </a:moveTo>
                  <a:lnTo>
                    <a:pt x="0" y="13"/>
                  </a:lnTo>
                  <a:lnTo>
                    <a:pt x="12" y="0"/>
                  </a:lnTo>
                  <a:lnTo>
                    <a:pt x="278" y="266"/>
                  </a:lnTo>
                  <a:lnTo>
                    <a:pt x="265" y="27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131" name="Freeform 53"/>
            <p:cNvSpPr/>
            <p:nvPr/>
          </p:nvSpPr>
          <p:spPr bwMode="auto">
            <a:xfrm>
              <a:off x="2325687" y="4432300"/>
              <a:ext cx="422275" cy="442912"/>
            </a:xfrm>
            <a:custGeom>
              <a:avLst/>
              <a:gdLst>
                <a:gd name="T0" fmla="*/ 2147483647 w 266"/>
                <a:gd name="T1" fmla="*/ 2147483647 h 279"/>
                <a:gd name="T2" fmla="*/ 0 w 266"/>
                <a:gd name="T3" fmla="*/ 2147483647 h 279"/>
                <a:gd name="T4" fmla="*/ 0 w 266"/>
                <a:gd name="T5" fmla="*/ 0 h 279"/>
                <a:gd name="T6" fmla="*/ 2147483647 w 266"/>
                <a:gd name="T7" fmla="*/ 2147483647 h 279"/>
                <a:gd name="T8" fmla="*/ 2147483647 w 266"/>
                <a:gd name="T9" fmla="*/ 2147483647 h 2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6" h="279">
                  <a:moveTo>
                    <a:pt x="253" y="279"/>
                  </a:moveTo>
                  <a:lnTo>
                    <a:pt x="0" y="12"/>
                  </a:lnTo>
                  <a:lnTo>
                    <a:pt x="0" y="0"/>
                  </a:lnTo>
                  <a:lnTo>
                    <a:pt x="266" y="266"/>
                  </a:lnTo>
                  <a:lnTo>
                    <a:pt x="253" y="279"/>
                  </a:lnTo>
                  <a:close/>
                </a:path>
              </a:pathLst>
            </a:custGeom>
            <a:solidFill>
              <a:srgbClr val="EFEFE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132" name="Freeform 54"/>
            <p:cNvSpPr/>
            <p:nvPr/>
          </p:nvSpPr>
          <p:spPr bwMode="auto">
            <a:xfrm>
              <a:off x="2325687" y="4432300"/>
              <a:ext cx="422275" cy="442912"/>
            </a:xfrm>
            <a:custGeom>
              <a:avLst/>
              <a:gdLst>
                <a:gd name="T0" fmla="*/ 2147483647 w 266"/>
                <a:gd name="T1" fmla="*/ 2147483647 h 279"/>
                <a:gd name="T2" fmla="*/ 0 w 266"/>
                <a:gd name="T3" fmla="*/ 2147483647 h 279"/>
                <a:gd name="T4" fmla="*/ 0 w 266"/>
                <a:gd name="T5" fmla="*/ 0 h 279"/>
                <a:gd name="T6" fmla="*/ 2147483647 w 266"/>
                <a:gd name="T7" fmla="*/ 2147483647 h 279"/>
                <a:gd name="T8" fmla="*/ 2147483647 w 266"/>
                <a:gd name="T9" fmla="*/ 2147483647 h 2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6" h="279">
                  <a:moveTo>
                    <a:pt x="253" y="279"/>
                  </a:moveTo>
                  <a:lnTo>
                    <a:pt x="0" y="12"/>
                  </a:lnTo>
                  <a:lnTo>
                    <a:pt x="0" y="0"/>
                  </a:lnTo>
                  <a:lnTo>
                    <a:pt x="266" y="266"/>
                  </a:lnTo>
                  <a:lnTo>
                    <a:pt x="253" y="27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133" name="Freeform 55"/>
            <p:cNvSpPr/>
            <p:nvPr/>
          </p:nvSpPr>
          <p:spPr bwMode="auto">
            <a:xfrm>
              <a:off x="3490912" y="4170363"/>
              <a:ext cx="201613" cy="201612"/>
            </a:xfrm>
            <a:custGeom>
              <a:avLst/>
              <a:gdLst>
                <a:gd name="T0" fmla="*/ 2147483647 w 10"/>
                <a:gd name="T1" fmla="*/ 2147483647 h 10"/>
                <a:gd name="T2" fmla="*/ 2147483647 w 10"/>
                <a:gd name="T3" fmla="*/ 2147483647 h 10"/>
                <a:gd name="T4" fmla="*/ 2147483647 w 10"/>
                <a:gd name="T5" fmla="*/ 2147483647 h 10"/>
                <a:gd name="T6" fmla="*/ 2147483647 w 10"/>
                <a:gd name="T7" fmla="*/ 2147483647 h 10"/>
                <a:gd name="T8" fmla="*/ 2147483647 w 10"/>
                <a:gd name="T9" fmla="*/ 2147483647 h 10"/>
                <a:gd name="T10" fmla="*/ 2147483647 w 10"/>
                <a:gd name="T11" fmla="*/ 2147483647 h 10"/>
                <a:gd name="T12" fmla="*/ 2147483647 w 10"/>
                <a:gd name="T13" fmla="*/ 2147483647 h 10"/>
                <a:gd name="T14" fmla="*/ 2147483647 w 10"/>
                <a:gd name="T15" fmla="*/ 2147483647 h 10"/>
                <a:gd name="T16" fmla="*/ 2147483647 w 10"/>
                <a:gd name="T17" fmla="*/ 2147483647 h 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0" h="10">
                  <a:moveTo>
                    <a:pt x="6" y="10"/>
                  </a:moveTo>
                  <a:cubicBezTo>
                    <a:pt x="5" y="10"/>
                    <a:pt x="5" y="10"/>
                    <a:pt x="4" y="10"/>
                  </a:cubicBezTo>
                  <a:cubicBezTo>
                    <a:pt x="1" y="6"/>
                    <a:pt x="1" y="6"/>
                    <a:pt x="1" y="6"/>
                  </a:cubicBezTo>
                  <a:cubicBezTo>
                    <a:pt x="0" y="6"/>
                    <a:pt x="0" y="5"/>
                    <a:pt x="1" y="4"/>
                  </a:cubicBezTo>
                  <a:cubicBezTo>
                    <a:pt x="4" y="1"/>
                    <a:pt x="4" y="1"/>
                    <a:pt x="4" y="1"/>
                  </a:cubicBezTo>
                  <a:cubicBezTo>
                    <a:pt x="5" y="0"/>
                    <a:pt x="5" y="0"/>
                    <a:pt x="6" y="1"/>
                  </a:cubicBezTo>
                  <a:cubicBezTo>
                    <a:pt x="9" y="4"/>
                    <a:pt x="9" y="4"/>
                    <a:pt x="9" y="4"/>
                  </a:cubicBezTo>
                  <a:cubicBezTo>
                    <a:pt x="10" y="5"/>
                    <a:pt x="10" y="6"/>
                    <a:pt x="9" y="6"/>
                  </a:cubicBezTo>
                  <a:lnTo>
                    <a:pt x="6" y="10"/>
                  </a:lnTo>
                  <a:close/>
                </a:path>
              </a:pathLst>
            </a:custGeom>
            <a:solidFill>
              <a:srgbClr val="F7F8F8"/>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134" name="Freeform 56"/>
            <p:cNvSpPr/>
            <p:nvPr/>
          </p:nvSpPr>
          <p:spPr bwMode="auto">
            <a:xfrm>
              <a:off x="3290887" y="4391025"/>
              <a:ext cx="200025" cy="180975"/>
            </a:xfrm>
            <a:custGeom>
              <a:avLst/>
              <a:gdLst>
                <a:gd name="T0" fmla="*/ 2147483647 w 10"/>
                <a:gd name="T1" fmla="*/ 2147483647 h 9"/>
                <a:gd name="T2" fmla="*/ 2147483647 w 10"/>
                <a:gd name="T3" fmla="*/ 2147483647 h 9"/>
                <a:gd name="T4" fmla="*/ 0 w 10"/>
                <a:gd name="T5" fmla="*/ 2147483647 h 9"/>
                <a:gd name="T6" fmla="*/ 0 w 10"/>
                <a:gd name="T7" fmla="*/ 2147483647 h 9"/>
                <a:gd name="T8" fmla="*/ 2147483647 w 10"/>
                <a:gd name="T9" fmla="*/ 0 h 9"/>
                <a:gd name="T10" fmla="*/ 2147483647 w 10"/>
                <a:gd name="T11" fmla="*/ 0 h 9"/>
                <a:gd name="T12" fmla="*/ 2147483647 w 10"/>
                <a:gd name="T13" fmla="*/ 2147483647 h 9"/>
                <a:gd name="T14" fmla="*/ 2147483647 w 10"/>
                <a:gd name="T15" fmla="*/ 2147483647 h 9"/>
                <a:gd name="T16" fmla="*/ 2147483647 w 10"/>
                <a:gd name="T17" fmla="*/ 2147483647 h 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0" h="9">
                  <a:moveTo>
                    <a:pt x="6" y="9"/>
                  </a:moveTo>
                  <a:cubicBezTo>
                    <a:pt x="5" y="9"/>
                    <a:pt x="4" y="9"/>
                    <a:pt x="4" y="9"/>
                  </a:cubicBezTo>
                  <a:cubicBezTo>
                    <a:pt x="0" y="5"/>
                    <a:pt x="0" y="5"/>
                    <a:pt x="0" y="5"/>
                  </a:cubicBezTo>
                  <a:cubicBezTo>
                    <a:pt x="0" y="5"/>
                    <a:pt x="0" y="4"/>
                    <a:pt x="0" y="4"/>
                  </a:cubicBezTo>
                  <a:cubicBezTo>
                    <a:pt x="4" y="0"/>
                    <a:pt x="4" y="0"/>
                    <a:pt x="4" y="0"/>
                  </a:cubicBezTo>
                  <a:cubicBezTo>
                    <a:pt x="4" y="0"/>
                    <a:pt x="5" y="0"/>
                    <a:pt x="6" y="0"/>
                  </a:cubicBezTo>
                  <a:cubicBezTo>
                    <a:pt x="9" y="4"/>
                    <a:pt x="9" y="4"/>
                    <a:pt x="9" y="4"/>
                  </a:cubicBezTo>
                  <a:cubicBezTo>
                    <a:pt x="10" y="4"/>
                    <a:pt x="10" y="5"/>
                    <a:pt x="9" y="5"/>
                  </a:cubicBezTo>
                  <a:lnTo>
                    <a:pt x="6" y="9"/>
                  </a:lnTo>
                  <a:close/>
                </a:path>
              </a:pathLst>
            </a:custGeom>
            <a:solidFill>
              <a:srgbClr val="EE7900"/>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135" name="Freeform 57"/>
            <p:cNvSpPr/>
            <p:nvPr/>
          </p:nvSpPr>
          <p:spPr bwMode="auto">
            <a:xfrm>
              <a:off x="3089275" y="4592638"/>
              <a:ext cx="180975" cy="201612"/>
            </a:xfrm>
            <a:custGeom>
              <a:avLst/>
              <a:gdLst>
                <a:gd name="T0" fmla="*/ 2147483647 w 9"/>
                <a:gd name="T1" fmla="*/ 2147483647 h 10"/>
                <a:gd name="T2" fmla="*/ 2147483647 w 9"/>
                <a:gd name="T3" fmla="*/ 2147483647 h 10"/>
                <a:gd name="T4" fmla="*/ 0 w 9"/>
                <a:gd name="T5" fmla="*/ 2147483647 h 10"/>
                <a:gd name="T6" fmla="*/ 0 w 9"/>
                <a:gd name="T7" fmla="*/ 2147483647 h 10"/>
                <a:gd name="T8" fmla="*/ 2147483647 w 9"/>
                <a:gd name="T9" fmla="*/ 0 h 10"/>
                <a:gd name="T10" fmla="*/ 2147483647 w 9"/>
                <a:gd name="T11" fmla="*/ 0 h 10"/>
                <a:gd name="T12" fmla="*/ 2147483647 w 9"/>
                <a:gd name="T13" fmla="*/ 2147483647 h 10"/>
                <a:gd name="T14" fmla="*/ 2147483647 w 9"/>
                <a:gd name="T15" fmla="*/ 2147483647 h 10"/>
                <a:gd name="T16" fmla="*/ 2147483647 w 9"/>
                <a:gd name="T17" fmla="*/ 2147483647 h 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 h="10">
                  <a:moveTo>
                    <a:pt x="5" y="9"/>
                  </a:moveTo>
                  <a:cubicBezTo>
                    <a:pt x="5" y="10"/>
                    <a:pt x="4" y="10"/>
                    <a:pt x="4" y="9"/>
                  </a:cubicBezTo>
                  <a:cubicBezTo>
                    <a:pt x="0" y="6"/>
                    <a:pt x="0" y="6"/>
                    <a:pt x="0" y="6"/>
                  </a:cubicBezTo>
                  <a:cubicBezTo>
                    <a:pt x="0" y="5"/>
                    <a:pt x="0" y="4"/>
                    <a:pt x="0" y="4"/>
                  </a:cubicBezTo>
                  <a:cubicBezTo>
                    <a:pt x="4" y="0"/>
                    <a:pt x="4" y="0"/>
                    <a:pt x="4" y="0"/>
                  </a:cubicBezTo>
                  <a:cubicBezTo>
                    <a:pt x="4" y="0"/>
                    <a:pt x="5" y="0"/>
                    <a:pt x="5" y="0"/>
                  </a:cubicBezTo>
                  <a:cubicBezTo>
                    <a:pt x="9" y="4"/>
                    <a:pt x="9" y="4"/>
                    <a:pt x="9" y="4"/>
                  </a:cubicBezTo>
                  <a:cubicBezTo>
                    <a:pt x="9" y="4"/>
                    <a:pt x="9" y="5"/>
                    <a:pt x="9" y="6"/>
                  </a:cubicBezTo>
                  <a:cubicBezTo>
                    <a:pt x="5" y="9"/>
                    <a:pt x="5" y="9"/>
                    <a:pt x="5" y="9"/>
                  </a:cubicBezTo>
                </a:path>
              </a:pathLst>
            </a:custGeom>
            <a:solidFill>
              <a:srgbClr val="F7F8F8"/>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136" name="Freeform 58"/>
            <p:cNvSpPr/>
            <p:nvPr/>
          </p:nvSpPr>
          <p:spPr bwMode="auto">
            <a:xfrm>
              <a:off x="2868612" y="4794250"/>
              <a:ext cx="200025" cy="201612"/>
            </a:xfrm>
            <a:custGeom>
              <a:avLst/>
              <a:gdLst>
                <a:gd name="T0" fmla="*/ 2147483647 w 10"/>
                <a:gd name="T1" fmla="*/ 2147483647 h 10"/>
                <a:gd name="T2" fmla="*/ 2147483647 w 10"/>
                <a:gd name="T3" fmla="*/ 2147483647 h 10"/>
                <a:gd name="T4" fmla="*/ 2147483647 w 10"/>
                <a:gd name="T5" fmla="*/ 2147483647 h 10"/>
                <a:gd name="T6" fmla="*/ 2147483647 w 10"/>
                <a:gd name="T7" fmla="*/ 2147483647 h 10"/>
                <a:gd name="T8" fmla="*/ 2147483647 w 10"/>
                <a:gd name="T9" fmla="*/ 2147483647 h 10"/>
                <a:gd name="T10" fmla="*/ 2147483647 w 10"/>
                <a:gd name="T11" fmla="*/ 2147483647 h 10"/>
                <a:gd name="T12" fmla="*/ 2147483647 w 10"/>
                <a:gd name="T13" fmla="*/ 2147483647 h 10"/>
                <a:gd name="T14" fmla="*/ 2147483647 w 10"/>
                <a:gd name="T15" fmla="*/ 2147483647 h 10"/>
                <a:gd name="T16" fmla="*/ 2147483647 w 10"/>
                <a:gd name="T17" fmla="*/ 2147483647 h 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0" h="10">
                  <a:moveTo>
                    <a:pt x="6" y="9"/>
                  </a:moveTo>
                  <a:cubicBezTo>
                    <a:pt x="6" y="10"/>
                    <a:pt x="5" y="10"/>
                    <a:pt x="4" y="9"/>
                  </a:cubicBezTo>
                  <a:cubicBezTo>
                    <a:pt x="1" y="6"/>
                    <a:pt x="1" y="6"/>
                    <a:pt x="1" y="6"/>
                  </a:cubicBezTo>
                  <a:cubicBezTo>
                    <a:pt x="0" y="5"/>
                    <a:pt x="0" y="5"/>
                    <a:pt x="1" y="4"/>
                  </a:cubicBezTo>
                  <a:cubicBezTo>
                    <a:pt x="4" y="1"/>
                    <a:pt x="4" y="1"/>
                    <a:pt x="4" y="1"/>
                  </a:cubicBezTo>
                  <a:cubicBezTo>
                    <a:pt x="5" y="0"/>
                    <a:pt x="6" y="0"/>
                    <a:pt x="6" y="1"/>
                  </a:cubicBezTo>
                  <a:cubicBezTo>
                    <a:pt x="10" y="4"/>
                    <a:pt x="10" y="4"/>
                    <a:pt x="10" y="4"/>
                  </a:cubicBezTo>
                  <a:cubicBezTo>
                    <a:pt x="10" y="5"/>
                    <a:pt x="10" y="5"/>
                    <a:pt x="10" y="6"/>
                  </a:cubicBezTo>
                  <a:cubicBezTo>
                    <a:pt x="6" y="9"/>
                    <a:pt x="6" y="9"/>
                    <a:pt x="6" y="9"/>
                  </a:cubicBezTo>
                </a:path>
              </a:pathLst>
            </a:custGeom>
            <a:solidFill>
              <a:srgbClr val="F7F8F8"/>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137" name="Freeform 59"/>
            <p:cNvSpPr/>
            <p:nvPr/>
          </p:nvSpPr>
          <p:spPr bwMode="auto">
            <a:xfrm>
              <a:off x="2244725" y="3868738"/>
              <a:ext cx="865188" cy="1227137"/>
            </a:xfrm>
            <a:custGeom>
              <a:avLst/>
              <a:gdLst>
                <a:gd name="T0" fmla="*/ 2147483647 w 43"/>
                <a:gd name="T1" fmla="*/ 0 h 61"/>
                <a:gd name="T2" fmla="*/ 0 w 43"/>
                <a:gd name="T3" fmla="*/ 2147483647 h 61"/>
                <a:gd name="T4" fmla="*/ 2147483647 w 43"/>
                <a:gd name="T5" fmla="*/ 2147483647 h 61"/>
                <a:gd name="T6" fmla="*/ 2147483647 w 43"/>
                <a:gd name="T7" fmla="*/ 2147483647 h 61"/>
                <a:gd name="T8" fmla="*/ 2147483647 w 43"/>
                <a:gd name="T9" fmla="*/ 2147483647 h 61"/>
                <a:gd name="T10" fmla="*/ 2147483647 w 43"/>
                <a:gd name="T11" fmla="*/ 2147483647 h 61"/>
                <a:gd name="T12" fmla="*/ 0 w 43"/>
                <a:gd name="T13" fmla="*/ 2147483647 h 61"/>
                <a:gd name="T14" fmla="*/ 0 w 43"/>
                <a:gd name="T15" fmla="*/ 2147483647 h 61"/>
                <a:gd name="T16" fmla="*/ 0 w 43"/>
                <a:gd name="T17" fmla="*/ 2147483647 h 61"/>
                <a:gd name="T18" fmla="*/ 2147483647 w 43"/>
                <a:gd name="T19" fmla="*/ 0 h 61"/>
                <a:gd name="T20" fmla="*/ 2147483647 w 43"/>
                <a:gd name="T21" fmla="*/ 0 h 6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3" h="61">
                  <a:moveTo>
                    <a:pt x="27" y="0"/>
                  </a:moveTo>
                  <a:cubicBezTo>
                    <a:pt x="0" y="27"/>
                    <a:pt x="0" y="27"/>
                    <a:pt x="0" y="27"/>
                  </a:cubicBezTo>
                  <a:cubicBezTo>
                    <a:pt x="34" y="61"/>
                    <a:pt x="34" y="61"/>
                    <a:pt x="34" y="61"/>
                  </a:cubicBezTo>
                  <a:cubicBezTo>
                    <a:pt x="43" y="52"/>
                    <a:pt x="43" y="52"/>
                    <a:pt x="43" y="52"/>
                  </a:cubicBezTo>
                  <a:cubicBezTo>
                    <a:pt x="43" y="52"/>
                    <a:pt x="43" y="52"/>
                    <a:pt x="43" y="52"/>
                  </a:cubicBezTo>
                  <a:cubicBezTo>
                    <a:pt x="34" y="61"/>
                    <a:pt x="34" y="61"/>
                    <a:pt x="34" y="61"/>
                  </a:cubicBezTo>
                  <a:cubicBezTo>
                    <a:pt x="0" y="27"/>
                    <a:pt x="0" y="27"/>
                    <a:pt x="0" y="27"/>
                  </a:cubicBezTo>
                  <a:cubicBezTo>
                    <a:pt x="0" y="27"/>
                    <a:pt x="0" y="27"/>
                    <a:pt x="0" y="27"/>
                  </a:cubicBezTo>
                  <a:cubicBezTo>
                    <a:pt x="0" y="27"/>
                    <a:pt x="0" y="27"/>
                    <a:pt x="0" y="27"/>
                  </a:cubicBezTo>
                  <a:cubicBezTo>
                    <a:pt x="27" y="0"/>
                    <a:pt x="27" y="0"/>
                    <a:pt x="27" y="0"/>
                  </a:cubicBezTo>
                  <a:cubicBezTo>
                    <a:pt x="27" y="0"/>
                    <a:pt x="27" y="0"/>
                    <a:pt x="27" y="0"/>
                  </a:cubicBezTo>
                </a:path>
              </a:pathLst>
            </a:custGeom>
            <a:solidFill>
              <a:srgbClr val="F4F4F4"/>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138" name="Freeform 60"/>
            <p:cNvSpPr/>
            <p:nvPr/>
          </p:nvSpPr>
          <p:spPr bwMode="auto">
            <a:xfrm>
              <a:off x="2244725" y="4411663"/>
              <a:ext cx="865188" cy="684212"/>
            </a:xfrm>
            <a:custGeom>
              <a:avLst/>
              <a:gdLst>
                <a:gd name="T0" fmla="*/ 0 w 43"/>
                <a:gd name="T1" fmla="*/ 0 h 34"/>
                <a:gd name="T2" fmla="*/ 0 w 43"/>
                <a:gd name="T3" fmla="*/ 0 h 34"/>
                <a:gd name="T4" fmla="*/ 2147483647 w 43"/>
                <a:gd name="T5" fmla="*/ 2147483647 h 34"/>
                <a:gd name="T6" fmla="*/ 2147483647 w 43"/>
                <a:gd name="T7" fmla="*/ 2147483647 h 34"/>
                <a:gd name="T8" fmla="*/ 2147483647 w 43"/>
                <a:gd name="T9" fmla="*/ 2147483647 h 34"/>
                <a:gd name="T10" fmla="*/ 2147483647 w 43"/>
                <a:gd name="T11" fmla="*/ 2147483647 h 34"/>
                <a:gd name="T12" fmla="*/ 2147483647 w 43"/>
                <a:gd name="T13" fmla="*/ 2147483647 h 34"/>
                <a:gd name="T14" fmla="*/ 0 w 43"/>
                <a:gd name="T15" fmla="*/ 0 h 3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3" h="34">
                  <a:moveTo>
                    <a:pt x="0" y="0"/>
                  </a:moveTo>
                  <a:cubicBezTo>
                    <a:pt x="0" y="0"/>
                    <a:pt x="0" y="0"/>
                    <a:pt x="0" y="0"/>
                  </a:cubicBezTo>
                  <a:cubicBezTo>
                    <a:pt x="34" y="34"/>
                    <a:pt x="34" y="34"/>
                    <a:pt x="34" y="34"/>
                  </a:cubicBezTo>
                  <a:cubicBezTo>
                    <a:pt x="43" y="25"/>
                    <a:pt x="43" y="25"/>
                    <a:pt x="43" y="25"/>
                  </a:cubicBezTo>
                  <a:cubicBezTo>
                    <a:pt x="43" y="25"/>
                    <a:pt x="43" y="25"/>
                    <a:pt x="43" y="25"/>
                  </a:cubicBezTo>
                  <a:cubicBezTo>
                    <a:pt x="34" y="34"/>
                    <a:pt x="34" y="34"/>
                    <a:pt x="34" y="34"/>
                  </a:cubicBezTo>
                  <a:cubicBezTo>
                    <a:pt x="26" y="26"/>
                    <a:pt x="26" y="26"/>
                    <a:pt x="26" y="26"/>
                  </a:cubicBezTo>
                  <a:cubicBezTo>
                    <a:pt x="0" y="0"/>
                    <a:pt x="0" y="0"/>
                    <a:pt x="0" y="0"/>
                  </a:cubicBezTo>
                </a:path>
              </a:pathLst>
            </a:custGeom>
            <a:solidFill>
              <a:srgbClr val="59BBD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139" name="Freeform 61"/>
            <p:cNvSpPr>
              <a:spLocks noEditPoints="1"/>
            </p:cNvSpPr>
            <p:nvPr/>
          </p:nvSpPr>
          <p:spPr bwMode="auto">
            <a:xfrm>
              <a:off x="2244725" y="3868738"/>
              <a:ext cx="823913" cy="1066800"/>
            </a:xfrm>
            <a:custGeom>
              <a:avLst/>
              <a:gdLst>
                <a:gd name="T0" fmla="*/ 2147483647 w 41"/>
                <a:gd name="T1" fmla="*/ 2147483647 h 53"/>
                <a:gd name="T2" fmla="*/ 2147483647 w 41"/>
                <a:gd name="T3" fmla="*/ 2147483647 h 53"/>
                <a:gd name="T4" fmla="*/ 2147483647 w 41"/>
                <a:gd name="T5" fmla="*/ 2147483647 h 53"/>
                <a:gd name="T6" fmla="*/ 2147483647 w 41"/>
                <a:gd name="T7" fmla="*/ 2147483647 h 53"/>
                <a:gd name="T8" fmla="*/ 2147483647 w 41"/>
                <a:gd name="T9" fmla="*/ 2147483647 h 53"/>
                <a:gd name="T10" fmla="*/ 2147483647 w 41"/>
                <a:gd name="T11" fmla="*/ 0 h 53"/>
                <a:gd name="T12" fmla="*/ 0 w 41"/>
                <a:gd name="T13" fmla="*/ 2147483647 h 53"/>
                <a:gd name="T14" fmla="*/ 2147483647 w 41"/>
                <a:gd name="T15" fmla="*/ 2147483647 h 53"/>
                <a:gd name="T16" fmla="*/ 2147483647 w 41"/>
                <a:gd name="T17" fmla="*/ 2147483647 h 53"/>
                <a:gd name="T18" fmla="*/ 2147483647 w 41"/>
                <a:gd name="T19" fmla="*/ 2147483647 h 53"/>
                <a:gd name="T20" fmla="*/ 2147483647 w 41"/>
                <a:gd name="T21" fmla="*/ 2147483647 h 53"/>
                <a:gd name="T22" fmla="*/ 2147483647 w 41"/>
                <a:gd name="T23" fmla="*/ 2147483647 h 53"/>
                <a:gd name="T24" fmla="*/ 2147483647 w 41"/>
                <a:gd name="T25" fmla="*/ 2147483647 h 53"/>
                <a:gd name="T26" fmla="*/ 2147483647 w 41"/>
                <a:gd name="T27" fmla="*/ 2147483647 h 53"/>
                <a:gd name="T28" fmla="*/ 2147483647 w 41"/>
                <a:gd name="T29" fmla="*/ 0 h 5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41" h="53">
                  <a:moveTo>
                    <a:pt x="24" y="51"/>
                  </a:moveTo>
                  <a:cubicBezTo>
                    <a:pt x="2" y="29"/>
                    <a:pt x="2" y="29"/>
                    <a:pt x="2" y="29"/>
                  </a:cubicBezTo>
                  <a:cubicBezTo>
                    <a:pt x="14" y="16"/>
                    <a:pt x="14" y="16"/>
                    <a:pt x="14" y="16"/>
                  </a:cubicBezTo>
                  <a:cubicBezTo>
                    <a:pt x="37" y="39"/>
                    <a:pt x="37" y="39"/>
                    <a:pt x="37" y="39"/>
                  </a:cubicBezTo>
                  <a:cubicBezTo>
                    <a:pt x="24" y="51"/>
                    <a:pt x="24" y="51"/>
                    <a:pt x="24" y="51"/>
                  </a:cubicBezTo>
                  <a:moveTo>
                    <a:pt x="27" y="0"/>
                  </a:moveTo>
                  <a:cubicBezTo>
                    <a:pt x="0" y="27"/>
                    <a:pt x="0" y="27"/>
                    <a:pt x="0" y="27"/>
                  </a:cubicBezTo>
                  <a:cubicBezTo>
                    <a:pt x="26" y="53"/>
                    <a:pt x="26" y="53"/>
                    <a:pt x="26" y="53"/>
                  </a:cubicBezTo>
                  <a:cubicBezTo>
                    <a:pt x="41" y="38"/>
                    <a:pt x="41" y="38"/>
                    <a:pt x="41" y="38"/>
                  </a:cubicBezTo>
                  <a:cubicBezTo>
                    <a:pt x="41" y="37"/>
                    <a:pt x="41" y="36"/>
                    <a:pt x="41" y="35"/>
                  </a:cubicBezTo>
                  <a:cubicBezTo>
                    <a:pt x="38" y="38"/>
                    <a:pt x="38" y="38"/>
                    <a:pt x="38" y="38"/>
                  </a:cubicBezTo>
                  <a:cubicBezTo>
                    <a:pt x="15" y="16"/>
                    <a:pt x="15" y="16"/>
                    <a:pt x="15" y="16"/>
                  </a:cubicBezTo>
                  <a:cubicBezTo>
                    <a:pt x="28" y="3"/>
                    <a:pt x="28" y="3"/>
                    <a:pt x="28" y="3"/>
                  </a:cubicBezTo>
                  <a:cubicBezTo>
                    <a:pt x="30" y="5"/>
                    <a:pt x="30" y="5"/>
                    <a:pt x="30" y="5"/>
                  </a:cubicBezTo>
                  <a:cubicBezTo>
                    <a:pt x="29" y="2"/>
                    <a:pt x="27" y="0"/>
                    <a:pt x="27" y="0"/>
                  </a:cubicBezTo>
                </a:path>
              </a:pathLst>
            </a:custGeom>
            <a:solidFill>
              <a:srgbClr val="D4D4D5"/>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140" name="Freeform 62"/>
            <p:cNvSpPr>
              <a:spLocks noEditPoints="1"/>
            </p:cNvSpPr>
            <p:nvPr/>
          </p:nvSpPr>
          <p:spPr bwMode="auto">
            <a:xfrm>
              <a:off x="2767012" y="4632325"/>
              <a:ext cx="342900" cy="463550"/>
            </a:xfrm>
            <a:custGeom>
              <a:avLst/>
              <a:gdLst>
                <a:gd name="T0" fmla="*/ 2147483647 w 17"/>
                <a:gd name="T1" fmla="*/ 2147483647 h 23"/>
                <a:gd name="T2" fmla="*/ 2147483647 w 17"/>
                <a:gd name="T3" fmla="*/ 2147483647 h 23"/>
                <a:gd name="T4" fmla="*/ 2147483647 w 17"/>
                <a:gd name="T5" fmla="*/ 2147483647 h 23"/>
                <a:gd name="T6" fmla="*/ 2147483647 w 17"/>
                <a:gd name="T7" fmla="*/ 2147483647 h 23"/>
                <a:gd name="T8" fmla="*/ 2147483647 w 17"/>
                <a:gd name="T9" fmla="*/ 2147483647 h 23"/>
                <a:gd name="T10" fmla="*/ 2147483647 w 17"/>
                <a:gd name="T11" fmla="*/ 2147483647 h 23"/>
                <a:gd name="T12" fmla="*/ 2147483647 w 17"/>
                <a:gd name="T13" fmla="*/ 2147483647 h 23"/>
                <a:gd name="T14" fmla="*/ 2147483647 w 17"/>
                <a:gd name="T15" fmla="*/ 2147483647 h 23"/>
                <a:gd name="T16" fmla="*/ 2147483647 w 17"/>
                <a:gd name="T17" fmla="*/ 2147483647 h 23"/>
                <a:gd name="T18" fmla="*/ 2147483647 w 17"/>
                <a:gd name="T19" fmla="*/ 2147483647 h 23"/>
                <a:gd name="T20" fmla="*/ 2147483647 w 17"/>
                <a:gd name="T21" fmla="*/ 2147483647 h 23"/>
                <a:gd name="T22" fmla="*/ 2147483647 w 17"/>
                <a:gd name="T23" fmla="*/ 0 h 23"/>
                <a:gd name="T24" fmla="*/ 0 w 17"/>
                <a:gd name="T25" fmla="*/ 2147483647 h 23"/>
                <a:gd name="T26" fmla="*/ 2147483647 w 17"/>
                <a:gd name="T27" fmla="*/ 2147483647 h 23"/>
                <a:gd name="T28" fmla="*/ 2147483647 w 17"/>
                <a:gd name="T29" fmla="*/ 2147483647 h 23"/>
                <a:gd name="T30" fmla="*/ 2147483647 w 17"/>
                <a:gd name="T31" fmla="*/ 2147483647 h 23"/>
                <a:gd name="T32" fmla="*/ 2147483647 w 17"/>
                <a:gd name="T33" fmla="*/ 2147483647 h 23"/>
                <a:gd name="T34" fmla="*/ 2147483647 w 17"/>
                <a:gd name="T35" fmla="*/ 0 h 2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7" h="23">
                  <a:moveTo>
                    <a:pt x="10" y="18"/>
                  </a:moveTo>
                  <a:cubicBezTo>
                    <a:pt x="10" y="18"/>
                    <a:pt x="10" y="18"/>
                    <a:pt x="9" y="17"/>
                  </a:cubicBezTo>
                  <a:cubicBezTo>
                    <a:pt x="6" y="14"/>
                    <a:pt x="6" y="14"/>
                    <a:pt x="6" y="14"/>
                  </a:cubicBezTo>
                  <a:cubicBezTo>
                    <a:pt x="5" y="13"/>
                    <a:pt x="5" y="13"/>
                    <a:pt x="6" y="12"/>
                  </a:cubicBezTo>
                  <a:cubicBezTo>
                    <a:pt x="9" y="9"/>
                    <a:pt x="9" y="9"/>
                    <a:pt x="9" y="9"/>
                  </a:cubicBezTo>
                  <a:cubicBezTo>
                    <a:pt x="10" y="8"/>
                    <a:pt x="10" y="8"/>
                    <a:pt x="10" y="8"/>
                  </a:cubicBezTo>
                  <a:cubicBezTo>
                    <a:pt x="11" y="8"/>
                    <a:pt x="11" y="8"/>
                    <a:pt x="11" y="9"/>
                  </a:cubicBezTo>
                  <a:cubicBezTo>
                    <a:pt x="15" y="12"/>
                    <a:pt x="15" y="12"/>
                    <a:pt x="15" y="12"/>
                  </a:cubicBezTo>
                  <a:cubicBezTo>
                    <a:pt x="15" y="13"/>
                    <a:pt x="15" y="13"/>
                    <a:pt x="15" y="14"/>
                  </a:cubicBezTo>
                  <a:cubicBezTo>
                    <a:pt x="11" y="17"/>
                    <a:pt x="11" y="17"/>
                    <a:pt x="11" y="17"/>
                  </a:cubicBezTo>
                  <a:cubicBezTo>
                    <a:pt x="11" y="18"/>
                    <a:pt x="11" y="18"/>
                    <a:pt x="10" y="18"/>
                  </a:cubicBezTo>
                  <a:moveTo>
                    <a:pt x="15" y="0"/>
                  </a:moveTo>
                  <a:cubicBezTo>
                    <a:pt x="0" y="15"/>
                    <a:pt x="0" y="15"/>
                    <a:pt x="0" y="15"/>
                  </a:cubicBezTo>
                  <a:cubicBezTo>
                    <a:pt x="8" y="23"/>
                    <a:pt x="8" y="23"/>
                    <a:pt x="8" y="23"/>
                  </a:cubicBezTo>
                  <a:cubicBezTo>
                    <a:pt x="17" y="14"/>
                    <a:pt x="17" y="14"/>
                    <a:pt x="17" y="14"/>
                  </a:cubicBezTo>
                  <a:cubicBezTo>
                    <a:pt x="17" y="10"/>
                    <a:pt x="16" y="7"/>
                    <a:pt x="16" y="3"/>
                  </a:cubicBezTo>
                  <a:cubicBezTo>
                    <a:pt x="16" y="3"/>
                    <a:pt x="16" y="3"/>
                    <a:pt x="16" y="3"/>
                  </a:cubicBezTo>
                  <a:cubicBezTo>
                    <a:pt x="16" y="2"/>
                    <a:pt x="16" y="1"/>
                    <a:pt x="15" y="0"/>
                  </a:cubicBezTo>
                </a:path>
              </a:pathLst>
            </a:custGeom>
            <a:solidFill>
              <a:srgbClr val="E4E4E4"/>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141" name="Freeform 63"/>
            <p:cNvSpPr>
              <a:spLocks noEditPoints="1"/>
            </p:cNvSpPr>
            <p:nvPr/>
          </p:nvSpPr>
          <p:spPr bwMode="auto">
            <a:xfrm>
              <a:off x="2546350" y="3929063"/>
              <a:ext cx="522288" cy="703262"/>
            </a:xfrm>
            <a:custGeom>
              <a:avLst/>
              <a:gdLst>
                <a:gd name="T0" fmla="*/ 2147483647 w 26"/>
                <a:gd name="T1" fmla="*/ 2147483647 h 35"/>
                <a:gd name="T2" fmla="*/ 2147483647 w 26"/>
                <a:gd name="T3" fmla="*/ 2147483647 h 35"/>
                <a:gd name="T4" fmla="*/ 2147483647 w 26"/>
                <a:gd name="T5" fmla="*/ 2147483647 h 35"/>
                <a:gd name="T6" fmla="*/ 2147483647 w 26"/>
                <a:gd name="T7" fmla="*/ 2147483647 h 35"/>
                <a:gd name="T8" fmla="*/ 2147483647 w 26"/>
                <a:gd name="T9" fmla="*/ 2147483647 h 35"/>
                <a:gd name="T10" fmla="*/ 2147483647 w 26"/>
                <a:gd name="T11" fmla="*/ 2147483647 h 35"/>
                <a:gd name="T12" fmla="*/ 2147483647 w 26"/>
                <a:gd name="T13" fmla="*/ 2147483647 h 35"/>
                <a:gd name="T14" fmla="*/ 2147483647 w 26"/>
                <a:gd name="T15" fmla="*/ 2147483647 h 35"/>
                <a:gd name="T16" fmla="*/ 2147483647 w 26"/>
                <a:gd name="T17" fmla="*/ 2147483647 h 35"/>
                <a:gd name="T18" fmla="*/ 2147483647 w 26"/>
                <a:gd name="T19" fmla="*/ 2147483647 h 35"/>
                <a:gd name="T20" fmla="*/ 2147483647 w 26"/>
                <a:gd name="T21" fmla="*/ 0 h 35"/>
                <a:gd name="T22" fmla="*/ 0 w 26"/>
                <a:gd name="T23" fmla="*/ 2147483647 h 35"/>
                <a:gd name="T24" fmla="*/ 2147483647 w 26"/>
                <a:gd name="T25" fmla="*/ 2147483647 h 35"/>
                <a:gd name="T26" fmla="*/ 2147483647 w 26"/>
                <a:gd name="T27" fmla="*/ 2147483647 h 35"/>
                <a:gd name="T28" fmla="*/ 2147483647 w 26"/>
                <a:gd name="T29" fmla="*/ 2147483647 h 35"/>
                <a:gd name="T30" fmla="*/ 2147483647 w 26"/>
                <a:gd name="T31" fmla="*/ 2147483647 h 35"/>
                <a:gd name="T32" fmla="*/ 2147483647 w 26"/>
                <a:gd name="T33" fmla="*/ 2147483647 h 35"/>
                <a:gd name="T34" fmla="*/ 2147483647 w 26"/>
                <a:gd name="T35" fmla="*/ 2147483647 h 35"/>
                <a:gd name="T36" fmla="*/ 2147483647 w 26"/>
                <a:gd name="T37" fmla="*/ 2147483647 h 35"/>
                <a:gd name="T38" fmla="*/ 2147483647 w 26"/>
                <a:gd name="T39" fmla="*/ 2147483647 h 35"/>
                <a:gd name="T40" fmla="*/ 2147483647 w 26"/>
                <a:gd name="T41" fmla="*/ 2147483647 h 35"/>
                <a:gd name="T42" fmla="*/ 2147483647 w 26"/>
                <a:gd name="T43" fmla="*/ 2147483647 h 35"/>
                <a:gd name="T44" fmla="*/ 2147483647 w 26"/>
                <a:gd name="T45" fmla="*/ 2147483647 h 35"/>
                <a:gd name="T46" fmla="*/ 2147483647 w 26"/>
                <a:gd name="T47" fmla="*/ 2147483647 h 35"/>
                <a:gd name="T48" fmla="*/ 2147483647 w 26"/>
                <a:gd name="T49" fmla="*/ 0 h 35"/>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26" h="35">
                  <a:moveTo>
                    <a:pt x="12" y="23"/>
                  </a:moveTo>
                  <a:cubicBezTo>
                    <a:pt x="2" y="13"/>
                    <a:pt x="2" y="13"/>
                    <a:pt x="2" y="13"/>
                  </a:cubicBezTo>
                  <a:cubicBezTo>
                    <a:pt x="8" y="6"/>
                    <a:pt x="8" y="6"/>
                    <a:pt x="8" y="6"/>
                  </a:cubicBezTo>
                  <a:cubicBezTo>
                    <a:pt x="18" y="16"/>
                    <a:pt x="18" y="16"/>
                    <a:pt x="18" y="16"/>
                  </a:cubicBezTo>
                  <a:cubicBezTo>
                    <a:pt x="12" y="23"/>
                    <a:pt x="12" y="23"/>
                    <a:pt x="12" y="23"/>
                  </a:cubicBezTo>
                  <a:moveTo>
                    <a:pt x="13" y="9"/>
                  </a:moveTo>
                  <a:cubicBezTo>
                    <a:pt x="9" y="6"/>
                    <a:pt x="9" y="6"/>
                    <a:pt x="9" y="6"/>
                  </a:cubicBezTo>
                  <a:cubicBezTo>
                    <a:pt x="13" y="2"/>
                    <a:pt x="13" y="2"/>
                    <a:pt x="13" y="2"/>
                  </a:cubicBezTo>
                  <a:cubicBezTo>
                    <a:pt x="16" y="6"/>
                    <a:pt x="16" y="6"/>
                    <a:pt x="16" y="6"/>
                  </a:cubicBezTo>
                  <a:cubicBezTo>
                    <a:pt x="13" y="9"/>
                    <a:pt x="13" y="9"/>
                    <a:pt x="13" y="9"/>
                  </a:cubicBezTo>
                  <a:moveTo>
                    <a:pt x="13" y="0"/>
                  </a:moveTo>
                  <a:cubicBezTo>
                    <a:pt x="0" y="13"/>
                    <a:pt x="0" y="13"/>
                    <a:pt x="0" y="13"/>
                  </a:cubicBezTo>
                  <a:cubicBezTo>
                    <a:pt x="23" y="35"/>
                    <a:pt x="23" y="35"/>
                    <a:pt x="23" y="35"/>
                  </a:cubicBezTo>
                  <a:cubicBezTo>
                    <a:pt x="26" y="32"/>
                    <a:pt x="26" y="32"/>
                    <a:pt x="26" y="32"/>
                  </a:cubicBezTo>
                  <a:cubicBezTo>
                    <a:pt x="26" y="32"/>
                    <a:pt x="26" y="31"/>
                    <a:pt x="25" y="30"/>
                  </a:cubicBezTo>
                  <a:cubicBezTo>
                    <a:pt x="22" y="33"/>
                    <a:pt x="22" y="33"/>
                    <a:pt x="22" y="33"/>
                  </a:cubicBezTo>
                  <a:cubicBezTo>
                    <a:pt x="12" y="23"/>
                    <a:pt x="12" y="23"/>
                    <a:pt x="12" y="23"/>
                  </a:cubicBezTo>
                  <a:cubicBezTo>
                    <a:pt x="19" y="17"/>
                    <a:pt x="19" y="17"/>
                    <a:pt x="19" y="17"/>
                  </a:cubicBezTo>
                  <a:cubicBezTo>
                    <a:pt x="23" y="21"/>
                    <a:pt x="23" y="21"/>
                    <a:pt x="23" y="21"/>
                  </a:cubicBezTo>
                  <a:cubicBezTo>
                    <a:pt x="22" y="17"/>
                    <a:pt x="20" y="13"/>
                    <a:pt x="19" y="10"/>
                  </a:cubicBezTo>
                  <a:cubicBezTo>
                    <a:pt x="16" y="7"/>
                    <a:pt x="16" y="7"/>
                    <a:pt x="16" y="7"/>
                  </a:cubicBezTo>
                  <a:cubicBezTo>
                    <a:pt x="17" y="7"/>
                    <a:pt x="17" y="7"/>
                    <a:pt x="17" y="7"/>
                  </a:cubicBezTo>
                  <a:cubicBezTo>
                    <a:pt x="18" y="8"/>
                    <a:pt x="18" y="8"/>
                    <a:pt x="18" y="8"/>
                  </a:cubicBezTo>
                  <a:cubicBezTo>
                    <a:pt x="17" y="5"/>
                    <a:pt x="16" y="4"/>
                    <a:pt x="15" y="2"/>
                  </a:cubicBezTo>
                  <a:cubicBezTo>
                    <a:pt x="13" y="0"/>
                    <a:pt x="13" y="0"/>
                    <a:pt x="13" y="0"/>
                  </a:cubicBezTo>
                </a:path>
              </a:pathLst>
            </a:custGeom>
            <a:solidFill>
              <a:srgbClr val="ECECEC"/>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142" name="Freeform 64"/>
            <p:cNvSpPr/>
            <p:nvPr/>
          </p:nvSpPr>
          <p:spPr bwMode="auto">
            <a:xfrm>
              <a:off x="2727325" y="3968750"/>
              <a:ext cx="141288" cy="141287"/>
            </a:xfrm>
            <a:custGeom>
              <a:avLst/>
              <a:gdLst>
                <a:gd name="T0" fmla="*/ 2147483647 w 89"/>
                <a:gd name="T1" fmla="*/ 0 h 89"/>
                <a:gd name="T2" fmla="*/ 0 w 89"/>
                <a:gd name="T3" fmla="*/ 2147483647 h 89"/>
                <a:gd name="T4" fmla="*/ 2147483647 w 89"/>
                <a:gd name="T5" fmla="*/ 2147483647 h 89"/>
                <a:gd name="T6" fmla="*/ 2147483647 w 89"/>
                <a:gd name="T7" fmla="*/ 2147483647 h 89"/>
                <a:gd name="T8" fmla="*/ 2147483647 w 89"/>
                <a:gd name="T9" fmla="*/ 0 h 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9" h="89">
                  <a:moveTo>
                    <a:pt x="51" y="0"/>
                  </a:moveTo>
                  <a:lnTo>
                    <a:pt x="0" y="51"/>
                  </a:lnTo>
                  <a:lnTo>
                    <a:pt x="51" y="89"/>
                  </a:lnTo>
                  <a:lnTo>
                    <a:pt x="89" y="51"/>
                  </a:lnTo>
                  <a:lnTo>
                    <a:pt x="51" y="0"/>
                  </a:lnTo>
                  <a:close/>
                </a:path>
              </a:pathLst>
            </a:custGeom>
            <a:solidFill>
              <a:srgbClr val="DD3B7A"/>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143" name="Freeform 65"/>
            <p:cNvSpPr/>
            <p:nvPr/>
          </p:nvSpPr>
          <p:spPr bwMode="auto">
            <a:xfrm>
              <a:off x="2727325" y="3968750"/>
              <a:ext cx="141288" cy="141287"/>
            </a:xfrm>
            <a:custGeom>
              <a:avLst/>
              <a:gdLst>
                <a:gd name="T0" fmla="*/ 2147483647 w 89"/>
                <a:gd name="T1" fmla="*/ 0 h 89"/>
                <a:gd name="T2" fmla="*/ 0 w 89"/>
                <a:gd name="T3" fmla="*/ 2147483647 h 89"/>
                <a:gd name="T4" fmla="*/ 2147483647 w 89"/>
                <a:gd name="T5" fmla="*/ 2147483647 h 89"/>
                <a:gd name="T6" fmla="*/ 2147483647 w 89"/>
                <a:gd name="T7" fmla="*/ 2147483647 h 89"/>
                <a:gd name="T8" fmla="*/ 2147483647 w 89"/>
                <a:gd name="T9" fmla="*/ 0 h 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9" h="89">
                  <a:moveTo>
                    <a:pt x="51" y="0"/>
                  </a:moveTo>
                  <a:lnTo>
                    <a:pt x="0" y="51"/>
                  </a:lnTo>
                  <a:lnTo>
                    <a:pt x="51" y="89"/>
                  </a:lnTo>
                  <a:lnTo>
                    <a:pt x="89" y="51"/>
                  </a:lnTo>
                  <a:lnTo>
                    <a:pt x="5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144" name="Freeform 66"/>
            <p:cNvSpPr/>
            <p:nvPr/>
          </p:nvSpPr>
          <p:spPr bwMode="auto">
            <a:xfrm>
              <a:off x="2868612" y="4068763"/>
              <a:ext cx="60325" cy="60325"/>
            </a:xfrm>
            <a:custGeom>
              <a:avLst/>
              <a:gdLst>
                <a:gd name="T0" fmla="*/ 2147483647 w 3"/>
                <a:gd name="T1" fmla="*/ 0 h 3"/>
                <a:gd name="T2" fmla="*/ 0 w 3"/>
                <a:gd name="T3" fmla="*/ 0 h 3"/>
                <a:gd name="T4" fmla="*/ 2147483647 w 3"/>
                <a:gd name="T5" fmla="*/ 2147483647 h 3"/>
                <a:gd name="T6" fmla="*/ 2147483647 w 3"/>
                <a:gd name="T7" fmla="*/ 2147483647 h 3"/>
                <a:gd name="T8" fmla="*/ 2147483647 w 3"/>
                <a:gd name="T9" fmla="*/ 0 h 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3">
                  <a:moveTo>
                    <a:pt x="1" y="0"/>
                  </a:moveTo>
                  <a:cubicBezTo>
                    <a:pt x="0" y="0"/>
                    <a:pt x="0" y="0"/>
                    <a:pt x="0" y="0"/>
                  </a:cubicBezTo>
                  <a:cubicBezTo>
                    <a:pt x="3" y="3"/>
                    <a:pt x="3" y="3"/>
                    <a:pt x="3" y="3"/>
                  </a:cubicBezTo>
                  <a:cubicBezTo>
                    <a:pt x="2" y="2"/>
                    <a:pt x="2" y="1"/>
                    <a:pt x="2" y="1"/>
                  </a:cubicBezTo>
                  <a:cubicBezTo>
                    <a:pt x="1" y="0"/>
                    <a:pt x="1" y="0"/>
                    <a:pt x="1" y="0"/>
                  </a:cubicBezTo>
                </a:path>
              </a:pathLst>
            </a:custGeom>
            <a:solidFill>
              <a:srgbClr val="E4E4E4"/>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145" name="Freeform 67"/>
            <p:cNvSpPr/>
            <p:nvPr/>
          </p:nvSpPr>
          <p:spPr bwMode="auto">
            <a:xfrm>
              <a:off x="2586037" y="4049713"/>
              <a:ext cx="322263" cy="341312"/>
            </a:xfrm>
            <a:custGeom>
              <a:avLst/>
              <a:gdLst>
                <a:gd name="T0" fmla="*/ 2147483647 w 203"/>
                <a:gd name="T1" fmla="*/ 0 h 215"/>
                <a:gd name="T2" fmla="*/ 0 w 203"/>
                <a:gd name="T3" fmla="*/ 2147483647 h 215"/>
                <a:gd name="T4" fmla="*/ 2147483647 w 203"/>
                <a:gd name="T5" fmla="*/ 2147483647 h 215"/>
                <a:gd name="T6" fmla="*/ 2147483647 w 203"/>
                <a:gd name="T7" fmla="*/ 2147483647 h 215"/>
                <a:gd name="T8" fmla="*/ 2147483647 w 203"/>
                <a:gd name="T9" fmla="*/ 0 h 2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3" h="215">
                  <a:moveTo>
                    <a:pt x="76" y="0"/>
                  </a:moveTo>
                  <a:lnTo>
                    <a:pt x="0" y="88"/>
                  </a:lnTo>
                  <a:lnTo>
                    <a:pt x="127" y="215"/>
                  </a:lnTo>
                  <a:lnTo>
                    <a:pt x="203" y="126"/>
                  </a:lnTo>
                  <a:lnTo>
                    <a:pt x="76" y="0"/>
                  </a:lnTo>
                  <a:close/>
                </a:path>
              </a:pathLst>
            </a:custGeom>
            <a:solidFill>
              <a:srgbClr val="D3D3D4"/>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146" name="Freeform 68"/>
            <p:cNvSpPr/>
            <p:nvPr/>
          </p:nvSpPr>
          <p:spPr bwMode="auto">
            <a:xfrm>
              <a:off x="2586037" y="4049713"/>
              <a:ext cx="322263" cy="341312"/>
            </a:xfrm>
            <a:custGeom>
              <a:avLst/>
              <a:gdLst>
                <a:gd name="T0" fmla="*/ 2147483647 w 203"/>
                <a:gd name="T1" fmla="*/ 0 h 215"/>
                <a:gd name="T2" fmla="*/ 0 w 203"/>
                <a:gd name="T3" fmla="*/ 2147483647 h 215"/>
                <a:gd name="T4" fmla="*/ 2147483647 w 203"/>
                <a:gd name="T5" fmla="*/ 2147483647 h 215"/>
                <a:gd name="T6" fmla="*/ 2147483647 w 203"/>
                <a:gd name="T7" fmla="*/ 2147483647 h 215"/>
                <a:gd name="T8" fmla="*/ 2147483647 w 203"/>
                <a:gd name="T9" fmla="*/ 0 h 2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3" h="215">
                  <a:moveTo>
                    <a:pt x="76" y="0"/>
                  </a:moveTo>
                  <a:lnTo>
                    <a:pt x="0" y="88"/>
                  </a:lnTo>
                  <a:lnTo>
                    <a:pt x="127" y="215"/>
                  </a:lnTo>
                  <a:lnTo>
                    <a:pt x="203" y="126"/>
                  </a:lnTo>
                  <a:lnTo>
                    <a:pt x="7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147" name="Freeform 69"/>
            <p:cNvSpPr/>
            <p:nvPr/>
          </p:nvSpPr>
          <p:spPr bwMode="auto">
            <a:xfrm>
              <a:off x="2787650" y="4270375"/>
              <a:ext cx="261938" cy="322262"/>
            </a:xfrm>
            <a:custGeom>
              <a:avLst/>
              <a:gdLst>
                <a:gd name="T0" fmla="*/ 2147483647 w 13"/>
                <a:gd name="T1" fmla="*/ 0 h 16"/>
                <a:gd name="T2" fmla="*/ 0 w 13"/>
                <a:gd name="T3" fmla="*/ 2147483647 h 16"/>
                <a:gd name="T4" fmla="*/ 2147483647 w 13"/>
                <a:gd name="T5" fmla="*/ 2147483647 h 16"/>
                <a:gd name="T6" fmla="*/ 2147483647 w 13"/>
                <a:gd name="T7" fmla="*/ 2147483647 h 16"/>
                <a:gd name="T8" fmla="*/ 2147483647 w 13"/>
                <a:gd name="T9" fmla="*/ 2147483647 h 16"/>
                <a:gd name="T10" fmla="*/ 2147483647 w 13"/>
                <a:gd name="T11" fmla="*/ 0 h 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3" h="16">
                  <a:moveTo>
                    <a:pt x="7" y="0"/>
                  </a:moveTo>
                  <a:cubicBezTo>
                    <a:pt x="0" y="6"/>
                    <a:pt x="0" y="6"/>
                    <a:pt x="0" y="6"/>
                  </a:cubicBezTo>
                  <a:cubicBezTo>
                    <a:pt x="10" y="16"/>
                    <a:pt x="10" y="16"/>
                    <a:pt x="10" y="16"/>
                  </a:cubicBezTo>
                  <a:cubicBezTo>
                    <a:pt x="13" y="13"/>
                    <a:pt x="13" y="13"/>
                    <a:pt x="13" y="13"/>
                  </a:cubicBezTo>
                  <a:cubicBezTo>
                    <a:pt x="13" y="10"/>
                    <a:pt x="12" y="7"/>
                    <a:pt x="11" y="4"/>
                  </a:cubicBezTo>
                  <a:cubicBezTo>
                    <a:pt x="7" y="0"/>
                    <a:pt x="7" y="0"/>
                    <a:pt x="7" y="0"/>
                  </a:cubicBezTo>
                </a:path>
              </a:pathLst>
            </a:custGeom>
            <a:solidFill>
              <a:srgbClr val="51A7D9"/>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148" name="Freeform 70"/>
            <p:cNvSpPr>
              <a:spLocks noEditPoints="1"/>
            </p:cNvSpPr>
            <p:nvPr/>
          </p:nvSpPr>
          <p:spPr bwMode="auto">
            <a:xfrm>
              <a:off x="2286000" y="4189413"/>
              <a:ext cx="703263" cy="704850"/>
            </a:xfrm>
            <a:custGeom>
              <a:avLst/>
              <a:gdLst>
                <a:gd name="T0" fmla="*/ 2147483647 w 443"/>
                <a:gd name="T1" fmla="*/ 2147483647 h 444"/>
                <a:gd name="T2" fmla="*/ 2147483647 w 443"/>
                <a:gd name="T3" fmla="*/ 2147483647 h 444"/>
                <a:gd name="T4" fmla="*/ 2147483647 w 443"/>
                <a:gd name="T5" fmla="*/ 2147483647 h 444"/>
                <a:gd name="T6" fmla="*/ 2147483647 w 443"/>
                <a:gd name="T7" fmla="*/ 2147483647 h 444"/>
                <a:gd name="T8" fmla="*/ 2147483647 w 443"/>
                <a:gd name="T9" fmla="*/ 2147483647 h 444"/>
                <a:gd name="T10" fmla="*/ 2147483647 w 443"/>
                <a:gd name="T11" fmla="*/ 2147483647 h 444"/>
                <a:gd name="T12" fmla="*/ 2147483647 w 443"/>
                <a:gd name="T13" fmla="*/ 2147483647 h 444"/>
                <a:gd name="T14" fmla="*/ 2147483647 w 443"/>
                <a:gd name="T15" fmla="*/ 2147483647 h 444"/>
                <a:gd name="T16" fmla="*/ 2147483647 w 443"/>
                <a:gd name="T17" fmla="*/ 2147483647 h 444"/>
                <a:gd name="T18" fmla="*/ 2147483647 w 443"/>
                <a:gd name="T19" fmla="*/ 2147483647 h 444"/>
                <a:gd name="T20" fmla="*/ 2147483647 w 443"/>
                <a:gd name="T21" fmla="*/ 2147483647 h 444"/>
                <a:gd name="T22" fmla="*/ 2147483647 w 443"/>
                <a:gd name="T23" fmla="*/ 2147483647 h 444"/>
                <a:gd name="T24" fmla="*/ 2147483647 w 443"/>
                <a:gd name="T25" fmla="*/ 2147483647 h 444"/>
                <a:gd name="T26" fmla="*/ 2147483647 w 443"/>
                <a:gd name="T27" fmla="*/ 2147483647 h 444"/>
                <a:gd name="T28" fmla="*/ 2147483647 w 443"/>
                <a:gd name="T29" fmla="*/ 2147483647 h 444"/>
                <a:gd name="T30" fmla="*/ 2147483647 w 443"/>
                <a:gd name="T31" fmla="*/ 2147483647 h 444"/>
                <a:gd name="T32" fmla="*/ 2147483647 w 443"/>
                <a:gd name="T33" fmla="*/ 2147483647 h 444"/>
                <a:gd name="T34" fmla="*/ 2147483647 w 443"/>
                <a:gd name="T35" fmla="*/ 2147483647 h 444"/>
                <a:gd name="T36" fmla="*/ 2147483647 w 443"/>
                <a:gd name="T37" fmla="*/ 2147483647 h 444"/>
                <a:gd name="T38" fmla="*/ 2147483647 w 443"/>
                <a:gd name="T39" fmla="*/ 2147483647 h 444"/>
                <a:gd name="T40" fmla="*/ 2147483647 w 443"/>
                <a:gd name="T41" fmla="*/ 2147483647 h 444"/>
                <a:gd name="T42" fmla="*/ 2147483647 w 443"/>
                <a:gd name="T43" fmla="*/ 2147483647 h 444"/>
                <a:gd name="T44" fmla="*/ 2147483647 w 443"/>
                <a:gd name="T45" fmla="*/ 2147483647 h 444"/>
                <a:gd name="T46" fmla="*/ 2147483647 w 443"/>
                <a:gd name="T47" fmla="*/ 2147483647 h 444"/>
                <a:gd name="T48" fmla="*/ 2147483647 w 443"/>
                <a:gd name="T49" fmla="*/ 2147483647 h 444"/>
                <a:gd name="T50" fmla="*/ 2147483647 w 443"/>
                <a:gd name="T51" fmla="*/ 2147483647 h 444"/>
                <a:gd name="T52" fmla="*/ 2147483647 w 443"/>
                <a:gd name="T53" fmla="*/ 2147483647 h 444"/>
                <a:gd name="T54" fmla="*/ 2147483647 w 443"/>
                <a:gd name="T55" fmla="*/ 2147483647 h 444"/>
                <a:gd name="T56" fmla="*/ 2147483647 w 443"/>
                <a:gd name="T57" fmla="*/ 2147483647 h 444"/>
                <a:gd name="T58" fmla="*/ 2147483647 w 443"/>
                <a:gd name="T59" fmla="*/ 2147483647 h 444"/>
                <a:gd name="T60" fmla="*/ 2147483647 w 443"/>
                <a:gd name="T61" fmla="*/ 0 h 444"/>
                <a:gd name="T62" fmla="*/ 0 w 443"/>
                <a:gd name="T63" fmla="*/ 2147483647 h 444"/>
                <a:gd name="T64" fmla="*/ 2147483647 w 443"/>
                <a:gd name="T65" fmla="*/ 2147483647 h 444"/>
                <a:gd name="T66" fmla="*/ 2147483647 w 443"/>
                <a:gd name="T67" fmla="*/ 2147483647 h 444"/>
                <a:gd name="T68" fmla="*/ 2147483647 w 443"/>
                <a:gd name="T69" fmla="*/ 0 h 44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443" h="444">
                  <a:moveTo>
                    <a:pt x="278" y="432"/>
                  </a:moveTo>
                  <a:lnTo>
                    <a:pt x="25" y="165"/>
                  </a:lnTo>
                  <a:lnTo>
                    <a:pt x="25" y="153"/>
                  </a:lnTo>
                  <a:lnTo>
                    <a:pt x="291" y="419"/>
                  </a:lnTo>
                  <a:lnTo>
                    <a:pt x="278" y="432"/>
                  </a:lnTo>
                  <a:close/>
                  <a:moveTo>
                    <a:pt x="303" y="406"/>
                  </a:moveTo>
                  <a:lnTo>
                    <a:pt x="38" y="140"/>
                  </a:lnTo>
                  <a:lnTo>
                    <a:pt x="50" y="127"/>
                  </a:lnTo>
                  <a:lnTo>
                    <a:pt x="316" y="393"/>
                  </a:lnTo>
                  <a:lnTo>
                    <a:pt x="303" y="406"/>
                  </a:lnTo>
                  <a:close/>
                  <a:moveTo>
                    <a:pt x="329" y="381"/>
                  </a:moveTo>
                  <a:lnTo>
                    <a:pt x="63" y="115"/>
                  </a:lnTo>
                  <a:lnTo>
                    <a:pt x="329" y="381"/>
                  </a:lnTo>
                  <a:close/>
                  <a:moveTo>
                    <a:pt x="291" y="203"/>
                  </a:moveTo>
                  <a:lnTo>
                    <a:pt x="189" y="102"/>
                  </a:lnTo>
                  <a:lnTo>
                    <a:pt x="202" y="102"/>
                  </a:lnTo>
                  <a:lnTo>
                    <a:pt x="303" y="191"/>
                  </a:lnTo>
                  <a:lnTo>
                    <a:pt x="291" y="203"/>
                  </a:lnTo>
                  <a:close/>
                  <a:moveTo>
                    <a:pt x="341" y="368"/>
                  </a:moveTo>
                  <a:lnTo>
                    <a:pt x="75" y="102"/>
                  </a:lnTo>
                  <a:lnTo>
                    <a:pt x="88" y="89"/>
                  </a:lnTo>
                  <a:lnTo>
                    <a:pt x="354" y="355"/>
                  </a:lnTo>
                  <a:lnTo>
                    <a:pt x="341" y="368"/>
                  </a:lnTo>
                  <a:close/>
                  <a:moveTo>
                    <a:pt x="139" y="127"/>
                  </a:moveTo>
                  <a:lnTo>
                    <a:pt x="101" y="89"/>
                  </a:lnTo>
                  <a:lnTo>
                    <a:pt x="139" y="38"/>
                  </a:lnTo>
                  <a:lnTo>
                    <a:pt x="189" y="89"/>
                  </a:lnTo>
                  <a:lnTo>
                    <a:pt x="139" y="127"/>
                  </a:lnTo>
                  <a:close/>
                  <a:moveTo>
                    <a:pt x="151" y="0"/>
                  </a:moveTo>
                  <a:lnTo>
                    <a:pt x="0" y="165"/>
                  </a:lnTo>
                  <a:lnTo>
                    <a:pt x="278" y="444"/>
                  </a:lnTo>
                  <a:lnTo>
                    <a:pt x="443" y="292"/>
                  </a:lnTo>
                  <a:lnTo>
                    <a:pt x="151" y="0"/>
                  </a:lnTo>
                  <a:close/>
                </a:path>
              </a:pathLst>
            </a:custGeom>
            <a:solidFill>
              <a:srgbClr val="ECECEC"/>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149" name="Freeform 71"/>
            <p:cNvSpPr>
              <a:spLocks noEditPoints="1"/>
            </p:cNvSpPr>
            <p:nvPr/>
          </p:nvSpPr>
          <p:spPr bwMode="auto">
            <a:xfrm>
              <a:off x="2286000" y="4189413"/>
              <a:ext cx="703263" cy="704850"/>
            </a:xfrm>
            <a:custGeom>
              <a:avLst/>
              <a:gdLst>
                <a:gd name="T0" fmla="*/ 2147483647 w 443"/>
                <a:gd name="T1" fmla="*/ 2147483647 h 444"/>
                <a:gd name="T2" fmla="*/ 2147483647 w 443"/>
                <a:gd name="T3" fmla="*/ 2147483647 h 444"/>
                <a:gd name="T4" fmla="*/ 2147483647 w 443"/>
                <a:gd name="T5" fmla="*/ 2147483647 h 444"/>
                <a:gd name="T6" fmla="*/ 2147483647 w 443"/>
                <a:gd name="T7" fmla="*/ 2147483647 h 444"/>
                <a:gd name="T8" fmla="*/ 2147483647 w 443"/>
                <a:gd name="T9" fmla="*/ 2147483647 h 444"/>
                <a:gd name="T10" fmla="*/ 2147483647 w 443"/>
                <a:gd name="T11" fmla="*/ 2147483647 h 444"/>
                <a:gd name="T12" fmla="*/ 2147483647 w 443"/>
                <a:gd name="T13" fmla="*/ 2147483647 h 444"/>
                <a:gd name="T14" fmla="*/ 2147483647 w 443"/>
                <a:gd name="T15" fmla="*/ 2147483647 h 444"/>
                <a:gd name="T16" fmla="*/ 2147483647 w 443"/>
                <a:gd name="T17" fmla="*/ 2147483647 h 444"/>
                <a:gd name="T18" fmla="*/ 2147483647 w 443"/>
                <a:gd name="T19" fmla="*/ 2147483647 h 444"/>
                <a:gd name="T20" fmla="*/ 2147483647 w 443"/>
                <a:gd name="T21" fmla="*/ 2147483647 h 444"/>
                <a:gd name="T22" fmla="*/ 2147483647 w 443"/>
                <a:gd name="T23" fmla="*/ 2147483647 h 444"/>
                <a:gd name="T24" fmla="*/ 2147483647 w 443"/>
                <a:gd name="T25" fmla="*/ 2147483647 h 444"/>
                <a:gd name="T26" fmla="*/ 2147483647 w 443"/>
                <a:gd name="T27" fmla="*/ 2147483647 h 444"/>
                <a:gd name="T28" fmla="*/ 2147483647 w 443"/>
                <a:gd name="T29" fmla="*/ 2147483647 h 444"/>
                <a:gd name="T30" fmla="*/ 2147483647 w 443"/>
                <a:gd name="T31" fmla="*/ 2147483647 h 444"/>
                <a:gd name="T32" fmla="*/ 2147483647 w 443"/>
                <a:gd name="T33" fmla="*/ 2147483647 h 444"/>
                <a:gd name="T34" fmla="*/ 2147483647 w 443"/>
                <a:gd name="T35" fmla="*/ 2147483647 h 444"/>
                <a:gd name="T36" fmla="*/ 2147483647 w 443"/>
                <a:gd name="T37" fmla="*/ 2147483647 h 444"/>
                <a:gd name="T38" fmla="*/ 2147483647 w 443"/>
                <a:gd name="T39" fmla="*/ 2147483647 h 444"/>
                <a:gd name="T40" fmla="*/ 2147483647 w 443"/>
                <a:gd name="T41" fmla="*/ 2147483647 h 444"/>
                <a:gd name="T42" fmla="*/ 2147483647 w 443"/>
                <a:gd name="T43" fmla="*/ 2147483647 h 444"/>
                <a:gd name="T44" fmla="*/ 2147483647 w 443"/>
                <a:gd name="T45" fmla="*/ 2147483647 h 444"/>
                <a:gd name="T46" fmla="*/ 2147483647 w 443"/>
                <a:gd name="T47" fmla="*/ 2147483647 h 444"/>
                <a:gd name="T48" fmla="*/ 2147483647 w 443"/>
                <a:gd name="T49" fmla="*/ 2147483647 h 444"/>
                <a:gd name="T50" fmla="*/ 2147483647 w 443"/>
                <a:gd name="T51" fmla="*/ 2147483647 h 444"/>
                <a:gd name="T52" fmla="*/ 2147483647 w 443"/>
                <a:gd name="T53" fmla="*/ 2147483647 h 444"/>
                <a:gd name="T54" fmla="*/ 2147483647 w 443"/>
                <a:gd name="T55" fmla="*/ 2147483647 h 444"/>
                <a:gd name="T56" fmla="*/ 2147483647 w 443"/>
                <a:gd name="T57" fmla="*/ 2147483647 h 444"/>
                <a:gd name="T58" fmla="*/ 2147483647 w 443"/>
                <a:gd name="T59" fmla="*/ 2147483647 h 444"/>
                <a:gd name="T60" fmla="*/ 2147483647 w 443"/>
                <a:gd name="T61" fmla="*/ 0 h 444"/>
                <a:gd name="T62" fmla="*/ 0 w 443"/>
                <a:gd name="T63" fmla="*/ 2147483647 h 444"/>
                <a:gd name="T64" fmla="*/ 2147483647 w 443"/>
                <a:gd name="T65" fmla="*/ 2147483647 h 444"/>
                <a:gd name="T66" fmla="*/ 2147483647 w 443"/>
                <a:gd name="T67" fmla="*/ 2147483647 h 444"/>
                <a:gd name="T68" fmla="*/ 2147483647 w 443"/>
                <a:gd name="T69" fmla="*/ 0 h 44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443" h="444">
                  <a:moveTo>
                    <a:pt x="278" y="432"/>
                  </a:moveTo>
                  <a:lnTo>
                    <a:pt x="25" y="165"/>
                  </a:lnTo>
                  <a:lnTo>
                    <a:pt x="25" y="153"/>
                  </a:lnTo>
                  <a:lnTo>
                    <a:pt x="291" y="419"/>
                  </a:lnTo>
                  <a:lnTo>
                    <a:pt x="278" y="432"/>
                  </a:lnTo>
                  <a:moveTo>
                    <a:pt x="303" y="406"/>
                  </a:moveTo>
                  <a:lnTo>
                    <a:pt x="38" y="140"/>
                  </a:lnTo>
                  <a:lnTo>
                    <a:pt x="50" y="127"/>
                  </a:lnTo>
                  <a:lnTo>
                    <a:pt x="316" y="393"/>
                  </a:lnTo>
                  <a:lnTo>
                    <a:pt x="303" y="406"/>
                  </a:lnTo>
                  <a:moveTo>
                    <a:pt x="329" y="381"/>
                  </a:moveTo>
                  <a:lnTo>
                    <a:pt x="63" y="115"/>
                  </a:lnTo>
                  <a:lnTo>
                    <a:pt x="329" y="381"/>
                  </a:lnTo>
                  <a:moveTo>
                    <a:pt x="291" y="203"/>
                  </a:moveTo>
                  <a:lnTo>
                    <a:pt x="189" y="102"/>
                  </a:lnTo>
                  <a:lnTo>
                    <a:pt x="202" y="102"/>
                  </a:lnTo>
                  <a:lnTo>
                    <a:pt x="303" y="191"/>
                  </a:lnTo>
                  <a:lnTo>
                    <a:pt x="291" y="203"/>
                  </a:lnTo>
                  <a:moveTo>
                    <a:pt x="341" y="368"/>
                  </a:moveTo>
                  <a:lnTo>
                    <a:pt x="75" y="102"/>
                  </a:lnTo>
                  <a:lnTo>
                    <a:pt x="88" y="89"/>
                  </a:lnTo>
                  <a:lnTo>
                    <a:pt x="354" y="355"/>
                  </a:lnTo>
                  <a:lnTo>
                    <a:pt x="341" y="368"/>
                  </a:lnTo>
                  <a:moveTo>
                    <a:pt x="139" y="127"/>
                  </a:moveTo>
                  <a:lnTo>
                    <a:pt x="101" y="89"/>
                  </a:lnTo>
                  <a:lnTo>
                    <a:pt x="139" y="38"/>
                  </a:lnTo>
                  <a:lnTo>
                    <a:pt x="189" y="89"/>
                  </a:lnTo>
                  <a:lnTo>
                    <a:pt x="139" y="127"/>
                  </a:lnTo>
                  <a:moveTo>
                    <a:pt x="151" y="0"/>
                  </a:moveTo>
                  <a:lnTo>
                    <a:pt x="0" y="165"/>
                  </a:lnTo>
                  <a:lnTo>
                    <a:pt x="278" y="444"/>
                  </a:lnTo>
                  <a:lnTo>
                    <a:pt x="443" y="292"/>
                  </a:lnTo>
                  <a:lnTo>
                    <a:pt x="15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150" name="Freeform 72"/>
            <p:cNvSpPr/>
            <p:nvPr/>
          </p:nvSpPr>
          <p:spPr bwMode="auto">
            <a:xfrm>
              <a:off x="2446337" y="4249738"/>
              <a:ext cx="139700" cy="141287"/>
            </a:xfrm>
            <a:custGeom>
              <a:avLst/>
              <a:gdLst>
                <a:gd name="T0" fmla="*/ 2147483647 w 88"/>
                <a:gd name="T1" fmla="*/ 0 h 89"/>
                <a:gd name="T2" fmla="*/ 0 w 88"/>
                <a:gd name="T3" fmla="*/ 2147483647 h 89"/>
                <a:gd name="T4" fmla="*/ 2147483647 w 88"/>
                <a:gd name="T5" fmla="*/ 2147483647 h 89"/>
                <a:gd name="T6" fmla="*/ 2147483647 w 88"/>
                <a:gd name="T7" fmla="*/ 2147483647 h 89"/>
                <a:gd name="T8" fmla="*/ 2147483647 w 88"/>
                <a:gd name="T9" fmla="*/ 0 h 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8" h="89">
                  <a:moveTo>
                    <a:pt x="38" y="0"/>
                  </a:moveTo>
                  <a:lnTo>
                    <a:pt x="0" y="51"/>
                  </a:lnTo>
                  <a:lnTo>
                    <a:pt x="38" y="89"/>
                  </a:lnTo>
                  <a:lnTo>
                    <a:pt x="88" y="51"/>
                  </a:lnTo>
                  <a:lnTo>
                    <a:pt x="38" y="0"/>
                  </a:lnTo>
                  <a:close/>
                </a:path>
              </a:pathLst>
            </a:custGeom>
            <a:solidFill>
              <a:srgbClr val="59BBD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151" name="Freeform 73"/>
            <p:cNvSpPr/>
            <p:nvPr/>
          </p:nvSpPr>
          <p:spPr bwMode="auto">
            <a:xfrm>
              <a:off x="2446337" y="4249738"/>
              <a:ext cx="139700" cy="141287"/>
            </a:xfrm>
            <a:custGeom>
              <a:avLst/>
              <a:gdLst>
                <a:gd name="T0" fmla="*/ 2147483647 w 88"/>
                <a:gd name="T1" fmla="*/ 0 h 89"/>
                <a:gd name="T2" fmla="*/ 0 w 88"/>
                <a:gd name="T3" fmla="*/ 2147483647 h 89"/>
                <a:gd name="T4" fmla="*/ 2147483647 w 88"/>
                <a:gd name="T5" fmla="*/ 2147483647 h 89"/>
                <a:gd name="T6" fmla="*/ 2147483647 w 88"/>
                <a:gd name="T7" fmla="*/ 2147483647 h 89"/>
                <a:gd name="T8" fmla="*/ 2147483647 w 88"/>
                <a:gd name="T9" fmla="*/ 0 h 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8" h="89">
                  <a:moveTo>
                    <a:pt x="38" y="0"/>
                  </a:moveTo>
                  <a:lnTo>
                    <a:pt x="0" y="51"/>
                  </a:lnTo>
                  <a:lnTo>
                    <a:pt x="38" y="89"/>
                  </a:lnTo>
                  <a:lnTo>
                    <a:pt x="88" y="51"/>
                  </a:lnTo>
                  <a:lnTo>
                    <a:pt x="3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152" name="Freeform 74"/>
            <p:cNvSpPr/>
            <p:nvPr/>
          </p:nvSpPr>
          <p:spPr bwMode="auto">
            <a:xfrm>
              <a:off x="2586037" y="4351338"/>
              <a:ext cx="180975" cy="160337"/>
            </a:xfrm>
            <a:custGeom>
              <a:avLst/>
              <a:gdLst>
                <a:gd name="T0" fmla="*/ 2147483647 w 114"/>
                <a:gd name="T1" fmla="*/ 0 h 101"/>
                <a:gd name="T2" fmla="*/ 0 w 114"/>
                <a:gd name="T3" fmla="*/ 0 h 101"/>
                <a:gd name="T4" fmla="*/ 2147483647 w 114"/>
                <a:gd name="T5" fmla="*/ 2147483647 h 101"/>
                <a:gd name="T6" fmla="*/ 2147483647 w 114"/>
                <a:gd name="T7" fmla="*/ 2147483647 h 101"/>
                <a:gd name="T8" fmla="*/ 2147483647 w 114"/>
                <a:gd name="T9" fmla="*/ 0 h 10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4" h="101">
                  <a:moveTo>
                    <a:pt x="13" y="0"/>
                  </a:moveTo>
                  <a:lnTo>
                    <a:pt x="0" y="0"/>
                  </a:lnTo>
                  <a:lnTo>
                    <a:pt x="102" y="101"/>
                  </a:lnTo>
                  <a:lnTo>
                    <a:pt x="114" y="89"/>
                  </a:lnTo>
                  <a:lnTo>
                    <a:pt x="13" y="0"/>
                  </a:lnTo>
                  <a:close/>
                </a:path>
              </a:pathLst>
            </a:custGeom>
            <a:solidFill>
              <a:srgbClr val="E4E4E4"/>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153" name="Freeform 75"/>
            <p:cNvSpPr/>
            <p:nvPr/>
          </p:nvSpPr>
          <p:spPr bwMode="auto">
            <a:xfrm>
              <a:off x="2586037" y="4351338"/>
              <a:ext cx="180975" cy="160337"/>
            </a:xfrm>
            <a:custGeom>
              <a:avLst/>
              <a:gdLst>
                <a:gd name="T0" fmla="*/ 2147483647 w 114"/>
                <a:gd name="T1" fmla="*/ 0 h 101"/>
                <a:gd name="T2" fmla="*/ 0 w 114"/>
                <a:gd name="T3" fmla="*/ 0 h 101"/>
                <a:gd name="T4" fmla="*/ 2147483647 w 114"/>
                <a:gd name="T5" fmla="*/ 2147483647 h 101"/>
                <a:gd name="T6" fmla="*/ 2147483647 w 114"/>
                <a:gd name="T7" fmla="*/ 2147483647 h 101"/>
                <a:gd name="T8" fmla="*/ 2147483647 w 114"/>
                <a:gd name="T9" fmla="*/ 0 h 10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4" h="101">
                  <a:moveTo>
                    <a:pt x="13" y="0"/>
                  </a:moveTo>
                  <a:lnTo>
                    <a:pt x="0" y="0"/>
                  </a:lnTo>
                  <a:lnTo>
                    <a:pt x="102" y="101"/>
                  </a:lnTo>
                  <a:lnTo>
                    <a:pt x="114" y="89"/>
                  </a:lnTo>
                  <a:lnTo>
                    <a:pt x="1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154" name="Freeform 76"/>
            <p:cNvSpPr/>
            <p:nvPr/>
          </p:nvSpPr>
          <p:spPr bwMode="auto">
            <a:xfrm>
              <a:off x="2405062" y="4330700"/>
              <a:ext cx="442913" cy="442912"/>
            </a:xfrm>
            <a:custGeom>
              <a:avLst/>
              <a:gdLst>
                <a:gd name="T0" fmla="*/ 2147483647 w 279"/>
                <a:gd name="T1" fmla="*/ 0 h 279"/>
                <a:gd name="T2" fmla="*/ 0 w 279"/>
                <a:gd name="T3" fmla="*/ 2147483647 h 279"/>
                <a:gd name="T4" fmla="*/ 2147483647 w 279"/>
                <a:gd name="T5" fmla="*/ 2147483647 h 279"/>
                <a:gd name="T6" fmla="*/ 2147483647 w 279"/>
                <a:gd name="T7" fmla="*/ 2147483647 h 279"/>
                <a:gd name="T8" fmla="*/ 2147483647 w 279"/>
                <a:gd name="T9" fmla="*/ 0 h 2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79" h="279">
                  <a:moveTo>
                    <a:pt x="13" y="0"/>
                  </a:moveTo>
                  <a:lnTo>
                    <a:pt x="0" y="13"/>
                  </a:lnTo>
                  <a:lnTo>
                    <a:pt x="266" y="279"/>
                  </a:lnTo>
                  <a:lnTo>
                    <a:pt x="279" y="266"/>
                  </a:lnTo>
                  <a:lnTo>
                    <a:pt x="13" y="0"/>
                  </a:lnTo>
                  <a:close/>
                </a:path>
              </a:pathLst>
            </a:custGeom>
            <a:solidFill>
              <a:srgbClr val="9A9B9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155" name="Freeform 77"/>
            <p:cNvSpPr/>
            <p:nvPr/>
          </p:nvSpPr>
          <p:spPr bwMode="auto">
            <a:xfrm>
              <a:off x="2405062" y="4330700"/>
              <a:ext cx="442913" cy="442912"/>
            </a:xfrm>
            <a:custGeom>
              <a:avLst/>
              <a:gdLst>
                <a:gd name="T0" fmla="*/ 2147483647 w 279"/>
                <a:gd name="T1" fmla="*/ 0 h 279"/>
                <a:gd name="T2" fmla="*/ 0 w 279"/>
                <a:gd name="T3" fmla="*/ 2147483647 h 279"/>
                <a:gd name="T4" fmla="*/ 2147483647 w 279"/>
                <a:gd name="T5" fmla="*/ 2147483647 h 279"/>
                <a:gd name="T6" fmla="*/ 2147483647 w 279"/>
                <a:gd name="T7" fmla="*/ 2147483647 h 279"/>
                <a:gd name="T8" fmla="*/ 2147483647 w 279"/>
                <a:gd name="T9" fmla="*/ 0 h 2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79" h="279">
                  <a:moveTo>
                    <a:pt x="13" y="0"/>
                  </a:moveTo>
                  <a:lnTo>
                    <a:pt x="0" y="13"/>
                  </a:lnTo>
                  <a:lnTo>
                    <a:pt x="266" y="279"/>
                  </a:lnTo>
                  <a:lnTo>
                    <a:pt x="279" y="266"/>
                  </a:lnTo>
                  <a:lnTo>
                    <a:pt x="1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156" name="Freeform 78"/>
            <p:cNvSpPr/>
            <p:nvPr/>
          </p:nvSpPr>
          <p:spPr bwMode="auto">
            <a:xfrm>
              <a:off x="2386012" y="4371975"/>
              <a:ext cx="422275" cy="422275"/>
            </a:xfrm>
            <a:custGeom>
              <a:avLst/>
              <a:gdLst>
                <a:gd name="T0" fmla="*/ 0 w 266"/>
                <a:gd name="T1" fmla="*/ 0 h 266"/>
                <a:gd name="T2" fmla="*/ 0 w 266"/>
                <a:gd name="T3" fmla="*/ 0 h 266"/>
                <a:gd name="T4" fmla="*/ 2147483647 w 266"/>
                <a:gd name="T5" fmla="*/ 2147483647 h 266"/>
                <a:gd name="T6" fmla="*/ 2147483647 w 266"/>
                <a:gd name="T7" fmla="*/ 2147483647 h 266"/>
                <a:gd name="T8" fmla="*/ 0 w 266"/>
                <a:gd name="T9" fmla="*/ 0 h 26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6" h="266">
                  <a:moveTo>
                    <a:pt x="0" y="0"/>
                  </a:moveTo>
                  <a:lnTo>
                    <a:pt x="0" y="0"/>
                  </a:lnTo>
                  <a:lnTo>
                    <a:pt x="266" y="266"/>
                  </a:lnTo>
                  <a:lnTo>
                    <a:pt x="0" y="0"/>
                  </a:lnTo>
                  <a:close/>
                </a:path>
              </a:pathLst>
            </a:custGeom>
            <a:solidFill>
              <a:srgbClr val="E4E4E4"/>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157" name="Freeform 79"/>
            <p:cNvSpPr/>
            <p:nvPr/>
          </p:nvSpPr>
          <p:spPr bwMode="auto">
            <a:xfrm>
              <a:off x="2386012" y="4371975"/>
              <a:ext cx="422275" cy="422275"/>
            </a:xfrm>
            <a:custGeom>
              <a:avLst/>
              <a:gdLst>
                <a:gd name="T0" fmla="*/ 0 w 266"/>
                <a:gd name="T1" fmla="*/ 0 h 266"/>
                <a:gd name="T2" fmla="*/ 0 w 266"/>
                <a:gd name="T3" fmla="*/ 0 h 266"/>
                <a:gd name="T4" fmla="*/ 2147483647 w 266"/>
                <a:gd name="T5" fmla="*/ 2147483647 h 266"/>
                <a:gd name="T6" fmla="*/ 2147483647 w 266"/>
                <a:gd name="T7" fmla="*/ 2147483647 h 266"/>
                <a:gd name="T8" fmla="*/ 0 w 266"/>
                <a:gd name="T9" fmla="*/ 0 h 26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6" h="266">
                  <a:moveTo>
                    <a:pt x="0" y="0"/>
                  </a:moveTo>
                  <a:lnTo>
                    <a:pt x="0" y="0"/>
                  </a:lnTo>
                  <a:lnTo>
                    <a:pt x="266" y="266"/>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158" name="Freeform 80"/>
            <p:cNvSpPr/>
            <p:nvPr/>
          </p:nvSpPr>
          <p:spPr bwMode="auto">
            <a:xfrm>
              <a:off x="2346325" y="4391025"/>
              <a:ext cx="441325" cy="442912"/>
            </a:xfrm>
            <a:custGeom>
              <a:avLst/>
              <a:gdLst>
                <a:gd name="T0" fmla="*/ 2147483647 w 278"/>
                <a:gd name="T1" fmla="*/ 0 h 279"/>
                <a:gd name="T2" fmla="*/ 0 w 278"/>
                <a:gd name="T3" fmla="*/ 2147483647 h 279"/>
                <a:gd name="T4" fmla="*/ 2147483647 w 278"/>
                <a:gd name="T5" fmla="*/ 2147483647 h 279"/>
                <a:gd name="T6" fmla="*/ 2147483647 w 278"/>
                <a:gd name="T7" fmla="*/ 2147483647 h 279"/>
                <a:gd name="T8" fmla="*/ 2147483647 w 278"/>
                <a:gd name="T9" fmla="*/ 0 h 2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78" h="279">
                  <a:moveTo>
                    <a:pt x="12" y="0"/>
                  </a:moveTo>
                  <a:lnTo>
                    <a:pt x="0" y="13"/>
                  </a:lnTo>
                  <a:lnTo>
                    <a:pt x="265" y="279"/>
                  </a:lnTo>
                  <a:lnTo>
                    <a:pt x="278" y="266"/>
                  </a:lnTo>
                  <a:lnTo>
                    <a:pt x="12" y="0"/>
                  </a:lnTo>
                  <a:close/>
                </a:path>
              </a:pathLst>
            </a:custGeom>
            <a:solidFill>
              <a:srgbClr val="E4E4E4"/>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159" name="Freeform 81"/>
            <p:cNvSpPr/>
            <p:nvPr/>
          </p:nvSpPr>
          <p:spPr bwMode="auto">
            <a:xfrm>
              <a:off x="2346325" y="4391025"/>
              <a:ext cx="441325" cy="442912"/>
            </a:xfrm>
            <a:custGeom>
              <a:avLst/>
              <a:gdLst>
                <a:gd name="T0" fmla="*/ 2147483647 w 278"/>
                <a:gd name="T1" fmla="*/ 0 h 279"/>
                <a:gd name="T2" fmla="*/ 0 w 278"/>
                <a:gd name="T3" fmla="*/ 2147483647 h 279"/>
                <a:gd name="T4" fmla="*/ 2147483647 w 278"/>
                <a:gd name="T5" fmla="*/ 2147483647 h 279"/>
                <a:gd name="T6" fmla="*/ 2147483647 w 278"/>
                <a:gd name="T7" fmla="*/ 2147483647 h 279"/>
                <a:gd name="T8" fmla="*/ 2147483647 w 278"/>
                <a:gd name="T9" fmla="*/ 0 h 2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78" h="279">
                  <a:moveTo>
                    <a:pt x="12" y="0"/>
                  </a:moveTo>
                  <a:lnTo>
                    <a:pt x="0" y="13"/>
                  </a:lnTo>
                  <a:lnTo>
                    <a:pt x="265" y="279"/>
                  </a:lnTo>
                  <a:lnTo>
                    <a:pt x="278" y="266"/>
                  </a:lnTo>
                  <a:lnTo>
                    <a:pt x="1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160" name="Freeform 82"/>
            <p:cNvSpPr/>
            <p:nvPr/>
          </p:nvSpPr>
          <p:spPr bwMode="auto">
            <a:xfrm>
              <a:off x="2325687" y="4432300"/>
              <a:ext cx="422275" cy="442912"/>
            </a:xfrm>
            <a:custGeom>
              <a:avLst/>
              <a:gdLst>
                <a:gd name="T0" fmla="*/ 0 w 266"/>
                <a:gd name="T1" fmla="*/ 0 h 279"/>
                <a:gd name="T2" fmla="*/ 0 w 266"/>
                <a:gd name="T3" fmla="*/ 2147483647 h 279"/>
                <a:gd name="T4" fmla="*/ 2147483647 w 266"/>
                <a:gd name="T5" fmla="*/ 2147483647 h 279"/>
                <a:gd name="T6" fmla="*/ 2147483647 w 266"/>
                <a:gd name="T7" fmla="*/ 2147483647 h 279"/>
                <a:gd name="T8" fmla="*/ 0 w 266"/>
                <a:gd name="T9" fmla="*/ 0 h 2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6" h="279">
                  <a:moveTo>
                    <a:pt x="0" y="0"/>
                  </a:moveTo>
                  <a:lnTo>
                    <a:pt x="0" y="12"/>
                  </a:lnTo>
                  <a:lnTo>
                    <a:pt x="253" y="279"/>
                  </a:lnTo>
                  <a:lnTo>
                    <a:pt x="266" y="266"/>
                  </a:lnTo>
                  <a:lnTo>
                    <a:pt x="0" y="0"/>
                  </a:lnTo>
                  <a:close/>
                </a:path>
              </a:pathLst>
            </a:custGeom>
            <a:solidFill>
              <a:srgbClr val="E4E4E4"/>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161" name="Freeform 83"/>
            <p:cNvSpPr/>
            <p:nvPr/>
          </p:nvSpPr>
          <p:spPr bwMode="auto">
            <a:xfrm>
              <a:off x="2325687" y="4432300"/>
              <a:ext cx="422275" cy="442912"/>
            </a:xfrm>
            <a:custGeom>
              <a:avLst/>
              <a:gdLst>
                <a:gd name="T0" fmla="*/ 0 w 266"/>
                <a:gd name="T1" fmla="*/ 0 h 279"/>
                <a:gd name="T2" fmla="*/ 0 w 266"/>
                <a:gd name="T3" fmla="*/ 2147483647 h 279"/>
                <a:gd name="T4" fmla="*/ 2147483647 w 266"/>
                <a:gd name="T5" fmla="*/ 2147483647 h 279"/>
                <a:gd name="T6" fmla="*/ 2147483647 w 266"/>
                <a:gd name="T7" fmla="*/ 2147483647 h 279"/>
                <a:gd name="T8" fmla="*/ 0 w 266"/>
                <a:gd name="T9" fmla="*/ 0 h 2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6" h="279">
                  <a:moveTo>
                    <a:pt x="0" y="0"/>
                  </a:moveTo>
                  <a:lnTo>
                    <a:pt x="0" y="12"/>
                  </a:lnTo>
                  <a:lnTo>
                    <a:pt x="253" y="279"/>
                  </a:lnTo>
                  <a:lnTo>
                    <a:pt x="266" y="266"/>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162" name="Freeform 84"/>
            <p:cNvSpPr/>
            <p:nvPr/>
          </p:nvSpPr>
          <p:spPr bwMode="auto">
            <a:xfrm>
              <a:off x="3089275" y="4692650"/>
              <a:ext cx="0" cy="0"/>
            </a:xfrm>
            <a:custGeom>
              <a:avLst/>
              <a:gdLst>
                <a:gd name="T0" fmla="*/ 0 60000 65536"/>
                <a:gd name="T1" fmla="*/ 0 60000 65536"/>
                <a:gd name="T2" fmla="*/ 0 60000 65536"/>
              </a:gdLst>
              <a:ahLst/>
              <a:cxnLst>
                <a:cxn ang="T0">
                  <a:pos x="0" y="0"/>
                </a:cxn>
                <a:cxn ang="T1">
                  <a:pos x="0" y="0"/>
                </a:cxn>
                <a:cxn ang="T2">
                  <a:pos x="0" y="0"/>
                </a:cxn>
              </a:cxnLst>
              <a:rect l="0" t="0" r="r" b="b"/>
              <a:pathLst>
                <a:path>
                  <a:moveTo>
                    <a:pt x="0" y="0"/>
                  </a:moveTo>
                  <a:cubicBezTo>
                    <a:pt x="0" y="0"/>
                    <a:pt x="0" y="0"/>
                    <a:pt x="0" y="0"/>
                  </a:cubicBezTo>
                  <a:cubicBezTo>
                    <a:pt x="0" y="0"/>
                    <a:pt x="0" y="0"/>
                    <a:pt x="0" y="0"/>
                  </a:cubicBezTo>
                </a:path>
              </a:pathLst>
            </a:custGeom>
            <a:solidFill>
              <a:srgbClr val="ECECEC"/>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163" name="Freeform 85"/>
            <p:cNvSpPr/>
            <p:nvPr/>
          </p:nvSpPr>
          <p:spPr bwMode="auto">
            <a:xfrm>
              <a:off x="2868612" y="4794250"/>
              <a:ext cx="200025" cy="201612"/>
            </a:xfrm>
            <a:custGeom>
              <a:avLst/>
              <a:gdLst>
                <a:gd name="T0" fmla="*/ 2147483647 w 10"/>
                <a:gd name="T1" fmla="*/ 0 h 10"/>
                <a:gd name="T2" fmla="*/ 2147483647 w 10"/>
                <a:gd name="T3" fmla="*/ 2147483647 h 10"/>
                <a:gd name="T4" fmla="*/ 2147483647 w 10"/>
                <a:gd name="T5" fmla="*/ 2147483647 h 10"/>
                <a:gd name="T6" fmla="*/ 2147483647 w 10"/>
                <a:gd name="T7" fmla="*/ 2147483647 h 10"/>
                <a:gd name="T8" fmla="*/ 2147483647 w 10"/>
                <a:gd name="T9" fmla="*/ 2147483647 h 10"/>
                <a:gd name="T10" fmla="*/ 2147483647 w 10"/>
                <a:gd name="T11" fmla="*/ 2147483647 h 10"/>
                <a:gd name="T12" fmla="*/ 2147483647 w 10"/>
                <a:gd name="T13" fmla="*/ 2147483647 h 10"/>
                <a:gd name="T14" fmla="*/ 2147483647 w 10"/>
                <a:gd name="T15" fmla="*/ 2147483647 h 10"/>
                <a:gd name="T16" fmla="*/ 2147483647 w 10"/>
                <a:gd name="T17" fmla="*/ 2147483647 h 10"/>
                <a:gd name="T18" fmla="*/ 2147483647 w 10"/>
                <a:gd name="T19" fmla="*/ 2147483647 h 10"/>
                <a:gd name="T20" fmla="*/ 2147483647 w 10"/>
                <a:gd name="T21" fmla="*/ 0 h 1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0" h="10">
                  <a:moveTo>
                    <a:pt x="5" y="0"/>
                  </a:moveTo>
                  <a:cubicBezTo>
                    <a:pt x="5" y="0"/>
                    <a:pt x="5" y="0"/>
                    <a:pt x="4" y="1"/>
                  </a:cubicBezTo>
                  <a:cubicBezTo>
                    <a:pt x="1" y="4"/>
                    <a:pt x="1" y="4"/>
                    <a:pt x="1" y="4"/>
                  </a:cubicBezTo>
                  <a:cubicBezTo>
                    <a:pt x="0" y="5"/>
                    <a:pt x="0" y="5"/>
                    <a:pt x="1" y="6"/>
                  </a:cubicBezTo>
                  <a:cubicBezTo>
                    <a:pt x="4" y="9"/>
                    <a:pt x="4" y="9"/>
                    <a:pt x="4" y="9"/>
                  </a:cubicBezTo>
                  <a:cubicBezTo>
                    <a:pt x="5" y="10"/>
                    <a:pt x="5" y="10"/>
                    <a:pt x="5" y="10"/>
                  </a:cubicBezTo>
                  <a:cubicBezTo>
                    <a:pt x="6" y="10"/>
                    <a:pt x="6" y="10"/>
                    <a:pt x="6" y="9"/>
                  </a:cubicBezTo>
                  <a:cubicBezTo>
                    <a:pt x="10" y="6"/>
                    <a:pt x="10" y="6"/>
                    <a:pt x="10" y="6"/>
                  </a:cubicBezTo>
                  <a:cubicBezTo>
                    <a:pt x="10" y="5"/>
                    <a:pt x="10" y="5"/>
                    <a:pt x="10" y="4"/>
                  </a:cubicBezTo>
                  <a:cubicBezTo>
                    <a:pt x="6" y="1"/>
                    <a:pt x="6" y="1"/>
                    <a:pt x="6" y="1"/>
                  </a:cubicBezTo>
                  <a:cubicBezTo>
                    <a:pt x="6" y="0"/>
                    <a:pt x="6" y="0"/>
                    <a:pt x="5" y="0"/>
                  </a:cubicBezTo>
                </a:path>
              </a:pathLst>
            </a:custGeom>
            <a:solidFill>
              <a:srgbClr val="ECECEC"/>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164" name="Freeform 86"/>
            <p:cNvSpPr/>
            <p:nvPr/>
          </p:nvSpPr>
          <p:spPr bwMode="auto">
            <a:xfrm>
              <a:off x="2847975" y="4532313"/>
              <a:ext cx="742950" cy="1308100"/>
            </a:xfrm>
            <a:custGeom>
              <a:avLst/>
              <a:gdLst>
                <a:gd name="T0" fmla="*/ 2147483647 w 468"/>
                <a:gd name="T1" fmla="*/ 2147483647 h 824"/>
                <a:gd name="T2" fmla="*/ 2147483647 w 468"/>
                <a:gd name="T3" fmla="*/ 2147483647 h 824"/>
                <a:gd name="T4" fmla="*/ 2147483647 w 468"/>
                <a:gd name="T5" fmla="*/ 2147483647 h 824"/>
                <a:gd name="T6" fmla="*/ 2147483647 w 468"/>
                <a:gd name="T7" fmla="*/ 2147483647 h 824"/>
                <a:gd name="T8" fmla="*/ 0 w 468"/>
                <a:gd name="T9" fmla="*/ 2147483647 h 824"/>
                <a:gd name="T10" fmla="*/ 2147483647 w 468"/>
                <a:gd name="T11" fmla="*/ 2147483647 h 824"/>
                <a:gd name="T12" fmla="*/ 2147483647 w 468"/>
                <a:gd name="T13" fmla="*/ 2147483647 h 824"/>
                <a:gd name="T14" fmla="*/ 2147483647 w 468"/>
                <a:gd name="T15" fmla="*/ 2147483647 h 824"/>
                <a:gd name="T16" fmla="*/ 2147483647 w 468"/>
                <a:gd name="T17" fmla="*/ 2147483647 h 824"/>
                <a:gd name="T18" fmla="*/ 2147483647 w 468"/>
                <a:gd name="T19" fmla="*/ 2147483647 h 824"/>
                <a:gd name="T20" fmla="*/ 2147483647 w 468"/>
                <a:gd name="T21" fmla="*/ 2147483647 h 824"/>
                <a:gd name="T22" fmla="*/ 2147483647 w 468"/>
                <a:gd name="T23" fmla="*/ 2147483647 h 824"/>
                <a:gd name="T24" fmla="*/ 2147483647 w 468"/>
                <a:gd name="T25" fmla="*/ 2147483647 h 824"/>
                <a:gd name="T26" fmla="*/ 2147483647 w 468"/>
                <a:gd name="T27" fmla="*/ 2147483647 h 824"/>
                <a:gd name="T28" fmla="*/ 2147483647 w 468"/>
                <a:gd name="T29" fmla="*/ 2147483647 h 824"/>
                <a:gd name="T30" fmla="*/ 2147483647 w 468"/>
                <a:gd name="T31" fmla="*/ 0 h 824"/>
                <a:gd name="T32" fmla="*/ 2147483647 w 468"/>
                <a:gd name="T33" fmla="*/ 2147483647 h 824"/>
                <a:gd name="T34" fmla="*/ 2147483647 w 468"/>
                <a:gd name="T35" fmla="*/ 2147483647 h 82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468" h="824">
                  <a:moveTo>
                    <a:pt x="215" y="127"/>
                  </a:moveTo>
                  <a:lnTo>
                    <a:pt x="127" y="228"/>
                  </a:lnTo>
                  <a:lnTo>
                    <a:pt x="101" y="304"/>
                  </a:lnTo>
                  <a:lnTo>
                    <a:pt x="101" y="406"/>
                  </a:lnTo>
                  <a:lnTo>
                    <a:pt x="0" y="761"/>
                  </a:lnTo>
                  <a:lnTo>
                    <a:pt x="190" y="824"/>
                  </a:lnTo>
                  <a:lnTo>
                    <a:pt x="279" y="482"/>
                  </a:lnTo>
                  <a:lnTo>
                    <a:pt x="456" y="292"/>
                  </a:lnTo>
                  <a:lnTo>
                    <a:pt x="468" y="228"/>
                  </a:lnTo>
                  <a:lnTo>
                    <a:pt x="443" y="63"/>
                  </a:lnTo>
                  <a:lnTo>
                    <a:pt x="291" y="216"/>
                  </a:lnTo>
                  <a:lnTo>
                    <a:pt x="279" y="228"/>
                  </a:lnTo>
                  <a:lnTo>
                    <a:pt x="342" y="101"/>
                  </a:lnTo>
                  <a:lnTo>
                    <a:pt x="355" y="13"/>
                  </a:lnTo>
                  <a:lnTo>
                    <a:pt x="329" y="0"/>
                  </a:lnTo>
                  <a:lnTo>
                    <a:pt x="266" y="63"/>
                  </a:lnTo>
                  <a:lnTo>
                    <a:pt x="215" y="127"/>
                  </a:lnTo>
                  <a:close/>
                </a:path>
              </a:pathLst>
            </a:custGeom>
            <a:solidFill>
              <a:srgbClr val="FBD9A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165" name="Freeform 87"/>
            <p:cNvSpPr/>
            <p:nvPr/>
          </p:nvSpPr>
          <p:spPr bwMode="auto">
            <a:xfrm>
              <a:off x="3309937" y="4572000"/>
              <a:ext cx="80963" cy="80962"/>
            </a:xfrm>
            <a:custGeom>
              <a:avLst/>
              <a:gdLst>
                <a:gd name="T0" fmla="*/ 0 w 51"/>
                <a:gd name="T1" fmla="*/ 2147483647 h 51"/>
                <a:gd name="T2" fmla="*/ 2147483647 w 51"/>
                <a:gd name="T3" fmla="*/ 2147483647 h 51"/>
                <a:gd name="T4" fmla="*/ 2147483647 w 51"/>
                <a:gd name="T5" fmla="*/ 2147483647 h 51"/>
                <a:gd name="T6" fmla="*/ 2147483647 w 51"/>
                <a:gd name="T7" fmla="*/ 0 h 51"/>
                <a:gd name="T8" fmla="*/ 0 w 51"/>
                <a:gd name="T9" fmla="*/ 2147483647 h 5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1" h="51">
                  <a:moveTo>
                    <a:pt x="0" y="38"/>
                  </a:moveTo>
                  <a:lnTo>
                    <a:pt x="51" y="51"/>
                  </a:lnTo>
                  <a:lnTo>
                    <a:pt x="51" y="13"/>
                  </a:lnTo>
                  <a:lnTo>
                    <a:pt x="38" y="0"/>
                  </a:lnTo>
                  <a:lnTo>
                    <a:pt x="0" y="38"/>
                  </a:lnTo>
                  <a:close/>
                </a:path>
              </a:pathLst>
            </a:custGeom>
            <a:solidFill>
              <a:srgbClr val="FEFAE0"/>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166" name="Freeform 88"/>
            <p:cNvSpPr/>
            <p:nvPr/>
          </p:nvSpPr>
          <p:spPr bwMode="auto">
            <a:xfrm>
              <a:off x="3068637" y="4673600"/>
              <a:ext cx="482600" cy="1166812"/>
            </a:xfrm>
            <a:custGeom>
              <a:avLst/>
              <a:gdLst>
                <a:gd name="T0" fmla="*/ 0 w 304"/>
                <a:gd name="T1" fmla="*/ 2147483647 h 735"/>
                <a:gd name="T2" fmla="*/ 2147483647 w 304"/>
                <a:gd name="T3" fmla="*/ 2147483647 h 735"/>
                <a:gd name="T4" fmla="*/ 2147483647 w 304"/>
                <a:gd name="T5" fmla="*/ 2147483647 h 735"/>
                <a:gd name="T6" fmla="*/ 2147483647 w 304"/>
                <a:gd name="T7" fmla="*/ 0 h 735"/>
                <a:gd name="T8" fmla="*/ 2147483647 w 304"/>
                <a:gd name="T9" fmla="*/ 2147483647 h 735"/>
                <a:gd name="T10" fmla="*/ 2147483647 w 304"/>
                <a:gd name="T11" fmla="*/ 2147483647 h 735"/>
                <a:gd name="T12" fmla="*/ 2147483647 w 304"/>
                <a:gd name="T13" fmla="*/ 2147483647 h 735"/>
                <a:gd name="T14" fmla="*/ 0 w 304"/>
                <a:gd name="T15" fmla="*/ 2147483647 h 73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04" h="735">
                  <a:moveTo>
                    <a:pt x="0" y="722"/>
                  </a:moveTo>
                  <a:lnTo>
                    <a:pt x="102" y="342"/>
                  </a:lnTo>
                  <a:lnTo>
                    <a:pt x="266" y="139"/>
                  </a:lnTo>
                  <a:lnTo>
                    <a:pt x="304" y="0"/>
                  </a:lnTo>
                  <a:lnTo>
                    <a:pt x="279" y="152"/>
                  </a:lnTo>
                  <a:lnTo>
                    <a:pt x="140" y="393"/>
                  </a:lnTo>
                  <a:lnTo>
                    <a:pt x="51" y="735"/>
                  </a:lnTo>
                  <a:lnTo>
                    <a:pt x="0" y="722"/>
                  </a:lnTo>
                  <a:close/>
                </a:path>
              </a:pathLst>
            </a:custGeom>
            <a:solidFill>
              <a:srgbClr val="F7BF92"/>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167" name="Freeform 89"/>
            <p:cNvSpPr/>
            <p:nvPr/>
          </p:nvSpPr>
          <p:spPr bwMode="auto">
            <a:xfrm>
              <a:off x="3170237" y="4833938"/>
              <a:ext cx="160338" cy="180975"/>
            </a:xfrm>
            <a:custGeom>
              <a:avLst/>
              <a:gdLst>
                <a:gd name="T0" fmla="*/ 2147483647 w 101"/>
                <a:gd name="T1" fmla="*/ 0 h 114"/>
                <a:gd name="T2" fmla="*/ 0 w 101"/>
                <a:gd name="T3" fmla="*/ 2147483647 h 114"/>
                <a:gd name="T4" fmla="*/ 2147483647 w 101"/>
                <a:gd name="T5" fmla="*/ 2147483647 h 114"/>
                <a:gd name="T6" fmla="*/ 2147483647 w 101"/>
                <a:gd name="T7" fmla="*/ 0 h 11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1" h="114">
                  <a:moveTo>
                    <a:pt x="101" y="0"/>
                  </a:moveTo>
                  <a:lnTo>
                    <a:pt x="0" y="114"/>
                  </a:lnTo>
                  <a:lnTo>
                    <a:pt x="76" y="38"/>
                  </a:lnTo>
                  <a:lnTo>
                    <a:pt x="101" y="0"/>
                  </a:lnTo>
                  <a:close/>
                </a:path>
              </a:pathLst>
            </a:custGeom>
            <a:solidFill>
              <a:srgbClr val="F7BF92"/>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168" name="Freeform 90"/>
            <p:cNvSpPr/>
            <p:nvPr/>
          </p:nvSpPr>
          <p:spPr bwMode="auto">
            <a:xfrm>
              <a:off x="1481137" y="3727450"/>
              <a:ext cx="1306513" cy="744537"/>
            </a:xfrm>
            <a:custGeom>
              <a:avLst/>
              <a:gdLst>
                <a:gd name="T0" fmla="*/ 2147483647 w 823"/>
                <a:gd name="T1" fmla="*/ 2147483647 h 469"/>
                <a:gd name="T2" fmla="*/ 2147483647 w 823"/>
                <a:gd name="T3" fmla="*/ 2147483647 h 469"/>
                <a:gd name="T4" fmla="*/ 2147483647 w 823"/>
                <a:gd name="T5" fmla="*/ 2147483647 h 469"/>
                <a:gd name="T6" fmla="*/ 2147483647 w 823"/>
                <a:gd name="T7" fmla="*/ 2147483647 h 469"/>
                <a:gd name="T8" fmla="*/ 2147483647 w 823"/>
                <a:gd name="T9" fmla="*/ 2147483647 h 469"/>
                <a:gd name="T10" fmla="*/ 0 w 823"/>
                <a:gd name="T11" fmla="*/ 2147483647 h 469"/>
                <a:gd name="T12" fmla="*/ 2147483647 w 823"/>
                <a:gd name="T13" fmla="*/ 2147483647 h 469"/>
                <a:gd name="T14" fmla="*/ 2147483647 w 823"/>
                <a:gd name="T15" fmla="*/ 2147483647 h 469"/>
                <a:gd name="T16" fmla="*/ 2147483647 w 823"/>
                <a:gd name="T17" fmla="*/ 0 h 469"/>
                <a:gd name="T18" fmla="*/ 2147483647 w 823"/>
                <a:gd name="T19" fmla="*/ 2147483647 h 469"/>
                <a:gd name="T20" fmla="*/ 2147483647 w 823"/>
                <a:gd name="T21" fmla="*/ 2147483647 h 469"/>
                <a:gd name="T22" fmla="*/ 2147483647 w 823"/>
                <a:gd name="T23" fmla="*/ 2147483647 h 469"/>
                <a:gd name="T24" fmla="*/ 2147483647 w 823"/>
                <a:gd name="T25" fmla="*/ 2147483647 h 469"/>
                <a:gd name="T26" fmla="*/ 2147483647 w 823"/>
                <a:gd name="T27" fmla="*/ 2147483647 h 469"/>
                <a:gd name="T28" fmla="*/ 2147483647 w 823"/>
                <a:gd name="T29" fmla="*/ 2147483647 h 469"/>
                <a:gd name="T30" fmla="*/ 2147483647 w 823"/>
                <a:gd name="T31" fmla="*/ 2147483647 h 469"/>
                <a:gd name="T32" fmla="*/ 2147483647 w 823"/>
                <a:gd name="T33" fmla="*/ 2147483647 h 469"/>
                <a:gd name="T34" fmla="*/ 2147483647 w 823"/>
                <a:gd name="T35" fmla="*/ 2147483647 h 46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823" h="469">
                  <a:moveTo>
                    <a:pt x="709" y="253"/>
                  </a:moveTo>
                  <a:lnTo>
                    <a:pt x="595" y="342"/>
                  </a:lnTo>
                  <a:lnTo>
                    <a:pt x="519" y="380"/>
                  </a:lnTo>
                  <a:lnTo>
                    <a:pt x="418" y="368"/>
                  </a:lnTo>
                  <a:lnTo>
                    <a:pt x="63" y="469"/>
                  </a:lnTo>
                  <a:lnTo>
                    <a:pt x="0" y="279"/>
                  </a:lnTo>
                  <a:lnTo>
                    <a:pt x="355" y="203"/>
                  </a:lnTo>
                  <a:lnTo>
                    <a:pt x="545" y="25"/>
                  </a:lnTo>
                  <a:lnTo>
                    <a:pt x="595" y="0"/>
                  </a:lnTo>
                  <a:lnTo>
                    <a:pt x="772" y="38"/>
                  </a:lnTo>
                  <a:lnTo>
                    <a:pt x="620" y="190"/>
                  </a:lnTo>
                  <a:lnTo>
                    <a:pt x="595" y="203"/>
                  </a:lnTo>
                  <a:lnTo>
                    <a:pt x="722" y="127"/>
                  </a:lnTo>
                  <a:lnTo>
                    <a:pt x="810" y="114"/>
                  </a:lnTo>
                  <a:lnTo>
                    <a:pt x="823" y="152"/>
                  </a:lnTo>
                  <a:lnTo>
                    <a:pt x="772" y="203"/>
                  </a:lnTo>
                  <a:lnTo>
                    <a:pt x="709" y="253"/>
                  </a:lnTo>
                  <a:close/>
                </a:path>
              </a:pathLst>
            </a:custGeom>
            <a:solidFill>
              <a:srgbClr val="FBD9A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169" name="Freeform 91"/>
            <p:cNvSpPr/>
            <p:nvPr/>
          </p:nvSpPr>
          <p:spPr bwMode="auto">
            <a:xfrm>
              <a:off x="2667000" y="3929063"/>
              <a:ext cx="100013" cy="100012"/>
            </a:xfrm>
            <a:custGeom>
              <a:avLst/>
              <a:gdLst>
                <a:gd name="T0" fmla="*/ 2147483647 w 63"/>
                <a:gd name="T1" fmla="*/ 2147483647 h 63"/>
                <a:gd name="T2" fmla="*/ 0 w 63"/>
                <a:gd name="T3" fmla="*/ 2147483647 h 63"/>
                <a:gd name="T4" fmla="*/ 2147483647 w 63"/>
                <a:gd name="T5" fmla="*/ 0 h 63"/>
                <a:gd name="T6" fmla="*/ 2147483647 w 63"/>
                <a:gd name="T7" fmla="*/ 2147483647 h 63"/>
                <a:gd name="T8" fmla="*/ 2147483647 w 63"/>
                <a:gd name="T9" fmla="*/ 2147483647 h 6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3" h="63">
                  <a:moveTo>
                    <a:pt x="25" y="63"/>
                  </a:moveTo>
                  <a:lnTo>
                    <a:pt x="0" y="12"/>
                  </a:lnTo>
                  <a:lnTo>
                    <a:pt x="51" y="0"/>
                  </a:lnTo>
                  <a:lnTo>
                    <a:pt x="63" y="25"/>
                  </a:lnTo>
                  <a:lnTo>
                    <a:pt x="25" y="63"/>
                  </a:lnTo>
                  <a:close/>
                </a:path>
              </a:pathLst>
            </a:custGeom>
            <a:solidFill>
              <a:srgbClr val="FEFAE0"/>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170" name="Freeform 92"/>
            <p:cNvSpPr/>
            <p:nvPr/>
          </p:nvSpPr>
          <p:spPr bwMode="auto">
            <a:xfrm>
              <a:off x="1481137" y="3767138"/>
              <a:ext cx="1165225" cy="482600"/>
            </a:xfrm>
            <a:custGeom>
              <a:avLst/>
              <a:gdLst>
                <a:gd name="T0" fmla="*/ 2147483647 w 734"/>
                <a:gd name="T1" fmla="*/ 2147483647 h 304"/>
                <a:gd name="T2" fmla="*/ 2147483647 w 734"/>
                <a:gd name="T3" fmla="*/ 2147483647 h 304"/>
                <a:gd name="T4" fmla="*/ 2147483647 w 734"/>
                <a:gd name="T5" fmla="*/ 2147483647 h 304"/>
                <a:gd name="T6" fmla="*/ 2147483647 w 734"/>
                <a:gd name="T7" fmla="*/ 0 h 304"/>
                <a:gd name="T8" fmla="*/ 2147483647 w 734"/>
                <a:gd name="T9" fmla="*/ 2147483647 h 304"/>
                <a:gd name="T10" fmla="*/ 2147483647 w 734"/>
                <a:gd name="T11" fmla="*/ 2147483647 h 304"/>
                <a:gd name="T12" fmla="*/ 0 w 734"/>
                <a:gd name="T13" fmla="*/ 2147483647 h 304"/>
                <a:gd name="T14" fmla="*/ 2147483647 w 734"/>
                <a:gd name="T15" fmla="*/ 2147483647 h 3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34" h="304">
                  <a:moveTo>
                    <a:pt x="25" y="304"/>
                  </a:moveTo>
                  <a:lnTo>
                    <a:pt x="405" y="216"/>
                  </a:lnTo>
                  <a:lnTo>
                    <a:pt x="608" y="51"/>
                  </a:lnTo>
                  <a:lnTo>
                    <a:pt x="734" y="0"/>
                  </a:lnTo>
                  <a:lnTo>
                    <a:pt x="595" y="26"/>
                  </a:lnTo>
                  <a:lnTo>
                    <a:pt x="355" y="178"/>
                  </a:lnTo>
                  <a:lnTo>
                    <a:pt x="0" y="254"/>
                  </a:lnTo>
                  <a:lnTo>
                    <a:pt x="25" y="304"/>
                  </a:lnTo>
                  <a:close/>
                </a:path>
              </a:pathLst>
            </a:custGeom>
            <a:solidFill>
              <a:srgbClr val="F7BF92"/>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171" name="Freeform 93"/>
            <p:cNvSpPr/>
            <p:nvPr/>
          </p:nvSpPr>
          <p:spPr bwMode="auto">
            <a:xfrm>
              <a:off x="2305050" y="4008438"/>
              <a:ext cx="180975" cy="161925"/>
            </a:xfrm>
            <a:custGeom>
              <a:avLst/>
              <a:gdLst>
                <a:gd name="T0" fmla="*/ 2147483647 w 114"/>
                <a:gd name="T1" fmla="*/ 0 h 102"/>
                <a:gd name="T2" fmla="*/ 0 w 114"/>
                <a:gd name="T3" fmla="*/ 2147483647 h 102"/>
                <a:gd name="T4" fmla="*/ 2147483647 w 114"/>
                <a:gd name="T5" fmla="*/ 2147483647 h 102"/>
                <a:gd name="T6" fmla="*/ 2147483647 w 114"/>
                <a:gd name="T7" fmla="*/ 0 h 10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4" h="102">
                  <a:moveTo>
                    <a:pt x="114" y="0"/>
                  </a:moveTo>
                  <a:lnTo>
                    <a:pt x="0" y="102"/>
                  </a:lnTo>
                  <a:lnTo>
                    <a:pt x="76" y="13"/>
                  </a:lnTo>
                  <a:lnTo>
                    <a:pt x="114" y="0"/>
                  </a:lnTo>
                  <a:close/>
                </a:path>
              </a:pathLst>
            </a:custGeom>
            <a:solidFill>
              <a:srgbClr val="F7BF92"/>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172" name="Freeform 94"/>
            <p:cNvSpPr/>
            <p:nvPr/>
          </p:nvSpPr>
          <p:spPr bwMode="auto">
            <a:xfrm>
              <a:off x="2847975" y="5297488"/>
              <a:ext cx="482600" cy="201612"/>
            </a:xfrm>
            <a:custGeom>
              <a:avLst/>
              <a:gdLst>
                <a:gd name="T0" fmla="*/ 2147483647 w 304"/>
                <a:gd name="T1" fmla="*/ 2147483647 h 127"/>
                <a:gd name="T2" fmla="*/ 2147483647 w 304"/>
                <a:gd name="T3" fmla="*/ 2147483647 h 127"/>
                <a:gd name="T4" fmla="*/ 2147483647 w 304"/>
                <a:gd name="T5" fmla="*/ 0 h 127"/>
                <a:gd name="T6" fmla="*/ 0 w 304"/>
                <a:gd name="T7" fmla="*/ 2147483647 h 127"/>
                <a:gd name="T8" fmla="*/ 2147483647 w 304"/>
                <a:gd name="T9" fmla="*/ 2147483647 h 12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4" h="127">
                  <a:moveTo>
                    <a:pt x="291" y="127"/>
                  </a:moveTo>
                  <a:lnTo>
                    <a:pt x="304" y="38"/>
                  </a:lnTo>
                  <a:lnTo>
                    <a:pt x="25" y="0"/>
                  </a:lnTo>
                  <a:lnTo>
                    <a:pt x="0" y="76"/>
                  </a:lnTo>
                  <a:lnTo>
                    <a:pt x="291" y="127"/>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173" name="任意多边形 109"/>
            <p:cNvSpPr/>
            <p:nvPr/>
          </p:nvSpPr>
          <p:spPr bwMode="auto">
            <a:xfrm>
              <a:off x="2184485" y="5418138"/>
              <a:ext cx="1125453" cy="1438275"/>
            </a:xfrm>
            <a:custGeom>
              <a:avLst/>
              <a:gdLst>
                <a:gd name="T0" fmla="*/ 663490 w 1125453"/>
                <a:gd name="T1" fmla="*/ 0 h 1438275"/>
                <a:gd name="T2" fmla="*/ 1125453 w 1125453"/>
                <a:gd name="T3" fmla="*/ 80963 h 1438275"/>
                <a:gd name="T4" fmla="*/ 839161 w 1125453"/>
                <a:gd name="T5" fmla="*/ 1438275 h 1438275"/>
                <a:gd name="T6" fmla="*/ 0 w 1125453"/>
                <a:gd name="T7" fmla="*/ 1438275 h 143827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25453" h="1438275">
                  <a:moveTo>
                    <a:pt x="663490" y="0"/>
                  </a:moveTo>
                  <a:lnTo>
                    <a:pt x="1125453" y="80963"/>
                  </a:lnTo>
                  <a:lnTo>
                    <a:pt x="839161" y="1438275"/>
                  </a:lnTo>
                  <a:lnTo>
                    <a:pt x="0" y="1438275"/>
                  </a:lnTo>
                  <a:lnTo>
                    <a:pt x="663490" y="0"/>
                  </a:lnTo>
                  <a:close/>
                </a:path>
              </a:pathLst>
            </a:custGeom>
            <a:solidFill>
              <a:srgbClr val="53677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174" name="Freeform 96"/>
            <p:cNvSpPr/>
            <p:nvPr/>
          </p:nvSpPr>
          <p:spPr bwMode="auto">
            <a:xfrm>
              <a:off x="1803400" y="4008438"/>
              <a:ext cx="200025" cy="463550"/>
            </a:xfrm>
            <a:custGeom>
              <a:avLst/>
              <a:gdLst>
                <a:gd name="T0" fmla="*/ 0 w 126"/>
                <a:gd name="T1" fmla="*/ 2147483647 h 292"/>
                <a:gd name="T2" fmla="*/ 2147483647 w 126"/>
                <a:gd name="T3" fmla="*/ 0 h 292"/>
                <a:gd name="T4" fmla="*/ 2147483647 w 126"/>
                <a:gd name="T5" fmla="*/ 2147483647 h 292"/>
                <a:gd name="T6" fmla="*/ 2147483647 w 126"/>
                <a:gd name="T7" fmla="*/ 2147483647 h 292"/>
                <a:gd name="T8" fmla="*/ 0 w 126"/>
                <a:gd name="T9" fmla="*/ 2147483647 h 2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6" h="292">
                  <a:moveTo>
                    <a:pt x="0" y="13"/>
                  </a:moveTo>
                  <a:lnTo>
                    <a:pt x="101" y="0"/>
                  </a:lnTo>
                  <a:lnTo>
                    <a:pt x="126" y="267"/>
                  </a:lnTo>
                  <a:lnTo>
                    <a:pt x="63" y="292"/>
                  </a:lnTo>
                  <a:lnTo>
                    <a:pt x="0" y="1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175" name="任意多边形 107"/>
            <p:cNvSpPr/>
            <p:nvPr/>
          </p:nvSpPr>
          <p:spPr bwMode="auto">
            <a:xfrm>
              <a:off x="-15875" y="4029075"/>
              <a:ext cx="1919288" cy="1374572"/>
            </a:xfrm>
            <a:custGeom>
              <a:avLst/>
              <a:gdLst>
                <a:gd name="T0" fmla="*/ 1819276 w 1919288"/>
                <a:gd name="T1" fmla="*/ 0 h 1374572"/>
                <a:gd name="T2" fmla="*/ 1919288 w 1919288"/>
                <a:gd name="T3" fmla="*/ 442913 h 1374572"/>
                <a:gd name="T4" fmla="*/ 0 w 1919288"/>
                <a:gd name="T5" fmla="*/ 1374572 h 1374572"/>
                <a:gd name="T6" fmla="*/ 0 w 1919288"/>
                <a:gd name="T7" fmla="*/ 315658 h 137457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19288" h="1374572">
                  <a:moveTo>
                    <a:pt x="1819276" y="0"/>
                  </a:moveTo>
                  <a:lnTo>
                    <a:pt x="1919288" y="442913"/>
                  </a:lnTo>
                  <a:lnTo>
                    <a:pt x="0" y="1374572"/>
                  </a:lnTo>
                  <a:lnTo>
                    <a:pt x="0" y="315658"/>
                  </a:lnTo>
                  <a:lnTo>
                    <a:pt x="1819276" y="0"/>
                  </a:lnTo>
                  <a:close/>
                </a:path>
              </a:pathLst>
            </a:custGeom>
            <a:solidFill>
              <a:srgbClr val="53677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grpSp>
      <p:pic>
        <p:nvPicPr>
          <p:cNvPr id="3076" name="图片 110"/>
          <p:cNvPicPr>
            <a:picLocks noChangeAspect="1"/>
          </p:cNvPicPr>
          <p:nvPr/>
        </p:nvPicPr>
        <p:blipFill>
          <a:blip r:embed="rId1" cstate="print">
            <a:extLst>
              <a:ext uri="{28A0092B-C50C-407E-A947-70E740481C1C}">
                <a14:useLocalDpi xmlns:a14="http://schemas.microsoft.com/office/drawing/2010/main" val="0"/>
              </a:ext>
            </a:extLst>
          </a:blip>
          <a:srcRect r="48541"/>
          <a:stretch>
            <a:fillRect/>
          </a:stretch>
        </p:blipFill>
        <p:spPr bwMode="auto">
          <a:xfrm>
            <a:off x="94580" y="-308105"/>
            <a:ext cx="4437063" cy="485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077" name="组合 117"/>
          <p:cNvGrpSpPr/>
          <p:nvPr/>
        </p:nvGrpSpPr>
        <p:grpSpPr bwMode="auto">
          <a:xfrm>
            <a:off x="8750300" y="0"/>
            <a:ext cx="3441700" cy="1308100"/>
            <a:chOff x="7213599" y="-2"/>
            <a:chExt cx="4978400" cy="1993901"/>
          </a:xfrm>
        </p:grpSpPr>
        <p:sp>
          <p:nvSpPr>
            <p:cNvPr id="117" name="任意多边形 116"/>
            <p:cNvSpPr/>
            <p:nvPr/>
          </p:nvSpPr>
          <p:spPr>
            <a:xfrm rot="10800000">
              <a:off x="7213599" y="-2"/>
              <a:ext cx="4978400" cy="1993901"/>
            </a:xfrm>
            <a:custGeom>
              <a:avLst/>
              <a:gdLst>
                <a:gd name="connsiteX0" fmla="*/ 4850924 w 4850924"/>
                <a:gd name="connsiteY0" fmla="*/ 1887546 h 1887546"/>
                <a:gd name="connsiteX1" fmla="*/ 0 w 4850924"/>
                <a:gd name="connsiteY1" fmla="*/ 1887546 h 1887546"/>
                <a:gd name="connsiteX2" fmla="*/ 0 w 4850924"/>
                <a:gd name="connsiteY2" fmla="*/ 224 h 1887546"/>
                <a:gd name="connsiteX3" fmla="*/ 2686004 w 4850924"/>
                <a:gd name="connsiteY3" fmla="*/ 0 h 1887546"/>
              </a:gdLst>
              <a:ahLst/>
              <a:cxnLst>
                <a:cxn ang="0">
                  <a:pos x="connsiteX0" y="connsiteY0"/>
                </a:cxn>
                <a:cxn ang="0">
                  <a:pos x="connsiteX1" y="connsiteY1"/>
                </a:cxn>
                <a:cxn ang="0">
                  <a:pos x="connsiteX2" y="connsiteY2"/>
                </a:cxn>
                <a:cxn ang="0">
                  <a:pos x="connsiteX3" y="connsiteY3"/>
                </a:cxn>
              </a:cxnLst>
              <a:rect l="l" t="t" r="r" b="b"/>
              <a:pathLst>
                <a:path w="4850924" h="1887546">
                  <a:moveTo>
                    <a:pt x="4850924" y="1887546"/>
                  </a:moveTo>
                  <a:lnTo>
                    <a:pt x="0" y="1887546"/>
                  </a:lnTo>
                  <a:lnTo>
                    <a:pt x="0" y="224"/>
                  </a:lnTo>
                  <a:lnTo>
                    <a:pt x="2686004" y="0"/>
                  </a:lnTo>
                  <a:close/>
                </a:path>
              </a:pathLst>
            </a:cu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16" name="任意多边形 115"/>
            <p:cNvSpPr/>
            <p:nvPr/>
          </p:nvSpPr>
          <p:spPr>
            <a:xfrm rot="10800000">
              <a:off x="7342192" y="-2"/>
              <a:ext cx="4849807" cy="1887431"/>
            </a:xfrm>
            <a:custGeom>
              <a:avLst/>
              <a:gdLst>
                <a:gd name="connsiteX0" fmla="*/ 4850924 w 4850924"/>
                <a:gd name="connsiteY0" fmla="*/ 1887546 h 1887546"/>
                <a:gd name="connsiteX1" fmla="*/ 0 w 4850924"/>
                <a:gd name="connsiteY1" fmla="*/ 1887546 h 1887546"/>
                <a:gd name="connsiteX2" fmla="*/ 0 w 4850924"/>
                <a:gd name="connsiteY2" fmla="*/ 224 h 1887546"/>
                <a:gd name="connsiteX3" fmla="*/ 2686004 w 4850924"/>
                <a:gd name="connsiteY3" fmla="*/ 0 h 1887546"/>
              </a:gdLst>
              <a:ahLst/>
              <a:cxnLst>
                <a:cxn ang="0">
                  <a:pos x="connsiteX0" y="connsiteY0"/>
                </a:cxn>
                <a:cxn ang="0">
                  <a:pos x="connsiteX1" y="connsiteY1"/>
                </a:cxn>
                <a:cxn ang="0">
                  <a:pos x="connsiteX2" y="connsiteY2"/>
                </a:cxn>
                <a:cxn ang="0">
                  <a:pos x="connsiteX3" y="connsiteY3"/>
                </a:cxn>
              </a:cxnLst>
              <a:rect l="l" t="t" r="r" b="b"/>
              <a:pathLst>
                <a:path w="4850924" h="1887546">
                  <a:moveTo>
                    <a:pt x="4850924" y="1887546"/>
                  </a:moveTo>
                  <a:lnTo>
                    <a:pt x="0" y="1887546"/>
                  </a:lnTo>
                  <a:lnTo>
                    <a:pt x="0" y="224"/>
                  </a:lnTo>
                  <a:lnTo>
                    <a:pt x="2686004" y="0"/>
                  </a:lnTo>
                  <a:close/>
                </a:path>
              </a:pathLst>
            </a:custGeom>
            <a:solidFill>
              <a:srgbClr val="DCDCDC"/>
            </a:solid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grpSp>
      <p:sp>
        <p:nvSpPr>
          <p:cNvPr id="3078" name="文本框 135"/>
          <p:cNvSpPr txBox="1">
            <a:spLocks noChangeArrowheads="1"/>
          </p:cNvSpPr>
          <p:nvPr/>
        </p:nvSpPr>
        <p:spPr bwMode="auto">
          <a:xfrm>
            <a:off x="4165600" y="2727325"/>
            <a:ext cx="7924800" cy="922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zh-CN" altLang="en-US" sz="5400" b="1" smtClean="0">
                <a:solidFill>
                  <a:schemeClr val="bg1"/>
                </a:solidFill>
                <a:latin typeface="微软雅黑" panose="020B0503020204020204" pitchFamily="34" charset="-122"/>
                <a:ea typeface="微软雅黑" panose="020B0503020204020204" pitchFamily="34" charset="-122"/>
              </a:rPr>
              <a:t>碘缺乏病知识防治</a:t>
            </a:r>
            <a:endParaRPr lang="zh-CN" altLang="en-US" sz="5400" b="1">
              <a:solidFill>
                <a:schemeClr val="bg1"/>
              </a:solidFill>
              <a:latin typeface="微软雅黑" panose="020B0503020204020204" pitchFamily="34" charset="-122"/>
              <a:ea typeface="微软雅黑" panose="020B0503020204020204" pitchFamily="34" charset="-122"/>
            </a:endParaRPr>
          </a:p>
        </p:txBody>
      </p:sp>
      <p:sp>
        <p:nvSpPr>
          <p:cNvPr id="3079" name="文本框 136"/>
          <p:cNvSpPr txBox="1">
            <a:spLocks noChangeArrowheads="1"/>
          </p:cNvSpPr>
          <p:nvPr/>
        </p:nvSpPr>
        <p:spPr bwMode="auto">
          <a:xfrm>
            <a:off x="6059487" y="4660471"/>
            <a:ext cx="5559425" cy="829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zh-CN" altLang="en-US" sz="2400" smtClean="0">
                <a:solidFill>
                  <a:schemeClr val="bg1"/>
                </a:solidFill>
                <a:latin typeface="微软雅黑" panose="020B0503020204020204" pitchFamily="34" charset="-122"/>
                <a:ea typeface="微软雅黑" panose="020B0503020204020204" pitchFamily="34" charset="-122"/>
              </a:rPr>
              <a:t>                                                                   长江新区疾控中心</a:t>
            </a:r>
            <a:endParaRPr lang="zh-CN" altLang="en-US" sz="240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0">
          <a:blip r:embed="rId1" cstate="print"/>
          <a:srcRect/>
          <a:stretch>
            <a:fillRect/>
          </a:stretch>
        </a:blipFill>
        <a:effectLst/>
      </p:bgPr>
    </p:bg>
    <p:spTree>
      <p:nvGrpSpPr>
        <p:cNvPr id="1" name=""/>
        <p:cNvGrpSpPr/>
        <p:nvPr/>
      </p:nvGrpSpPr>
      <p:grpSpPr>
        <a:xfrm>
          <a:off x="0" y="0"/>
          <a:ext cx="0" cy="0"/>
          <a:chOff x="0" y="0"/>
          <a:chExt cx="0" cy="0"/>
        </a:xfrm>
      </p:grpSpPr>
      <p:sp>
        <p:nvSpPr>
          <p:cNvPr id="4" name="矩形 3"/>
          <p:cNvSpPr/>
          <p:nvPr/>
        </p:nvSpPr>
        <p:spPr>
          <a:xfrm>
            <a:off x="357188" y="355600"/>
            <a:ext cx="254000" cy="254000"/>
          </a:xfrm>
          <a:prstGeom prst="rect">
            <a:avLst/>
          </a:prstGeom>
          <a:solidFill>
            <a:srgbClr val="00589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sp>
        <p:nvSpPr>
          <p:cNvPr id="7171" name="文本框 4"/>
          <p:cNvSpPr txBox="1">
            <a:spLocks noChangeArrowheads="1"/>
          </p:cNvSpPr>
          <p:nvPr/>
        </p:nvSpPr>
        <p:spPr bwMode="auto">
          <a:xfrm>
            <a:off x="685800" y="282575"/>
            <a:ext cx="3537857" cy="398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000" b="1" smtClean="0">
                <a:solidFill>
                  <a:srgbClr val="005898"/>
                </a:solidFill>
                <a:latin typeface="微软雅黑" panose="020B0503020204020204" pitchFamily="34" charset="-122"/>
                <a:ea typeface="微软雅黑" panose="020B0503020204020204" pitchFamily="34" charset="-122"/>
              </a:rPr>
              <a:t>碘缺乏病知识进</a:t>
            </a:r>
            <a:r>
              <a:rPr lang="zh-CN" altLang="en-US" sz="2000" b="1" smtClean="0">
                <a:solidFill>
                  <a:srgbClr val="005898"/>
                </a:solidFill>
                <a:latin typeface="微软雅黑" panose="020B0503020204020204" pitchFamily="34" charset="-122"/>
                <a:ea typeface="微软雅黑" panose="020B0503020204020204" pitchFamily="34" charset="-122"/>
                <a:sym typeface="+mn-ea"/>
              </a:rPr>
              <a:t>校园</a:t>
            </a:r>
            <a:endParaRPr lang="zh-CN" altLang="en-US" sz="2000" b="1">
              <a:solidFill>
                <a:srgbClr val="005898"/>
              </a:solidFill>
              <a:latin typeface="微软雅黑" panose="020B0503020204020204" pitchFamily="34" charset="-122"/>
              <a:ea typeface="微软雅黑" panose="020B0503020204020204" pitchFamily="34" charset="-122"/>
            </a:endParaRPr>
          </a:p>
        </p:txBody>
      </p:sp>
      <p:sp>
        <p:nvSpPr>
          <p:cNvPr id="8" name="TextBox 7"/>
          <p:cNvSpPr txBox="1"/>
          <p:nvPr/>
        </p:nvSpPr>
        <p:spPr>
          <a:xfrm>
            <a:off x="1836738" y="868401"/>
            <a:ext cx="6748115" cy="521970"/>
          </a:xfrm>
          <a:prstGeom prst="rect">
            <a:avLst/>
          </a:prstGeom>
          <a:noFill/>
        </p:spPr>
        <p:txBody>
          <a:bodyPr wrap="square" rtlCol="0">
            <a:spAutoFit/>
          </a:bodyPr>
          <a:lstStyle/>
          <a:p>
            <a:pPr algn="ctr"/>
            <a:r>
              <a:rPr lang="zh-CN" altLang="en-US" sz="2800" b="1" smtClean="0">
                <a:solidFill>
                  <a:srgbClr val="002060"/>
                </a:solidFill>
              </a:rPr>
              <a:t>怎样判断体内是否缺碘？</a:t>
            </a:r>
            <a:endParaRPr lang="zh-CN" altLang="en-US" sz="2800" b="1" smtClean="0">
              <a:solidFill>
                <a:srgbClr val="002060"/>
              </a:solidFill>
            </a:endParaRPr>
          </a:p>
        </p:txBody>
      </p:sp>
      <p:pic>
        <p:nvPicPr>
          <p:cNvPr id="3" name="图片 2"/>
          <p:cNvPicPr>
            <a:picLocks noChangeAspect="1"/>
          </p:cNvPicPr>
          <p:nvPr/>
        </p:nvPicPr>
        <p:blipFill>
          <a:blip r:embed="rId2"/>
          <a:stretch>
            <a:fillRect/>
          </a:stretch>
        </p:blipFill>
        <p:spPr>
          <a:xfrm>
            <a:off x="6591300" y="1390650"/>
            <a:ext cx="4721225" cy="4915535"/>
          </a:xfrm>
          <a:prstGeom prst="rect">
            <a:avLst/>
          </a:prstGeom>
        </p:spPr>
      </p:pic>
      <p:sp>
        <p:nvSpPr>
          <p:cNvPr id="5" name="文本框 4"/>
          <p:cNvSpPr txBox="1"/>
          <p:nvPr/>
        </p:nvSpPr>
        <p:spPr>
          <a:xfrm>
            <a:off x="611505" y="1783715"/>
            <a:ext cx="5484495" cy="1524000"/>
          </a:xfrm>
          <a:prstGeom prst="rect">
            <a:avLst/>
          </a:prstGeom>
          <a:noFill/>
        </p:spPr>
        <p:txBody>
          <a:bodyPr wrap="square" rtlCol="0" anchor="t">
            <a:noAutofit/>
          </a:bodyPr>
          <a:p>
            <a:pPr algn="l">
              <a:lnSpc>
                <a:spcPct val="150000"/>
              </a:lnSpc>
              <a:buClrTx/>
              <a:buSzTx/>
              <a:buFontTx/>
            </a:pPr>
            <a:r>
              <a:rPr lang="zh-CN" altLang="en-US" sz="2400" b="1" smtClean="0">
                <a:solidFill>
                  <a:srgbClr val="002060"/>
                </a:solidFill>
              </a:rPr>
              <a:t>1.检查尿碘：</a:t>
            </a:r>
            <a:endParaRPr lang="zh-CN" altLang="en-US" sz="2400" b="1" smtClean="0">
              <a:solidFill>
                <a:srgbClr val="002060"/>
              </a:solidFill>
            </a:endParaRPr>
          </a:p>
          <a:p>
            <a:pPr algn="l">
              <a:lnSpc>
                <a:spcPct val="150000"/>
              </a:lnSpc>
              <a:buClrTx/>
              <a:buSzTx/>
              <a:buFontTx/>
            </a:pPr>
            <a:r>
              <a:rPr lang="zh-CN" altLang="en-US" sz="2400" b="1" smtClean="0">
                <a:solidFill>
                  <a:srgbClr val="002060"/>
                </a:solidFill>
              </a:rPr>
              <a:t>人每天从尿中排出的碘能够反映体内碘的水平。吃的碘多，尿中的碘就多；吃的碘少，尿中的碘就少。</a:t>
            </a:r>
            <a:endParaRPr lang="zh-CN" altLang="en-US" sz="2400" b="1" smtClean="0">
              <a:solidFill>
                <a:srgbClr val="002060"/>
              </a:solidFill>
            </a:endParaRPr>
          </a:p>
          <a:p>
            <a:pPr algn="l">
              <a:lnSpc>
                <a:spcPct val="150000"/>
              </a:lnSpc>
              <a:buClrTx/>
              <a:buSzTx/>
              <a:buFontTx/>
            </a:pPr>
            <a:r>
              <a:rPr lang="zh-CN" altLang="en-US" sz="2400" b="1" smtClean="0">
                <a:solidFill>
                  <a:srgbClr val="002060"/>
                </a:solidFill>
              </a:rPr>
              <a:t>如果多次检查发现尿碘不足，就应该及时就医。</a:t>
            </a:r>
            <a:endParaRPr lang="zh-CN" altLang="en-US" sz="2400" b="1" smtClean="0">
              <a:solidFill>
                <a:srgbClr val="002060"/>
              </a:solidFill>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0">
          <a:blip r:embed="rId1" cstate="print"/>
          <a:srcRect/>
          <a:stretch>
            <a:fillRect/>
          </a:stretch>
        </a:blipFill>
        <a:effectLst/>
      </p:bgPr>
    </p:bg>
    <p:spTree>
      <p:nvGrpSpPr>
        <p:cNvPr id="1" name=""/>
        <p:cNvGrpSpPr/>
        <p:nvPr/>
      </p:nvGrpSpPr>
      <p:grpSpPr>
        <a:xfrm>
          <a:off x="0" y="0"/>
          <a:ext cx="0" cy="0"/>
          <a:chOff x="0" y="0"/>
          <a:chExt cx="0" cy="0"/>
        </a:xfrm>
      </p:grpSpPr>
      <p:sp>
        <p:nvSpPr>
          <p:cNvPr id="4" name="矩形 3"/>
          <p:cNvSpPr/>
          <p:nvPr/>
        </p:nvSpPr>
        <p:spPr>
          <a:xfrm>
            <a:off x="357188" y="355600"/>
            <a:ext cx="254000" cy="254000"/>
          </a:xfrm>
          <a:prstGeom prst="rect">
            <a:avLst/>
          </a:prstGeom>
          <a:solidFill>
            <a:srgbClr val="00589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sp>
        <p:nvSpPr>
          <p:cNvPr id="7171" name="文本框 4"/>
          <p:cNvSpPr txBox="1">
            <a:spLocks noChangeArrowheads="1"/>
          </p:cNvSpPr>
          <p:nvPr/>
        </p:nvSpPr>
        <p:spPr bwMode="auto">
          <a:xfrm>
            <a:off x="685800" y="282575"/>
            <a:ext cx="3537857" cy="398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000" b="1" smtClean="0">
                <a:solidFill>
                  <a:srgbClr val="005898"/>
                </a:solidFill>
                <a:latin typeface="微软雅黑" panose="020B0503020204020204" pitchFamily="34" charset="-122"/>
                <a:ea typeface="微软雅黑" panose="020B0503020204020204" pitchFamily="34" charset="-122"/>
              </a:rPr>
              <a:t>碘缺乏病知识进</a:t>
            </a:r>
            <a:r>
              <a:rPr lang="zh-CN" altLang="en-US" sz="2000" b="1" smtClean="0">
                <a:solidFill>
                  <a:srgbClr val="005898"/>
                </a:solidFill>
                <a:latin typeface="微软雅黑" panose="020B0503020204020204" pitchFamily="34" charset="-122"/>
                <a:ea typeface="微软雅黑" panose="020B0503020204020204" pitchFamily="34" charset="-122"/>
                <a:sym typeface="+mn-ea"/>
              </a:rPr>
              <a:t>校园</a:t>
            </a:r>
            <a:endParaRPr lang="zh-CN" altLang="en-US" sz="2000" b="1">
              <a:solidFill>
                <a:srgbClr val="005898"/>
              </a:solidFill>
              <a:latin typeface="微软雅黑" panose="020B0503020204020204" pitchFamily="34" charset="-122"/>
              <a:ea typeface="微软雅黑" panose="020B0503020204020204" pitchFamily="34" charset="-122"/>
            </a:endParaRPr>
          </a:p>
        </p:txBody>
      </p:sp>
      <p:sp>
        <p:nvSpPr>
          <p:cNvPr id="8" name="TextBox 7"/>
          <p:cNvSpPr txBox="1"/>
          <p:nvPr/>
        </p:nvSpPr>
        <p:spPr>
          <a:xfrm>
            <a:off x="1836738" y="868401"/>
            <a:ext cx="6748115" cy="521970"/>
          </a:xfrm>
          <a:prstGeom prst="rect">
            <a:avLst/>
          </a:prstGeom>
          <a:noFill/>
        </p:spPr>
        <p:txBody>
          <a:bodyPr wrap="square" rtlCol="0">
            <a:spAutoFit/>
          </a:bodyPr>
          <a:lstStyle/>
          <a:p>
            <a:pPr algn="ctr"/>
            <a:r>
              <a:rPr lang="zh-CN" altLang="en-US" sz="2800" b="1" smtClean="0">
                <a:solidFill>
                  <a:srgbClr val="002060"/>
                </a:solidFill>
              </a:rPr>
              <a:t>怎样判断体内是否缺碘？</a:t>
            </a:r>
            <a:endParaRPr lang="zh-CN" altLang="en-US" sz="2800" b="1" smtClean="0">
              <a:solidFill>
                <a:srgbClr val="002060"/>
              </a:solidFill>
            </a:endParaRPr>
          </a:p>
        </p:txBody>
      </p:sp>
      <p:sp>
        <p:nvSpPr>
          <p:cNvPr id="5" name="文本框 4"/>
          <p:cNvSpPr txBox="1"/>
          <p:nvPr/>
        </p:nvSpPr>
        <p:spPr>
          <a:xfrm>
            <a:off x="356870" y="1783715"/>
            <a:ext cx="5861050" cy="1524000"/>
          </a:xfrm>
          <a:prstGeom prst="rect">
            <a:avLst/>
          </a:prstGeom>
          <a:noFill/>
        </p:spPr>
        <p:txBody>
          <a:bodyPr wrap="square" rtlCol="0" anchor="t">
            <a:noAutofit/>
          </a:bodyPr>
          <a:p>
            <a:pPr algn="l">
              <a:lnSpc>
                <a:spcPct val="150000"/>
              </a:lnSpc>
              <a:buClrTx/>
              <a:buSzTx/>
              <a:buFontTx/>
            </a:pPr>
            <a:r>
              <a:rPr lang="zh-CN" altLang="en-US" sz="2400" b="1" smtClean="0">
                <a:solidFill>
                  <a:srgbClr val="002060"/>
                </a:solidFill>
              </a:rPr>
              <a:t> 2.观察甲状腺：</a:t>
            </a:r>
            <a:endParaRPr lang="zh-CN" altLang="en-US" sz="2400" b="1" smtClean="0">
              <a:solidFill>
                <a:srgbClr val="002060"/>
              </a:solidFill>
            </a:endParaRPr>
          </a:p>
          <a:p>
            <a:pPr algn="l">
              <a:lnSpc>
                <a:spcPct val="150000"/>
              </a:lnSpc>
              <a:buClrTx/>
              <a:buSzTx/>
              <a:buFontTx/>
            </a:pPr>
            <a:r>
              <a:rPr lang="zh-CN" altLang="en-US" sz="2400" b="1" smtClean="0">
                <a:solidFill>
                  <a:srgbClr val="002060"/>
                </a:solidFill>
              </a:rPr>
              <a:t>体内碘缺乏持续3～4个月之后，甲状腺就会出明显肿大，具体表现为“大脖子”。</a:t>
            </a:r>
            <a:endParaRPr lang="zh-CN" altLang="en-US" sz="2400" b="1" smtClean="0">
              <a:solidFill>
                <a:srgbClr val="002060"/>
              </a:solidFill>
            </a:endParaRPr>
          </a:p>
        </p:txBody>
      </p:sp>
      <p:pic>
        <p:nvPicPr>
          <p:cNvPr id="2" name="图片 1"/>
          <p:cNvPicPr>
            <a:picLocks noChangeAspect="1"/>
          </p:cNvPicPr>
          <p:nvPr/>
        </p:nvPicPr>
        <p:blipFill>
          <a:blip r:embed="rId2"/>
          <a:stretch>
            <a:fillRect/>
          </a:stretch>
        </p:blipFill>
        <p:spPr>
          <a:xfrm>
            <a:off x="6332855" y="1577975"/>
            <a:ext cx="5448300" cy="4267200"/>
          </a:xfrm>
          <a:prstGeom prst="rect">
            <a:avLst/>
          </a:prstGeo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0">
          <a:blip r:embed="rId1" cstate="print"/>
          <a:srcRect/>
          <a:stretch>
            <a:fillRect/>
          </a:stretch>
        </a:blipFill>
        <a:effectLst/>
      </p:bgPr>
    </p:bg>
    <p:spTree>
      <p:nvGrpSpPr>
        <p:cNvPr id="1" name=""/>
        <p:cNvGrpSpPr/>
        <p:nvPr/>
      </p:nvGrpSpPr>
      <p:grpSpPr>
        <a:xfrm>
          <a:off x="0" y="0"/>
          <a:ext cx="0" cy="0"/>
          <a:chOff x="0" y="0"/>
          <a:chExt cx="0" cy="0"/>
        </a:xfrm>
      </p:grpSpPr>
      <p:sp>
        <p:nvSpPr>
          <p:cNvPr id="4" name="矩形 3"/>
          <p:cNvSpPr/>
          <p:nvPr/>
        </p:nvSpPr>
        <p:spPr>
          <a:xfrm>
            <a:off x="357188" y="355600"/>
            <a:ext cx="254000" cy="254000"/>
          </a:xfrm>
          <a:prstGeom prst="rect">
            <a:avLst/>
          </a:prstGeom>
          <a:solidFill>
            <a:srgbClr val="00589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sp>
        <p:nvSpPr>
          <p:cNvPr id="7171" name="文本框 4"/>
          <p:cNvSpPr txBox="1">
            <a:spLocks noChangeArrowheads="1"/>
          </p:cNvSpPr>
          <p:nvPr/>
        </p:nvSpPr>
        <p:spPr bwMode="auto">
          <a:xfrm>
            <a:off x="685800" y="282575"/>
            <a:ext cx="3537857" cy="398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000" b="1" smtClean="0">
                <a:solidFill>
                  <a:srgbClr val="005898"/>
                </a:solidFill>
                <a:latin typeface="微软雅黑" panose="020B0503020204020204" pitchFamily="34" charset="-122"/>
                <a:ea typeface="微软雅黑" panose="020B0503020204020204" pitchFamily="34" charset="-122"/>
              </a:rPr>
              <a:t>碘缺乏病知识进</a:t>
            </a:r>
            <a:r>
              <a:rPr lang="zh-CN" altLang="en-US" sz="2000" b="1" smtClean="0">
                <a:solidFill>
                  <a:srgbClr val="005898"/>
                </a:solidFill>
                <a:latin typeface="微软雅黑" panose="020B0503020204020204" pitchFamily="34" charset="-122"/>
                <a:ea typeface="微软雅黑" panose="020B0503020204020204" pitchFamily="34" charset="-122"/>
                <a:sym typeface="+mn-ea"/>
              </a:rPr>
              <a:t>校园</a:t>
            </a:r>
            <a:endParaRPr lang="zh-CN" altLang="en-US" sz="2000" b="1">
              <a:solidFill>
                <a:srgbClr val="005898"/>
              </a:solidFill>
              <a:latin typeface="微软雅黑" panose="020B0503020204020204" pitchFamily="34" charset="-122"/>
              <a:ea typeface="微软雅黑" panose="020B0503020204020204" pitchFamily="34" charset="-122"/>
            </a:endParaRPr>
          </a:p>
        </p:txBody>
      </p:sp>
      <p:sp>
        <p:nvSpPr>
          <p:cNvPr id="8" name="TextBox 7"/>
          <p:cNvSpPr txBox="1"/>
          <p:nvPr/>
        </p:nvSpPr>
        <p:spPr>
          <a:xfrm>
            <a:off x="3521669" y="1273431"/>
            <a:ext cx="4125911" cy="523220"/>
          </a:xfrm>
          <a:prstGeom prst="rect">
            <a:avLst/>
          </a:prstGeom>
          <a:noFill/>
        </p:spPr>
        <p:txBody>
          <a:bodyPr wrap="square" rtlCol="0">
            <a:spAutoFit/>
          </a:bodyPr>
          <a:lstStyle/>
          <a:p>
            <a:pPr algn="ctr"/>
            <a:r>
              <a:rPr lang="zh-CN" altLang="en-US" sz="2800" b="1" smtClean="0">
                <a:solidFill>
                  <a:srgbClr val="002060"/>
                </a:solidFill>
              </a:rPr>
              <a:t>补碘的最佳方式是什么？</a:t>
            </a:r>
            <a:endParaRPr lang="zh-CN" altLang="en-US" sz="2800" b="1">
              <a:solidFill>
                <a:srgbClr val="002060"/>
              </a:solidFill>
            </a:endParaRPr>
          </a:p>
        </p:txBody>
      </p:sp>
      <p:sp>
        <p:nvSpPr>
          <p:cNvPr id="14" name="TextBox 13"/>
          <p:cNvSpPr txBox="1"/>
          <p:nvPr/>
        </p:nvSpPr>
        <p:spPr>
          <a:xfrm>
            <a:off x="208915" y="3027045"/>
            <a:ext cx="7059295" cy="1198880"/>
          </a:xfrm>
          <a:prstGeom prst="rect">
            <a:avLst/>
          </a:prstGeom>
          <a:noFill/>
        </p:spPr>
        <p:txBody>
          <a:bodyPr wrap="square" rtlCol="0">
            <a:spAutoFit/>
          </a:bodyPr>
          <a:lstStyle/>
          <a:p>
            <a:pPr algn="l">
              <a:lnSpc>
                <a:spcPct val="150000"/>
              </a:lnSpc>
              <a:buClrTx/>
              <a:buSzTx/>
              <a:buFontTx/>
            </a:pPr>
            <a:r>
              <a:rPr lang="zh-CN" altLang="en-US" sz="2400" b="1" smtClean="0">
                <a:solidFill>
                  <a:srgbClr val="FF0000"/>
                </a:solidFill>
              </a:rPr>
              <a:t>食盐加碘</a:t>
            </a:r>
            <a:r>
              <a:rPr lang="zh-CN" altLang="en-US" sz="2400" b="1" smtClean="0">
                <a:solidFill>
                  <a:srgbClr val="002060"/>
                </a:solidFill>
              </a:rPr>
              <a:t>是WHO等国际组织推荐的控制碘缺乏病最安全、最有效的措施</a:t>
            </a:r>
            <a:endParaRPr lang="zh-CN" altLang="en-US" sz="2400" b="1" smtClean="0">
              <a:solidFill>
                <a:srgbClr val="002060"/>
              </a:solidFill>
            </a:endParaRPr>
          </a:p>
        </p:txBody>
      </p:sp>
      <p:pic>
        <p:nvPicPr>
          <p:cNvPr id="2" name="图片 1"/>
          <p:cNvPicPr>
            <a:picLocks noChangeAspect="1"/>
          </p:cNvPicPr>
          <p:nvPr/>
        </p:nvPicPr>
        <p:blipFill>
          <a:blip r:embed="rId2"/>
          <a:stretch>
            <a:fillRect/>
          </a:stretch>
        </p:blipFill>
        <p:spPr>
          <a:xfrm>
            <a:off x="7967980" y="1168400"/>
            <a:ext cx="3514725" cy="5534025"/>
          </a:xfrm>
          <a:prstGeom prst="rect">
            <a:avLst/>
          </a:prstGeo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0">
          <a:blip r:embed="rId1" cstate="print"/>
          <a:srcRect/>
          <a:stretch>
            <a:fillRect/>
          </a:stretch>
        </a:blipFill>
        <a:effectLst/>
      </p:bgPr>
    </p:bg>
    <p:spTree>
      <p:nvGrpSpPr>
        <p:cNvPr id="1" name=""/>
        <p:cNvGrpSpPr/>
        <p:nvPr/>
      </p:nvGrpSpPr>
      <p:grpSpPr>
        <a:xfrm>
          <a:off x="0" y="0"/>
          <a:ext cx="0" cy="0"/>
          <a:chOff x="0" y="0"/>
          <a:chExt cx="0" cy="0"/>
        </a:xfrm>
      </p:grpSpPr>
      <p:sp>
        <p:nvSpPr>
          <p:cNvPr id="25" name="矩形 24"/>
          <p:cNvSpPr/>
          <p:nvPr/>
        </p:nvSpPr>
        <p:spPr>
          <a:xfrm>
            <a:off x="357188" y="355600"/>
            <a:ext cx="254000" cy="254000"/>
          </a:xfrm>
          <a:prstGeom prst="rect">
            <a:avLst/>
          </a:prstGeom>
          <a:solidFill>
            <a:srgbClr val="00589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sp>
        <p:nvSpPr>
          <p:cNvPr id="8" name="文本框 4"/>
          <p:cNvSpPr txBox="1">
            <a:spLocks noChangeArrowheads="1"/>
          </p:cNvSpPr>
          <p:nvPr/>
        </p:nvSpPr>
        <p:spPr bwMode="auto">
          <a:xfrm>
            <a:off x="685800" y="282575"/>
            <a:ext cx="3537857" cy="398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000" b="1" smtClean="0">
                <a:solidFill>
                  <a:srgbClr val="005898"/>
                </a:solidFill>
                <a:latin typeface="微软雅黑" panose="020B0503020204020204" pitchFamily="34" charset="-122"/>
                <a:ea typeface="微软雅黑" panose="020B0503020204020204" pitchFamily="34" charset="-122"/>
              </a:rPr>
              <a:t>碘缺乏病知识进</a:t>
            </a:r>
            <a:r>
              <a:rPr lang="zh-CN" altLang="en-US" sz="2000" b="1" smtClean="0">
                <a:solidFill>
                  <a:srgbClr val="005898"/>
                </a:solidFill>
                <a:latin typeface="微软雅黑" panose="020B0503020204020204" pitchFamily="34" charset="-122"/>
                <a:ea typeface="微软雅黑" panose="020B0503020204020204" pitchFamily="34" charset="-122"/>
                <a:sym typeface="+mn-ea"/>
              </a:rPr>
              <a:t>校园</a:t>
            </a:r>
            <a:endParaRPr lang="zh-CN" altLang="en-US" sz="2000" b="1">
              <a:solidFill>
                <a:srgbClr val="005898"/>
              </a:solidFill>
              <a:latin typeface="微软雅黑" panose="020B0503020204020204" pitchFamily="34" charset="-122"/>
              <a:ea typeface="微软雅黑" panose="020B0503020204020204" pitchFamily="34" charset="-122"/>
            </a:endParaRPr>
          </a:p>
        </p:txBody>
      </p:sp>
      <p:pic>
        <p:nvPicPr>
          <p:cNvPr id="2" name="图片 1"/>
          <p:cNvPicPr>
            <a:picLocks noChangeAspect="1"/>
          </p:cNvPicPr>
          <p:nvPr/>
        </p:nvPicPr>
        <p:blipFill>
          <a:blip r:embed="rId2"/>
          <a:stretch>
            <a:fillRect/>
          </a:stretch>
        </p:blipFill>
        <p:spPr>
          <a:xfrm>
            <a:off x="3910965" y="542925"/>
            <a:ext cx="4667250" cy="5772150"/>
          </a:xfrm>
          <a:prstGeom prst="rect">
            <a:avLst/>
          </a:prstGeo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0">
          <a:blip r:embed="rId1" cstate="print"/>
          <a:srcRect/>
          <a:stretch>
            <a:fillRect/>
          </a:stretch>
        </a:blipFill>
        <a:effectLst/>
      </p:bgPr>
    </p:bg>
    <p:spTree>
      <p:nvGrpSpPr>
        <p:cNvPr id="1" name=""/>
        <p:cNvGrpSpPr/>
        <p:nvPr/>
      </p:nvGrpSpPr>
      <p:grpSpPr>
        <a:xfrm>
          <a:off x="0" y="0"/>
          <a:ext cx="0" cy="0"/>
          <a:chOff x="0" y="0"/>
          <a:chExt cx="0" cy="0"/>
        </a:xfrm>
      </p:grpSpPr>
      <p:sp>
        <p:nvSpPr>
          <p:cNvPr id="25" name="矩形 24"/>
          <p:cNvSpPr/>
          <p:nvPr/>
        </p:nvSpPr>
        <p:spPr>
          <a:xfrm>
            <a:off x="357188" y="355600"/>
            <a:ext cx="254000" cy="254000"/>
          </a:xfrm>
          <a:prstGeom prst="rect">
            <a:avLst/>
          </a:prstGeom>
          <a:solidFill>
            <a:srgbClr val="00589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pic>
        <p:nvPicPr>
          <p:cNvPr id="13" name="图片 12" descr="W3FX%S_)TG1XTUY}F@IO$EP"/>
          <p:cNvPicPr/>
          <p:nvPr/>
        </p:nvPicPr>
        <p:blipFill>
          <a:blip r:embed="rId2" cstate="print"/>
          <a:stretch>
            <a:fillRect/>
          </a:stretch>
        </p:blipFill>
        <p:spPr>
          <a:xfrm>
            <a:off x="685800" y="967815"/>
            <a:ext cx="5598190" cy="5596758"/>
          </a:xfrm>
          <a:prstGeom prst="rect">
            <a:avLst/>
          </a:prstGeom>
        </p:spPr>
      </p:pic>
      <p:sp>
        <p:nvSpPr>
          <p:cNvPr id="4" name="TextBox 3"/>
          <p:cNvSpPr txBox="1"/>
          <p:nvPr/>
        </p:nvSpPr>
        <p:spPr>
          <a:xfrm>
            <a:off x="6591869" y="1228299"/>
            <a:ext cx="5186149" cy="2862322"/>
          </a:xfrm>
          <a:prstGeom prst="rect">
            <a:avLst/>
          </a:prstGeom>
          <a:noFill/>
        </p:spPr>
        <p:txBody>
          <a:bodyPr wrap="square" rtlCol="0">
            <a:spAutoFit/>
          </a:bodyPr>
          <a:lstStyle/>
          <a:p>
            <a:pPr>
              <a:lnSpc>
                <a:spcPct val="150000"/>
              </a:lnSpc>
            </a:pPr>
            <a:r>
              <a:rPr lang="en-US" altLang="zh-CN" smtClean="0">
                <a:solidFill>
                  <a:prstClr val="black"/>
                </a:solidFill>
              </a:rPr>
              <a:t>         WHO </a:t>
            </a:r>
            <a:r>
              <a:rPr lang="zh-CN" altLang="en-US" smtClean="0">
                <a:solidFill>
                  <a:prstClr val="black"/>
                </a:solidFill>
              </a:rPr>
              <a:t>推荐成人每天食用盐不宜超过</a:t>
            </a:r>
            <a:r>
              <a:rPr lang="en-US" altLang="zh-CN" smtClean="0">
                <a:solidFill>
                  <a:prstClr val="black"/>
                </a:solidFill>
              </a:rPr>
              <a:t>6g/d</a:t>
            </a:r>
            <a:r>
              <a:rPr lang="zh-CN" altLang="en-US" smtClean="0">
                <a:solidFill>
                  <a:prstClr val="black"/>
                </a:solidFill>
              </a:rPr>
              <a:t>，湖北省盐碘含量为</a:t>
            </a:r>
            <a:r>
              <a:rPr lang="en-US" altLang="zh-CN" smtClean="0">
                <a:solidFill>
                  <a:prstClr val="black"/>
                </a:solidFill>
              </a:rPr>
              <a:t>25mg/kg</a:t>
            </a:r>
            <a:r>
              <a:rPr lang="zh-CN" altLang="en-US" smtClean="0">
                <a:solidFill>
                  <a:prstClr val="black"/>
                </a:solidFill>
              </a:rPr>
              <a:t>（</a:t>
            </a:r>
            <a:r>
              <a:rPr lang="en-US" altLang="zh-CN" smtClean="0">
                <a:solidFill>
                  <a:prstClr val="black"/>
                </a:solidFill>
              </a:rPr>
              <a:t>25ug/g</a:t>
            </a:r>
            <a:r>
              <a:rPr lang="zh-CN" altLang="en-US" smtClean="0">
                <a:solidFill>
                  <a:prstClr val="black"/>
                </a:solidFill>
              </a:rPr>
              <a:t>），换算下来成人每天摄入碘的含量为：</a:t>
            </a:r>
            <a:r>
              <a:rPr lang="en-US" altLang="zh-CN" smtClean="0">
                <a:solidFill>
                  <a:prstClr val="black"/>
                </a:solidFill>
              </a:rPr>
              <a:t>150ug/d</a:t>
            </a:r>
            <a:r>
              <a:rPr lang="zh-CN" altLang="en-US" smtClean="0">
                <a:solidFill>
                  <a:prstClr val="black"/>
                </a:solidFill>
              </a:rPr>
              <a:t>，算上</a:t>
            </a:r>
            <a:r>
              <a:rPr lang="en-US" altLang="zh-CN" smtClean="0">
                <a:solidFill>
                  <a:prstClr val="black"/>
                </a:solidFill>
              </a:rPr>
              <a:t>20%</a:t>
            </a:r>
            <a:r>
              <a:rPr lang="zh-CN" altLang="en-US" smtClean="0">
                <a:solidFill>
                  <a:prstClr val="black"/>
                </a:solidFill>
              </a:rPr>
              <a:t>的烹调损失率，可达到</a:t>
            </a:r>
            <a:r>
              <a:rPr lang="en-US" altLang="zh-CN" smtClean="0">
                <a:solidFill>
                  <a:prstClr val="black"/>
                </a:solidFill>
              </a:rPr>
              <a:t>120ug/d</a:t>
            </a:r>
            <a:r>
              <a:rPr lang="zh-CN" altLang="en-US" smtClean="0">
                <a:solidFill>
                  <a:prstClr val="black"/>
                </a:solidFill>
              </a:rPr>
              <a:t>，因此，对于正常成人来说，</a:t>
            </a:r>
            <a:r>
              <a:rPr lang="zh-CN" altLang="en-US" smtClean="0">
                <a:solidFill>
                  <a:srgbClr val="262626"/>
                </a:solidFill>
                <a:latin typeface="Open Sans" pitchFamily="2" charset="0"/>
                <a:ea typeface="Open Sans" pitchFamily="2" charset="0"/>
                <a:cs typeface="Open Sans" pitchFamily="2" charset="0"/>
                <a:sym typeface="Open Sans" pitchFamily="2" charset="0"/>
              </a:rPr>
              <a:t>只要</a:t>
            </a:r>
            <a:r>
              <a:rPr lang="zh-CN" altLang="en-US">
                <a:solidFill>
                  <a:srgbClr val="262626"/>
                </a:solidFill>
                <a:latin typeface="Open Sans" pitchFamily="2" charset="0"/>
                <a:ea typeface="Open Sans" pitchFamily="2" charset="0"/>
                <a:cs typeface="Open Sans" pitchFamily="2" charset="0"/>
                <a:sym typeface="Open Sans" pitchFamily="2" charset="0"/>
              </a:rPr>
              <a:t>能够吃到合格碘盐，就能够保证碘营养，不需要再吃任何含碘保健品和碘</a:t>
            </a:r>
            <a:r>
              <a:rPr lang="zh-CN" altLang="en-US" smtClean="0">
                <a:solidFill>
                  <a:srgbClr val="262626"/>
                </a:solidFill>
                <a:latin typeface="Open Sans" pitchFamily="2" charset="0"/>
                <a:ea typeface="Open Sans" pitchFamily="2" charset="0"/>
                <a:cs typeface="Open Sans" pitchFamily="2" charset="0"/>
                <a:sym typeface="Open Sans" pitchFamily="2" charset="0"/>
              </a:rPr>
              <a:t>强化食品。</a:t>
            </a:r>
            <a:endParaRPr lang="zh-CN" altLang="en-US">
              <a:solidFill>
                <a:srgbClr val="262626"/>
              </a:solidFill>
              <a:latin typeface="Open Sans" pitchFamily="2" charset="0"/>
              <a:sym typeface="Open Sans" pitchFamily="2" charset="0"/>
            </a:endParaRPr>
          </a:p>
          <a:p>
            <a:endParaRPr lang="zh-CN" altLang="en-US">
              <a:solidFill>
                <a:prstClr val="black"/>
              </a:solidFill>
            </a:endParaRPr>
          </a:p>
        </p:txBody>
      </p:sp>
      <p:sp>
        <p:nvSpPr>
          <p:cNvPr id="5" name="椭圆 4"/>
          <p:cNvSpPr/>
          <p:nvPr/>
        </p:nvSpPr>
        <p:spPr>
          <a:xfrm>
            <a:off x="2975212" y="5063319"/>
            <a:ext cx="900752" cy="58685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7" name="椭圆 6"/>
          <p:cNvSpPr/>
          <p:nvPr/>
        </p:nvSpPr>
        <p:spPr>
          <a:xfrm>
            <a:off x="2019869" y="5472752"/>
            <a:ext cx="2033516" cy="118735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8" name="文本框 4"/>
          <p:cNvSpPr txBox="1">
            <a:spLocks noChangeArrowheads="1"/>
          </p:cNvSpPr>
          <p:nvPr/>
        </p:nvSpPr>
        <p:spPr bwMode="auto">
          <a:xfrm>
            <a:off x="685800" y="282575"/>
            <a:ext cx="3537857" cy="398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000" b="1" smtClean="0">
                <a:solidFill>
                  <a:srgbClr val="005898"/>
                </a:solidFill>
                <a:latin typeface="微软雅黑" panose="020B0503020204020204" pitchFamily="34" charset="-122"/>
                <a:ea typeface="微软雅黑" panose="020B0503020204020204" pitchFamily="34" charset="-122"/>
              </a:rPr>
              <a:t>碘缺乏病知识进</a:t>
            </a:r>
            <a:r>
              <a:rPr lang="zh-CN" altLang="en-US" sz="2000" b="1" smtClean="0">
                <a:solidFill>
                  <a:srgbClr val="005898"/>
                </a:solidFill>
                <a:latin typeface="微软雅黑" panose="020B0503020204020204" pitchFamily="34" charset="-122"/>
                <a:ea typeface="微软雅黑" panose="020B0503020204020204" pitchFamily="34" charset="-122"/>
                <a:sym typeface="+mn-ea"/>
              </a:rPr>
              <a:t>校园</a:t>
            </a:r>
            <a:endParaRPr lang="zh-CN" altLang="en-US" sz="2000" b="1">
              <a:solidFill>
                <a:srgbClr val="005898"/>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0">
          <a:blip r:embed="rId1" cstate="print"/>
          <a:srcRect/>
          <a:stretch>
            <a:fillRect/>
          </a:stretch>
        </a:blipFill>
        <a:effectLst/>
      </p:bgPr>
    </p:bg>
    <p:spTree>
      <p:nvGrpSpPr>
        <p:cNvPr id="1" name=""/>
        <p:cNvGrpSpPr/>
        <p:nvPr/>
      </p:nvGrpSpPr>
      <p:grpSpPr>
        <a:xfrm>
          <a:off x="0" y="0"/>
          <a:ext cx="0" cy="0"/>
          <a:chOff x="0" y="0"/>
          <a:chExt cx="0" cy="0"/>
        </a:xfrm>
      </p:grpSpPr>
      <p:sp>
        <p:nvSpPr>
          <p:cNvPr id="4" name="矩形 3"/>
          <p:cNvSpPr/>
          <p:nvPr/>
        </p:nvSpPr>
        <p:spPr>
          <a:xfrm>
            <a:off x="357188" y="355600"/>
            <a:ext cx="254000" cy="254000"/>
          </a:xfrm>
          <a:prstGeom prst="rect">
            <a:avLst/>
          </a:prstGeom>
          <a:solidFill>
            <a:srgbClr val="00589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sp>
        <p:nvSpPr>
          <p:cNvPr id="7171" name="文本框 4"/>
          <p:cNvSpPr txBox="1">
            <a:spLocks noChangeArrowheads="1"/>
          </p:cNvSpPr>
          <p:nvPr/>
        </p:nvSpPr>
        <p:spPr bwMode="auto">
          <a:xfrm>
            <a:off x="685800" y="282575"/>
            <a:ext cx="3537857" cy="398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000" b="1" smtClean="0">
                <a:solidFill>
                  <a:srgbClr val="005898"/>
                </a:solidFill>
                <a:latin typeface="微软雅黑" panose="020B0503020204020204" pitchFamily="34" charset="-122"/>
                <a:ea typeface="微软雅黑" panose="020B0503020204020204" pitchFamily="34" charset="-122"/>
              </a:rPr>
              <a:t>碘缺乏病知识进</a:t>
            </a:r>
            <a:r>
              <a:rPr lang="zh-CN" altLang="en-US" sz="2000" b="1" smtClean="0">
                <a:solidFill>
                  <a:srgbClr val="005898"/>
                </a:solidFill>
                <a:latin typeface="微软雅黑" panose="020B0503020204020204" pitchFamily="34" charset="-122"/>
                <a:ea typeface="微软雅黑" panose="020B0503020204020204" pitchFamily="34" charset="-122"/>
                <a:sym typeface="+mn-ea"/>
              </a:rPr>
              <a:t>校园</a:t>
            </a:r>
            <a:endParaRPr lang="zh-CN" altLang="en-US" sz="2000" b="1">
              <a:solidFill>
                <a:srgbClr val="005898"/>
              </a:solidFill>
              <a:latin typeface="微软雅黑" panose="020B0503020204020204" pitchFamily="34" charset="-122"/>
              <a:ea typeface="微软雅黑" panose="020B0503020204020204" pitchFamily="34" charset="-122"/>
            </a:endParaRPr>
          </a:p>
        </p:txBody>
      </p:sp>
      <p:sp>
        <p:nvSpPr>
          <p:cNvPr id="8" name="TextBox 7"/>
          <p:cNvSpPr txBox="1"/>
          <p:nvPr/>
        </p:nvSpPr>
        <p:spPr>
          <a:xfrm>
            <a:off x="1256699" y="788916"/>
            <a:ext cx="9002712" cy="523220"/>
          </a:xfrm>
          <a:prstGeom prst="rect">
            <a:avLst/>
          </a:prstGeom>
          <a:noFill/>
        </p:spPr>
        <p:txBody>
          <a:bodyPr wrap="square" rtlCol="0">
            <a:spAutoFit/>
          </a:bodyPr>
          <a:lstStyle/>
          <a:p>
            <a:pPr algn="ctr"/>
            <a:r>
              <a:rPr lang="zh-CN" altLang="en-US" sz="2800" b="1" smtClean="0">
                <a:solidFill>
                  <a:srgbClr val="002060"/>
                </a:solidFill>
              </a:rPr>
              <a:t>购买、使用加碘食盐应注意哪些问题？</a:t>
            </a:r>
            <a:endParaRPr lang="zh-CN" altLang="en-US" sz="2800" b="1">
              <a:solidFill>
                <a:srgbClr val="002060"/>
              </a:solidFill>
            </a:endParaRPr>
          </a:p>
        </p:txBody>
      </p:sp>
      <p:grpSp>
        <p:nvGrpSpPr>
          <p:cNvPr id="25" name="组合 24"/>
          <p:cNvGrpSpPr/>
          <p:nvPr/>
        </p:nvGrpSpPr>
        <p:grpSpPr>
          <a:xfrm>
            <a:off x="611188" y="1200150"/>
            <a:ext cx="5881687" cy="5610225"/>
            <a:chOff x="5169612" y="1029248"/>
            <a:chExt cx="5881687" cy="5610225"/>
          </a:xfrm>
        </p:grpSpPr>
        <p:grpSp>
          <p:nvGrpSpPr>
            <p:cNvPr id="6" name="组合 5"/>
            <p:cNvGrpSpPr/>
            <p:nvPr/>
          </p:nvGrpSpPr>
          <p:grpSpPr>
            <a:xfrm>
              <a:off x="5169612" y="1029248"/>
              <a:ext cx="5881687" cy="5610225"/>
              <a:chOff x="1100138" y="901700"/>
              <a:chExt cx="5881687" cy="5610225"/>
            </a:xfrm>
          </p:grpSpPr>
          <p:sp>
            <p:nvSpPr>
              <p:cNvPr id="32" name="Freeform 7"/>
              <p:cNvSpPr/>
              <p:nvPr/>
            </p:nvSpPr>
            <p:spPr bwMode="auto">
              <a:xfrm>
                <a:off x="3716338" y="2482850"/>
                <a:ext cx="3106737" cy="2836863"/>
              </a:xfrm>
              <a:custGeom>
                <a:avLst/>
                <a:gdLst>
                  <a:gd name="T0" fmla="*/ 2687 w 4137"/>
                  <a:gd name="T1" fmla="*/ 148 h 3776"/>
                  <a:gd name="T2" fmla="*/ 3629 w 4137"/>
                  <a:gd name="T3" fmla="*/ 2303 h 3776"/>
                  <a:gd name="T4" fmla="*/ 1466 w 4137"/>
                  <a:gd name="T5" fmla="*/ 3265 h 3776"/>
                  <a:gd name="T6" fmla="*/ 496 w 4137"/>
                  <a:gd name="T7" fmla="*/ 1123 h 3776"/>
                  <a:gd name="T8" fmla="*/ 348 w 4137"/>
                  <a:gd name="T9" fmla="*/ 1066 h 3776"/>
                  <a:gd name="T10" fmla="*/ 1409 w 4137"/>
                  <a:gd name="T11" fmla="*/ 3413 h 3776"/>
                  <a:gd name="T12" fmla="*/ 3777 w 4137"/>
                  <a:gd name="T13" fmla="*/ 2360 h 3776"/>
                  <a:gd name="T14" fmla="*/ 2744 w 4137"/>
                  <a:gd name="T15" fmla="*/ 0 h 3776"/>
                  <a:gd name="T16" fmla="*/ 2687 w 4137"/>
                  <a:gd name="T17" fmla="*/ 148 h 3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37" h="3776">
                    <a:moveTo>
                      <a:pt x="2687" y="148"/>
                    </a:moveTo>
                    <a:cubicBezTo>
                      <a:pt x="3536" y="487"/>
                      <a:pt x="3958" y="1447"/>
                      <a:pt x="3629" y="2303"/>
                    </a:cubicBezTo>
                    <a:cubicBezTo>
                      <a:pt x="3297" y="3166"/>
                      <a:pt x="2328" y="3597"/>
                      <a:pt x="1466" y="3265"/>
                    </a:cubicBezTo>
                    <a:cubicBezTo>
                      <a:pt x="610" y="2936"/>
                      <a:pt x="179" y="1980"/>
                      <a:pt x="496" y="1123"/>
                    </a:cubicBezTo>
                    <a:lnTo>
                      <a:pt x="348" y="1066"/>
                    </a:lnTo>
                    <a:cubicBezTo>
                      <a:pt x="0" y="2005"/>
                      <a:pt x="471" y="3053"/>
                      <a:pt x="1409" y="3413"/>
                    </a:cubicBezTo>
                    <a:cubicBezTo>
                      <a:pt x="2353" y="3776"/>
                      <a:pt x="3414" y="3305"/>
                      <a:pt x="3777" y="2360"/>
                    </a:cubicBezTo>
                    <a:cubicBezTo>
                      <a:pt x="4137" y="1422"/>
                      <a:pt x="3675" y="371"/>
                      <a:pt x="2744" y="0"/>
                    </a:cubicBezTo>
                    <a:lnTo>
                      <a:pt x="2687" y="148"/>
                    </a:ln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prstClr val="black"/>
                  </a:solidFill>
                </a:endParaRPr>
              </a:p>
            </p:txBody>
          </p:sp>
          <p:sp>
            <p:nvSpPr>
              <p:cNvPr id="33" name="Freeform 8"/>
              <p:cNvSpPr/>
              <p:nvPr/>
            </p:nvSpPr>
            <p:spPr bwMode="auto">
              <a:xfrm>
                <a:off x="1100138" y="3659188"/>
                <a:ext cx="3095625" cy="2619375"/>
              </a:xfrm>
              <a:custGeom>
                <a:avLst/>
                <a:gdLst>
                  <a:gd name="T0" fmla="*/ 3119 w 4122"/>
                  <a:gd name="T1" fmla="*/ 125 h 3487"/>
                  <a:gd name="T2" fmla="*/ 3374 w 4122"/>
                  <a:gd name="T3" fmla="*/ 2463 h 3487"/>
                  <a:gd name="T4" fmla="*/ 1022 w 4122"/>
                  <a:gd name="T5" fmla="*/ 2734 h 3487"/>
                  <a:gd name="T6" fmla="*/ 737 w 4122"/>
                  <a:gd name="T7" fmla="*/ 399 h 3487"/>
                  <a:gd name="T8" fmla="*/ 613 w 4122"/>
                  <a:gd name="T9" fmla="*/ 301 h 3487"/>
                  <a:gd name="T10" fmla="*/ 923 w 4122"/>
                  <a:gd name="T11" fmla="*/ 2858 h 3487"/>
                  <a:gd name="T12" fmla="*/ 3498 w 4122"/>
                  <a:gd name="T13" fmla="*/ 2561 h 3487"/>
                  <a:gd name="T14" fmla="*/ 3218 w 4122"/>
                  <a:gd name="T15" fmla="*/ 0 h 3487"/>
                  <a:gd name="T16" fmla="*/ 3119 w 4122"/>
                  <a:gd name="T17" fmla="*/ 125 h 34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22" h="3487">
                    <a:moveTo>
                      <a:pt x="3119" y="125"/>
                    </a:moveTo>
                    <a:cubicBezTo>
                      <a:pt x="3828" y="702"/>
                      <a:pt x="3944" y="1744"/>
                      <a:pt x="3374" y="2463"/>
                    </a:cubicBezTo>
                    <a:cubicBezTo>
                      <a:pt x="2799" y="3187"/>
                      <a:pt x="1746" y="3308"/>
                      <a:pt x="1022" y="2734"/>
                    </a:cubicBezTo>
                    <a:cubicBezTo>
                      <a:pt x="303" y="2164"/>
                      <a:pt x="178" y="1123"/>
                      <a:pt x="737" y="399"/>
                    </a:cubicBezTo>
                    <a:lnTo>
                      <a:pt x="613" y="301"/>
                    </a:lnTo>
                    <a:cubicBezTo>
                      <a:pt x="0" y="1093"/>
                      <a:pt x="136" y="2234"/>
                      <a:pt x="923" y="2858"/>
                    </a:cubicBezTo>
                    <a:cubicBezTo>
                      <a:pt x="1716" y="3487"/>
                      <a:pt x="2869" y="3354"/>
                      <a:pt x="3498" y="2561"/>
                    </a:cubicBezTo>
                    <a:cubicBezTo>
                      <a:pt x="4122" y="1774"/>
                      <a:pt x="3996" y="632"/>
                      <a:pt x="3218" y="0"/>
                    </a:cubicBezTo>
                    <a:lnTo>
                      <a:pt x="3119" y="125"/>
                    </a:ln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prstClr val="black"/>
                  </a:solidFill>
                </a:endParaRPr>
              </a:p>
            </p:txBody>
          </p:sp>
          <p:sp>
            <p:nvSpPr>
              <p:cNvPr id="34" name="Freeform 9"/>
              <p:cNvSpPr/>
              <p:nvPr/>
            </p:nvSpPr>
            <p:spPr bwMode="auto">
              <a:xfrm>
                <a:off x="1536700" y="901700"/>
                <a:ext cx="2943225" cy="2833688"/>
              </a:xfrm>
              <a:custGeom>
                <a:avLst/>
                <a:gdLst>
                  <a:gd name="T0" fmla="*/ 1687 w 3919"/>
                  <a:gd name="T1" fmla="*/ 3617 h 3773"/>
                  <a:gd name="T2" fmla="*/ 309 w 3919"/>
                  <a:gd name="T3" fmla="*/ 1711 h 3773"/>
                  <a:gd name="T4" fmla="*/ 2219 w 3919"/>
                  <a:gd name="T5" fmla="*/ 311 h 3773"/>
                  <a:gd name="T6" fmla="*/ 3622 w 3919"/>
                  <a:gd name="T7" fmla="*/ 2199 h 3773"/>
                  <a:gd name="T8" fmla="*/ 3778 w 3919"/>
                  <a:gd name="T9" fmla="*/ 2223 h 3773"/>
                  <a:gd name="T10" fmla="*/ 2243 w 3919"/>
                  <a:gd name="T11" fmla="*/ 155 h 3773"/>
                  <a:gd name="T12" fmla="*/ 153 w 3919"/>
                  <a:gd name="T13" fmla="*/ 1687 h 3773"/>
                  <a:gd name="T14" fmla="*/ 1663 w 3919"/>
                  <a:gd name="T15" fmla="*/ 3773 h 3773"/>
                  <a:gd name="T16" fmla="*/ 1687 w 3919"/>
                  <a:gd name="T17" fmla="*/ 3617 h 37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19" h="3773">
                    <a:moveTo>
                      <a:pt x="1687" y="3617"/>
                    </a:moveTo>
                    <a:cubicBezTo>
                      <a:pt x="785" y="3466"/>
                      <a:pt x="170" y="2617"/>
                      <a:pt x="309" y="1711"/>
                    </a:cubicBezTo>
                    <a:cubicBezTo>
                      <a:pt x="450" y="797"/>
                      <a:pt x="1305" y="171"/>
                      <a:pt x="2219" y="311"/>
                    </a:cubicBezTo>
                    <a:cubicBezTo>
                      <a:pt x="3125" y="451"/>
                      <a:pt x="3749" y="1294"/>
                      <a:pt x="3622" y="2199"/>
                    </a:cubicBezTo>
                    <a:lnTo>
                      <a:pt x="3778" y="2223"/>
                    </a:lnTo>
                    <a:cubicBezTo>
                      <a:pt x="3919" y="1231"/>
                      <a:pt x="3236" y="308"/>
                      <a:pt x="2243" y="155"/>
                    </a:cubicBezTo>
                    <a:cubicBezTo>
                      <a:pt x="1243" y="0"/>
                      <a:pt x="307" y="687"/>
                      <a:pt x="153" y="1687"/>
                    </a:cubicBezTo>
                    <a:cubicBezTo>
                      <a:pt x="0" y="2680"/>
                      <a:pt x="675" y="3609"/>
                      <a:pt x="1663" y="3773"/>
                    </a:cubicBezTo>
                    <a:lnTo>
                      <a:pt x="1687" y="3617"/>
                    </a:ln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prstClr val="black"/>
                  </a:solidFill>
                </a:endParaRPr>
              </a:p>
            </p:txBody>
          </p:sp>
          <p:sp>
            <p:nvSpPr>
              <p:cNvPr id="36" name="Oval 11"/>
              <p:cNvSpPr>
                <a:spLocks noChangeArrowheads="1"/>
              </p:cNvSpPr>
              <p:nvPr/>
            </p:nvSpPr>
            <p:spPr bwMode="auto">
              <a:xfrm>
                <a:off x="2419350" y="5640388"/>
                <a:ext cx="871538" cy="871537"/>
              </a:xfrm>
              <a:prstGeom prst="ellipse">
                <a:avLst/>
              </a:prstGeom>
              <a:solidFill>
                <a:schemeClr val="accent2">
                  <a:lumMod val="40000"/>
                  <a:lumOff val="60000"/>
                </a:schemeClr>
              </a:solidFill>
              <a:ln>
                <a:noFill/>
              </a:ln>
            </p:spPr>
            <p:txBody>
              <a:bodyPr/>
              <a:lstStyle/>
              <a:p>
                <a:endParaRPr lang="zh-CN" altLang="en-US">
                  <a:solidFill>
                    <a:prstClr val="black"/>
                  </a:solidFill>
                </a:endParaRPr>
              </a:p>
            </p:txBody>
          </p:sp>
          <p:sp>
            <p:nvSpPr>
              <p:cNvPr id="37" name="Oval 12"/>
              <p:cNvSpPr>
                <a:spLocks noChangeArrowheads="1"/>
              </p:cNvSpPr>
              <p:nvPr/>
            </p:nvSpPr>
            <p:spPr bwMode="auto">
              <a:xfrm>
                <a:off x="6110288" y="3875088"/>
                <a:ext cx="871537" cy="871537"/>
              </a:xfrm>
              <a:prstGeom prst="ellipse">
                <a:avLst/>
              </a:prstGeom>
              <a:solidFill>
                <a:schemeClr val="bg2"/>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prstClr val="black"/>
                  </a:solidFill>
                </a:endParaRPr>
              </a:p>
            </p:txBody>
          </p:sp>
          <p:sp>
            <p:nvSpPr>
              <p:cNvPr id="38" name="TextBox 10"/>
              <p:cNvSpPr txBox="1">
                <a:spLocks noChangeArrowheads="1"/>
              </p:cNvSpPr>
              <p:nvPr/>
            </p:nvSpPr>
            <p:spPr bwMode="auto">
              <a:xfrm>
                <a:off x="1439863" y="1554133"/>
                <a:ext cx="77628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zh-CN" sz="2000" smtClean="0">
                    <a:solidFill>
                      <a:srgbClr val="FFFFFF"/>
                    </a:solidFill>
                    <a:latin typeface="微软雅黑" panose="020B0503020204020204" pitchFamily="34" charset="-122"/>
                    <a:ea typeface="微软雅黑" panose="020B0503020204020204" pitchFamily="34" charset="-122"/>
                  </a:rPr>
                  <a:t>1</a:t>
                </a:r>
                <a:endParaRPr lang="en-US" sz="2000">
                  <a:solidFill>
                    <a:srgbClr val="FFFFFF"/>
                  </a:solidFill>
                  <a:latin typeface="微软雅黑" panose="020B0503020204020204" pitchFamily="34" charset="-122"/>
                  <a:ea typeface="微软雅黑" panose="020B0503020204020204" pitchFamily="34" charset="-122"/>
                </a:endParaRPr>
              </a:p>
            </p:txBody>
          </p:sp>
          <p:sp>
            <p:nvSpPr>
              <p:cNvPr id="39" name="TextBox 11"/>
              <p:cNvSpPr txBox="1">
                <a:spLocks noChangeArrowheads="1"/>
              </p:cNvSpPr>
              <p:nvPr/>
            </p:nvSpPr>
            <p:spPr bwMode="auto">
              <a:xfrm>
                <a:off x="1659711" y="4516725"/>
                <a:ext cx="18002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just" eaLnBrk="1" hangingPunct="1"/>
                <a:r>
                  <a:rPr lang="zh-CN" altLang="en-US" sz="1600">
                    <a:solidFill>
                      <a:srgbClr val="ED7D31"/>
                    </a:solidFill>
                    <a:latin typeface="微软雅黑" panose="020B0503020204020204" pitchFamily="34" charset="-122"/>
                    <a:ea typeface="微软雅黑" panose="020B0503020204020204" pitchFamily="34" charset="-122"/>
                  </a:rPr>
                  <a:t>减少碘损失，菜品出锅时放</a:t>
                </a:r>
                <a:endParaRPr lang="zh-CN" altLang="en-US" sz="1600">
                  <a:solidFill>
                    <a:srgbClr val="ED7D31"/>
                  </a:solidFill>
                  <a:latin typeface="微软雅黑" panose="020B0503020204020204" pitchFamily="34" charset="-122"/>
                  <a:ea typeface="微软雅黑" panose="020B0503020204020204" pitchFamily="34" charset="-122"/>
                </a:endParaRPr>
              </a:p>
            </p:txBody>
          </p:sp>
          <p:sp>
            <p:nvSpPr>
              <p:cNvPr id="40" name="TextBox 12"/>
              <p:cNvSpPr txBox="1">
                <a:spLocks noChangeArrowheads="1"/>
              </p:cNvSpPr>
              <p:nvPr/>
            </p:nvSpPr>
            <p:spPr bwMode="auto">
              <a:xfrm>
                <a:off x="2166938" y="1754188"/>
                <a:ext cx="1798637"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just" eaLnBrk="1" hangingPunct="1"/>
                <a:r>
                  <a:rPr lang="zh-CN" altLang="en-US" sz="1600">
                    <a:solidFill>
                      <a:srgbClr val="ED7D31"/>
                    </a:solidFill>
                    <a:latin typeface="微软雅黑" panose="020B0503020204020204" pitchFamily="34" charset="-122"/>
                    <a:ea typeface="微软雅黑" panose="020B0503020204020204" pitchFamily="34" charset="-122"/>
                  </a:rPr>
                  <a:t>请购买小包装和印有指定标识的加碘食盐，一次购买的加碘食盐不宜过多，存放时间不宜太长</a:t>
                </a:r>
                <a:endParaRPr lang="zh-CN" altLang="en-US" sz="1600">
                  <a:solidFill>
                    <a:srgbClr val="ED7D31"/>
                  </a:solidFill>
                  <a:latin typeface="微软雅黑" panose="020B0503020204020204" pitchFamily="34" charset="-122"/>
                  <a:ea typeface="微软雅黑" panose="020B0503020204020204" pitchFamily="34" charset="-122"/>
                </a:endParaRPr>
              </a:p>
            </p:txBody>
          </p:sp>
          <p:sp>
            <p:nvSpPr>
              <p:cNvPr id="41" name="TextBox 13"/>
              <p:cNvSpPr txBox="1">
                <a:spLocks noChangeArrowheads="1"/>
              </p:cNvSpPr>
              <p:nvPr/>
            </p:nvSpPr>
            <p:spPr bwMode="auto">
              <a:xfrm>
                <a:off x="4335463" y="3173413"/>
                <a:ext cx="1800225"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just" eaLnBrk="1" hangingPunct="1"/>
                <a:r>
                  <a:rPr lang="zh-CN" altLang="en-US" sz="1600">
                    <a:solidFill>
                      <a:srgbClr val="ED7D31"/>
                    </a:solidFill>
                    <a:latin typeface="微软雅黑" panose="020B0503020204020204" pitchFamily="34" charset="-122"/>
                    <a:ea typeface="微软雅黑" panose="020B0503020204020204" pitchFamily="34" charset="-122"/>
                  </a:rPr>
                  <a:t>存放在阴凉、干燥、远离炉火的地方，最好避光保存</a:t>
                </a:r>
                <a:endParaRPr lang="zh-CN" altLang="en-US" sz="1600">
                  <a:solidFill>
                    <a:srgbClr val="ED7D31"/>
                  </a:solidFill>
                  <a:latin typeface="微软雅黑" panose="020B0503020204020204" pitchFamily="34" charset="-122"/>
                  <a:ea typeface="微软雅黑" panose="020B0503020204020204" pitchFamily="34" charset="-122"/>
                </a:endParaRPr>
              </a:p>
            </p:txBody>
          </p:sp>
          <p:sp>
            <p:nvSpPr>
              <p:cNvPr id="42" name="TextBox 14"/>
              <p:cNvSpPr txBox="1">
                <a:spLocks noChangeArrowheads="1"/>
              </p:cNvSpPr>
              <p:nvPr/>
            </p:nvSpPr>
            <p:spPr bwMode="auto">
              <a:xfrm>
                <a:off x="2465760" y="5841444"/>
                <a:ext cx="7747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zh-CN" sz="2000" smtClean="0">
                    <a:solidFill>
                      <a:srgbClr val="5B9BD5">
                        <a:lumMod val="75000"/>
                      </a:srgbClr>
                    </a:solidFill>
                    <a:latin typeface="微软雅黑" panose="020B0503020204020204" pitchFamily="34" charset="-122"/>
                    <a:ea typeface="微软雅黑" panose="020B0503020204020204" pitchFamily="34" charset="-122"/>
                  </a:rPr>
                  <a:t>3</a:t>
                </a:r>
                <a:endParaRPr lang="en-US" sz="2000">
                  <a:solidFill>
                    <a:srgbClr val="5B9BD5">
                      <a:lumMod val="75000"/>
                    </a:srgbClr>
                  </a:solidFill>
                  <a:latin typeface="微软雅黑" panose="020B0503020204020204" pitchFamily="34" charset="-122"/>
                  <a:ea typeface="微软雅黑" panose="020B0503020204020204" pitchFamily="34" charset="-122"/>
                </a:endParaRPr>
              </a:p>
            </p:txBody>
          </p:sp>
          <p:sp>
            <p:nvSpPr>
              <p:cNvPr id="43" name="TextBox 15"/>
              <p:cNvSpPr txBox="1">
                <a:spLocks noChangeArrowheads="1"/>
              </p:cNvSpPr>
              <p:nvPr/>
            </p:nvSpPr>
            <p:spPr bwMode="auto">
              <a:xfrm>
                <a:off x="6159851" y="4089317"/>
                <a:ext cx="7747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zh-CN" sz="2000" smtClean="0">
                    <a:solidFill>
                      <a:srgbClr val="FF0000"/>
                    </a:solidFill>
                    <a:latin typeface="微软雅黑" panose="020B0503020204020204" pitchFamily="34" charset="-122"/>
                    <a:ea typeface="微软雅黑" panose="020B0503020204020204" pitchFamily="34" charset="-122"/>
                  </a:rPr>
                  <a:t>2</a:t>
                </a:r>
                <a:endParaRPr lang="en-US" sz="2000">
                  <a:solidFill>
                    <a:srgbClr val="FF0000"/>
                  </a:solidFill>
                  <a:latin typeface="微软雅黑" panose="020B0503020204020204" pitchFamily="34" charset="-122"/>
                  <a:ea typeface="微软雅黑" panose="020B0503020204020204" pitchFamily="34" charset="-122"/>
                </a:endParaRPr>
              </a:p>
            </p:txBody>
          </p:sp>
        </p:grpSp>
        <p:grpSp>
          <p:nvGrpSpPr>
            <p:cNvPr id="24" name="组合 23"/>
            <p:cNvGrpSpPr/>
            <p:nvPr/>
          </p:nvGrpSpPr>
          <p:grpSpPr>
            <a:xfrm>
              <a:off x="5452023" y="1428093"/>
              <a:ext cx="873125" cy="871538"/>
              <a:chOff x="1416050" y="1333500"/>
              <a:chExt cx="873125" cy="871538"/>
            </a:xfrm>
          </p:grpSpPr>
          <p:sp>
            <p:nvSpPr>
              <p:cNvPr id="35" name="Oval 10"/>
              <p:cNvSpPr>
                <a:spLocks noChangeArrowheads="1"/>
              </p:cNvSpPr>
              <p:nvPr/>
            </p:nvSpPr>
            <p:spPr bwMode="auto">
              <a:xfrm>
                <a:off x="1416050" y="1333500"/>
                <a:ext cx="873125" cy="871538"/>
              </a:xfrm>
              <a:prstGeom prst="ellipse">
                <a:avLst/>
              </a:prstGeom>
              <a:solidFill>
                <a:schemeClr val="accent1">
                  <a:lumMod val="40000"/>
                  <a:lumOff val="60000"/>
                </a:schemeClr>
              </a:solidFill>
              <a:ln>
                <a:noFill/>
              </a:ln>
            </p:spPr>
            <p:txBody>
              <a:bodyPr/>
              <a:lstStyle/>
              <a:p>
                <a:endParaRPr lang="zh-CN" altLang="en-US">
                  <a:solidFill>
                    <a:prstClr val="black"/>
                  </a:solidFill>
                </a:endParaRPr>
              </a:p>
            </p:txBody>
          </p:sp>
          <p:sp>
            <p:nvSpPr>
              <p:cNvPr id="45" name="TextBox 14"/>
              <p:cNvSpPr txBox="1">
                <a:spLocks noChangeArrowheads="1"/>
              </p:cNvSpPr>
              <p:nvPr/>
            </p:nvSpPr>
            <p:spPr bwMode="auto">
              <a:xfrm>
                <a:off x="1450172" y="1569214"/>
                <a:ext cx="7747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zh-CN" sz="2000" smtClean="0">
                    <a:solidFill>
                      <a:srgbClr val="5B9BD5">
                        <a:lumMod val="75000"/>
                      </a:srgbClr>
                    </a:solidFill>
                    <a:latin typeface="微软雅黑" panose="020B0503020204020204" pitchFamily="34" charset="-122"/>
                    <a:ea typeface="微软雅黑" panose="020B0503020204020204" pitchFamily="34" charset="-122"/>
                  </a:rPr>
                  <a:t>1</a:t>
                </a:r>
                <a:endParaRPr lang="en-US" sz="2000">
                  <a:solidFill>
                    <a:srgbClr val="5B9BD5">
                      <a:lumMod val="75000"/>
                    </a:srgbClr>
                  </a:solidFill>
                  <a:latin typeface="微软雅黑" panose="020B0503020204020204" pitchFamily="34" charset="-122"/>
                  <a:ea typeface="微软雅黑" panose="020B0503020204020204" pitchFamily="34" charset="-122"/>
                </a:endParaRPr>
              </a:p>
            </p:txBody>
          </p:sp>
        </p:grpSp>
      </p:grpSp>
      <p:pic>
        <p:nvPicPr>
          <p:cNvPr id="2" name="图片 1"/>
          <p:cNvPicPr>
            <a:picLocks noChangeAspect="1"/>
          </p:cNvPicPr>
          <p:nvPr/>
        </p:nvPicPr>
        <p:blipFill>
          <a:blip r:embed="rId2"/>
          <a:stretch>
            <a:fillRect/>
          </a:stretch>
        </p:blipFill>
        <p:spPr>
          <a:xfrm>
            <a:off x="6879590" y="2052955"/>
            <a:ext cx="4705350" cy="3124200"/>
          </a:xfrm>
          <a:prstGeom prst="rect">
            <a:avLst/>
          </a:prstGeo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0">
          <a:blip r:embed="rId1" cstate="print"/>
          <a:srcRect/>
          <a:stretch>
            <a:fillRect/>
          </a:stretch>
        </a:blipFill>
        <a:effectLst/>
      </p:bgPr>
    </p:bg>
    <p:spTree>
      <p:nvGrpSpPr>
        <p:cNvPr id="1" name=""/>
        <p:cNvGrpSpPr/>
        <p:nvPr/>
      </p:nvGrpSpPr>
      <p:grpSpPr>
        <a:xfrm>
          <a:off x="0" y="0"/>
          <a:ext cx="0" cy="0"/>
          <a:chOff x="0" y="0"/>
          <a:chExt cx="0" cy="0"/>
        </a:xfrm>
      </p:grpSpPr>
      <p:sp>
        <p:nvSpPr>
          <p:cNvPr id="4" name="矩形 3"/>
          <p:cNvSpPr/>
          <p:nvPr/>
        </p:nvSpPr>
        <p:spPr>
          <a:xfrm>
            <a:off x="357188" y="355600"/>
            <a:ext cx="254000" cy="254000"/>
          </a:xfrm>
          <a:prstGeom prst="rect">
            <a:avLst/>
          </a:prstGeom>
          <a:solidFill>
            <a:srgbClr val="00589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sp>
        <p:nvSpPr>
          <p:cNvPr id="7171" name="文本框 4"/>
          <p:cNvSpPr txBox="1">
            <a:spLocks noChangeArrowheads="1"/>
          </p:cNvSpPr>
          <p:nvPr/>
        </p:nvSpPr>
        <p:spPr bwMode="auto">
          <a:xfrm>
            <a:off x="685800" y="282575"/>
            <a:ext cx="353785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000" b="1" smtClean="0">
                <a:solidFill>
                  <a:srgbClr val="005898"/>
                </a:solidFill>
                <a:latin typeface="微软雅黑" panose="020B0503020204020204" pitchFamily="34" charset="-122"/>
                <a:ea typeface="微软雅黑" panose="020B0503020204020204" pitchFamily="34" charset="-122"/>
              </a:rPr>
              <a:t>碘缺乏病知识进社区</a:t>
            </a:r>
            <a:endParaRPr lang="zh-CN" altLang="en-US" sz="2000" b="1">
              <a:solidFill>
                <a:srgbClr val="005898"/>
              </a:solidFill>
              <a:latin typeface="微软雅黑" panose="020B0503020204020204" pitchFamily="34" charset="-122"/>
              <a:ea typeface="微软雅黑" panose="020B0503020204020204" pitchFamily="34" charset="-122"/>
            </a:endParaRPr>
          </a:p>
        </p:txBody>
      </p:sp>
      <p:pic>
        <p:nvPicPr>
          <p:cNvPr id="2050" name="图片 7" descr="武汉市一元路小学-彭欣蕾-9岁-女"/>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67181" y="2331692"/>
            <a:ext cx="3952875" cy="2705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矩形 1"/>
          <p:cNvSpPr/>
          <p:nvPr/>
        </p:nvSpPr>
        <p:spPr>
          <a:xfrm>
            <a:off x="1000837" y="5190615"/>
            <a:ext cx="4703928" cy="922020"/>
          </a:xfrm>
          <a:prstGeom prst="rect">
            <a:avLst/>
          </a:prstGeom>
        </p:spPr>
        <p:txBody>
          <a:bodyPr wrap="square">
            <a:spAutoFit/>
          </a:bodyPr>
          <a:lstStyle/>
          <a:p>
            <a:r>
              <a:rPr lang="zh-CN" altLang="zh-CN"/>
              <a:t>“防治碘缺乏病日”全国中小学生宣传画征集活动获奖作品</a:t>
            </a:r>
            <a:endParaRPr lang="zh-CN" altLang="zh-CN"/>
          </a:p>
          <a:p>
            <a:r>
              <a:rPr lang="zh-CN" altLang="zh-CN"/>
              <a:t>作者：江岸区一元路小学</a:t>
            </a:r>
            <a:endParaRPr lang="zh-CN" altLang="zh-CN"/>
          </a:p>
        </p:txBody>
      </p:sp>
      <p:pic>
        <p:nvPicPr>
          <p:cNvPr id="2051" name="图片 8" descr="江汉区武汉市人民中学（杨林，女，13岁，汉族，1530862982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06017" y="1820411"/>
            <a:ext cx="2419350" cy="3228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 name="矩形 2"/>
          <p:cNvSpPr/>
          <p:nvPr/>
        </p:nvSpPr>
        <p:spPr>
          <a:xfrm>
            <a:off x="6414448" y="5159370"/>
            <a:ext cx="4285398" cy="922020"/>
          </a:xfrm>
          <a:prstGeom prst="rect">
            <a:avLst/>
          </a:prstGeom>
        </p:spPr>
        <p:txBody>
          <a:bodyPr wrap="square">
            <a:spAutoFit/>
          </a:bodyPr>
          <a:lstStyle/>
          <a:p>
            <a:r>
              <a:rPr lang="zh-CN" altLang="zh-CN"/>
              <a:t>“防治碘缺乏病日”全国中小学生宣传画征集活动获奖作品</a:t>
            </a:r>
            <a:endParaRPr lang="zh-CN" altLang="zh-CN"/>
          </a:p>
          <a:p>
            <a:r>
              <a:rPr lang="zh-CN" altLang="zh-CN"/>
              <a:t>作者：江汉区武汉市人民中学</a:t>
            </a:r>
            <a:endParaRPr lang="zh-CN" altLang="zh-CN"/>
          </a:p>
        </p:txBody>
      </p:sp>
      <p:sp>
        <p:nvSpPr>
          <p:cNvPr id="8" name="TextBox 7"/>
          <p:cNvSpPr txBox="1"/>
          <p:nvPr/>
        </p:nvSpPr>
        <p:spPr>
          <a:xfrm>
            <a:off x="1000837" y="813928"/>
            <a:ext cx="9002712" cy="523220"/>
          </a:xfrm>
          <a:prstGeom prst="rect">
            <a:avLst/>
          </a:prstGeom>
          <a:noFill/>
        </p:spPr>
        <p:txBody>
          <a:bodyPr wrap="square" rtlCol="0">
            <a:spAutoFit/>
          </a:bodyPr>
          <a:lstStyle/>
          <a:p>
            <a:pPr algn="ctr"/>
            <a:r>
              <a:rPr lang="zh-CN" altLang="en-US" sz="2800" b="1" smtClean="0">
                <a:solidFill>
                  <a:srgbClr val="002060"/>
                </a:solidFill>
              </a:rPr>
              <a:t>全国中小学生防治碘缺乏病日宣传征集活动</a:t>
            </a:r>
            <a:endParaRPr lang="zh-CN" altLang="en-US" sz="2800" b="1">
              <a:solidFill>
                <a:srgbClr val="002060"/>
              </a:solidFill>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0">
          <a:blip r:embed="rId1" cstate="print"/>
          <a:srcRect/>
          <a:stretch>
            <a:fillRect/>
          </a:stretch>
        </a:blipFill>
        <a:effectLst/>
      </p:bgPr>
    </p:bg>
    <p:spTree>
      <p:nvGrpSpPr>
        <p:cNvPr id="1" name=""/>
        <p:cNvGrpSpPr/>
        <p:nvPr/>
      </p:nvGrpSpPr>
      <p:grpSpPr>
        <a:xfrm>
          <a:off x="0" y="0"/>
          <a:ext cx="0" cy="0"/>
          <a:chOff x="0" y="0"/>
          <a:chExt cx="0" cy="0"/>
        </a:xfrm>
      </p:grpSpPr>
      <p:sp>
        <p:nvSpPr>
          <p:cNvPr id="14" name="TextBox 13"/>
          <p:cNvSpPr txBox="1"/>
          <p:nvPr/>
        </p:nvSpPr>
        <p:spPr>
          <a:xfrm>
            <a:off x="3370997" y="2784144"/>
            <a:ext cx="5322627" cy="923330"/>
          </a:xfrm>
          <a:prstGeom prst="rect">
            <a:avLst/>
          </a:prstGeom>
          <a:noFill/>
        </p:spPr>
        <p:txBody>
          <a:bodyPr wrap="square" rtlCol="0">
            <a:spAutoFit/>
          </a:bodyPr>
          <a:lstStyle/>
          <a:p>
            <a:pPr algn="ctr"/>
            <a:r>
              <a:rPr lang="zh-CN" altLang="en-US" sz="5400" b="1" smtClean="0">
                <a:solidFill>
                  <a:schemeClr val="accent1">
                    <a:lumMod val="50000"/>
                  </a:schemeClr>
                </a:solidFill>
              </a:rPr>
              <a:t>感谢聆听！</a:t>
            </a:r>
            <a:endParaRPr lang="zh-CN" altLang="en-US" sz="5400" b="1">
              <a:solidFill>
                <a:schemeClr val="accent1">
                  <a:lumMod val="50000"/>
                </a:schemeClr>
              </a:solidFill>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0">
          <a:blip r:embed="rId1" cstate="print"/>
          <a:srcRect/>
          <a:stretch>
            <a:fillRect/>
          </a:stretch>
        </a:blipFill>
        <a:effectLst/>
      </p:bgPr>
    </p:bg>
    <p:spTree>
      <p:nvGrpSpPr>
        <p:cNvPr id="1" name=""/>
        <p:cNvGrpSpPr/>
        <p:nvPr/>
      </p:nvGrpSpPr>
      <p:grpSpPr>
        <a:xfrm>
          <a:off x="0" y="0"/>
          <a:ext cx="0" cy="0"/>
          <a:chOff x="0" y="0"/>
          <a:chExt cx="0" cy="0"/>
        </a:xfrm>
      </p:grpSpPr>
      <p:sp>
        <p:nvSpPr>
          <p:cNvPr id="4" name="矩形 3"/>
          <p:cNvSpPr/>
          <p:nvPr/>
        </p:nvSpPr>
        <p:spPr>
          <a:xfrm>
            <a:off x="357188" y="355600"/>
            <a:ext cx="254000" cy="254000"/>
          </a:xfrm>
          <a:prstGeom prst="rect">
            <a:avLst/>
          </a:prstGeom>
          <a:solidFill>
            <a:srgbClr val="00589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sp>
        <p:nvSpPr>
          <p:cNvPr id="7171" name="文本框 4"/>
          <p:cNvSpPr txBox="1">
            <a:spLocks noChangeArrowheads="1"/>
          </p:cNvSpPr>
          <p:nvPr/>
        </p:nvSpPr>
        <p:spPr bwMode="auto">
          <a:xfrm>
            <a:off x="685800" y="282575"/>
            <a:ext cx="3537857" cy="398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000" b="1" smtClean="0">
                <a:solidFill>
                  <a:srgbClr val="005898"/>
                </a:solidFill>
                <a:latin typeface="微软雅黑" panose="020B0503020204020204" pitchFamily="34" charset="-122"/>
                <a:ea typeface="微软雅黑" panose="020B0503020204020204" pitchFamily="34" charset="-122"/>
              </a:rPr>
              <a:t>碘缺乏病知识进校园</a:t>
            </a:r>
            <a:endParaRPr lang="zh-CN" altLang="en-US" sz="2000" b="1">
              <a:solidFill>
                <a:srgbClr val="005898"/>
              </a:solidFill>
              <a:latin typeface="微软雅黑" panose="020B0503020204020204" pitchFamily="34" charset="-122"/>
              <a:ea typeface="微软雅黑" panose="020B0503020204020204" pitchFamily="34" charset="-122"/>
            </a:endParaRPr>
          </a:p>
        </p:txBody>
      </p:sp>
      <p:pic>
        <p:nvPicPr>
          <p:cNvPr id="2" name="图片 1"/>
          <p:cNvPicPr>
            <a:picLocks noChangeAspect="1"/>
          </p:cNvPicPr>
          <p:nvPr/>
        </p:nvPicPr>
        <p:blipFill>
          <a:blip r:embed="rId2"/>
          <a:srcRect/>
          <a:stretch>
            <a:fillRect/>
          </a:stretch>
        </p:blipFill>
        <p:spPr>
          <a:xfrm>
            <a:off x="3633470" y="426085"/>
            <a:ext cx="4153535" cy="6231255"/>
          </a:xfrm>
          <a:prstGeom prst="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0">
          <a:blip r:embed="rId1" cstate="print"/>
          <a:srcRect/>
          <a:stretch>
            <a:fillRect/>
          </a:stretch>
        </a:blipFill>
        <a:effectLst/>
      </p:bgPr>
    </p:bg>
    <p:spTree>
      <p:nvGrpSpPr>
        <p:cNvPr id="1" name=""/>
        <p:cNvGrpSpPr/>
        <p:nvPr/>
      </p:nvGrpSpPr>
      <p:grpSpPr>
        <a:xfrm>
          <a:off x="0" y="0"/>
          <a:ext cx="0" cy="0"/>
          <a:chOff x="0" y="0"/>
          <a:chExt cx="0" cy="0"/>
        </a:xfrm>
      </p:grpSpPr>
      <p:sp>
        <p:nvSpPr>
          <p:cNvPr id="4" name="矩形 3"/>
          <p:cNvSpPr/>
          <p:nvPr/>
        </p:nvSpPr>
        <p:spPr>
          <a:xfrm>
            <a:off x="357188" y="355600"/>
            <a:ext cx="254000" cy="254000"/>
          </a:xfrm>
          <a:prstGeom prst="rect">
            <a:avLst/>
          </a:prstGeom>
          <a:solidFill>
            <a:srgbClr val="00589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sp>
        <p:nvSpPr>
          <p:cNvPr id="7171" name="文本框 4"/>
          <p:cNvSpPr txBox="1">
            <a:spLocks noChangeArrowheads="1"/>
          </p:cNvSpPr>
          <p:nvPr/>
        </p:nvSpPr>
        <p:spPr bwMode="auto">
          <a:xfrm>
            <a:off x="685800" y="282575"/>
            <a:ext cx="3537857" cy="398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000" b="1" smtClean="0">
                <a:solidFill>
                  <a:srgbClr val="005898"/>
                </a:solidFill>
                <a:latin typeface="微软雅黑" panose="020B0503020204020204" pitchFamily="34" charset="-122"/>
                <a:ea typeface="微软雅黑" panose="020B0503020204020204" pitchFamily="34" charset="-122"/>
              </a:rPr>
              <a:t>碘缺乏病知识进校园</a:t>
            </a:r>
            <a:endParaRPr lang="zh-CN" altLang="en-US" sz="2000" b="1">
              <a:solidFill>
                <a:srgbClr val="005898"/>
              </a:solidFill>
              <a:latin typeface="微软雅黑" panose="020B0503020204020204" pitchFamily="34" charset="-122"/>
              <a:ea typeface="微软雅黑" panose="020B0503020204020204" pitchFamily="34" charset="-122"/>
            </a:endParaRPr>
          </a:p>
        </p:txBody>
      </p:sp>
      <p:pic>
        <p:nvPicPr>
          <p:cNvPr id="10" name="图片 9" descr="C:\Users\chenfang\AppData\Roaming\Tencent\Users\823279516\QQ\WinTemp\RichOle\MFB7B31(HILN{@]SK4IJ~C0.png"/>
          <p:cNvPicPr/>
          <p:nvPr/>
        </p:nvPicPr>
        <p:blipFill>
          <a:blip r:embed="rId2">
            <a:extLst>
              <a:ext uri="{28A0092B-C50C-407E-A947-70E740481C1C}">
                <a14:useLocalDpi xmlns:a14="http://schemas.microsoft.com/office/drawing/2010/main" val="0"/>
              </a:ext>
            </a:extLst>
          </a:blip>
          <a:srcRect/>
          <a:stretch>
            <a:fillRect/>
          </a:stretch>
        </p:blipFill>
        <p:spPr bwMode="auto">
          <a:xfrm>
            <a:off x="5306207" y="1790064"/>
            <a:ext cx="2458403" cy="3783330"/>
          </a:xfrm>
          <a:prstGeom prst="rect">
            <a:avLst/>
          </a:prstGeom>
          <a:noFill/>
          <a:ln>
            <a:noFill/>
          </a:ln>
        </p:spPr>
      </p:pic>
      <p:pic>
        <p:nvPicPr>
          <p:cNvPr id="11" name="图片 10" descr="C:\Users\chenfang\AppData\Roaming\Tencent\Users\823279516\QQ\WinTemp\RichOle\NA{8CM9OJ)$X3QD_`(9CC2B.png"/>
          <p:cNvPicPr/>
          <p:nvPr/>
        </p:nvPicPr>
        <p:blipFill>
          <a:blip r:embed="rId3">
            <a:extLst>
              <a:ext uri="{28A0092B-C50C-407E-A947-70E740481C1C}">
                <a14:useLocalDpi xmlns:a14="http://schemas.microsoft.com/office/drawing/2010/main" val="0"/>
              </a:ext>
            </a:extLst>
          </a:blip>
          <a:srcRect/>
          <a:stretch>
            <a:fillRect/>
          </a:stretch>
        </p:blipFill>
        <p:spPr bwMode="auto">
          <a:xfrm>
            <a:off x="8304019" y="1790064"/>
            <a:ext cx="2523490" cy="3810635"/>
          </a:xfrm>
          <a:prstGeom prst="rect">
            <a:avLst/>
          </a:prstGeom>
          <a:noFill/>
          <a:ln>
            <a:noFill/>
          </a:ln>
        </p:spPr>
      </p:pic>
      <p:sp>
        <p:nvSpPr>
          <p:cNvPr id="6" name="矩形 5"/>
          <p:cNvSpPr/>
          <p:nvPr/>
        </p:nvSpPr>
        <p:spPr>
          <a:xfrm>
            <a:off x="611188" y="1783240"/>
            <a:ext cx="4329302" cy="2585323"/>
          </a:xfrm>
          <a:prstGeom prst="rect">
            <a:avLst/>
          </a:prstGeom>
        </p:spPr>
        <p:txBody>
          <a:bodyPr wrap="square">
            <a:spAutoFit/>
          </a:bodyPr>
          <a:lstStyle/>
          <a:p>
            <a:pPr>
              <a:lnSpc>
                <a:spcPct val="150000"/>
              </a:lnSpc>
            </a:pPr>
            <a:r>
              <a:rPr lang="zh-CN" altLang="zh-CN">
                <a:solidFill>
                  <a:srgbClr val="0070C0"/>
                </a:solidFill>
              </a:rPr>
              <a:t>什么是碘缺乏病？</a:t>
            </a:r>
            <a:endParaRPr lang="zh-CN" altLang="zh-CN">
              <a:solidFill>
                <a:srgbClr val="0070C0"/>
              </a:solidFill>
            </a:endParaRPr>
          </a:p>
          <a:p>
            <a:pPr>
              <a:lnSpc>
                <a:spcPct val="150000"/>
              </a:lnSpc>
            </a:pPr>
            <a:r>
              <a:rPr lang="en-US" altLang="zh-CN" smtClean="0">
                <a:solidFill>
                  <a:srgbClr val="0070C0"/>
                </a:solidFill>
              </a:rPr>
              <a:t>        </a:t>
            </a:r>
            <a:r>
              <a:rPr lang="zh-CN" altLang="zh-CN" smtClean="0">
                <a:solidFill>
                  <a:srgbClr val="0070C0"/>
                </a:solidFill>
              </a:rPr>
              <a:t>碘</a:t>
            </a:r>
            <a:r>
              <a:rPr lang="zh-CN" altLang="zh-CN">
                <a:solidFill>
                  <a:srgbClr val="0070C0"/>
                </a:solidFill>
              </a:rPr>
              <a:t>缺乏病是由于自然环境碘缺乏造成机体碘营养不良所表现的一组疾病的总称。它包括地方性甲状腺肿、地方性克汀病、地方性亚临床克汀病，以及碘缺乏导致的流产、早产、死产、先天畸形等。</a:t>
            </a:r>
            <a:endParaRPr lang="zh-CN" altLang="en-US">
              <a:solidFill>
                <a:srgbClr val="0070C0"/>
              </a:solidFill>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0">
          <a:blip r:embed="rId1" cstate="print"/>
          <a:srcRect/>
          <a:stretch>
            <a:fillRect/>
          </a:stretch>
        </a:blipFill>
        <a:effectLst/>
      </p:bgPr>
    </p:bg>
    <p:spTree>
      <p:nvGrpSpPr>
        <p:cNvPr id="1" name=""/>
        <p:cNvGrpSpPr/>
        <p:nvPr/>
      </p:nvGrpSpPr>
      <p:grpSpPr>
        <a:xfrm>
          <a:off x="0" y="0"/>
          <a:ext cx="0" cy="0"/>
          <a:chOff x="0" y="0"/>
          <a:chExt cx="0" cy="0"/>
        </a:xfrm>
      </p:grpSpPr>
      <p:sp>
        <p:nvSpPr>
          <p:cNvPr id="4" name="矩形 3"/>
          <p:cNvSpPr/>
          <p:nvPr/>
        </p:nvSpPr>
        <p:spPr>
          <a:xfrm>
            <a:off x="357188" y="355600"/>
            <a:ext cx="254000" cy="254000"/>
          </a:xfrm>
          <a:prstGeom prst="rect">
            <a:avLst/>
          </a:prstGeom>
          <a:solidFill>
            <a:srgbClr val="00589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sp>
        <p:nvSpPr>
          <p:cNvPr id="7171" name="文本框 4"/>
          <p:cNvSpPr txBox="1">
            <a:spLocks noChangeArrowheads="1"/>
          </p:cNvSpPr>
          <p:nvPr/>
        </p:nvSpPr>
        <p:spPr bwMode="auto">
          <a:xfrm>
            <a:off x="685800" y="282575"/>
            <a:ext cx="3537857" cy="398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000" b="1" smtClean="0">
                <a:solidFill>
                  <a:srgbClr val="005898"/>
                </a:solidFill>
                <a:latin typeface="微软雅黑" panose="020B0503020204020204" pitchFamily="34" charset="-122"/>
                <a:ea typeface="微软雅黑" panose="020B0503020204020204" pitchFamily="34" charset="-122"/>
              </a:rPr>
              <a:t>碘缺乏病知识进校园</a:t>
            </a:r>
            <a:endParaRPr lang="zh-CN" altLang="en-US" sz="2000" b="1">
              <a:solidFill>
                <a:srgbClr val="005898"/>
              </a:solidFill>
              <a:latin typeface="微软雅黑" panose="020B0503020204020204" pitchFamily="34" charset="-122"/>
              <a:ea typeface="微软雅黑" panose="020B0503020204020204" pitchFamily="34" charset="-122"/>
            </a:endParaRPr>
          </a:p>
        </p:txBody>
      </p:sp>
      <p:graphicFrame>
        <p:nvGraphicFramePr>
          <p:cNvPr id="2" name="对象 1"/>
          <p:cNvGraphicFramePr>
            <a:graphicFrameLocks noChangeAspect="1"/>
          </p:cNvGraphicFramePr>
          <p:nvPr/>
        </p:nvGraphicFramePr>
        <p:xfrm>
          <a:off x="357188" y="1072055"/>
          <a:ext cx="5146675" cy="3471863"/>
        </p:xfrm>
        <a:graphic>
          <a:graphicData uri="http://schemas.openxmlformats.org/presentationml/2006/ole">
            <mc:AlternateContent xmlns:mc="http://schemas.openxmlformats.org/markup-compatibility/2006">
              <mc:Choice xmlns:v="urn:schemas-microsoft-com:vml" Requires="v">
                <p:oleObj spid="_x0000_s1229" name="Photo Editor 照片" r:id="rId2" imgW="13630275" imgH="9191625" progId="">
                  <p:embed/>
                </p:oleObj>
              </mc:Choice>
              <mc:Fallback>
                <p:oleObj name="Photo Editor 照片" r:id="rId2" imgW="13630275" imgH="9191625" progId="">
                  <p:embed/>
                  <p:pic>
                    <p:nvPicPr>
                      <p:cNvPr id="0" name="Picture 89"/>
                      <p:cNvPicPr>
                        <a:picLocks noChangeAspect="1" noChangeArrowheads="1"/>
                      </p:cNvPicPr>
                      <p:nvPr/>
                    </p:nvPicPr>
                    <p:blipFill>
                      <a:blip r:embed="rId3">
                        <a:lum contrast="48000"/>
                        <a:extLst>
                          <a:ext uri="{28A0092B-C50C-407E-A947-70E740481C1C}">
                            <a14:useLocalDpi xmlns:a14="http://schemas.microsoft.com/office/drawing/2010/main" val="0"/>
                          </a:ext>
                        </a:extLst>
                      </a:blip>
                      <a:srcRect/>
                      <a:stretch>
                        <a:fillRect/>
                      </a:stretch>
                    </p:blipFill>
                    <p:spPr bwMode="auto">
                      <a:xfrm>
                        <a:off x="357188" y="1072055"/>
                        <a:ext cx="5146675" cy="3471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8" name="Text Box 6"/>
          <p:cNvSpPr txBox="1">
            <a:spLocks noChangeArrowheads="1"/>
          </p:cNvSpPr>
          <p:nvPr/>
        </p:nvSpPr>
        <p:spPr bwMode="auto">
          <a:xfrm>
            <a:off x="1417966" y="4952726"/>
            <a:ext cx="3025775" cy="955675"/>
          </a:xfrm>
          <a:prstGeom prst="rect">
            <a:avLst/>
          </a:prstGeom>
          <a:noFill/>
          <a:ln w="9525">
            <a:solidFill>
              <a:srgbClr val="FF0000"/>
            </a:solidFill>
            <a:miter lim="800000"/>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zh-CN" altLang="en-US" sz="2800" b="1">
                <a:ea typeface="黑体" panose="02010609060101010101" pitchFamily="2" charset="-122"/>
              </a:rPr>
              <a:t>地方性甲状腺肿</a:t>
            </a:r>
            <a:endParaRPr lang="zh-CN" altLang="en-US" sz="2800" b="1">
              <a:ea typeface="黑体" panose="02010609060101010101" pitchFamily="2" charset="-122"/>
            </a:endParaRPr>
          </a:p>
          <a:p>
            <a:pPr algn="ctr"/>
            <a:r>
              <a:rPr lang="en-US" altLang="zh-CN" sz="2800" b="1">
                <a:ea typeface="黑体" panose="02010609060101010101" pitchFamily="2" charset="-122"/>
              </a:rPr>
              <a:t>(</a:t>
            </a:r>
            <a:r>
              <a:rPr lang="zh-CN" altLang="en-US" sz="2800" b="1">
                <a:ea typeface="黑体" panose="02010609060101010101" pitchFamily="2" charset="-122"/>
              </a:rPr>
              <a:t>新疆</a:t>
            </a:r>
            <a:r>
              <a:rPr lang="en-US" altLang="zh-CN" sz="2800" b="1">
                <a:ea typeface="黑体" panose="02010609060101010101" pitchFamily="2" charset="-122"/>
              </a:rPr>
              <a:t>)</a:t>
            </a:r>
            <a:endParaRPr lang="en-US" altLang="zh-CN" sz="2800" b="1">
              <a:ea typeface="黑体" panose="02010609060101010101" pitchFamily="2" charset="-122"/>
            </a:endParaRPr>
          </a:p>
        </p:txBody>
      </p:sp>
      <p:graphicFrame>
        <p:nvGraphicFramePr>
          <p:cNvPr id="6" name="对象 5"/>
          <p:cNvGraphicFramePr>
            <a:graphicFrameLocks noChangeAspect="1"/>
          </p:cNvGraphicFramePr>
          <p:nvPr/>
        </p:nvGraphicFramePr>
        <p:xfrm>
          <a:off x="5644748" y="1037528"/>
          <a:ext cx="2090182" cy="4039440"/>
        </p:xfrm>
        <a:graphic>
          <a:graphicData uri="http://schemas.openxmlformats.org/presentationml/2006/ole">
            <mc:AlternateContent xmlns:mc="http://schemas.openxmlformats.org/markup-compatibility/2006">
              <mc:Choice xmlns:v="urn:schemas-microsoft-com:vml" Requires="v">
                <p:oleObj spid="_x0000_s1230" name="Photo Editor 照片" r:id="rId4" imgW="10182225" imgH="19669125" progId="MSPhotoEd.3">
                  <p:embed/>
                </p:oleObj>
              </mc:Choice>
              <mc:Fallback>
                <p:oleObj name="Photo Editor 照片" r:id="rId4" imgW="10182225" imgH="19669125" progId="MSPhotoEd.3">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44748" y="1037528"/>
                        <a:ext cx="2090182" cy="4039440"/>
                      </a:xfrm>
                      <a:prstGeom prst="rect">
                        <a:avLst/>
                      </a:prstGeom>
                      <a:noFill/>
                      <a:ln>
                        <a:noFill/>
                      </a:ln>
                      <a:effectLst/>
                    </p:spPr>
                  </p:pic>
                </p:oleObj>
              </mc:Fallback>
            </mc:AlternateContent>
          </a:graphicData>
        </a:graphic>
      </p:graphicFrame>
      <p:sp>
        <p:nvSpPr>
          <p:cNvPr id="11" name="Text Box 2"/>
          <p:cNvSpPr txBox="1">
            <a:spLocks noChangeArrowheads="1"/>
          </p:cNvSpPr>
          <p:nvPr/>
        </p:nvSpPr>
        <p:spPr bwMode="auto">
          <a:xfrm>
            <a:off x="4845690" y="5430563"/>
            <a:ext cx="3049587" cy="1016000"/>
          </a:xfrm>
          <a:prstGeom prst="rect">
            <a:avLst/>
          </a:prstGeom>
          <a:noFill/>
          <a:ln w="9525">
            <a:solidFill>
              <a:srgbClr val="FF0000"/>
            </a:solidFill>
            <a:miter lim="800000"/>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a:r>
              <a:rPr lang="zh-CN" altLang="en-US" sz="3200" b="1">
                <a:solidFill>
                  <a:srgbClr val="0000FF"/>
                </a:solidFill>
                <a:ea typeface="黑体" panose="02010609060101010101" pitchFamily="2" charset="-122"/>
              </a:rPr>
              <a:t>神经型克汀病人</a:t>
            </a:r>
            <a:endParaRPr lang="zh-CN" altLang="en-US" sz="3200" b="1">
              <a:solidFill>
                <a:srgbClr val="0000FF"/>
              </a:solidFill>
              <a:ea typeface="黑体" panose="02010609060101010101" pitchFamily="2" charset="-122"/>
            </a:endParaRPr>
          </a:p>
          <a:p>
            <a:pPr algn="ctr"/>
            <a:r>
              <a:rPr lang="zh-CN" altLang="en-US" sz="2800" b="1">
                <a:ea typeface="黑体" panose="02010609060101010101" pitchFamily="2" charset="-122"/>
              </a:rPr>
              <a:t>（青海省）</a:t>
            </a:r>
            <a:endParaRPr lang="zh-CN" altLang="en-US" sz="2800" b="1">
              <a:ea typeface="黑体" panose="02010609060101010101" pitchFamily="2" charset="-122"/>
            </a:endParaRPr>
          </a:p>
        </p:txBody>
      </p:sp>
      <p:graphicFrame>
        <p:nvGraphicFramePr>
          <p:cNvPr id="7" name="对象 6"/>
          <p:cNvGraphicFramePr>
            <a:graphicFrameLocks noChangeAspect="1"/>
          </p:cNvGraphicFramePr>
          <p:nvPr/>
        </p:nvGraphicFramePr>
        <p:xfrm>
          <a:off x="7863433" y="1411549"/>
          <a:ext cx="3503654" cy="3010326"/>
        </p:xfrm>
        <a:graphic>
          <a:graphicData uri="http://schemas.openxmlformats.org/presentationml/2006/ole">
            <mc:AlternateContent xmlns:mc="http://schemas.openxmlformats.org/markup-compatibility/2006">
              <mc:Choice xmlns:v="urn:schemas-microsoft-com:vml" Requires="v">
                <p:oleObj spid="_x0000_s1231" name="Photo Editor 照片" r:id="rId6" imgW="10029825" imgH="7896225" progId="MSPhotoEd.3">
                  <p:embed/>
                </p:oleObj>
              </mc:Choice>
              <mc:Fallback>
                <p:oleObj name="Photo Editor 照片" r:id="rId6" imgW="10029825" imgH="7896225" progId="MSPhotoEd.3">
                  <p:embed/>
                  <p:pic>
                    <p:nvPicPr>
                      <p:cNvPr id="0" name="Object 3"/>
                      <p:cNvPicPr>
                        <a:picLocks noChangeAspect="1" noChangeArrowheads="1"/>
                      </p:cNvPicPr>
                      <p:nvPr/>
                    </p:nvPicPr>
                    <p:blipFill>
                      <a:blip r:embed="rId7">
                        <a:lum bright="6000" contrast="30000"/>
                        <a:extLst>
                          <a:ext uri="{28A0092B-C50C-407E-A947-70E740481C1C}">
                            <a14:useLocalDpi xmlns:a14="http://schemas.microsoft.com/office/drawing/2010/main" val="0"/>
                          </a:ext>
                        </a:extLst>
                      </a:blip>
                      <a:srcRect/>
                      <a:stretch>
                        <a:fillRect/>
                      </a:stretch>
                    </p:blipFill>
                    <p:spPr bwMode="auto">
                      <a:xfrm>
                        <a:off x="7863433" y="1411549"/>
                        <a:ext cx="3503654" cy="3010326"/>
                      </a:xfrm>
                      <a:prstGeom prst="rect">
                        <a:avLst/>
                      </a:prstGeom>
                      <a:noFill/>
                      <a:ln>
                        <a:noFill/>
                      </a:ln>
                      <a:effectLst/>
                    </p:spPr>
                  </p:pic>
                </p:oleObj>
              </mc:Fallback>
            </mc:AlternateContent>
          </a:graphicData>
        </a:graphic>
      </p:graphicFrame>
      <p:sp>
        <p:nvSpPr>
          <p:cNvPr id="13" name="Text Box 5"/>
          <p:cNvSpPr txBox="1">
            <a:spLocks noChangeArrowheads="1"/>
          </p:cNvSpPr>
          <p:nvPr/>
        </p:nvSpPr>
        <p:spPr bwMode="auto">
          <a:xfrm>
            <a:off x="8059050" y="4811671"/>
            <a:ext cx="3718968" cy="1446550"/>
          </a:xfrm>
          <a:prstGeom prst="rect">
            <a:avLst/>
          </a:prstGeom>
          <a:noFill/>
          <a:ln w="9525">
            <a:solidFill>
              <a:srgbClr val="CC00CC"/>
            </a:solidFill>
            <a:miter lim="800000"/>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zh-CN" altLang="en-US" sz="3200" b="1">
                <a:solidFill>
                  <a:srgbClr val="FF0000"/>
                </a:solidFill>
                <a:ea typeface="黑体" panose="02010609060101010101" pitchFamily="2" charset="-122"/>
              </a:rPr>
              <a:t>痉挛性瘫痪、傻笑</a:t>
            </a:r>
            <a:endParaRPr lang="zh-CN" altLang="en-US" sz="3200" b="1">
              <a:solidFill>
                <a:srgbClr val="FF0000"/>
              </a:solidFill>
              <a:ea typeface="黑体" panose="02010609060101010101" pitchFamily="2" charset="-122"/>
            </a:endParaRPr>
          </a:p>
          <a:p>
            <a:pPr algn="ctr"/>
            <a:r>
              <a:rPr lang="zh-CN" altLang="en-US" sz="2800" b="1">
                <a:solidFill>
                  <a:srgbClr val="0000FF"/>
                </a:solidFill>
                <a:ea typeface="黑体" panose="02010609060101010101" pitchFamily="2" charset="-122"/>
              </a:rPr>
              <a:t>神经型克汀病</a:t>
            </a:r>
            <a:endParaRPr lang="zh-CN" altLang="en-US" sz="2800" b="1">
              <a:solidFill>
                <a:srgbClr val="0000FF"/>
              </a:solidFill>
              <a:ea typeface="黑体" panose="02010609060101010101" pitchFamily="2" charset="-122"/>
            </a:endParaRPr>
          </a:p>
          <a:p>
            <a:pPr algn="ctr"/>
            <a:r>
              <a:rPr lang="en-US" altLang="zh-CN" sz="2800" b="1">
                <a:ea typeface="黑体" panose="02010609060101010101" pitchFamily="2" charset="-122"/>
              </a:rPr>
              <a:t>(</a:t>
            </a:r>
            <a:r>
              <a:rPr lang="zh-CN" altLang="en-US" sz="2800" b="1">
                <a:ea typeface="黑体" panose="02010609060101010101" pitchFamily="2" charset="-122"/>
              </a:rPr>
              <a:t>黑龙江</a:t>
            </a:r>
            <a:r>
              <a:rPr lang="en-US" altLang="zh-CN" sz="2800" b="1">
                <a:ea typeface="黑体" panose="02010609060101010101" pitchFamily="2" charset="-122"/>
              </a:rPr>
              <a:t>)</a:t>
            </a:r>
            <a:endParaRPr lang="en-US" altLang="zh-CN" sz="2800" b="1">
              <a:ea typeface="黑体" panose="02010609060101010101" pitchFamily="2" charset="-122"/>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1" cstate="print"/>
          <a:srcRect/>
          <a:stretch>
            <a:fillRect/>
          </a:stretch>
        </a:blipFill>
        <a:effectLst/>
      </p:bgPr>
    </p:bg>
    <p:spTree>
      <p:nvGrpSpPr>
        <p:cNvPr id="1" name=""/>
        <p:cNvGrpSpPr/>
        <p:nvPr/>
      </p:nvGrpSpPr>
      <p:grpSpPr>
        <a:xfrm>
          <a:off x="0" y="0"/>
          <a:ext cx="0" cy="0"/>
          <a:chOff x="0" y="0"/>
          <a:chExt cx="0" cy="0"/>
        </a:xfrm>
      </p:grpSpPr>
      <p:sp>
        <p:nvSpPr>
          <p:cNvPr id="4" name="矩形 3"/>
          <p:cNvSpPr/>
          <p:nvPr/>
        </p:nvSpPr>
        <p:spPr>
          <a:xfrm>
            <a:off x="357188" y="355600"/>
            <a:ext cx="254000" cy="254000"/>
          </a:xfrm>
          <a:prstGeom prst="rect">
            <a:avLst/>
          </a:prstGeom>
          <a:solidFill>
            <a:srgbClr val="00589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sp>
        <p:nvSpPr>
          <p:cNvPr id="7171" name="文本框 4"/>
          <p:cNvSpPr txBox="1">
            <a:spLocks noChangeArrowheads="1"/>
          </p:cNvSpPr>
          <p:nvPr/>
        </p:nvSpPr>
        <p:spPr bwMode="auto">
          <a:xfrm>
            <a:off x="685800" y="282575"/>
            <a:ext cx="3537857" cy="398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000" b="1" smtClean="0">
                <a:solidFill>
                  <a:srgbClr val="005898"/>
                </a:solidFill>
                <a:latin typeface="微软雅黑" panose="020B0503020204020204" pitchFamily="34" charset="-122"/>
                <a:ea typeface="微软雅黑" panose="020B0503020204020204" pitchFamily="34" charset="-122"/>
              </a:rPr>
              <a:t>碘缺乏病知识进校园</a:t>
            </a:r>
            <a:endParaRPr lang="zh-CN" altLang="en-US" sz="2000" b="1">
              <a:solidFill>
                <a:srgbClr val="005898"/>
              </a:solidFill>
              <a:latin typeface="微软雅黑" panose="020B0503020204020204" pitchFamily="34" charset="-122"/>
              <a:ea typeface="微软雅黑" panose="020B0503020204020204" pitchFamily="34" charset="-122"/>
            </a:endParaRPr>
          </a:p>
        </p:txBody>
      </p:sp>
      <p:sp>
        <p:nvSpPr>
          <p:cNvPr id="8" name="TextBox 7"/>
          <p:cNvSpPr txBox="1"/>
          <p:nvPr/>
        </p:nvSpPr>
        <p:spPr>
          <a:xfrm>
            <a:off x="2726961" y="773151"/>
            <a:ext cx="6372504" cy="523220"/>
          </a:xfrm>
          <a:prstGeom prst="rect">
            <a:avLst/>
          </a:prstGeom>
          <a:noFill/>
        </p:spPr>
        <p:txBody>
          <a:bodyPr wrap="square" rtlCol="0">
            <a:spAutoFit/>
          </a:bodyPr>
          <a:lstStyle/>
          <a:p>
            <a:pPr algn="ctr"/>
            <a:r>
              <a:rPr lang="zh-CN" altLang="en-US" sz="2800" b="1" smtClean="0">
                <a:solidFill>
                  <a:srgbClr val="002060"/>
                </a:solidFill>
              </a:rPr>
              <a:t>碘是什么？</a:t>
            </a:r>
            <a:endParaRPr lang="zh-CN" altLang="en-US" sz="2800" b="1">
              <a:solidFill>
                <a:srgbClr val="002060"/>
              </a:solidFill>
            </a:endParaRPr>
          </a:p>
        </p:txBody>
      </p:sp>
      <p:grpSp>
        <p:nvGrpSpPr>
          <p:cNvPr id="2" name="组合 1"/>
          <p:cNvGrpSpPr/>
          <p:nvPr/>
        </p:nvGrpSpPr>
        <p:grpSpPr>
          <a:xfrm>
            <a:off x="1440217" y="1693822"/>
            <a:ext cx="8729922" cy="4474208"/>
            <a:chOff x="2037926" y="1847764"/>
            <a:chExt cx="8178129" cy="4269257"/>
          </a:xfrm>
        </p:grpSpPr>
        <p:grpSp>
          <p:nvGrpSpPr>
            <p:cNvPr id="28" name="组合 27"/>
            <p:cNvGrpSpPr/>
            <p:nvPr/>
          </p:nvGrpSpPr>
          <p:grpSpPr>
            <a:xfrm>
              <a:off x="2037926" y="1847764"/>
              <a:ext cx="8178129" cy="4269257"/>
              <a:chOff x="916833" y="1353749"/>
              <a:chExt cx="7362057" cy="3941341"/>
            </a:xfrm>
          </p:grpSpPr>
          <p:grpSp>
            <p:nvGrpSpPr>
              <p:cNvPr id="32" name="组合 31"/>
              <p:cNvGrpSpPr/>
              <p:nvPr/>
            </p:nvGrpSpPr>
            <p:grpSpPr>
              <a:xfrm>
                <a:off x="4445225" y="1353749"/>
                <a:ext cx="3833665" cy="3725416"/>
                <a:chOff x="1619672" y="1196752"/>
                <a:chExt cx="3833665" cy="3725416"/>
              </a:xfrm>
            </p:grpSpPr>
            <p:grpSp>
              <p:nvGrpSpPr>
                <p:cNvPr id="37" name="组合 36"/>
                <p:cNvGrpSpPr/>
                <p:nvPr/>
              </p:nvGrpSpPr>
              <p:grpSpPr>
                <a:xfrm>
                  <a:off x="1619672" y="1196752"/>
                  <a:ext cx="3833665" cy="3725416"/>
                  <a:chOff x="1619672" y="1196752"/>
                  <a:chExt cx="3833665" cy="3725416"/>
                </a:xfrm>
              </p:grpSpPr>
              <p:sp>
                <p:nvSpPr>
                  <p:cNvPr id="42" name="椭圆 41"/>
                  <p:cNvSpPr/>
                  <p:nvPr/>
                </p:nvSpPr>
                <p:spPr>
                  <a:xfrm>
                    <a:off x="3058076" y="1196752"/>
                    <a:ext cx="1008112" cy="1008112"/>
                  </a:xfrm>
                  <a:prstGeom prst="ellipse">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smtClean="0"/>
                      <a:t>调节代谢</a:t>
                    </a:r>
                    <a:endParaRPr lang="zh-CN" altLang="en-US" b="1"/>
                  </a:p>
                </p:txBody>
              </p:sp>
              <p:sp>
                <p:nvSpPr>
                  <p:cNvPr id="43" name="椭圆 42"/>
                  <p:cNvSpPr/>
                  <p:nvPr/>
                </p:nvSpPr>
                <p:spPr>
                  <a:xfrm>
                    <a:off x="3051314" y="2526904"/>
                    <a:ext cx="1008112" cy="1008112"/>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smtClean="0"/>
                      <a:t>甲状腺激素</a:t>
                    </a:r>
                    <a:endParaRPr lang="zh-CN" altLang="en-US" b="1"/>
                  </a:p>
                </p:txBody>
              </p:sp>
              <p:sp>
                <p:nvSpPr>
                  <p:cNvPr id="44" name="椭圆 43"/>
                  <p:cNvSpPr/>
                  <p:nvPr/>
                </p:nvSpPr>
                <p:spPr>
                  <a:xfrm>
                    <a:off x="3051314" y="3914056"/>
                    <a:ext cx="1014875" cy="1008112"/>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b="1" smtClean="0"/>
                      <a:t>其他器官、系统功能</a:t>
                    </a:r>
                    <a:endParaRPr lang="zh-CN" altLang="en-US" sz="1400" b="1"/>
                  </a:p>
                </p:txBody>
              </p:sp>
              <p:sp>
                <p:nvSpPr>
                  <p:cNvPr id="45" name="椭圆 44"/>
                  <p:cNvSpPr/>
                  <p:nvPr/>
                </p:nvSpPr>
                <p:spPr>
                  <a:xfrm>
                    <a:off x="4445225" y="2551381"/>
                    <a:ext cx="1008112" cy="1008112"/>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smtClean="0"/>
                      <a:t>参与脑发育</a:t>
                    </a:r>
                    <a:endParaRPr lang="zh-CN" altLang="en-US" b="1"/>
                  </a:p>
                </p:txBody>
              </p:sp>
              <p:sp>
                <p:nvSpPr>
                  <p:cNvPr id="46" name="椭圆 45"/>
                  <p:cNvSpPr/>
                  <p:nvPr/>
                </p:nvSpPr>
                <p:spPr>
                  <a:xfrm>
                    <a:off x="1619672" y="2545363"/>
                    <a:ext cx="1008112" cy="1008112"/>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smtClean="0"/>
                      <a:t>促进生长发育</a:t>
                    </a:r>
                    <a:endParaRPr lang="zh-CN" altLang="en-US" b="1"/>
                  </a:p>
                </p:txBody>
              </p:sp>
            </p:grpSp>
            <p:sp>
              <p:nvSpPr>
                <p:cNvPr id="38" name="右箭头 37"/>
                <p:cNvSpPr/>
                <p:nvPr/>
              </p:nvSpPr>
              <p:spPr>
                <a:xfrm>
                  <a:off x="4151212" y="2894417"/>
                  <a:ext cx="224542" cy="322040"/>
                </a:xfrm>
                <a:prstGeom prst="rightArrow">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右箭头 38"/>
                <p:cNvSpPr/>
                <p:nvPr/>
              </p:nvSpPr>
              <p:spPr>
                <a:xfrm rot="5400000">
                  <a:off x="3411354" y="3580002"/>
                  <a:ext cx="301555" cy="287050"/>
                </a:xfrm>
                <a:prstGeom prst="rightArrow">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右箭头 39"/>
                <p:cNvSpPr/>
                <p:nvPr/>
              </p:nvSpPr>
              <p:spPr>
                <a:xfrm rot="10800000">
                  <a:off x="2663381" y="2928728"/>
                  <a:ext cx="270792" cy="287729"/>
                </a:xfrm>
                <a:prstGeom prst="rightArrow">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右箭头 40"/>
                <p:cNvSpPr/>
                <p:nvPr/>
              </p:nvSpPr>
              <p:spPr>
                <a:xfrm rot="16200000">
                  <a:off x="3440867" y="2177362"/>
                  <a:ext cx="242528" cy="350540"/>
                </a:xfrm>
                <a:prstGeom prst="rightArrow">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6" name="圆角矩形标注 35"/>
              <p:cNvSpPr/>
              <p:nvPr/>
            </p:nvSpPr>
            <p:spPr>
              <a:xfrm>
                <a:off x="916833" y="4071053"/>
                <a:ext cx="3528392" cy="1224037"/>
              </a:xfrm>
              <a:prstGeom prst="wedgeRoundRectCallout">
                <a:avLst>
                  <a:gd name="adj1" fmla="val 93070"/>
                  <a:gd name="adj2" fmla="val -85633"/>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b="1">
                    <a:solidFill>
                      <a:schemeClr val="accent1">
                        <a:lumMod val="75000"/>
                      </a:schemeClr>
                    </a:solidFill>
                  </a:rPr>
                  <a:t>参与甲状腺激素的合成，以甲状腺激素的形式实现其生理功能</a:t>
                </a:r>
                <a:endParaRPr lang="en-US" altLang="zh-CN" b="1">
                  <a:solidFill>
                    <a:schemeClr val="accent1">
                      <a:lumMod val="75000"/>
                    </a:schemeClr>
                  </a:solidFill>
                  <a:latin typeface="微软雅黑" panose="020B0503020204020204" pitchFamily="34" charset="-122"/>
                  <a:ea typeface="微软雅黑" panose="020B0503020204020204" pitchFamily="34" charset="-122"/>
                </a:endParaRPr>
              </a:p>
            </p:txBody>
          </p:sp>
        </p:grpSp>
        <p:grpSp>
          <p:nvGrpSpPr>
            <p:cNvPr id="47" name="组合 46"/>
            <p:cNvGrpSpPr/>
            <p:nvPr/>
          </p:nvGrpSpPr>
          <p:grpSpPr>
            <a:xfrm>
              <a:off x="2843808" y="2143834"/>
              <a:ext cx="2167004" cy="2590986"/>
              <a:chOff x="1822775" y="1499020"/>
              <a:chExt cx="2167004" cy="2590986"/>
            </a:xfrm>
          </p:grpSpPr>
          <p:grpSp>
            <p:nvGrpSpPr>
              <p:cNvPr id="48" name="组合 47"/>
              <p:cNvGrpSpPr/>
              <p:nvPr/>
            </p:nvGrpSpPr>
            <p:grpSpPr>
              <a:xfrm>
                <a:off x="1822775" y="1499020"/>
                <a:ext cx="2167004" cy="2182952"/>
                <a:chOff x="1340467" y="316635"/>
                <a:chExt cx="2167004" cy="2182952"/>
              </a:xfrm>
            </p:grpSpPr>
            <p:sp>
              <p:nvSpPr>
                <p:cNvPr id="50" name="椭圆 49"/>
                <p:cNvSpPr/>
                <p:nvPr/>
              </p:nvSpPr>
              <p:spPr bwMode="auto">
                <a:xfrm>
                  <a:off x="1340467" y="316635"/>
                  <a:ext cx="2167004" cy="2182952"/>
                </a:xfrm>
                <a:prstGeom prst="ellipse">
                  <a:avLst/>
                </a:prstGeom>
                <a:solidFill>
                  <a:srgbClr val="ED493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51" name="矩形 50"/>
                <p:cNvSpPr/>
                <p:nvPr/>
              </p:nvSpPr>
              <p:spPr>
                <a:xfrm>
                  <a:off x="2061704" y="620557"/>
                  <a:ext cx="724529" cy="749857"/>
                </a:xfrm>
                <a:prstGeom prst="rect">
                  <a:avLst/>
                </a:prstGeom>
              </p:spPr>
              <p:txBody>
                <a:bodyPr wrap="none">
                  <a:spAutoFit/>
                </a:bodyPr>
                <a:lstStyle/>
                <a:p>
                  <a:r>
                    <a:rPr lang="zh-CN" altLang="en-US" sz="4400" smtClean="0">
                      <a:solidFill>
                        <a:schemeClr val="bg1"/>
                      </a:solidFill>
                    </a:rPr>
                    <a:t>碘</a:t>
                  </a:r>
                  <a:endParaRPr lang="zh-CN" altLang="en-US" sz="4400">
                    <a:solidFill>
                      <a:schemeClr val="bg1"/>
                    </a:solidFill>
                  </a:endParaRPr>
                </a:p>
              </p:txBody>
            </p:sp>
            <p:sp>
              <p:nvSpPr>
                <p:cNvPr id="52" name="文本框 21"/>
                <p:cNvSpPr txBox="1">
                  <a:spLocks noChangeArrowheads="1"/>
                </p:cNvSpPr>
                <p:nvPr/>
              </p:nvSpPr>
              <p:spPr bwMode="auto">
                <a:xfrm>
                  <a:off x="1619672" y="1370414"/>
                  <a:ext cx="1608594" cy="323046"/>
                </a:xfrm>
                <a:prstGeom prst="rect">
                  <a:avLst/>
                </a:prstGeom>
                <a:noFill/>
                <a:ln w="9525">
                  <a:noFill/>
                  <a:miter lim="800000"/>
                </a:ln>
              </p:spPr>
              <p:txBody>
                <a:bodyPr wrap="square">
                  <a:spAutoFit/>
                </a:bodyPr>
                <a:lstStyle/>
                <a:p>
                  <a:pPr algn="ctr" eaLnBrk="1" hangingPunct="1"/>
                  <a:r>
                    <a:rPr lang="zh-CN" altLang="en-US" sz="1600" b="1" smtClean="0">
                      <a:solidFill>
                        <a:schemeClr val="bg1"/>
                      </a:solidFill>
                      <a:latin typeface="微软雅黑" panose="020B0503020204020204" pitchFamily="34" charset="-122"/>
                      <a:ea typeface="微软雅黑" panose="020B0503020204020204" pitchFamily="34" charset="-122"/>
                    </a:rPr>
                    <a:t>“智力元素”</a:t>
                  </a:r>
                  <a:endParaRPr lang="en-US" altLang="zh-CN" sz="1600" b="1">
                    <a:solidFill>
                      <a:schemeClr val="bg1"/>
                    </a:solidFill>
                    <a:latin typeface="微软雅黑" panose="020B0503020204020204" pitchFamily="34" charset="-122"/>
                    <a:ea typeface="微软雅黑" panose="020B0503020204020204" pitchFamily="34" charset="-122"/>
                  </a:endParaRPr>
                </a:p>
              </p:txBody>
            </p:sp>
          </p:grpSp>
          <p:sp>
            <p:nvSpPr>
              <p:cNvPr id="49" name="下箭头 48"/>
              <p:cNvSpPr/>
              <p:nvPr/>
            </p:nvSpPr>
            <p:spPr>
              <a:xfrm>
                <a:off x="2711086" y="3710966"/>
                <a:ext cx="360040" cy="37904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pic>
        <p:nvPicPr>
          <p:cNvPr id="25" name="图片 24" descr="D:\工作\2019年\2019.4\515\5.jpg"/>
          <p:cNvPicPr/>
          <p:nvPr/>
        </p:nvPicPr>
        <p:blipFill>
          <a:blip r:embed="rId2">
            <a:extLst>
              <a:ext uri="{28A0092B-C50C-407E-A947-70E740481C1C}">
                <a14:useLocalDpi xmlns:a14="http://schemas.microsoft.com/office/drawing/2010/main" val="0"/>
              </a:ext>
            </a:extLst>
          </a:blip>
          <a:srcRect/>
          <a:stretch>
            <a:fillRect/>
          </a:stretch>
        </p:blipFill>
        <p:spPr bwMode="auto">
          <a:xfrm>
            <a:off x="9350139" y="325511"/>
            <a:ext cx="2429510" cy="1772920"/>
          </a:xfrm>
          <a:prstGeom prst="rect">
            <a:avLst/>
          </a:prstGeom>
          <a:noFill/>
          <a:ln>
            <a:noFill/>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1" cstate="print"/>
          <a:srcRect/>
          <a:stretch>
            <a:fillRect/>
          </a:stretch>
        </a:blipFill>
        <a:effectLst/>
      </p:bgPr>
    </p:bg>
    <p:spTree>
      <p:nvGrpSpPr>
        <p:cNvPr id="1" name=""/>
        <p:cNvGrpSpPr/>
        <p:nvPr/>
      </p:nvGrpSpPr>
      <p:grpSpPr>
        <a:xfrm>
          <a:off x="0" y="0"/>
          <a:ext cx="0" cy="0"/>
          <a:chOff x="0" y="0"/>
          <a:chExt cx="0" cy="0"/>
        </a:xfrm>
      </p:grpSpPr>
      <p:sp>
        <p:nvSpPr>
          <p:cNvPr id="4" name="矩形 3"/>
          <p:cNvSpPr/>
          <p:nvPr/>
        </p:nvSpPr>
        <p:spPr>
          <a:xfrm>
            <a:off x="357188" y="355600"/>
            <a:ext cx="254000" cy="254000"/>
          </a:xfrm>
          <a:prstGeom prst="rect">
            <a:avLst/>
          </a:prstGeom>
          <a:solidFill>
            <a:srgbClr val="00589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sp>
        <p:nvSpPr>
          <p:cNvPr id="7171" name="文本框 4"/>
          <p:cNvSpPr txBox="1">
            <a:spLocks noChangeArrowheads="1"/>
          </p:cNvSpPr>
          <p:nvPr/>
        </p:nvSpPr>
        <p:spPr bwMode="auto">
          <a:xfrm>
            <a:off x="685800" y="282575"/>
            <a:ext cx="3537857" cy="398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000" b="1" smtClean="0">
                <a:solidFill>
                  <a:srgbClr val="005898"/>
                </a:solidFill>
                <a:latin typeface="微软雅黑" panose="020B0503020204020204" pitchFamily="34" charset="-122"/>
                <a:ea typeface="微软雅黑" panose="020B0503020204020204" pitchFamily="34" charset="-122"/>
              </a:rPr>
              <a:t>碘缺乏病知识进校园</a:t>
            </a:r>
            <a:endParaRPr lang="zh-CN" altLang="en-US" sz="2000" b="1">
              <a:solidFill>
                <a:srgbClr val="005898"/>
              </a:solidFill>
              <a:latin typeface="微软雅黑" panose="020B0503020204020204" pitchFamily="34" charset="-122"/>
              <a:ea typeface="微软雅黑" panose="020B0503020204020204" pitchFamily="34" charset="-122"/>
            </a:endParaRPr>
          </a:p>
        </p:txBody>
      </p:sp>
      <p:sp>
        <p:nvSpPr>
          <p:cNvPr id="8" name="TextBox 7"/>
          <p:cNvSpPr txBox="1"/>
          <p:nvPr/>
        </p:nvSpPr>
        <p:spPr>
          <a:xfrm>
            <a:off x="2726961" y="773151"/>
            <a:ext cx="6372504" cy="521970"/>
          </a:xfrm>
          <a:prstGeom prst="rect">
            <a:avLst/>
          </a:prstGeom>
          <a:noFill/>
        </p:spPr>
        <p:txBody>
          <a:bodyPr wrap="square" rtlCol="0">
            <a:spAutoFit/>
          </a:bodyPr>
          <a:lstStyle/>
          <a:p>
            <a:pPr algn="ctr"/>
            <a:r>
              <a:rPr lang="zh-CN" altLang="en-US" sz="2800" b="1" smtClean="0">
                <a:solidFill>
                  <a:srgbClr val="002060"/>
                </a:solidFill>
              </a:rPr>
              <a:t>碘的作用？</a:t>
            </a:r>
            <a:endParaRPr lang="zh-CN" altLang="en-US" sz="2800" b="1">
              <a:solidFill>
                <a:srgbClr val="002060"/>
              </a:solidFill>
            </a:endParaRPr>
          </a:p>
        </p:txBody>
      </p:sp>
      <p:pic>
        <p:nvPicPr>
          <p:cNvPr id="25" name="图片 24" descr="D:\工作\2019年\2019.4\515\5.jpg"/>
          <p:cNvPicPr/>
          <p:nvPr/>
        </p:nvPicPr>
        <p:blipFill>
          <a:blip r:embed="rId2">
            <a:extLst>
              <a:ext uri="{28A0092B-C50C-407E-A947-70E740481C1C}">
                <a14:useLocalDpi xmlns:a14="http://schemas.microsoft.com/office/drawing/2010/main" val="0"/>
              </a:ext>
            </a:extLst>
          </a:blip>
          <a:srcRect/>
          <a:stretch>
            <a:fillRect/>
          </a:stretch>
        </p:blipFill>
        <p:spPr bwMode="auto">
          <a:xfrm>
            <a:off x="7978140" y="2014220"/>
            <a:ext cx="3660775" cy="3353435"/>
          </a:xfrm>
          <a:prstGeom prst="rect">
            <a:avLst/>
          </a:prstGeom>
          <a:noFill/>
          <a:ln>
            <a:noFill/>
          </a:ln>
        </p:spPr>
      </p:pic>
      <p:pic>
        <p:nvPicPr>
          <p:cNvPr id="3" name="图片 2"/>
          <p:cNvPicPr>
            <a:picLocks noChangeAspect="1"/>
          </p:cNvPicPr>
          <p:nvPr/>
        </p:nvPicPr>
        <p:blipFill>
          <a:blip r:embed="rId3"/>
          <a:stretch>
            <a:fillRect/>
          </a:stretch>
        </p:blipFill>
        <p:spPr>
          <a:xfrm>
            <a:off x="184785" y="2252980"/>
            <a:ext cx="7105650" cy="2876550"/>
          </a:xfrm>
          <a:prstGeom prst="rect">
            <a:avLst/>
          </a:prstGeo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4" name="矩形 3"/>
          <p:cNvSpPr/>
          <p:nvPr/>
        </p:nvSpPr>
        <p:spPr>
          <a:xfrm>
            <a:off x="357188" y="355600"/>
            <a:ext cx="254000" cy="254000"/>
          </a:xfrm>
          <a:prstGeom prst="rect">
            <a:avLst/>
          </a:prstGeom>
          <a:solidFill>
            <a:srgbClr val="00589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sp>
        <p:nvSpPr>
          <p:cNvPr id="7171" name="文本框 4"/>
          <p:cNvSpPr txBox="1">
            <a:spLocks noChangeArrowheads="1"/>
          </p:cNvSpPr>
          <p:nvPr/>
        </p:nvSpPr>
        <p:spPr bwMode="auto">
          <a:xfrm>
            <a:off x="685800" y="282575"/>
            <a:ext cx="3537857" cy="398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000" b="1" smtClean="0">
                <a:solidFill>
                  <a:srgbClr val="005898"/>
                </a:solidFill>
                <a:latin typeface="微软雅黑" panose="020B0503020204020204" pitchFamily="34" charset="-122"/>
                <a:ea typeface="微软雅黑" panose="020B0503020204020204" pitchFamily="34" charset="-122"/>
              </a:rPr>
              <a:t>碘缺乏病知识进校园</a:t>
            </a:r>
            <a:endParaRPr lang="zh-CN" altLang="en-US" sz="2000" b="1">
              <a:solidFill>
                <a:srgbClr val="005898"/>
              </a:solidFill>
              <a:latin typeface="微软雅黑" panose="020B0503020204020204" pitchFamily="34" charset="-122"/>
              <a:ea typeface="微软雅黑" panose="020B0503020204020204" pitchFamily="34" charset="-122"/>
            </a:endParaRPr>
          </a:p>
        </p:txBody>
      </p:sp>
      <p:sp>
        <p:nvSpPr>
          <p:cNvPr id="8" name="TextBox 7"/>
          <p:cNvSpPr txBox="1"/>
          <p:nvPr/>
        </p:nvSpPr>
        <p:spPr>
          <a:xfrm>
            <a:off x="1836738" y="868401"/>
            <a:ext cx="6748115" cy="523220"/>
          </a:xfrm>
          <a:prstGeom prst="rect">
            <a:avLst/>
          </a:prstGeom>
          <a:noFill/>
        </p:spPr>
        <p:txBody>
          <a:bodyPr wrap="square" rtlCol="0">
            <a:spAutoFit/>
          </a:bodyPr>
          <a:lstStyle/>
          <a:p>
            <a:pPr algn="ctr"/>
            <a:r>
              <a:rPr lang="zh-CN" altLang="en-US" sz="2800" b="1" smtClean="0">
                <a:solidFill>
                  <a:srgbClr val="002060"/>
                </a:solidFill>
              </a:rPr>
              <a:t>为什么会缺碘？</a:t>
            </a:r>
            <a:endParaRPr lang="zh-CN" altLang="en-US" sz="2800" b="1">
              <a:solidFill>
                <a:srgbClr val="002060"/>
              </a:solidFill>
            </a:endParaRPr>
          </a:p>
        </p:txBody>
      </p:sp>
      <p:graphicFrame>
        <p:nvGraphicFramePr>
          <p:cNvPr id="21" name="图表 20"/>
          <p:cNvGraphicFramePr/>
          <p:nvPr/>
        </p:nvGraphicFramePr>
        <p:xfrm>
          <a:off x="1942133" y="1579457"/>
          <a:ext cx="3435350" cy="3452284"/>
        </p:xfrm>
        <a:graphic>
          <a:graphicData uri="http://schemas.openxmlformats.org/drawingml/2006/chart">
            <c:chart xmlns:c="http://schemas.openxmlformats.org/drawingml/2006/chart" xmlns:r="http://schemas.openxmlformats.org/officeDocument/2006/relationships" r:id="rId1"/>
          </a:graphicData>
        </a:graphic>
      </p:graphicFrame>
      <p:pic>
        <p:nvPicPr>
          <p:cNvPr id="22" name="图片 21" descr="C:\Users\chenfang\AppData\Roaming\Tencent\Users\823279516\QQ\WinTemp\RichOle\XKVIBRGS0N4BG36LMU9C1EF.png"/>
          <p:cNvPicPr/>
          <p:nvPr/>
        </p:nvPicPr>
        <p:blipFill>
          <a:blip r:embed="rId3">
            <a:extLst>
              <a:ext uri="{28A0092B-C50C-407E-A947-70E740481C1C}">
                <a14:useLocalDpi xmlns:a14="http://schemas.microsoft.com/office/drawing/2010/main" val="0"/>
              </a:ext>
            </a:extLst>
          </a:blip>
          <a:srcRect/>
          <a:stretch>
            <a:fillRect/>
          </a:stretch>
        </p:blipFill>
        <p:spPr bwMode="auto">
          <a:xfrm>
            <a:off x="5497195" y="1545590"/>
            <a:ext cx="2389505" cy="2264410"/>
          </a:xfrm>
          <a:prstGeom prst="rect">
            <a:avLst/>
          </a:prstGeom>
          <a:noFill/>
          <a:ln>
            <a:noFill/>
          </a:ln>
        </p:spPr>
      </p:pic>
      <p:pic>
        <p:nvPicPr>
          <p:cNvPr id="23" name="图片 22" descr="C:\Users\chenfang\AppData\Roaming\Tencent\Users\823279516\QQ\WinTemp\RichOle\A@`)F{$J2$EYUJSJP}8C[IS.pn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86700" y="3810000"/>
            <a:ext cx="2362200" cy="2305050"/>
          </a:xfrm>
          <a:prstGeom prst="rect">
            <a:avLst/>
          </a:prstGeom>
          <a:noFill/>
          <a:ln>
            <a:noFill/>
          </a:ln>
        </p:spPr>
      </p:pic>
      <p:pic>
        <p:nvPicPr>
          <p:cNvPr id="2" name="图片 1"/>
          <p:cNvPicPr>
            <a:picLocks noChangeAspect="1"/>
          </p:cNvPicPr>
          <p:nvPr/>
        </p:nvPicPr>
        <p:blipFill>
          <a:blip r:embed="rId5"/>
          <a:stretch>
            <a:fillRect/>
          </a:stretch>
        </p:blipFill>
        <p:spPr>
          <a:xfrm>
            <a:off x="1287780" y="5096510"/>
            <a:ext cx="4743450" cy="1647825"/>
          </a:xfrm>
          <a:prstGeom prst="rect">
            <a:avLst/>
          </a:prstGeo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1" cstate="print"/>
          <a:srcRect/>
          <a:stretch>
            <a:fillRect/>
          </a:stretch>
        </a:blipFill>
        <a:effectLst/>
      </p:bgPr>
    </p:bg>
    <p:spTree>
      <p:nvGrpSpPr>
        <p:cNvPr id="1" name=""/>
        <p:cNvGrpSpPr/>
        <p:nvPr/>
      </p:nvGrpSpPr>
      <p:grpSpPr>
        <a:xfrm>
          <a:off x="0" y="0"/>
          <a:ext cx="0" cy="0"/>
          <a:chOff x="0" y="0"/>
          <a:chExt cx="0" cy="0"/>
        </a:xfrm>
      </p:grpSpPr>
      <p:sp>
        <p:nvSpPr>
          <p:cNvPr id="4" name="矩形 3"/>
          <p:cNvSpPr/>
          <p:nvPr/>
        </p:nvSpPr>
        <p:spPr>
          <a:xfrm>
            <a:off x="357188" y="355600"/>
            <a:ext cx="254000" cy="254000"/>
          </a:xfrm>
          <a:prstGeom prst="rect">
            <a:avLst/>
          </a:prstGeom>
          <a:solidFill>
            <a:srgbClr val="00589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sp>
        <p:nvSpPr>
          <p:cNvPr id="7171" name="文本框 4"/>
          <p:cNvSpPr txBox="1">
            <a:spLocks noChangeArrowheads="1"/>
          </p:cNvSpPr>
          <p:nvPr/>
        </p:nvSpPr>
        <p:spPr bwMode="auto">
          <a:xfrm>
            <a:off x="685800" y="282575"/>
            <a:ext cx="3537857" cy="398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000" b="1" smtClean="0">
                <a:solidFill>
                  <a:srgbClr val="005898"/>
                </a:solidFill>
                <a:latin typeface="微软雅黑" panose="020B0503020204020204" pitchFamily="34" charset="-122"/>
                <a:ea typeface="微软雅黑" panose="020B0503020204020204" pitchFamily="34" charset="-122"/>
              </a:rPr>
              <a:t>碘缺乏病知识进</a:t>
            </a:r>
            <a:r>
              <a:rPr lang="zh-CN" altLang="en-US" sz="2000" b="1" smtClean="0">
                <a:solidFill>
                  <a:srgbClr val="005898"/>
                </a:solidFill>
                <a:latin typeface="微软雅黑" panose="020B0503020204020204" pitchFamily="34" charset="-122"/>
                <a:ea typeface="微软雅黑" panose="020B0503020204020204" pitchFamily="34" charset="-122"/>
                <a:sym typeface="+mn-ea"/>
              </a:rPr>
              <a:t>校园</a:t>
            </a:r>
            <a:endParaRPr lang="zh-CN" altLang="en-US" sz="2000" b="1">
              <a:solidFill>
                <a:srgbClr val="005898"/>
              </a:solidFill>
              <a:latin typeface="微软雅黑" panose="020B0503020204020204" pitchFamily="34" charset="-122"/>
              <a:ea typeface="微软雅黑" panose="020B0503020204020204" pitchFamily="34" charset="-122"/>
            </a:endParaRPr>
          </a:p>
        </p:txBody>
      </p:sp>
      <p:sp>
        <p:nvSpPr>
          <p:cNvPr id="8" name="TextBox 7"/>
          <p:cNvSpPr txBox="1"/>
          <p:nvPr/>
        </p:nvSpPr>
        <p:spPr>
          <a:xfrm>
            <a:off x="1836738" y="868401"/>
            <a:ext cx="6748115" cy="523220"/>
          </a:xfrm>
          <a:prstGeom prst="rect">
            <a:avLst/>
          </a:prstGeom>
          <a:noFill/>
        </p:spPr>
        <p:txBody>
          <a:bodyPr wrap="square" rtlCol="0">
            <a:spAutoFit/>
          </a:bodyPr>
          <a:lstStyle/>
          <a:p>
            <a:pPr algn="ctr"/>
            <a:r>
              <a:rPr lang="zh-CN" altLang="en-US" sz="2800" b="1" smtClean="0">
                <a:solidFill>
                  <a:srgbClr val="002060"/>
                </a:solidFill>
              </a:rPr>
              <a:t>为什么会缺碘？</a:t>
            </a:r>
            <a:endParaRPr lang="zh-CN" altLang="en-US" sz="2800" b="1">
              <a:solidFill>
                <a:srgbClr val="002060"/>
              </a:solidFill>
            </a:endParaRPr>
          </a:p>
        </p:txBody>
      </p:sp>
      <p:grpSp>
        <p:nvGrpSpPr>
          <p:cNvPr id="20" name="组合 19"/>
          <p:cNvGrpSpPr/>
          <p:nvPr/>
        </p:nvGrpSpPr>
        <p:grpSpPr>
          <a:xfrm>
            <a:off x="4038600" y="1676400"/>
            <a:ext cx="7876190" cy="4362449"/>
            <a:chOff x="2017986" y="2205423"/>
            <a:chExt cx="9096704" cy="3698326"/>
          </a:xfrm>
        </p:grpSpPr>
        <p:grpSp>
          <p:nvGrpSpPr>
            <p:cNvPr id="9" name="Group 20"/>
            <p:cNvGrpSpPr/>
            <p:nvPr/>
          </p:nvGrpSpPr>
          <p:grpSpPr bwMode="auto">
            <a:xfrm>
              <a:off x="2017986" y="2205423"/>
              <a:ext cx="6724377" cy="3579128"/>
              <a:chOff x="0" y="0"/>
              <a:chExt cx="6037179" cy="3773236"/>
            </a:xfrm>
          </p:grpSpPr>
          <p:sp>
            <p:nvSpPr>
              <p:cNvPr id="10" name="形状 3"/>
              <p:cNvSpPr/>
              <p:nvPr/>
            </p:nvSpPr>
            <p:spPr bwMode="auto">
              <a:xfrm>
                <a:off x="0" y="0"/>
                <a:ext cx="6037179" cy="3773236"/>
              </a:xfrm>
              <a:custGeom>
                <a:avLst/>
                <a:gdLst>
                  <a:gd name="T0" fmla="*/ 0 w 6037179"/>
                  <a:gd name="T1" fmla="*/ 3773236 h 3773236"/>
                  <a:gd name="T2" fmla="*/ 3050033 w 6037179"/>
                  <a:gd name="T3" fmla="*/ 864700 h 3773236"/>
                  <a:gd name="T4" fmla="*/ 5040727 w 6037179"/>
                  <a:gd name="T5" fmla="*/ 0 h 3773236"/>
                  <a:gd name="T6" fmla="*/ 6037179 w 6037179"/>
                  <a:gd name="T7" fmla="*/ 754647 h 3773236"/>
                  <a:gd name="T8" fmla="*/ 5253297 w 6037179"/>
                  <a:gd name="T9" fmla="*/ 1886618 h 3773236"/>
                  <a:gd name="T10" fmla="*/ 5200155 w 6037179"/>
                  <a:gd name="T11" fmla="*/ 1414963 h 3773236"/>
                  <a:gd name="T12" fmla="*/ 754647 w 6037179"/>
                  <a:gd name="T13" fmla="*/ 2751318 h 3773236"/>
                  <a:gd name="T14" fmla="*/ 754647 w 6037179"/>
                  <a:gd name="T15" fmla="*/ 2751318 h 3773236"/>
                  <a:gd name="T16" fmla="*/ 0 w 6037179"/>
                  <a:gd name="T17" fmla="*/ 0 h 3773236"/>
                  <a:gd name="T18" fmla="*/ 6037179 w 6037179"/>
                  <a:gd name="T19" fmla="*/ 3773236 h 3773236"/>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6037179" h="3773236">
                    <a:moveTo>
                      <a:pt x="0" y="3773236"/>
                    </a:moveTo>
                    <a:cubicBezTo>
                      <a:pt x="670797" y="2096242"/>
                      <a:pt x="1687475" y="1126730"/>
                      <a:pt x="3050033" y="864700"/>
                    </a:cubicBezTo>
                    <a:cubicBezTo>
                      <a:pt x="4412591" y="602669"/>
                      <a:pt x="5076156" y="314436"/>
                      <a:pt x="5040727" y="0"/>
                    </a:cubicBezTo>
                    <a:lnTo>
                      <a:pt x="5040727" y="0"/>
                    </a:lnTo>
                    <a:lnTo>
                      <a:pt x="6037179" y="754647"/>
                    </a:lnTo>
                    <a:lnTo>
                      <a:pt x="5253297" y="1886618"/>
                    </a:lnTo>
                    <a:lnTo>
                      <a:pt x="5200155" y="1414963"/>
                    </a:lnTo>
                    <a:cubicBezTo>
                      <a:pt x="2739581" y="1624587"/>
                      <a:pt x="1257745" y="2070039"/>
                      <a:pt x="754647" y="2751318"/>
                    </a:cubicBezTo>
                    <a:cubicBezTo>
                      <a:pt x="251549" y="3432597"/>
                      <a:pt x="0" y="3773236"/>
                      <a:pt x="0" y="3773236"/>
                    </a:cubicBezTo>
                    <a:close/>
                  </a:path>
                </a:pathLst>
              </a:custGeom>
              <a:solidFill>
                <a:schemeClr val="tx2">
                  <a:lumMod val="20000"/>
                  <a:lumOff val="80000"/>
                </a:schemeClr>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1" name="椭圆 5"/>
              <p:cNvSpPr>
                <a:spLocks noChangeArrowheads="1"/>
              </p:cNvSpPr>
              <p:nvPr/>
            </p:nvSpPr>
            <p:spPr bwMode="auto">
              <a:xfrm>
                <a:off x="766721" y="2604288"/>
                <a:ext cx="156966" cy="156966"/>
              </a:xfrm>
              <a:prstGeom prst="ellipse">
                <a:avLst/>
              </a:prstGeom>
              <a:solidFill>
                <a:srgbClr val="063759"/>
              </a:solidFill>
              <a:ln w="12700" cap="flat" cmpd="sng">
                <a:solidFill>
                  <a:srgbClr val="FFFFFF"/>
                </a:solidFill>
                <a:round/>
              </a:ln>
            </p:spPr>
            <p:txBody>
              <a:bodyPr/>
              <a:lstStyle/>
              <a:p>
                <a:endParaRPr lang="zh-CN" altLang="en-US"/>
              </a:p>
            </p:txBody>
          </p:sp>
          <p:sp>
            <p:nvSpPr>
              <p:cNvPr id="12" name="任意多边形 6"/>
              <p:cNvSpPr>
                <a:spLocks noChangeArrowheads="1"/>
              </p:cNvSpPr>
              <p:nvPr/>
            </p:nvSpPr>
            <p:spPr bwMode="auto">
              <a:xfrm>
                <a:off x="845205" y="2682771"/>
                <a:ext cx="1406662" cy="297479"/>
              </a:xfrm>
              <a:custGeom>
                <a:avLst/>
                <a:gdLst>
                  <a:gd name="T0" fmla="*/ 0 w 1406662"/>
                  <a:gd name="T1" fmla="*/ 0 h 1090465"/>
                  <a:gd name="T2" fmla="*/ 1406662 w 1406662"/>
                  <a:gd name="T3" fmla="*/ 0 h 1090465"/>
                  <a:gd name="T4" fmla="*/ 1406662 w 1406662"/>
                  <a:gd name="T5" fmla="*/ 1090465 h 1090465"/>
                  <a:gd name="T6" fmla="*/ 0 w 1406662"/>
                  <a:gd name="T7" fmla="*/ 1090465 h 1090465"/>
                  <a:gd name="T8" fmla="*/ 0 w 1406662"/>
                  <a:gd name="T9" fmla="*/ 0 h 1090465"/>
                  <a:gd name="T10" fmla="*/ 0 60000 65536"/>
                  <a:gd name="T11" fmla="*/ 0 60000 65536"/>
                  <a:gd name="T12" fmla="*/ 0 60000 65536"/>
                  <a:gd name="T13" fmla="*/ 0 60000 65536"/>
                  <a:gd name="T14" fmla="*/ 0 60000 65536"/>
                  <a:gd name="T15" fmla="*/ 0 w 1406662"/>
                  <a:gd name="T16" fmla="*/ 0 h 1090465"/>
                  <a:gd name="T17" fmla="*/ 1406662 w 1406662"/>
                  <a:gd name="T18" fmla="*/ 1090465 h 1090465"/>
                </a:gdLst>
                <a:ahLst/>
                <a:cxnLst>
                  <a:cxn ang="T10">
                    <a:pos x="T0" y="T1"/>
                  </a:cxn>
                  <a:cxn ang="T11">
                    <a:pos x="T2" y="T3"/>
                  </a:cxn>
                  <a:cxn ang="T12">
                    <a:pos x="T4" y="T5"/>
                  </a:cxn>
                  <a:cxn ang="T13">
                    <a:pos x="T6" y="T7"/>
                  </a:cxn>
                  <a:cxn ang="T14">
                    <a:pos x="T8" y="T9"/>
                  </a:cxn>
                </a:cxnLst>
                <a:rect l="T15" t="T16" r="T17" b="T18"/>
                <a:pathLst>
                  <a:path w="1406662" h="1090465">
                    <a:moveTo>
                      <a:pt x="0" y="0"/>
                    </a:moveTo>
                    <a:lnTo>
                      <a:pt x="1406662" y="0"/>
                    </a:lnTo>
                    <a:lnTo>
                      <a:pt x="1406662" y="1090465"/>
                    </a:lnTo>
                    <a:lnTo>
                      <a:pt x="0" y="1090465"/>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3173" tIns="0" rIns="0" bIns="0"/>
              <a:lstStyle/>
              <a:p>
                <a:pPr>
                  <a:lnSpc>
                    <a:spcPct val="90000"/>
                  </a:lnSpc>
                  <a:spcAft>
                    <a:spcPct val="35000"/>
                  </a:spcAft>
                </a:pPr>
                <a:r>
                  <a:rPr lang="zh-CN" altLang="en-US" sz="1600" b="1" smtClean="0">
                    <a:solidFill>
                      <a:srgbClr val="000000"/>
                    </a:solidFill>
                  </a:rPr>
                  <a:t>人类出现以前</a:t>
                </a:r>
                <a:endParaRPr lang="zh-CN" altLang="en-US" sz="1600" b="1">
                  <a:solidFill>
                    <a:srgbClr val="000000"/>
                  </a:solidFill>
                </a:endParaRPr>
              </a:p>
            </p:txBody>
          </p:sp>
          <p:sp>
            <p:nvSpPr>
              <p:cNvPr id="13" name="椭圆 7"/>
              <p:cNvSpPr>
                <a:spLocks noChangeArrowheads="1"/>
              </p:cNvSpPr>
              <p:nvPr/>
            </p:nvSpPr>
            <p:spPr bwMode="auto">
              <a:xfrm>
                <a:off x="2152254" y="1578722"/>
                <a:ext cx="283747" cy="283747"/>
              </a:xfrm>
              <a:prstGeom prst="ellipse">
                <a:avLst/>
              </a:prstGeom>
              <a:solidFill>
                <a:srgbClr val="063759"/>
              </a:solidFill>
              <a:ln w="12700" cap="flat" cmpd="sng">
                <a:solidFill>
                  <a:srgbClr val="FFFFFF"/>
                </a:solidFill>
                <a:round/>
              </a:ln>
            </p:spPr>
            <p:txBody>
              <a:bodyPr/>
              <a:lstStyle/>
              <a:p>
                <a:endParaRPr lang="zh-CN" altLang="en-US"/>
              </a:p>
            </p:txBody>
          </p:sp>
          <p:sp>
            <p:nvSpPr>
              <p:cNvPr id="14" name="任意多边形 8"/>
              <p:cNvSpPr>
                <a:spLocks noChangeArrowheads="1"/>
              </p:cNvSpPr>
              <p:nvPr/>
            </p:nvSpPr>
            <p:spPr bwMode="auto">
              <a:xfrm>
                <a:off x="2294128" y="1720596"/>
                <a:ext cx="1448922" cy="553346"/>
              </a:xfrm>
              <a:custGeom>
                <a:avLst/>
                <a:gdLst>
                  <a:gd name="T0" fmla="*/ 0 w 1448922"/>
                  <a:gd name="T1" fmla="*/ 0 h 2052640"/>
                  <a:gd name="T2" fmla="*/ 1448922 w 1448922"/>
                  <a:gd name="T3" fmla="*/ 0 h 2052640"/>
                  <a:gd name="T4" fmla="*/ 1448922 w 1448922"/>
                  <a:gd name="T5" fmla="*/ 2052640 h 2052640"/>
                  <a:gd name="T6" fmla="*/ 0 w 1448922"/>
                  <a:gd name="T7" fmla="*/ 2052640 h 2052640"/>
                  <a:gd name="T8" fmla="*/ 0 w 1448922"/>
                  <a:gd name="T9" fmla="*/ 0 h 2052640"/>
                  <a:gd name="T10" fmla="*/ 0 60000 65536"/>
                  <a:gd name="T11" fmla="*/ 0 60000 65536"/>
                  <a:gd name="T12" fmla="*/ 0 60000 65536"/>
                  <a:gd name="T13" fmla="*/ 0 60000 65536"/>
                  <a:gd name="T14" fmla="*/ 0 60000 65536"/>
                  <a:gd name="T15" fmla="*/ 0 w 1448922"/>
                  <a:gd name="T16" fmla="*/ 0 h 2052640"/>
                  <a:gd name="T17" fmla="*/ 1448922 w 1448922"/>
                  <a:gd name="T18" fmla="*/ 2052640 h 2052640"/>
                </a:gdLst>
                <a:ahLst/>
                <a:cxnLst>
                  <a:cxn ang="T10">
                    <a:pos x="T0" y="T1"/>
                  </a:cxn>
                  <a:cxn ang="T11">
                    <a:pos x="T2" y="T3"/>
                  </a:cxn>
                  <a:cxn ang="T12">
                    <a:pos x="T4" y="T5"/>
                  </a:cxn>
                  <a:cxn ang="T13">
                    <a:pos x="T6" y="T7"/>
                  </a:cxn>
                  <a:cxn ang="T14">
                    <a:pos x="T8" y="T9"/>
                  </a:cxn>
                </a:cxnLst>
                <a:rect l="T15" t="T16" r="T17" b="T18"/>
                <a:pathLst>
                  <a:path w="1448922" h="2052640">
                    <a:moveTo>
                      <a:pt x="0" y="0"/>
                    </a:moveTo>
                    <a:lnTo>
                      <a:pt x="1448922" y="0"/>
                    </a:lnTo>
                    <a:lnTo>
                      <a:pt x="1448922" y="2052640"/>
                    </a:lnTo>
                    <a:lnTo>
                      <a:pt x="0" y="2052640"/>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50352" tIns="0" rIns="0" bIns="0"/>
              <a:lstStyle/>
              <a:p>
                <a:pPr>
                  <a:lnSpc>
                    <a:spcPct val="90000"/>
                  </a:lnSpc>
                  <a:spcAft>
                    <a:spcPct val="35000"/>
                  </a:spcAft>
                </a:pPr>
                <a:r>
                  <a:rPr lang="en-US" altLang="zh-CN" sz="1600" b="1"/>
                  <a:t>1.8</a:t>
                </a:r>
                <a:r>
                  <a:rPr lang="zh-CN" altLang="en-US" sz="1600" b="1"/>
                  <a:t>万年前的第四季冰河期</a:t>
                </a:r>
                <a:endParaRPr lang="zh-CN" altLang="en-US" sz="1600" b="1">
                  <a:solidFill>
                    <a:srgbClr val="000000"/>
                  </a:solidFill>
                </a:endParaRPr>
              </a:p>
            </p:txBody>
          </p:sp>
          <p:sp>
            <p:nvSpPr>
              <p:cNvPr id="15" name="椭圆 9"/>
              <p:cNvSpPr>
                <a:spLocks noChangeArrowheads="1"/>
              </p:cNvSpPr>
              <p:nvPr/>
            </p:nvSpPr>
            <p:spPr bwMode="auto">
              <a:xfrm>
                <a:off x="3818515" y="954629"/>
                <a:ext cx="392416" cy="392416"/>
              </a:xfrm>
              <a:prstGeom prst="ellipse">
                <a:avLst/>
              </a:prstGeom>
              <a:solidFill>
                <a:srgbClr val="063759"/>
              </a:solidFill>
              <a:ln w="12700" cap="flat" cmpd="sng">
                <a:solidFill>
                  <a:srgbClr val="FFFFFF"/>
                </a:solidFill>
                <a:round/>
              </a:ln>
            </p:spPr>
            <p:txBody>
              <a:bodyPr/>
              <a:lstStyle/>
              <a:p>
                <a:endParaRPr lang="zh-CN" altLang="en-US"/>
              </a:p>
            </p:txBody>
          </p:sp>
          <p:sp>
            <p:nvSpPr>
              <p:cNvPr id="16" name="任意多边形 10"/>
              <p:cNvSpPr>
                <a:spLocks noChangeArrowheads="1"/>
              </p:cNvSpPr>
              <p:nvPr/>
            </p:nvSpPr>
            <p:spPr bwMode="auto">
              <a:xfrm>
                <a:off x="4014724" y="1150837"/>
                <a:ext cx="1448922" cy="2622399"/>
              </a:xfrm>
              <a:custGeom>
                <a:avLst/>
                <a:gdLst>
                  <a:gd name="T0" fmla="*/ 0 w 1448922"/>
                  <a:gd name="T1" fmla="*/ 0 h 2622399"/>
                  <a:gd name="T2" fmla="*/ 1448922 w 1448922"/>
                  <a:gd name="T3" fmla="*/ 0 h 2622399"/>
                  <a:gd name="T4" fmla="*/ 1448922 w 1448922"/>
                  <a:gd name="T5" fmla="*/ 2622399 h 2622399"/>
                  <a:gd name="T6" fmla="*/ 0 w 1448922"/>
                  <a:gd name="T7" fmla="*/ 2622399 h 2622399"/>
                  <a:gd name="T8" fmla="*/ 0 w 1448922"/>
                  <a:gd name="T9" fmla="*/ 0 h 2622399"/>
                  <a:gd name="T10" fmla="*/ 0 60000 65536"/>
                  <a:gd name="T11" fmla="*/ 0 60000 65536"/>
                  <a:gd name="T12" fmla="*/ 0 60000 65536"/>
                  <a:gd name="T13" fmla="*/ 0 60000 65536"/>
                  <a:gd name="T14" fmla="*/ 0 60000 65536"/>
                  <a:gd name="T15" fmla="*/ 0 w 1448922"/>
                  <a:gd name="T16" fmla="*/ 0 h 2622399"/>
                  <a:gd name="T17" fmla="*/ 1448922 w 1448922"/>
                  <a:gd name="T18" fmla="*/ 2622399 h 2622399"/>
                </a:gdLst>
                <a:ahLst/>
                <a:cxnLst>
                  <a:cxn ang="T10">
                    <a:pos x="T0" y="T1"/>
                  </a:cxn>
                  <a:cxn ang="T11">
                    <a:pos x="T2" y="T3"/>
                  </a:cxn>
                  <a:cxn ang="T12">
                    <a:pos x="T4" y="T5"/>
                  </a:cxn>
                  <a:cxn ang="T13">
                    <a:pos x="T6" y="T7"/>
                  </a:cxn>
                  <a:cxn ang="T14">
                    <a:pos x="T8" y="T9"/>
                  </a:cxn>
                </a:cxnLst>
                <a:rect l="T15" t="T16" r="T17" b="T18"/>
                <a:pathLst>
                  <a:path w="1448922" h="2622399">
                    <a:moveTo>
                      <a:pt x="0" y="0"/>
                    </a:moveTo>
                    <a:lnTo>
                      <a:pt x="1448922" y="0"/>
                    </a:lnTo>
                    <a:lnTo>
                      <a:pt x="1448922" y="2622399"/>
                    </a:lnTo>
                    <a:lnTo>
                      <a:pt x="0" y="2622399"/>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07933" tIns="0" rIns="0" bIns="0"/>
              <a:lstStyle/>
              <a:p>
                <a:pPr>
                  <a:lnSpc>
                    <a:spcPct val="90000"/>
                  </a:lnSpc>
                  <a:spcAft>
                    <a:spcPct val="35000"/>
                  </a:spcAft>
                </a:pPr>
                <a:r>
                  <a:rPr lang="zh-CN" altLang="en-US" sz="1600" b="1"/>
                  <a:t>冰层</a:t>
                </a:r>
                <a:r>
                  <a:rPr lang="zh-CN" altLang="en-US" sz="1600" b="1" smtClean="0"/>
                  <a:t>融化之后</a:t>
                </a:r>
                <a:endParaRPr lang="zh-CN" altLang="en-US" sz="1600" b="1">
                  <a:solidFill>
                    <a:srgbClr val="000000"/>
                  </a:solidFill>
                </a:endParaRPr>
              </a:p>
            </p:txBody>
          </p:sp>
        </p:grpSp>
        <p:sp>
          <p:nvSpPr>
            <p:cNvPr id="17" name="矩形 12"/>
            <p:cNvSpPr>
              <a:spLocks noChangeArrowheads="1"/>
            </p:cNvSpPr>
            <p:nvPr/>
          </p:nvSpPr>
          <p:spPr bwMode="auto">
            <a:xfrm>
              <a:off x="2871981" y="2652175"/>
              <a:ext cx="1887356"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zh-CN" altLang="en-US" sz="1600"/>
                <a:t>大部分陆地布满了</a:t>
              </a:r>
              <a:r>
                <a:rPr lang="zh-CN" altLang="en-US" sz="1600" smtClean="0"/>
                <a:t>冰层，土壤被埋在冰层以下</a:t>
              </a:r>
              <a:endParaRPr lang="en-US" sz="1600">
                <a:solidFill>
                  <a:srgbClr val="000000"/>
                </a:solidFill>
                <a:ea typeface="微软雅黑" panose="020B0503020204020204" pitchFamily="34" charset="-122"/>
                <a:sym typeface="Calibri" panose="020F0502020204030204" pitchFamily="34" charset="0"/>
              </a:endParaRPr>
            </a:p>
          </p:txBody>
        </p:sp>
        <p:sp>
          <p:nvSpPr>
            <p:cNvPr id="18" name="矩形 13"/>
            <p:cNvSpPr>
              <a:spLocks noChangeArrowheads="1"/>
            </p:cNvSpPr>
            <p:nvPr/>
          </p:nvSpPr>
          <p:spPr bwMode="auto">
            <a:xfrm>
              <a:off x="2718994" y="5257418"/>
              <a:ext cx="227850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zh-CN" altLang="en-US"/>
                <a:t>地球上的熟土层中含有足够的碘元素</a:t>
              </a:r>
              <a:endParaRPr lang="zh-CN" altLang="en-US">
                <a:solidFill>
                  <a:srgbClr val="000000"/>
                </a:solidFill>
                <a:ea typeface="微软雅黑" panose="020B0503020204020204" pitchFamily="34" charset="-122"/>
                <a:sym typeface="Calibri" panose="020F0502020204030204" pitchFamily="34" charset="0"/>
              </a:endParaRPr>
            </a:p>
          </p:txBody>
        </p:sp>
        <p:sp>
          <p:nvSpPr>
            <p:cNvPr id="19" name="矩形 14"/>
            <p:cNvSpPr>
              <a:spLocks noChangeArrowheads="1"/>
            </p:cNvSpPr>
            <p:nvPr/>
          </p:nvSpPr>
          <p:spPr bwMode="auto">
            <a:xfrm>
              <a:off x="6708238" y="3999020"/>
              <a:ext cx="367506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sz="1600"/>
                <a:t>地球表层的成熟土壤被冲刷带入海洋，后来重新形成的土壤含碘极少，只相当于原来的十分之一</a:t>
              </a:r>
              <a:endParaRPr lang="zh-CN" altLang="en-US" sz="1600">
                <a:solidFill>
                  <a:srgbClr val="000000"/>
                </a:solidFill>
                <a:ea typeface="微软雅黑" panose="020B0503020204020204" pitchFamily="34" charset="-122"/>
                <a:sym typeface="Calibri" panose="020F0502020204030204" pitchFamily="34" charset="0"/>
              </a:endParaRPr>
            </a:p>
          </p:txBody>
        </p:sp>
        <p:sp>
          <p:nvSpPr>
            <p:cNvPr id="2" name="TextBox 1"/>
            <p:cNvSpPr txBox="1"/>
            <p:nvPr/>
          </p:nvSpPr>
          <p:spPr>
            <a:xfrm>
              <a:off x="8742363" y="2732571"/>
              <a:ext cx="2372327" cy="369332"/>
            </a:xfrm>
            <a:prstGeom prst="rect">
              <a:avLst/>
            </a:prstGeom>
            <a:noFill/>
          </p:spPr>
          <p:txBody>
            <a:bodyPr wrap="square" rtlCol="0">
              <a:spAutoFit/>
            </a:bodyPr>
            <a:lstStyle/>
            <a:p>
              <a:r>
                <a:rPr lang="zh-CN" altLang="en-US" b="1" smtClean="0">
                  <a:solidFill>
                    <a:schemeClr val="accent1">
                      <a:lumMod val="75000"/>
                    </a:schemeClr>
                  </a:solidFill>
                </a:rPr>
                <a:t>全球广泛性缺碘</a:t>
              </a:r>
              <a:endParaRPr lang="zh-CN" altLang="en-US" b="1">
                <a:solidFill>
                  <a:schemeClr val="accent1">
                    <a:lumMod val="75000"/>
                  </a:schemeClr>
                </a:solidFill>
              </a:endParaRPr>
            </a:p>
          </p:txBody>
        </p:sp>
      </p:grpSp>
      <p:pic>
        <p:nvPicPr>
          <p:cNvPr id="22" name="图片 21" descr="C:\Users\chenfang\AppData\Roaming\Tencent\Users\823279516\QQ\WinTemp\RichOle\T1J46JBD$~(M24ZS2NY}4C5.png"/>
          <p:cNvPicPr/>
          <p:nvPr/>
        </p:nvPicPr>
        <p:blipFill>
          <a:blip r:embed="rId2">
            <a:extLst>
              <a:ext uri="{28A0092B-C50C-407E-A947-70E740481C1C}">
                <a14:useLocalDpi xmlns:a14="http://schemas.microsoft.com/office/drawing/2010/main" val="0"/>
              </a:ext>
            </a:extLst>
          </a:blip>
          <a:srcRect/>
          <a:stretch>
            <a:fillRect/>
          </a:stretch>
        </p:blipFill>
        <p:spPr bwMode="auto">
          <a:xfrm>
            <a:off x="1186633" y="2255541"/>
            <a:ext cx="2536190" cy="3073077"/>
          </a:xfrm>
          <a:prstGeom prst="rect">
            <a:avLst/>
          </a:prstGeom>
          <a:noFill/>
          <a:ln>
            <a:noFill/>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0">
          <a:blip r:embed="rId1" cstate="print"/>
          <a:srcRect/>
          <a:stretch>
            <a:fillRect/>
          </a:stretch>
        </a:blipFill>
        <a:effectLst/>
      </p:bgPr>
    </p:bg>
    <p:spTree>
      <p:nvGrpSpPr>
        <p:cNvPr id="1" name=""/>
        <p:cNvGrpSpPr/>
        <p:nvPr/>
      </p:nvGrpSpPr>
      <p:grpSpPr>
        <a:xfrm>
          <a:off x="0" y="0"/>
          <a:ext cx="0" cy="0"/>
          <a:chOff x="0" y="0"/>
          <a:chExt cx="0" cy="0"/>
        </a:xfrm>
      </p:grpSpPr>
      <p:sp>
        <p:nvSpPr>
          <p:cNvPr id="4" name="矩形 3"/>
          <p:cNvSpPr/>
          <p:nvPr/>
        </p:nvSpPr>
        <p:spPr>
          <a:xfrm>
            <a:off x="357188" y="355600"/>
            <a:ext cx="254000" cy="254000"/>
          </a:xfrm>
          <a:prstGeom prst="rect">
            <a:avLst/>
          </a:prstGeom>
          <a:solidFill>
            <a:srgbClr val="00589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sp>
        <p:nvSpPr>
          <p:cNvPr id="7171" name="文本框 4"/>
          <p:cNvSpPr txBox="1">
            <a:spLocks noChangeArrowheads="1"/>
          </p:cNvSpPr>
          <p:nvPr/>
        </p:nvSpPr>
        <p:spPr bwMode="auto">
          <a:xfrm>
            <a:off x="685800" y="282575"/>
            <a:ext cx="3537857" cy="398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000" b="1" smtClean="0">
                <a:solidFill>
                  <a:srgbClr val="005898"/>
                </a:solidFill>
                <a:latin typeface="微软雅黑" panose="020B0503020204020204" pitchFamily="34" charset="-122"/>
                <a:ea typeface="微软雅黑" panose="020B0503020204020204" pitchFamily="34" charset="-122"/>
              </a:rPr>
              <a:t>碘缺乏病知识进</a:t>
            </a:r>
            <a:r>
              <a:rPr lang="zh-CN" altLang="en-US" sz="2000" b="1" smtClean="0">
                <a:solidFill>
                  <a:srgbClr val="005898"/>
                </a:solidFill>
                <a:latin typeface="微软雅黑" panose="020B0503020204020204" pitchFamily="34" charset="-122"/>
                <a:ea typeface="微软雅黑" panose="020B0503020204020204" pitchFamily="34" charset="-122"/>
                <a:sym typeface="+mn-ea"/>
              </a:rPr>
              <a:t>校园</a:t>
            </a:r>
            <a:endParaRPr lang="zh-CN" altLang="en-US" sz="2000" b="1">
              <a:solidFill>
                <a:srgbClr val="005898"/>
              </a:solidFill>
              <a:latin typeface="微软雅黑" panose="020B0503020204020204" pitchFamily="34" charset="-122"/>
              <a:ea typeface="微软雅黑" panose="020B0503020204020204" pitchFamily="34" charset="-122"/>
            </a:endParaRPr>
          </a:p>
        </p:txBody>
      </p:sp>
      <p:sp>
        <p:nvSpPr>
          <p:cNvPr id="8" name="TextBox 7"/>
          <p:cNvSpPr txBox="1"/>
          <p:nvPr/>
        </p:nvSpPr>
        <p:spPr>
          <a:xfrm>
            <a:off x="1798638" y="773151"/>
            <a:ext cx="7256681" cy="523220"/>
          </a:xfrm>
          <a:prstGeom prst="rect">
            <a:avLst/>
          </a:prstGeom>
          <a:noFill/>
        </p:spPr>
        <p:txBody>
          <a:bodyPr wrap="square" rtlCol="0">
            <a:spAutoFit/>
          </a:bodyPr>
          <a:lstStyle/>
          <a:p>
            <a:pPr algn="ctr"/>
            <a:r>
              <a:rPr lang="zh-CN" altLang="en-US" sz="2800" b="1" smtClean="0">
                <a:solidFill>
                  <a:srgbClr val="002060"/>
                </a:solidFill>
              </a:rPr>
              <a:t>缺碘有哪些危害？</a:t>
            </a:r>
            <a:endParaRPr lang="zh-CN" altLang="en-US" sz="2800" b="1">
              <a:solidFill>
                <a:srgbClr val="002060"/>
              </a:solidFill>
            </a:endParaRPr>
          </a:p>
        </p:txBody>
      </p:sp>
      <p:pic>
        <p:nvPicPr>
          <p:cNvPr id="25" name="图片 24" descr="YL_S04EQW%E5%2CK$]}X2XI"/>
          <p:cNvPicPr/>
          <p:nvPr/>
        </p:nvPicPr>
        <p:blipFill>
          <a:blip r:embed="rId2" cstate="print"/>
          <a:stretch>
            <a:fillRect/>
          </a:stretch>
        </p:blipFill>
        <p:spPr>
          <a:xfrm>
            <a:off x="192674" y="1485901"/>
            <a:ext cx="6791691" cy="4963510"/>
          </a:xfrm>
          <a:prstGeom prst="rect">
            <a:avLst/>
          </a:prstGeom>
        </p:spPr>
      </p:pic>
      <p:pic>
        <p:nvPicPr>
          <p:cNvPr id="2" name="图片 1"/>
          <p:cNvPicPr>
            <a:picLocks noChangeAspect="1"/>
          </p:cNvPicPr>
          <p:nvPr/>
        </p:nvPicPr>
        <p:blipFill>
          <a:blip r:embed="rId3"/>
          <a:stretch>
            <a:fillRect/>
          </a:stretch>
        </p:blipFill>
        <p:spPr>
          <a:xfrm>
            <a:off x="7412355" y="0"/>
            <a:ext cx="4705350" cy="3152775"/>
          </a:xfrm>
          <a:prstGeom prst="rect">
            <a:avLst/>
          </a:prstGeom>
        </p:spPr>
      </p:pic>
      <p:pic>
        <p:nvPicPr>
          <p:cNvPr id="6" name="图片 5"/>
          <p:cNvPicPr>
            <a:picLocks noChangeAspect="1"/>
          </p:cNvPicPr>
          <p:nvPr/>
        </p:nvPicPr>
        <p:blipFill>
          <a:blip r:embed="rId4"/>
          <a:stretch>
            <a:fillRect/>
          </a:stretch>
        </p:blipFill>
        <p:spPr>
          <a:xfrm>
            <a:off x="7364730" y="3152775"/>
            <a:ext cx="4752975" cy="3371850"/>
          </a:xfrm>
          <a:prstGeom prst="rect">
            <a:avLst/>
          </a:prstGeom>
        </p:spPr>
      </p:pic>
    </p:spTree>
  </p:cSld>
  <p:clrMapOvr>
    <a:masterClrMapping/>
  </p:clrMapOvr>
  <p:timing>
    <p:tnLst>
      <p:par>
        <p:cTn id="1" dur="indefinite" restart="never" nodeType="tmRoot"/>
      </p:par>
    </p:tnLst>
  </p:timing>
</p:sld>
</file>

<file path=ppt/tags/tag1.xml><?xml version="1.0" encoding="utf-8"?>
<p:tagLst xmlns:p="http://schemas.openxmlformats.org/presentationml/2006/main">
  <p:tag name="commondata" val="eyJoZGlkIjoiY2E5Mzc2ZWRmNDNlOTUyM2FlODNiY2FmMGMwYTM1MGEifQ=="/>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0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5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1101</Words>
  <Application>WPS 演示</Application>
  <PresentationFormat>自定义</PresentationFormat>
  <Paragraphs>131</Paragraphs>
  <Slides>17</Slides>
  <Notes>0</Notes>
  <HiddenSlides>0</HiddenSlides>
  <MMClips>0</MMClips>
  <ScaleCrop>false</ScaleCrop>
  <HeadingPairs>
    <vt:vector size="8" baseType="variant">
      <vt:variant>
        <vt:lpstr>已用的字体</vt:lpstr>
      </vt:variant>
      <vt:variant>
        <vt:i4>12</vt:i4>
      </vt:variant>
      <vt:variant>
        <vt:lpstr>主题</vt:lpstr>
      </vt:variant>
      <vt:variant>
        <vt:i4>5</vt:i4>
      </vt:variant>
      <vt:variant>
        <vt:lpstr>嵌入 OLE 服务器</vt:lpstr>
      </vt:variant>
      <vt:variant>
        <vt:i4>2</vt:i4>
      </vt:variant>
      <vt:variant>
        <vt:lpstr>幻灯片标题</vt:lpstr>
      </vt:variant>
      <vt:variant>
        <vt:i4>17</vt:i4>
      </vt:variant>
    </vt:vector>
  </HeadingPairs>
  <TitlesOfParts>
    <vt:vector size="36" baseType="lpstr">
      <vt:lpstr>Arial</vt:lpstr>
      <vt:lpstr>宋体</vt:lpstr>
      <vt:lpstr>Wingdings</vt:lpstr>
      <vt:lpstr>Calibri</vt:lpstr>
      <vt:lpstr>Calibri Light</vt:lpstr>
      <vt:lpstr>微软雅黑</vt:lpstr>
      <vt:lpstr>黑体</vt:lpstr>
      <vt:lpstr>Calibri</vt:lpstr>
      <vt:lpstr>Times New Roman</vt:lpstr>
      <vt:lpstr>Arial Unicode MS</vt:lpstr>
      <vt:lpstr>Open Sans</vt:lpstr>
      <vt:lpstr>ksdb</vt:lpstr>
      <vt:lpstr>Office 主题</vt:lpstr>
      <vt:lpstr>3_Office 主题</vt:lpstr>
      <vt:lpstr>10_Office 主题</vt:lpstr>
      <vt:lpstr>11_Office 主题</vt:lpstr>
      <vt:lpstr>5_Office 主题</vt:lpstr>
      <vt:lpstr>MSPhotoEd.3</vt:lpstr>
      <vt:lpstr>MSPhotoEd.3</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哎呀小小草</dc:creator>
  <cp:lastModifiedBy>伍雅婷</cp:lastModifiedBy>
  <cp:revision>318</cp:revision>
  <dcterms:created xsi:type="dcterms:W3CDTF">2015-06-27T07:29:00Z</dcterms:created>
  <dcterms:modified xsi:type="dcterms:W3CDTF">2024-05-09T04:43:20Z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7C443DEA5E464340B48C4378633A2F0D_13</vt:lpwstr>
  </property>
  <property fmtid="{D5CDD505-2E9C-101B-9397-08002B2CF9AE}" pid="3" name="KSOProductBuildVer">
    <vt:lpwstr>2052-12.1.0.16417</vt:lpwstr>
  </property>
</Properties>
</file>