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</p:sldMasterIdLst>
  <p:notesMasterIdLst>
    <p:notesMasterId r:id="rId5"/>
  </p:notesMasterIdLst>
  <p:handoutMasterIdLst>
    <p:handoutMasterId r:id="rId29"/>
  </p:handoutMasterIdLst>
  <p:sldIdLst>
    <p:sldId id="287" r:id="rId4"/>
    <p:sldId id="288" r:id="rId6"/>
    <p:sldId id="289" r:id="rId7"/>
    <p:sldId id="258" r:id="rId8"/>
    <p:sldId id="266" r:id="rId9"/>
    <p:sldId id="267" r:id="rId10"/>
    <p:sldId id="290" r:id="rId11"/>
    <p:sldId id="263" r:id="rId12"/>
    <p:sldId id="268" r:id="rId13"/>
    <p:sldId id="269" r:id="rId14"/>
    <p:sldId id="291" r:id="rId15"/>
    <p:sldId id="264" r:id="rId16"/>
    <p:sldId id="270" r:id="rId17"/>
    <p:sldId id="271" r:id="rId18"/>
    <p:sldId id="272" r:id="rId19"/>
    <p:sldId id="273" r:id="rId20"/>
    <p:sldId id="292" r:id="rId21"/>
    <p:sldId id="265" r:id="rId22"/>
    <p:sldId id="274" r:id="rId23"/>
    <p:sldId id="275" r:id="rId24"/>
    <p:sldId id="276" r:id="rId25"/>
    <p:sldId id="277" r:id="rId26"/>
    <p:sldId id="278" r:id="rId27"/>
    <p:sldId id="293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7E6"/>
    <a:srgbClr val="E1E7E8"/>
    <a:srgbClr val="B07D47"/>
    <a:srgbClr val="5A382F"/>
    <a:srgbClr val="EFE8D6"/>
    <a:srgbClr val="E0C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11" autoAdjust="0"/>
  </p:normalViewPr>
  <p:slideViewPr>
    <p:cSldViewPr snapToGrid="0" showGuides="1">
      <p:cViewPr>
        <p:scale>
          <a:sx n="70" d="100"/>
          <a:sy n="70" d="100"/>
        </p:scale>
        <p:origin x="78" y="618"/>
      </p:cViewPr>
      <p:guideLst>
        <p:guide orient="horz" pos="215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gs" Target="tags/tag19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24477-ED08-4B12-B267-410096941C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D7622-CAB5-43EA-BD5E-338FD32980B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D7622-CAB5-43EA-BD5E-338FD32980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D7622-CAB5-43EA-BD5E-338FD32980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D7622-CAB5-43EA-BD5E-338FD32980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D7622-CAB5-43EA-BD5E-338FD32980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D7622-CAB5-43EA-BD5E-338FD32980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D7622-CAB5-43EA-BD5E-338FD32980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19C5-0CF1-490C-A3CB-846A74F14F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CE19-AD44-4401-AC1A-B3003ACEC4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9" b="28898"/>
          <a:stretch>
            <a:fillRect/>
          </a:stretch>
        </p:blipFill>
        <p:spPr>
          <a:xfrm>
            <a:off x="6911340" y="3295867"/>
            <a:ext cx="5280660" cy="3562134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-7572"/>
            <a:ext cx="12192000" cy="6873144"/>
          </a:xfrm>
          <a:prstGeom prst="rect">
            <a:avLst/>
          </a:prstGeom>
          <a:solidFill>
            <a:srgbClr val="FAF7E6">
              <a:alpha val="9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2" r="22279"/>
          <a:stretch>
            <a:fillRect/>
          </a:stretch>
        </p:blipFill>
        <p:spPr>
          <a:xfrm rot="1171527" flipH="1">
            <a:off x="-141564" y="-324042"/>
            <a:ext cx="1641582" cy="1728934"/>
          </a:xfrm>
          <a:custGeom>
            <a:avLst/>
            <a:gdLst>
              <a:gd name="connsiteX0" fmla="*/ 1641582 w 1641582"/>
              <a:gd name="connsiteY0" fmla="*/ 582135 h 1728934"/>
              <a:gd name="connsiteX1" fmla="*/ 0 w 1641582"/>
              <a:gd name="connsiteY1" fmla="*/ 0 h 1728934"/>
              <a:gd name="connsiteX2" fmla="*/ 0 w 1641582"/>
              <a:gd name="connsiteY2" fmla="*/ 1728934 h 1728934"/>
              <a:gd name="connsiteX3" fmla="*/ 1234906 w 1641582"/>
              <a:gd name="connsiteY3" fmla="*/ 1728934 h 172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82" h="1728934">
                <a:moveTo>
                  <a:pt x="1641582" y="582135"/>
                </a:moveTo>
                <a:lnTo>
                  <a:pt x="0" y="0"/>
                </a:lnTo>
                <a:lnTo>
                  <a:pt x="0" y="1728934"/>
                </a:lnTo>
                <a:lnTo>
                  <a:pt x="1234906" y="1728934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1" t="25971" r="-1" b="48474"/>
          <a:stretch>
            <a:fillRect/>
          </a:stretch>
        </p:blipFill>
        <p:spPr>
          <a:xfrm>
            <a:off x="4533900" y="0"/>
            <a:ext cx="7658100" cy="18486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9227" y="145748"/>
            <a:ext cx="5705408" cy="646331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9" b="28898"/>
          <a:stretch>
            <a:fillRect/>
          </a:stretch>
        </p:blipFill>
        <p:spPr>
          <a:xfrm>
            <a:off x="6911340" y="3295867"/>
            <a:ext cx="5280660" cy="3562134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-7572"/>
            <a:ext cx="12192000" cy="6873144"/>
          </a:xfrm>
          <a:prstGeom prst="rect">
            <a:avLst/>
          </a:prstGeom>
          <a:solidFill>
            <a:srgbClr val="FAF7E6">
              <a:alpha val="9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C29-109E-4BDD-9FFF-75B446CAF0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BF5C-1312-4F9C-8B68-7AA0FA508F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019C5-0CF1-490C-A3CB-846A74F14F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1CE19-AD44-4401-AC1A-B3003ACEC4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image" Target="../media/image14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image" Target="../media/image14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tags" Target="../tags/tag15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tags" Target="../tags/tag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14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tags" Target="../tags/tag6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hyperlink" Target="https://baike.baidu.com/item/%E8%BE%9E%E6%B5%B7?fromModule=lemma_inlink" TargetMode="External"/><Relationship Id="rId3" Type="http://schemas.openxmlformats.org/officeDocument/2006/relationships/hyperlink" Target="https://baike.baidu.com/item/%E7%97%85%E7%90%86%E7%94%9F%E7%90%86%E5%AD%A6/4897122?fromModule=lemma_inlink" TargetMode="External"/><Relationship Id="rId2" Type="http://schemas.openxmlformats.org/officeDocument/2006/relationships/hyperlink" Target="https://baike.baidu.com/item/%E4%B8%AD%E5%8C%BB%E7%90%86%E8%AE%BA/3148459?fromModule=lemma_inlink" TargetMode="External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hyperlink" Target="https://baike.baidu.com/item/%E7%89%B9%E7%A6%80%E8%B4%A8/4223811?fromModule=lemma_inlink" TargetMode="External"/><Relationship Id="rId8" Type="http://schemas.openxmlformats.org/officeDocument/2006/relationships/hyperlink" Target="https://baike.baidu.com/item/%E8%A1%80%E7%98%80%E8%B4%A8/4224460?fromModule=lemma_inlink" TargetMode="External"/><Relationship Id="rId7" Type="http://schemas.openxmlformats.org/officeDocument/2006/relationships/hyperlink" Target="https://baike.baidu.com/item/%E6%B9%BF%E7%83%AD%E8%B4%A8/1232493?fromModule=lemma_inlink" TargetMode="External"/><Relationship Id="rId6" Type="http://schemas.openxmlformats.org/officeDocument/2006/relationships/hyperlink" Target="https://baike.baidu.com/item/%E7%97%B0%E6%B9%BF%E8%B4%A8/12507880?fromModule=lemma_inlink" TargetMode="External"/><Relationship Id="rId5" Type="http://schemas.openxmlformats.org/officeDocument/2006/relationships/hyperlink" Target="https://baike.baidu.com/item/%E9%98%B4%E8%99%9A%E8%B4%A8/4222939?fromModule=lemma_inlink" TargetMode="External"/><Relationship Id="rId4" Type="http://schemas.openxmlformats.org/officeDocument/2006/relationships/hyperlink" Target="https://baike.baidu.com/item/%E9%98%B3%E8%99%9A%E8%B4%A8/1112863?fromModule=lemma_inlink" TargetMode="External"/><Relationship Id="rId3" Type="http://schemas.openxmlformats.org/officeDocument/2006/relationships/hyperlink" Target="https://baike.baidu.com/item/%E6%B0%94%E8%99%9A%E8%B4%A8/1050292?fromModule=lemma_inlink" TargetMode="External"/><Relationship Id="rId2" Type="http://schemas.openxmlformats.org/officeDocument/2006/relationships/hyperlink" Target="https://baike.baidu.com/item/%E5%B9%B3%E5%92%8C%E8%B4%A8/2069953?fromModule=lemma_inlink" TargetMode="External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7.png"/><Relationship Id="rId10" Type="http://schemas.openxmlformats.org/officeDocument/2006/relationships/hyperlink" Target="https://baike.baidu.com/item/%E7%94%9F%E9%95%BF%E5%8F%91%E8%82%B2/6242054?fromModule=lemma_inlink" TargetMode="Externa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image" Target="../media/image14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tags" Target="../tags/tag9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"/>
          <a:srcRect r="39789"/>
          <a:stretch>
            <a:fillRect/>
          </a:stretch>
        </p:blipFill>
        <p:spPr>
          <a:xfrm>
            <a:off x="0" y="5134429"/>
            <a:ext cx="12192000" cy="1748971"/>
          </a:xfrm>
          <a:prstGeom prst="rect">
            <a:avLst/>
          </a:prstGeom>
        </p:spPr>
      </p:pic>
      <p:pic>
        <p:nvPicPr>
          <p:cNvPr id="2" name="图片 1" descr="千库网_秋季秋收柿子树果树柿子_元素编号133533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520" y="-20320"/>
            <a:ext cx="3967480" cy="4320540"/>
          </a:xfrm>
          <a:prstGeom prst="rect">
            <a:avLst/>
          </a:prstGeom>
        </p:spPr>
      </p:pic>
      <p:pic>
        <p:nvPicPr>
          <p:cNvPr id="12" name="图片 11" descr="图片包含 蛋糕, 桌子, 黑暗, 灯光&#10;&#10;描述已自动生成"/>
          <p:cNvPicPr>
            <a:picLocks noChangeAspect="1"/>
          </p:cNvPicPr>
          <p:nvPr/>
        </p:nvPicPr>
        <p:blipFill>
          <a:blip r:embed="rId3" cstate="screen"/>
          <a:srcRect r="32842" b="63311"/>
          <a:stretch>
            <a:fillRect/>
          </a:stretch>
        </p:blipFill>
        <p:spPr>
          <a:xfrm>
            <a:off x="0" y="10795"/>
            <a:ext cx="3295650" cy="807720"/>
          </a:xfrm>
          <a:custGeom>
            <a:avLst/>
            <a:gdLst>
              <a:gd name="connsiteX0" fmla="*/ 0 w 5658960"/>
              <a:gd name="connsiteY0" fmla="*/ 0 h 2538187"/>
              <a:gd name="connsiteX1" fmla="*/ 5658960 w 5658960"/>
              <a:gd name="connsiteY1" fmla="*/ 0 h 2538187"/>
              <a:gd name="connsiteX2" fmla="*/ 5658960 w 5658960"/>
              <a:gd name="connsiteY2" fmla="*/ 2538187 h 2538187"/>
              <a:gd name="connsiteX3" fmla="*/ 0 w 5658960"/>
              <a:gd name="connsiteY3" fmla="*/ 2538187 h 25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8960" h="2538187">
                <a:moveTo>
                  <a:pt x="0" y="0"/>
                </a:moveTo>
                <a:lnTo>
                  <a:pt x="5658960" y="0"/>
                </a:lnTo>
                <a:lnTo>
                  <a:pt x="5658960" y="2538187"/>
                </a:lnTo>
                <a:lnTo>
                  <a:pt x="0" y="2538187"/>
                </a:lnTo>
                <a:close/>
              </a:path>
            </a:pathLst>
          </a:custGeom>
        </p:spPr>
      </p:pic>
      <p:pic>
        <p:nvPicPr>
          <p:cNvPr id="28" name="图片 27" descr="图片包含 蛋糕, 桌子, 黑暗, 灯光&#10;&#10;描述已自动生成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7665085" y="4055745"/>
            <a:ext cx="3557905" cy="9734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4" t="25302" r="638" b="55948"/>
          <a:stretch>
            <a:fillRect/>
          </a:stretch>
        </p:blipFill>
        <p:spPr>
          <a:xfrm flipH="1">
            <a:off x="9075420" y="741680"/>
            <a:ext cx="1543685" cy="812165"/>
          </a:xfrm>
          <a:custGeom>
            <a:avLst/>
            <a:gdLst>
              <a:gd name="connsiteX0" fmla="*/ 6367372 w 6367372"/>
              <a:gd name="connsiteY0" fmla="*/ 0 h 6096000"/>
              <a:gd name="connsiteX1" fmla="*/ 0 w 6367372"/>
              <a:gd name="connsiteY1" fmla="*/ 0 h 6096000"/>
              <a:gd name="connsiteX2" fmla="*/ 0 w 6367372"/>
              <a:gd name="connsiteY2" fmla="*/ 6096000 h 6096000"/>
              <a:gd name="connsiteX3" fmla="*/ 6367372 w 6367372"/>
              <a:gd name="connsiteY3" fmla="*/ 6096000 h 6096000"/>
              <a:gd name="connsiteX4" fmla="*/ 6367372 w 6367372"/>
              <a:gd name="connsiteY4" fmla="*/ 4234906 h 6096000"/>
              <a:gd name="connsiteX5" fmla="*/ 5686425 w 6367372"/>
              <a:gd name="connsiteY5" fmla="*/ 4234906 h 6096000"/>
              <a:gd name="connsiteX6" fmla="*/ 5686425 w 6367372"/>
              <a:gd name="connsiteY6" fmla="*/ 2348956 h 6096000"/>
              <a:gd name="connsiteX7" fmla="*/ 6367372 w 6367372"/>
              <a:gd name="connsiteY7" fmla="*/ 2348956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372" h="6096000">
                <a:moveTo>
                  <a:pt x="6367372" y="0"/>
                </a:moveTo>
                <a:lnTo>
                  <a:pt x="0" y="0"/>
                </a:lnTo>
                <a:lnTo>
                  <a:pt x="0" y="6096000"/>
                </a:lnTo>
                <a:lnTo>
                  <a:pt x="6367372" y="6096000"/>
                </a:lnTo>
                <a:lnTo>
                  <a:pt x="6367372" y="4234906"/>
                </a:lnTo>
                <a:lnTo>
                  <a:pt x="5686425" y="4234906"/>
                </a:lnTo>
                <a:lnTo>
                  <a:pt x="5686425" y="2348956"/>
                </a:lnTo>
                <a:lnTo>
                  <a:pt x="6367372" y="2348956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4" t="25302" r="638" b="55948"/>
          <a:stretch>
            <a:fillRect/>
          </a:stretch>
        </p:blipFill>
        <p:spPr>
          <a:xfrm>
            <a:off x="-287655" y="4055745"/>
            <a:ext cx="1543685" cy="812165"/>
          </a:xfrm>
          <a:custGeom>
            <a:avLst/>
            <a:gdLst>
              <a:gd name="connsiteX0" fmla="*/ 6367372 w 6367372"/>
              <a:gd name="connsiteY0" fmla="*/ 0 h 6096000"/>
              <a:gd name="connsiteX1" fmla="*/ 0 w 6367372"/>
              <a:gd name="connsiteY1" fmla="*/ 0 h 6096000"/>
              <a:gd name="connsiteX2" fmla="*/ 0 w 6367372"/>
              <a:gd name="connsiteY2" fmla="*/ 6096000 h 6096000"/>
              <a:gd name="connsiteX3" fmla="*/ 6367372 w 6367372"/>
              <a:gd name="connsiteY3" fmla="*/ 6096000 h 6096000"/>
              <a:gd name="connsiteX4" fmla="*/ 6367372 w 6367372"/>
              <a:gd name="connsiteY4" fmla="*/ 4234906 h 6096000"/>
              <a:gd name="connsiteX5" fmla="*/ 5686425 w 6367372"/>
              <a:gd name="connsiteY5" fmla="*/ 4234906 h 6096000"/>
              <a:gd name="connsiteX6" fmla="*/ 5686425 w 6367372"/>
              <a:gd name="connsiteY6" fmla="*/ 2348956 h 6096000"/>
              <a:gd name="connsiteX7" fmla="*/ 6367372 w 6367372"/>
              <a:gd name="connsiteY7" fmla="*/ 2348956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372" h="6096000">
                <a:moveTo>
                  <a:pt x="6367372" y="0"/>
                </a:moveTo>
                <a:lnTo>
                  <a:pt x="0" y="0"/>
                </a:lnTo>
                <a:lnTo>
                  <a:pt x="0" y="6096000"/>
                </a:lnTo>
                <a:lnTo>
                  <a:pt x="6367372" y="6096000"/>
                </a:lnTo>
                <a:lnTo>
                  <a:pt x="6367372" y="4234906"/>
                </a:lnTo>
                <a:lnTo>
                  <a:pt x="5686425" y="4234906"/>
                </a:lnTo>
                <a:lnTo>
                  <a:pt x="5686425" y="2348956"/>
                </a:lnTo>
                <a:lnTo>
                  <a:pt x="6367372" y="2348956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2288540" y="1553845"/>
            <a:ext cx="5376545" cy="113665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lang="zh-CN" altLang="en-US" sz="66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中医九种体质</a:t>
            </a:r>
            <a:endParaRPr lang="zh-CN" altLang="en-US" sz="66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2111006" y="2935403"/>
            <a:ext cx="618490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16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中医认为，人体有平和、气虚、阳虚、阴虚、痰湿、湿热、血瘀、气郁和特禀九种体质，其与健康和疾病密切相关。</a:t>
            </a:r>
            <a:endParaRPr lang="zh-CN" altLang="en-US" sz="16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cxnSp>
        <p:nvCxnSpPr>
          <p:cNvPr id="10" name="直接连接符 9"/>
          <p:cNvCxnSpPr/>
          <p:nvPr>
            <p:custDataLst>
              <p:tags r:id="rId8"/>
            </p:custDataLst>
          </p:nvPr>
        </p:nvCxnSpPr>
        <p:spPr>
          <a:xfrm>
            <a:off x="2111006" y="3552916"/>
            <a:ext cx="1826448" cy="0"/>
          </a:xfrm>
          <a:prstGeom prst="line">
            <a:avLst/>
          </a:prstGeom>
          <a:ln w="28575">
            <a:solidFill>
              <a:srgbClr val="5A382F"/>
            </a:solidFill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pic>
        <p:nvPicPr>
          <p:cNvPr id="11" name="图片 10" descr="28ca335b1e859197ec3f01f9b5bec4c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0500" y="2879725"/>
            <a:ext cx="5651500" cy="423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体质是怎样形成的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grpSp>
        <p:nvGrpSpPr>
          <p:cNvPr id="5" name="25987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495300" y="1337477"/>
            <a:ext cx="11201400" cy="4969670"/>
            <a:chOff x="178621" y="1078200"/>
            <a:chExt cx="11822058" cy="5245037"/>
          </a:xfrm>
        </p:grpSpPr>
        <p:sp>
          <p:nvSpPr>
            <p:cNvPr id="7" name="îšḻíďé"/>
            <p:cNvSpPr/>
            <p:nvPr/>
          </p:nvSpPr>
          <p:spPr bwMode="auto">
            <a:xfrm>
              <a:off x="178621" y="3672839"/>
              <a:ext cx="11822058" cy="2650398"/>
            </a:xfrm>
            <a:custGeom>
              <a:avLst/>
              <a:gdLst>
                <a:gd name="T0" fmla="*/ 0 w 7680"/>
                <a:gd name="T1" fmla="*/ 2014 h 2014"/>
                <a:gd name="T2" fmla="*/ 7680 w 7680"/>
                <a:gd name="T3" fmla="*/ 2014 h 2014"/>
                <a:gd name="T4" fmla="*/ 7680 w 7680"/>
                <a:gd name="T5" fmla="*/ 1176 h 2014"/>
                <a:gd name="T6" fmla="*/ 3840 w 7680"/>
                <a:gd name="T7" fmla="*/ 0 h 2014"/>
                <a:gd name="T8" fmla="*/ 0 w 7680"/>
                <a:gd name="T9" fmla="*/ 1176 h 2014"/>
                <a:gd name="T10" fmla="*/ 0 w 7680"/>
                <a:gd name="T11" fmla="*/ 2014 h 2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0" h="2014">
                  <a:moveTo>
                    <a:pt x="0" y="2014"/>
                  </a:moveTo>
                  <a:lnTo>
                    <a:pt x="7680" y="2014"/>
                  </a:lnTo>
                  <a:lnTo>
                    <a:pt x="7680" y="1176"/>
                  </a:lnTo>
                  <a:lnTo>
                    <a:pt x="3840" y="0"/>
                  </a:lnTo>
                  <a:lnTo>
                    <a:pt x="0" y="1176"/>
                  </a:lnTo>
                  <a:lnTo>
                    <a:pt x="0" y="2014"/>
                  </a:lnTo>
                  <a:close/>
                </a:path>
              </a:pathLst>
            </a:custGeom>
            <a:solidFill>
              <a:srgbClr val="5A382F">
                <a:alpha val="10000"/>
              </a:srgbClr>
            </a:solidFill>
            <a:ln w="3175"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" name="ïṣlïḍé"/>
            <p:cNvSpPr/>
            <p:nvPr/>
          </p:nvSpPr>
          <p:spPr>
            <a:xfrm>
              <a:off x="5574042" y="3456812"/>
              <a:ext cx="1018514" cy="1018514"/>
            </a:xfrm>
            <a:prstGeom prst="ellipse">
              <a:avLst/>
            </a:prstGeom>
            <a:solidFill>
              <a:srgbClr val="5A382F"/>
            </a:solidFill>
            <a:ln w="57150">
              <a:solidFill>
                <a:srgbClr val="EFE8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9" name="ísḷíḋe"/>
            <p:cNvSpPr/>
            <p:nvPr/>
          </p:nvSpPr>
          <p:spPr>
            <a:xfrm>
              <a:off x="1738826" y="4350191"/>
              <a:ext cx="1018514" cy="1018514"/>
            </a:xfrm>
            <a:prstGeom prst="ellipse">
              <a:avLst/>
            </a:prstGeom>
            <a:solidFill>
              <a:srgbClr val="B07D47"/>
            </a:solidFill>
            <a:ln w="57150">
              <a:solidFill>
                <a:srgbClr val="E0CA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0" name="îṩḷiḍé"/>
            <p:cNvSpPr/>
            <p:nvPr/>
          </p:nvSpPr>
          <p:spPr>
            <a:xfrm>
              <a:off x="9421959" y="4350191"/>
              <a:ext cx="1018514" cy="1018514"/>
            </a:xfrm>
            <a:prstGeom prst="ellipse">
              <a:avLst/>
            </a:prstGeom>
            <a:solidFill>
              <a:srgbClr val="B07D47"/>
            </a:solidFill>
            <a:ln w="57150">
              <a:solidFill>
                <a:srgbClr val="E0CA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1" name="ï$ḻíḍe"/>
            <p:cNvSpPr txBox="1"/>
            <p:nvPr/>
          </p:nvSpPr>
          <p:spPr>
            <a:xfrm>
              <a:off x="660400" y="5368705"/>
              <a:ext cx="10858500" cy="765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24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3. </a:t>
              </a:r>
              <a:r>
                <a:rPr lang="zh-CN" altLang="en-US" sz="24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饮食营养是决定体质强弱的重要因素。</a:t>
              </a:r>
              <a:endParaRPr lang="en-US" altLang="zh-CN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2" name="íṧ1îdê"/>
            <p:cNvSpPr txBox="1"/>
            <p:nvPr/>
          </p:nvSpPr>
          <p:spPr>
            <a:xfrm>
              <a:off x="3853914" y="1078200"/>
              <a:ext cx="4523747" cy="24607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由于人的体质不同，其对营养物质的新陈代谢功能也不一样。因此，科学、合理的饮食营养应包含必需和适当两层含义。长期营养不良或低下，或营养不当，以及偏食、偏嗜等都会使体内某些成分发生变化，从而影响体质，乃至于引起疾病。</a:t>
              </a:r>
              <a:endPara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" name="í$ļíḋê"/>
            <p:cNvSpPr txBox="1"/>
            <p:nvPr/>
          </p:nvSpPr>
          <p:spPr>
            <a:xfrm>
              <a:off x="858274" y="2470536"/>
              <a:ext cx="2766437" cy="11430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合理的膳食结构，科学的饮食习惯，保持适当的营养水平，对维护和增强体质有很大影响。</a:t>
              </a:r>
              <a:endPara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" name="iṣ1íḑê"/>
            <p:cNvSpPr txBox="1"/>
            <p:nvPr/>
          </p:nvSpPr>
          <p:spPr>
            <a:xfrm>
              <a:off x="8541407" y="1469279"/>
              <a:ext cx="2766437" cy="2849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《</a:t>
              </a: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黄帝内经</a:t>
              </a:r>
              <a:r>
                <a:rPr lang="en-US" altLang="zh-CN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》</a:t>
              </a: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中曾多次谈到饮食偏嗜对机体的危害。诸如“肥者令人内热，甘者令人中满”“膏粱之变，足生大丁”，以及五味偏嗜会引起人体脏气偏盛偏衰而产生病变等。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4" name="iconfont-11432-4397104"/>
          <p:cNvSpPr>
            <a:spLocks noChangeAspect="1"/>
          </p:cNvSpPr>
          <p:nvPr/>
        </p:nvSpPr>
        <p:spPr>
          <a:xfrm>
            <a:off x="5949755" y="3921157"/>
            <a:ext cx="304523" cy="328008"/>
          </a:xfrm>
          <a:custGeom>
            <a:avLst/>
            <a:gdLst>
              <a:gd name="connsiteX0" fmla="*/ 195226 w 495208"/>
              <a:gd name="connsiteY0" fmla="*/ 381028 h 533400"/>
              <a:gd name="connsiteX1" fmla="*/ 385691 w 495208"/>
              <a:gd name="connsiteY1" fmla="*/ 381028 h 533400"/>
              <a:gd name="connsiteX2" fmla="*/ 409499 w 495208"/>
              <a:gd name="connsiteY2" fmla="*/ 404836 h 533400"/>
              <a:gd name="connsiteX3" fmla="*/ 385691 w 495208"/>
              <a:gd name="connsiteY3" fmla="*/ 428644 h 533400"/>
              <a:gd name="connsiteX4" fmla="*/ 195226 w 495208"/>
              <a:gd name="connsiteY4" fmla="*/ 428644 h 533400"/>
              <a:gd name="connsiteX5" fmla="*/ 171418 w 495208"/>
              <a:gd name="connsiteY5" fmla="*/ 404836 h 533400"/>
              <a:gd name="connsiteX6" fmla="*/ 195226 w 495208"/>
              <a:gd name="connsiteY6" fmla="*/ 381028 h 533400"/>
              <a:gd name="connsiteX7" fmla="*/ 195226 w 495208"/>
              <a:gd name="connsiteY7" fmla="*/ 242842 h 533400"/>
              <a:gd name="connsiteX8" fmla="*/ 385691 w 495208"/>
              <a:gd name="connsiteY8" fmla="*/ 242842 h 533400"/>
              <a:gd name="connsiteX9" fmla="*/ 409499 w 495208"/>
              <a:gd name="connsiteY9" fmla="*/ 266650 h 533400"/>
              <a:gd name="connsiteX10" fmla="*/ 385691 w 495208"/>
              <a:gd name="connsiteY10" fmla="*/ 290458 h 533400"/>
              <a:gd name="connsiteX11" fmla="*/ 195226 w 495208"/>
              <a:gd name="connsiteY11" fmla="*/ 290458 h 533400"/>
              <a:gd name="connsiteX12" fmla="*/ 171418 w 495208"/>
              <a:gd name="connsiteY12" fmla="*/ 266650 h 533400"/>
              <a:gd name="connsiteX13" fmla="*/ 195226 w 495208"/>
              <a:gd name="connsiteY13" fmla="*/ 242842 h 533400"/>
              <a:gd name="connsiteX14" fmla="*/ 195226 w 495208"/>
              <a:gd name="connsiteY14" fmla="*/ 104756 h 533400"/>
              <a:gd name="connsiteX15" fmla="*/ 385691 w 495208"/>
              <a:gd name="connsiteY15" fmla="*/ 104756 h 533400"/>
              <a:gd name="connsiteX16" fmla="*/ 409499 w 495208"/>
              <a:gd name="connsiteY16" fmla="*/ 128564 h 533400"/>
              <a:gd name="connsiteX17" fmla="*/ 385691 w 495208"/>
              <a:gd name="connsiteY17" fmla="*/ 152372 h 533400"/>
              <a:gd name="connsiteX18" fmla="*/ 195226 w 495208"/>
              <a:gd name="connsiteY18" fmla="*/ 152372 h 533400"/>
              <a:gd name="connsiteX19" fmla="*/ 171418 w 495208"/>
              <a:gd name="connsiteY19" fmla="*/ 128564 h 533400"/>
              <a:gd name="connsiteX20" fmla="*/ 195226 w 495208"/>
              <a:gd name="connsiteY20" fmla="*/ 104756 h 533400"/>
              <a:gd name="connsiteX21" fmla="*/ 71424 w 495208"/>
              <a:gd name="connsiteY21" fmla="*/ 47625 h 533400"/>
              <a:gd name="connsiteX22" fmla="*/ 47616 w 495208"/>
              <a:gd name="connsiteY22" fmla="*/ 71438 h 533400"/>
              <a:gd name="connsiteX23" fmla="*/ 47616 w 495208"/>
              <a:gd name="connsiteY23" fmla="*/ 461962 h 533400"/>
              <a:gd name="connsiteX24" fmla="*/ 71424 w 495208"/>
              <a:gd name="connsiteY24" fmla="*/ 485775 h 533400"/>
              <a:gd name="connsiteX25" fmla="*/ 423784 w 495208"/>
              <a:gd name="connsiteY25" fmla="*/ 485775 h 533400"/>
              <a:gd name="connsiteX26" fmla="*/ 447592 w 495208"/>
              <a:gd name="connsiteY26" fmla="*/ 461962 h 533400"/>
              <a:gd name="connsiteX27" fmla="*/ 447592 w 495208"/>
              <a:gd name="connsiteY27" fmla="*/ 71438 h 533400"/>
              <a:gd name="connsiteX28" fmla="*/ 423784 w 495208"/>
              <a:gd name="connsiteY28" fmla="*/ 47625 h 533400"/>
              <a:gd name="connsiteX29" fmla="*/ 41664 w 495208"/>
              <a:gd name="connsiteY29" fmla="*/ 0 h 533400"/>
              <a:gd name="connsiteX30" fmla="*/ 453544 w 495208"/>
              <a:gd name="connsiteY30" fmla="*/ 0 h 533400"/>
              <a:gd name="connsiteX31" fmla="*/ 495208 w 495208"/>
              <a:gd name="connsiteY31" fmla="*/ 41672 h 533400"/>
              <a:gd name="connsiteX32" fmla="*/ 495208 w 495208"/>
              <a:gd name="connsiteY32" fmla="*/ 491728 h 533400"/>
              <a:gd name="connsiteX33" fmla="*/ 453544 w 495208"/>
              <a:gd name="connsiteY33" fmla="*/ 533400 h 533400"/>
              <a:gd name="connsiteX34" fmla="*/ 41664 w 495208"/>
              <a:gd name="connsiteY34" fmla="*/ 533400 h 533400"/>
              <a:gd name="connsiteX35" fmla="*/ 0 w 495208"/>
              <a:gd name="connsiteY35" fmla="*/ 491728 h 533400"/>
              <a:gd name="connsiteX36" fmla="*/ 0 w 495208"/>
              <a:gd name="connsiteY36" fmla="*/ 41672 h 533400"/>
              <a:gd name="connsiteX37" fmla="*/ 41664 w 495208"/>
              <a:gd name="connsiteY37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95208" h="533400">
                <a:moveTo>
                  <a:pt x="195226" y="381028"/>
                </a:moveTo>
                <a:lnTo>
                  <a:pt x="385691" y="381028"/>
                </a:lnTo>
                <a:cubicBezTo>
                  <a:pt x="398833" y="381028"/>
                  <a:pt x="409499" y="391694"/>
                  <a:pt x="409499" y="404836"/>
                </a:cubicBezTo>
                <a:cubicBezTo>
                  <a:pt x="409499" y="417978"/>
                  <a:pt x="398833" y="428644"/>
                  <a:pt x="385691" y="428644"/>
                </a:cubicBezTo>
                <a:lnTo>
                  <a:pt x="195226" y="428644"/>
                </a:lnTo>
                <a:cubicBezTo>
                  <a:pt x="182084" y="428644"/>
                  <a:pt x="171418" y="417978"/>
                  <a:pt x="171418" y="404836"/>
                </a:cubicBezTo>
                <a:cubicBezTo>
                  <a:pt x="171418" y="391694"/>
                  <a:pt x="182084" y="381028"/>
                  <a:pt x="195226" y="381028"/>
                </a:cubicBezTo>
                <a:close/>
                <a:moveTo>
                  <a:pt x="195226" y="242842"/>
                </a:moveTo>
                <a:lnTo>
                  <a:pt x="385691" y="242842"/>
                </a:lnTo>
                <a:cubicBezTo>
                  <a:pt x="398833" y="242842"/>
                  <a:pt x="409499" y="253508"/>
                  <a:pt x="409499" y="266650"/>
                </a:cubicBezTo>
                <a:cubicBezTo>
                  <a:pt x="409499" y="279792"/>
                  <a:pt x="398833" y="290458"/>
                  <a:pt x="385691" y="290458"/>
                </a:cubicBezTo>
                <a:lnTo>
                  <a:pt x="195226" y="290458"/>
                </a:lnTo>
                <a:cubicBezTo>
                  <a:pt x="182084" y="290458"/>
                  <a:pt x="171418" y="279792"/>
                  <a:pt x="171418" y="266650"/>
                </a:cubicBezTo>
                <a:cubicBezTo>
                  <a:pt x="171418" y="253508"/>
                  <a:pt x="182084" y="242842"/>
                  <a:pt x="195226" y="242842"/>
                </a:cubicBezTo>
                <a:close/>
                <a:moveTo>
                  <a:pt x="195226" y="104756"/>
                </a:moveTo>
                <a:lnTo>
                  <a:pt x="385691" y="104756"/>
                </a:lnTo>
                <a:cubicBezTo>
                  <a:pt x="398833" y="104756"/>
                  <a:pt x="409499" y="115422"/>
                  <a:pt x="409499" y="128564"/>
                </a:cubicBezTo>
                <a:cubicBezTo>
                  <a:pt x="409499" y="141706"/>
                  <a:pt x="398833" y="152372"/>
                  <a:pt x="385691" y="152372"/>
                </a:cubicBezTo>
                <a:lnTo>
                  <a:pt x="195226" y="152372"/>
                </a:lnTo>
                <a:cubicBezTo>
                  <a:pt x="182084" y="152372"/>
                  <a:pt x="171418" y="141706"/>
                  <a:pt x="171418" y="128564"/>
                </a:cubicBezTo>
                <a:cubicBezTo>
                  <a:pt x="171418" y="115422"/>
                  <a:pt x="182084" y="104756"/>
                  <a:pt x="195226" y="104756"/>
                </a:cubicBezTo>
                <a:close/>
                <a:moveTo>
                  <a:pt x="71424" y="47625"/>
                </a:moveTo>
                <a:cubicBezTo>
                  <a:pt x="58282" y="47625"/>
                  <a:pt x="47616" y="58293"/>
                  <a:pt x="47616" y="71438"/>
                </a:cubicBezTo>
                <a:lnTo>
                  <a:pt x="47616" y="461962"/>
                </a:lnTo>
                <a:cubicBezTo>
                  <a:pt x="47616" y="475107"/>
                  <a:pt x="58282" y="485775"/>
                  <a:pt x="71424" y="485775"/>
                </a:cubicBezTo>
                <a:lnTo>
                  <a:pt x="423784" y="485775"/>
                </a:lnTo>
                <a:cubicBezTo>
                  <a:pt x="436926" y="485775"/>
                  <a:pt x="447592" y="475107"/>
                  <a:pt x="447592" y="461962"/>
                </a:cubicBezTo>
                <a:lnTo>
                  <a:pt x="447592" y="71438"/>
                </a:lnTo>
                <a:cubicBezTo>
                  <a:pt x="447592" y="58293"/>
                  <a:pt x="436926" y="47625"/>
                  <a:pt x="423784" y="47625"/>
                </a:cubicBezTo>
                <a:close/>
                <a:moveTo>
                  <a:pt x="41664" y="0"/>
                </a:moveTo>
                <a:lnTo>
                  <a:pt x="453544" y="0"/>
                </a:lnTo>
                <a:cubicBezTo>
                  <a:pt x="476543" y="0"/>
                  <a:pt x="495208" y="18669"/>
                  <a:pt x="495208" y="41672"/>
                </a:cubicBezTo>
                <a:lnTo>
                  <a:pt x="495208" y="491728"/>
                </a:lnTo>
                <a:cubicBezTo>
                  <a:pt x="495208" y="514731"/>
                  <a:pt x="476543" y="533400"/>
                  <a:pt x="453544" y="533400"/>
                </a:cubicBezTo>
                <a:lnTo>
                  <a:pt x="41664" y="533400"/>
                </a:lnTo>
                <a:cubicBezTo>
                  <a:pt x="18666" y="533400"/>
                  <a:pt x="0" y="514731"/>
                  <a:pt x="0" y="491728"/>
                </a:cubicBezTo>
                <a:lnTo>
                  <a:pt x="0" y="41672"/>
                </a:lnTo>
                <a:cubicBezTo>
                  <a:pt x="0" y="18669"/>
                  <a:pt x="18666" y="0"/>
                  <a:pt x="416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5" name="verified-commercial-list_57632"/>
          <p:cNvSpPr>
            <a:spLocks noChangeAspect="1"/>
          </p:cNvSpPr>
          <p:nvPr/>
        </p:nvSpPr>
        <p:spPr>
          <a:xfrm>
            <a:off x="9587253" y="4766701"/>
            <a:ext cx="297261" cy="344761"/>
          </a:xfrm>
          <a:custGeom>
            <a:avLst/>
            <a:gdLst>
              <a:gd name="connsiteX0" fmla="*/ 232301 w 523313"/>
              <a:gd name="connsiteY0" fmla="*/ 453100 h 606933"/>
              <a:gd name="connsiteX1" fmla="*/ 443362 w 523313"/>
              <a:gd name="connsiteY1" fmla="*/ 453100 h 606933"/>
              <a:gd name="connsiteX2" fmla="*/ 443362 w 523313"/>
              <a:gd name="connsiteY2" fmla="*/ 496498 h 606933"/>
              <a:gd name="connsiteX3" fmla="*/ 232301 w 523313"/>
              <a:gd name="connsiteY3" fmla="*/ 496498 h 606933"/>
              <a:gd name="connsiteX4" fmla="*/ 166906 w 523313"/>
              <a:gd name="connsiteY4" fmla="*/ 405116 h 606933"/>
              <a:gd name="connsiteX5" fmla="*/ 197654 w 523313"/>
              <a:gd name="connsiteY5" fmla="*/ 435818 h 606933"/>
              <a:gd name="connsiteX6" fmla="*/ 118601 w 523313"/>
              <a:gd name="connsiteY6" fmla="*/ 514704 h 606933"/>
              <a:gd name="connsiteX7" fmla="*/ 70777 w 523313"/>
              <a:gd name="connsiteY7" fmla="*/ 466951 h 606933"/>
              <a:gd name="connsiteX8" fmla="*/ 101525 w 523313"/>
              <a:gd name="connsiteY8" fmla="*/ 436249 h 606933"/>
              <a:gd name="connsiteX9" fmla="*/ 118601 w 523313"/>
              <a:gd name="connsiteY9" fmla="*/ 453300 h 606933"/>
              <a:gd name="connsiteX10" fmla="*/ 232301 w 523313"/>
              <a:gd name="connsiteY10" fmla="*/ 344783 h 606933"/>
              <a:gd name="connsiteX11" fmla="*/ 443362 w 523313"/>
              <a:gd name="connsiteY11" fmla="*/ 344783 h 606933"/>
              <a:gd name="connsiteX12" fmla="*/ 443362 w 523313"/>
              <a:gd name="connsiteY12" fmla="*/ 388251 h 606933"/>
              <a:gd name="connsiteX13" fmla="*/ 232301 w 523313"/>
              <a:gd name="connsiteY13" fmla="*/ 388251 h 606933"/>
              <a:gd name="connsiteX14" fmla="*/ 166906 w 523313"/>
              <a:gd name="connsiteY14" fmla="*/ 296939 h 606933"/>
              <a:gd name="connsiteX15" fmla="*/ 197654 w 523313"/>
              <a:gd name="connsiteY15" fmla="*/ 327627 h 606933"/>
              <a:gd name="connsiteX16" fmla="*/ 118601 w 523313"/>
              <a:gd name="connsiteY16" fmla="*/ 406527 h 606933"/>
              <a:gd name="connsiteX17" fmla="*/ 70777 w 523313"/>
              <a:gd name="connsiteY17" fmla="*/ 358795 h 606933"/>
              <a:gd name="connsiteX18" fmla="*/ 101525 w 523313"/>
              <a:gd name="connsiteY18" fmla="*/ 328106 h 606933"/>
              <a:gd name="connsiteX19" fmla="*/ 118601 w 523313"/>
              <a:gd name="connsiteY19" fmla="*/ 345150 h 606933"/>
              <a:gd name="connsiteX20" fmla="*/ 232301 w 523313"/>
              <a:gd name="connsiteY20" fmla="*/ 236606 h 606933"/>
              <a:gd name="connsiteX21" fmla="*/ 443362 w 523313"/>
              <a:gd name="connsiteY21" fmla="*/ 236606 h 606933"/>
              <a:gd name="connsiteX22" fmla="*/ 443362 w 523313"/>
              <a:gd name="connsiteY22" fmla="*/ 280004 h 606933"/>
              <a:gd name="connsiteX23" fmla="*/ 232301 w 523313"/>
              <a:gd name="connsiteY23" fmla="*/ 280004 h 606933"/>
              <a:gd name="connsiteX24" fmla="*/ 166906 w 523313"/>
              <a:gd name="connsiteY24" fmla="*/ 188762 h 606933"/>
              <a:gd name="connsiteX25" fmla="*/ 197654 w 523313"/>
              <a:gd name="connsiteY25" fmla="*/ 219470 h 606933"/>
              <a:gd name="connsiteX26" fmla="*/ 118601 w 523313"/>
              <a:gd name="connsiteY26" fmla="*/ 298421 h 606933"/>
              <a:gd name="connsiteX27" fmla="*/ 70777 w 523313"/>
              <a:gd name="connsiteY27" fmla="*/ 250610 h 606933"/>
              <a:gd name="connsiteX28" fmla="*/ 101525 w 523313"/>
              <a:gd name="connsiteY28" fmla="*/ 219902 h 606933"/>
              <a:gd name="connsiteX29" fmla="*/ 118601 w 523313"/>
              <a:gd name="connsiteY29" fmla="*/ 236956 h 606933"/>
              <a:gd name="connsiteX30" fmla="*/ 393684 w 523313"/>
              <a:gd name="connsiteY30" fmla="*/ 74154 h 606933"/>
              <a:gd name="connsiteX31" fmla="*/ 393684 w 523313"/>
              <a:gd name="connsiteY31" fmla="*/ 129434 h 606933"/>
              <a:gd name="connsiteX32" fmla="*/ 449096 w 523313"/>
              <a:gd name="connsiteY32" fmla="*/ 129434 h 606933"/>
              <a:gd name="connsiteX33" fmla="*/ 43513 w 523313"/>
              <a:gd name="connsiteY33" fmla="*/ 43448 h 606933"/>
              <a:gd name="connsiteX34" fmla="*/ 43513 w 523313"/>
              <a:gd name="connsiteY34" fmla="*/ 563533 h 606933"/>
              <a:gd name="connsiteX35" fmla="*/ 479848 w 523313"/>
              <a:gd name="connsiteY35" fmla="*/ 563533 h 606933"/>
              <a:gd name="connsiteX36" fmla="*/ 479848 w 523313"/>
              <a:gd name="connsiteY36" fmla="*/ 172883 h 606933"/>
              <a:gd name="connsiteX37" fmla="*/ 350219 w 523313"/>
              <a:gd name="connsiteY37" fmla="*/ 172883 h 606933"/>
              <a:gd name="connsiteX38" fmla="*/ 350219 w 523313"/>
              <a:gd name="connsiteY38" fmla="*/ 43448 h 606933"/>
              <a:gd name="connsiteX39" fmla="*/ 0 w 523313"/>
              <a:gd name="connsiteY39" fmla="*/ 0 h 606933"/>
              <a:gd name="connsiteX40" fmla="*/ 380971 w 523313"/>
              <a:gd name="connsiteY40" fmla="*/ 0 h 606933"/>
              <a:gd name="connsiteX41" fmla="*/ 523313 w 523313"/>
              <a:gd name="connsiteY41" fmla="*/ 142177 h 606933"/>
              <a:gd name="connsiteX42" fmla="*/ 523313 w 523313"/>
              <a:gd name="connsiteY42" fmla="*/ 606933 h 606933"/>
              <a:gd name="connsiteX43" fmla="*/ 0 w 523313"/>
              <a:gd name="connsiteY43" fmla="*/ 606933 h 60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23313" h="606933">
                <a:moveTo>
                  <a:pt x="232301" y="453100"/>
                </a:moveTo>
                <a:lnTo>
                  <a:pt x="443362" y="453100"/>
                </a:lnTo>
                <a:lnTo>
                  <a:pt x="443362" y="496498"/>
                </a:lnTo>
                <a:lnTo>
                  <a:pt x="232301" y="496498"/>
                </a:lnTo>
                <a:close/>
                <a:moveTo>
                  <a:pt x="166906" y="405116"/>
                </a:moveTo>
                <a:lnTo>
                  <a:pt x="197654" y="435818"/>
                </a:lnTo>
                <a:lnTo>
                  <a:pt x="118601" y="514704"/>
                </a:lnTo>
                <a:lnTo>
                  <a:pt x="70777" y="466951"/>
                </a:lnTo>
                <a:lnTo>
                  <a:pt x="101525" y="436249"/>
                </a:lnTo>
                <a:lnTo>
                  <a:pt x="118601" y="453300"/>
                </a:lnTo>
                <a:close/>
                <a:moveTo>
                  <a:pt x="232301" y="344783"/>
                </a:moveTo>
                <a:lnTo>
                  <a:pt x="443362" y="344783"/>
                </a:lnTo>
                <a:lnTo>
                  <a:pt x="443362" y="388251"/>
                </a:lnTo>
                <a:lnTo>
                  <a:pt x="232301" y="388251"/>
                </a:lnTo>
                <a:close/>
                <a:moveTo>
                  <a:pt x="166906" y="296939"/>
                </a:moveTo>
                <a:lnTo>
                  <a:pt x="197654" y="327627"/>
                </a:lnTo>
                <a:lnTo>
                  <a:pt x="118601" y="406527"/>
                </a:lnTo>
                <a:lnTo>
                  <a:pt x="70777" y="358795"/>
                </a:lnTo>
                <a:lnTo>
                  <a:pt x="101525" y="328106"/>
                </a:lnTo>
                <a:lnTo>
                  <a:pt x="118601" y="345150"/>
                </a:lnTo>
                <a:close/>
                <a:moveTo>
                  <a:pt x="232301" y="236606"/>
                </a:moveTo>
                <a:lnTo>
                  <a:pt x="443362" y="236606"/>
                </a:lnTo>
                <a:lnTo>
                  <a:pt x="443362" y="280004"/>
                </a:lnTo>
                <a:lnTo>
                  <a:pt x="232301" y="280004"/>
                </a:lnTo>
                <a:close/>
                <a:moveTo>
                  <a:pt x="166906" y="188762"/>
                </a:moveTo>
                <a:lnTo>
                  <a:pt x="197654" y="219470"/>
                </a:lnTo>
                <a:lnTo>
                  <a:pt x="118601" y="298421"/>
                </a:lnTo>
                <a:lnTo>
                  <a:pt x="70777" y="250610"/>
                </a:lnTo>
                <a:lnTo>
                  <a:pt x="101525" y="219902"/>
                </a:lnTo>
                <a:lnTo>
                  <a:pt x="118601" y="236956"/>
                </a:lnTo>
                <a:close/>
                <a:moveTo>
                  <a:pt x="393684" y="74154"/>
                </a:moveTo>
                <a:lnTo>
                  <a:pt x="393684" y="129434"/>
                </a:lnTo>
                <a:lnTo>
                  <a:pt x="449096" y="129434"/>
                </a:lnTo>
                <a:close/>
                <a:moveTo>
                  <a:pt x="43513" y="43448"/>
                </a:moveTo>
                <a:lnTo>
                  <a:pt x="43513" y="563533"/>
                </a:lnTo>
                <a:lnTo>
                  <a:pt x="479848" y="563533"/>
                </a:lnTo>
                <a:lnTo>
                  <a:pt x="479848" y="172883"/>
                </a:lnTo>
                <a:lnTo>
                  <a:pt x="350219" y="172883"/>
                </a:lnTo>
                <a:lnTo>
                  <a:pt x="350219" y="43448"/>
                </a:lnTo>
                <a:close/>
                <a:moveTo>
                  <a:pt x="0" y="0"/>
                </a:moveTo>
                <a:lnTo>
                  <a:pt x="380971" y="0"/>
                </a:lnTo>
                <a:lnTo>
                  <a:pt x="523313" y="142177"/>
                </a:lnTo>
                <a:lnTo>
                  <a:pt x="523313" y="606933"/>
                </a:lnTo>
                <a:lnTo>
                  <a:pt x="0" y="6069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6" name="iconfont-10499-5121525"/>
          <p:cNvSpPr>
            <a:spLocks noChangeAspect="1"/>
          </p:cNvSpPr>
          <p:nvPr/>
        </p:nvSpPr>
        <p:spPr>
          <a:xfrm>
            <a:off x="2282552" y="4791261"/>
            <a:ext cx="347125" cy="305387"/>
          </a:xfrm>
          <a:custGeom>
            <a:avLst/>
            <a:gdLst>
              <a:gd name="T0" fmla="*/ 9125 w 11208"/>
              <a:gd name="T1" fmla="*/ 4533 h 9861"/>
              <a:gd name="T2" fmla="*/ 4287 w 11208"/>
              <a:gd name="T3" fmla="*/ 4533 h 9861"/>
              <a:gd name="T4" fmla="*/ 4022 w 11208"/>
              <a:gd name="T5" fmla="*/ 4798 h 9861"/>
              <a:gd name="T6" fmla="*/ 4287 w 11208"/>
              <a:gd name="T7" fmla="*/ 5063 h 9861"/>
              <a:gd name="T8" fmla="*/ 9125 w 11208"/>
              <a:gd name="T9" fmla="*/ 5063 h 9861"/>
              <a:gd name="T10" fmla="*/ 9390 w 11208"/>
              <a:gd name="T11" fmla="*/ 4798 h 9861"/>
              <a:gd name="T12" fmla="*/ 9125 w 11208"/>
              <a:gd name="T13" fmla="*/ 4533 h 9861"/>
              <a:gd name="T14" fmla="*/ 9125 w 11208"/>
              <a:gd name="T15" fmla="*/ 6759 h 9861"/>
              <a:gd name="T16" fmla="*/ 4287 w 11208"/>
              <a:gd name="T17" fmla="*/ 6759 h 9861"/>
              <a:gd name="T18" fmla="*/ 4022 w 11208"/>
              <a:gd name="T19" fmla="*/ 7024 h 9861"/>
              <a:gd name="T20" fmla="*/ 4287 w 11208"/>
              <a:gd name="T21" fmla="*/ 7289 h 9861"/>
              <a:gd name="T22" fmla="*/ 9125 w 11208"/>
              <a:gd name="T23" fmla="*/ 7289 h 9861"/>
              <a:gd name="T24" fmla="*/ 9390 w 11208"/>
              <a:gd name="T25" fmla="*/ 7024 h 9861"/>
              <a:gd name="T26" fmla="*/ 9125 w 11208"/>
              <a:gd name="T27" fmla="*/ 6759 h 9861"/>
              <a:gd name="T28" fmla="*/ 10514 w 11208"/>
              <a:gd name="T29" fmla="*/ 1614 h 9861"/>
              <a:gd name="T30" fmla="*/ 7043 w 11208"/>
              <a:gd name="T31" fmla="*/ 1614 h 9861"/>
              <a:gd name="T32" fmla="*/ 6982 w 11208"/>
              <a:gd name="T33" fmla="*/ 1450 h 9861"/>
              <a:gd name="T34" fmla="*/ 5185 w 11208"/>
              <a:gd name="T35" fmla="*/ 0 h 9861"/>
              <a:gd name="T36" fmla="*/ 694 w 11208"/>
              <a:gd name="T37" fmla="*/ 0 h 9861"/>
              <a:gd name="T38" fmla="*/ 0 w 11208"/>
              <a:gd name="T39" fmla="*/ 674 h 9861"/>
              <a:gd name="T40" fmla="*/ 0 w 11208"/>
              <a:gd name="T41" fmla="*/ 9188 h 9861"/>
              <a:gd name="T42" fmla="*/ 694 w 11208"/>
              <a:gd name="T43" fmla="*/ 9861 h 9861"/>
              <a:gd name="T44" fmla="*/ 10514 w 11208"/>
              <a:gd name="T45" fmla="*/ 9861 h 9861"/>
              <a:gd name="T46" fmla="*/ 11208 w 11208"/>
              <a:gd name="T47" fmla="*/ 9188 h 9861"/>
              <a:gd name="T48" fmla="*/ 11208 w 11208"/>
              <a:gd name="T49" fmla="*/ 2288 h 9861"/>
              <a:gd name="T50" fmla="*/ 10514 w 11208"/>
              <a:gd name="T51" fmla="*/ 1614 h 9861"/>
              <a:gd name="T52" fmla="*/ 694 w 11208"/>
              <a:gd name="T53" fmla="*/ 981 h 9861"/>
              <a:gd name="T54" fmla="*/ 1654 w 11208"/>
              <a:gd name="T55" fmla="*/ 532 h 9861"/>
              <a:gd name="T56" fmla="*/ 4430 w 11208"/>
              <a:gd name="T57" fmla="*/ 532 h 9861"/>
              <a:gd name="T58" fmla="*/ 6145 w 11208"/>
              <a:gd name="T59" fmla="*/ 1186 h 9861"/>
              <a:gd name="T60" fmla="*/ 6309 w 11208"/>
              <a:gd name="T61" fmla="*/ 1595 h 9861"/>
              <a:gd name="T62" fmla="*/ 694 w 11208"/>
              <a:gd name="T63" fmla="*/ 1595 h 9861"/>
              <a:gd name="T64" fmla="*/ 694 w 11208"/>
              <a:gd name="T65" fmla="*/ 981 h 9861"/>
              <a:gd name="T66" fmla="*/ 10554 w 11208"/>
              <a:gd name="T67" fmla="*/ 8453 h 9861"/>
              <a:gd name="T68" fmla="*/ 9635 w 11208"/>
              <a:gd name="T69" fmla="*/ 9249 h 9861"/>
              <a:gd name="T70" fmla="*/ 1613 w 11208"/>
              <a:gd name="T71" fmla="*/ 9249 h 9861"/>
              <a:gd name="T72" fmla="*/ 694 w 11208"/>
              <a:gd name="T73" fmla="*/ 8330 h 9861"/>
              <a:gd name="T74" fmla="*/ 694 w 11208"/>
              <a:gd name="T75" fmla="*/ 2246 h 9861"/>
              <a:gd name="T76" fmla="*/ 9799 w 11208"/>
              <a:gd name="T77" fmla="*/ 2246 h 9861"/>
              <a:gd name="T78" fmla="*/ 10554 w 11208"/>
              <a:gd name="T79" fmla="*/ 3165 h 9861"/>
              <a:gd name="T80" fmla="*/ 10554 w 11208"/>
              <a:gd name="T81" fmla="*/ 8453 h 9861"/>
              <a:gd name="T82" fmla="*/ 1816 w 11208"/>
              <a:gd name="T83" fmla="*/ 4329 h 9861"/>
              <a:gd name="T84" fmla="*/ 2674 w 11208"/>
              <a:gd name="T85" fmla="*/ 4329 h 9861"/>
              <a:gd name="T86" fmla="*/ 2674 w 11208"/>
              <a:gd name="T87" fmla="*/ 5186 h 9861"/>
              <a:gd name="T88" fmla="*/ 1816 w 11208"/>
              <a:gd name="T89" fmla="*/ 5186 h 9861"/>
              <a:gd name="T90" fmla="*/ 1816 w 11208"/>
              <a:gd name="T91" fmla="*/ 4329 h 9861"/>
              <a:gd name="T92" fmla="*/ 1816 w 11208"/>
              <a:gd name="T93" fmla="*/ 6595 h 9861"/>
              <a:gd name="T94" fmla="*/ 2674 w 11208"/>
              <a:gd name="T95" fmla="*/ 6595 h 9861"/>
              <a:gd name="T96" fmla="*/ 2674 w 11208"/>
              <a:gd name="T97" fmla="*/ 7453 h 9861"/>
              <a:gd name="T98" fmla="*/ 1816 w 11208"/>
              <a:gd name="T99" fmla="*/ 7453 h 9861"/>
              <a:gd name="T100" fmla="*/ 1816 w 11208"/>
              <a:gd name="T101" fmla="*/ 6595 h 9861"/>
              <a:gd name="T102" fmla="*/ 1816 w 11208"/>
              <a:gd name="T103" fmla="*/ 6595 h 9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208" h="9861">
                <a:moveTo>
                  <a:pt x="9125" y="4533"/>
                </a:moveTo>
                <a:lnTo>
                  <a:pt x="4287" y="4533"/>
                </a:lnTo>
                <a:cubicBezTo>
                  <a:pt x="4144" y="4533"/>
                  <a:pt x="4022" y="4655"/>
                  <a:pt x="4022" y="4798"/>
                </a:cubicBezTo>
                <a:cubicBezTo>
                  <a:pt x="4022" y="4940"/>
                  <a:pt x="4144" y="5063"/>
                  <a:pt x="4287" y="5063"/>
                </a:cubicBezTo>
                <a:lnTo>
                  <a:pt x="9125" y="5063"/>
                </a:lnTo>
                <a:cubicBezTo>
                  <a:pt x="9268" y="5063"/>
                  <a:pt x="9390" y="4940"/>
                  <a:pt x="9390" y="4798"/>
                </a:cubicBezTo>
                <a:cubicBezTo>
                  <a:pt x="9390" y="4635"/>
                  <a:pt x="9268" y="4533"/>
                  <a:pt x="9125" y="4533"/>
                </a:cubicBezTo>
                <a:close/>
                <a:moveTo>
                  <a:pt x="9125" y="6759"/>
                </a:moveTo>
                <a:lnTo>
                  <a:pt x="4287" y="6759"/>
                </a:lnTo>
                <a:cubicBezTo>
                  <a:pt x="4144" y="6759"/>
                  <a:pt x="4022" y="6881"/>
                  <a:pt x="4022" y="7024"/>
                </a:cubicBezTo>
                <a:cubicBezTo>
                  <a:pt x="4022" y="7166"/>
                  <a:pt x="4144" y="7289"/>
                  <a:pt x="4287" y="7289"/>
                </a:cubicBezTo>
                <a:lnTo>
                  <a:pt x="9125" y="7289"/>
                </a:lnTo>
                <a:cubicBezTo>
                  <a:pt x="9268" y="7289"/>
                  <a:pt x="9390" y="7166"/>
                  <a:pt x="9390" y="7024"/>
                </a:cubicBezTo>
                <a:cubicBezTo>
                  <a:pt x="9390" y="6881"/>
                  <a:pt x="9268" y="6759"/>
                  <a:pt x="9125" y="6759"/>
                </a:cubicBezTo>
                <a:close/>
                <a:moveTo>
                  <a:pt x="10514" y="1614"/>
                </a:moveTo>
                <a:lnTo>
                  <a:pt x="7043" y="1614"/>
                </a:lnTo>
                <a:lnTo>
                  <a:pt x="6982" y="1450"/>
                </a:lnTo>
                <a:cubicBezTo>
                  <a:pt x="6573" y="306"/>
                  <a:pt x="5777" y="21"/>
                  <a:pt x="5185" y="0"/>
                </a:cubicBezTo>
                <a:lnTo>
                  <a:pt x="694" y="0"/>
                </a:lnTo>
                <a:cubicBezTo>
                  <a:pt x="307" y="0"/>
                  <a:pt x="0" y="306"/>
                  <a:pt x="0" y="674"/>
                </a:cubicBezTo>
                <a:lnTo>
                  <a:pt x="0" y="9188"/>
                </a:lnTo>
                <a:cubicBezTo>
                  <a:pt x="0" y="9555"/>
                  <a:pt x="307" y="9861"/>
                  <a:pt x="694" y="9861"/>
                </a:cubicBezTo>
                <a:lnTo>
                  <a:pt x="10514" y="9861"/>
                </a:lnTo>
                <a:cubicBezTo>
                  <a:pt x="10902" y="9861"/>
                  <a:pt x="11208" y="9555"/>
                  <a:pt x="11208" y="9188"/>
                </a:cubicBezTo>
                <a:lnTo>
                  <a:pt x="11208" y="2288"/>
                </a:lnTo>
                <a:cubicBezTo>
                  <a:pt x="11208" y="1920"/>
                  <a:pt x="10902" y="1614"/>
                  <a:pt x="10514" y="1614"/>
                </a:cubicBezTo>
                <a:close/>
                <a:moveTo>
                  <a:pt x="694" y="981"/>
                </a:moveTo>
                <a:cubicBezTo>
                  <a:pt x="694" y="450"/>
                  <a:pt x="878" y="532"/>
                  <a:pt x="1654" y="532"/>
                </a:cubicBezTo>
                <a:lnTo>
                  <a:pt x="4430" y="532"/>
                </a:lnTo>
                <a:cubicBezTo>
                  <a:pt x="5614" y="532"/>
                  <a:pt x="5920" y="797"/>
                  <a:pt x="6145" y="1186"/>
                </a:cubicBezTo>
                <a:lnTo>
                  <a:pt x="6309" y="1595"/>
                </a:lnTo>
                <a:lnTo>
                  <a:pt x="694" y="1595"/>
                </a:lnTo>
                <a:lnTo>
                  <a:pt x="694" y="981"/>
                </a:lnTo>
                <a:close/>
                <a:moveTo>
                  <a:pt x="10554" y="8453"/>
                </a:moveTo>
                <a:cubicBezTo>
                  <a:pt x="10554" y="9229"/>
                  <a:pt x="10289" y="9249"/>
                  <a:pt x="9635" y="9249"/>
                </a:cubicBezTo>
                <a:lnTo>
                  <a:pt x="1613" y="9249"/>
                </a:lnTo>
                <a:cubicBezTo>
                  <a:pt x="816" y="9249"/>
                  <a:pt x="694" y="9188"/>
                  <a:pt x="694" y="8330"/>
                </a:cubicBezTo>
                <a:lnTo>
                  <a:pt x="694" y="2246"/>
                </a:lnTo>
                <a:lnTo>
                  <a:pt x="9799" y="2246"/>
                </a:lnTo>
                <a:cubicBezTo>
                  <a:pt x="10657" y="2246"/>
                  <a:pt x="10554" y="2573"/>
                  <a:pt x="10554" y="3165"/>
                </a:cubicBezTo>
                <a:lnTo>
                  <a:pt x="10554" y="8453"/>
                </a:lnTo>
                <a:close/>
                <a:moveTo>
                  <a:pt x="1816" y="4329"/>
                </a:moveTo>
                <a:lnTo>
                  <a:pt x="2674" y="4329"/>
                </a:lnTo>
                <a:lnTo>
                  <a:pt x="2674" y="5186"/>
                </a:lnTo>
                <a:lnTo>
                  <a:pt x="1816" y="5186"/>
                </a:lnTo>
                <a:lnTo>
                  <a:pt x="1816" y="4329"/>
                </a:lnTo>
                <a:close/>
                <a:moveTo>
                  <a:pt x="1816" y="6595"/>
                </a:moveTo>
                <a:lnTo>
                  <a:pt x="2674" y="6595"/>
                </a:lnTo>
                <a:lnTo>
                  <a:pt x="2674" y="7453"/>
                </a:lnTo>
                <a:lnTo>
                  <a:pt x="1816" y="7453"/>
                </a:lnTo>
                <a:lnTo>
                  <a:pt x="1816" y="6595"/>
                </a:lnTo>
                <a:close/>
                <a:moveTo>
                  <a:pt x="1816" y="6595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41" y="3429000"/>
            <a:ext cx="4851959" cy="37843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 b="3748"/>
          <a:stretch>
            <a:fillRect/>
          </a:stretch>
        </p:blipFill>
        <p:spPr>
          <a:xfrm flipH="1">
            <a:off x="-29846" y="-139700"/>
            <a:ext cx="4632291" cy="7137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b="45350"/>
          <a:stretch>
            <a:fillRect/>
          </a:stretch>
        </p:blipFill>
        <p:spPr>
          <a:xfrm>
            <a:off x="-29545" y="1961703"/>
            <a:ext cx="11099800" cy="489629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-9525"/>
            <a:ext cx="12192000" cy="6868160"/>
          </a:xfrm>
          <a:prstGeom prst="rect">
            <a:avLst/>
          </a:prstGeom>
          <a:solidFill>
            <a:srgbClr val="FAF7E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482725" y="1431290"/>
            <a:ext cx="9429115" cy="4204335"/>
            <a:chOff x="750" y="1470"/>
            <a:chExt cx="17942" cy="8000"/>
          </a:xfrm>
        </p:grpSpPr>
        <p:sp>
          <p:nvSpPr>
            <p:cNvPr id="21" name="缺角矩形 20"/>
            <p:cNvSpPr/>
            <p:nvPr/>
          </p:nvSpPr>
          <p:spPr>
            <a:xfrm>
              <a:off x="750" y="1470"/>
              <a:ext cx="17943" cy="8000"/>
            </a:xfrm>
            <a:prstGeom prst="plaqu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缺角矩形 32"/>
            <p:cNvSpPr/>
            <p:nvPr/>
          </p:nvSpPr>
          <p:spPr>
            <a:xfrm>
              <a:off x="992" y="1734"/>
              <a:ext cx="17428" cy="7465"/>
            </a:xfrm>
            <a:prstGeom prst="plaque">
              <a:avLst/>
            </a:prstGeom>
            <a:noFill/>
            <a:ln w="38100">
              <a:solidFill>
                <a:srgbClr val="9A5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 descr="千库网_秋季秋收柿子树果树柿子_元素编号133533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070" y="-20320"/>
            <a:ext cx="3249930" cy="3538855"/>
          </a:xfrm>
          <a:prstGeom prst="rect">
            <a:avLst/>
          </a:prstGeom>
        </p:spPr>
      </p:pic>
      <p:pic>
        <p:nvPicPr>
          <p:cNvPr id="27" name="图片 26" descr="图片包含 蛋糕, 桌子, 黑暗, 灯光&#10;&#10;描述已自动生成"/>
          <p:cNvPicPr>
            <a:picLocks noChangeAspect="1"/>
          </p:cNvPicPr>
          <p:nvPr/>
        </p:nvPicPr>
        <p:blipFill>
          <a:blip r:embed="rId5" cstate="screen"/>
          <a:srcRect r="32842" b="63311"/>
          <a:stretch>
            <a:fillRect/>
          </a:stretch>
        </p:blipFill>
        <p:spPr>
          <a:xfrm>
            <a:off x="0" y="-1905"/>
            <a:ext cx="4602480" cy="1128395"/>
          </a:xfrm>
          <a:custGeom>
            <a:avLst/>
            <a:gdLst>
              <a:gd name="connsiteX0" fmla="*/ 0 w 5658960"/>
              <a:gd name="connsiteY0" fmla="*/ 0 h 2538187"/>
              <a:gd name="connsiteX1" fmla="*/ 5658960 w 5658960"/>
              <a:gd name="connsiteY1" fmla="*/ 0 h 2538187"/>
              <a:gd name="connsiteX2" fmla="*/ 5658960 w 5658960"/>
              <a:gd name="connsiteY2" fmla="*/ 2538187 h 2538187"/>
              <a:gd name="connsiteX3" fmla="*/ 0 w 5658960"/>
              <a:gd name="connsiteY3" fmla="*/ 2538187 h 25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8960" h="2538187">
                <a:moveTo>
                  <a:pt x="0" y="0"/>
                </a:moveTo>
                <a:lnTo>
                  <a:pt x="5658960" y="0"/>
                </a:lnTo>
                <a:lnTo>
                  <a:pt x="5658960" y="2538187"/>
                </a:lnTo>
                <a:lnTo>
                  <a:pt x="0" y="2538187"/>
                </a:lnTo>
                <a:close/>
              </a:path>
            </a:pathLst>
          </a:custGeom>
        </p:spPr>
      </p:pic>
      <p:pic>
        <p:nvPicPr>
          <p:cNvPr id="28" name="图片 27" descr="图片包含 蛋糕, 桌子, 黑暗, 灯光&#10;&#10;描述已自动生成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475345" y="5096510"/>
            <a:ext cx="2293620" cy="628015"/>
          </a:xfrm>
          <a:prstGeom prst="rect">
            <a:avLst/>
          </a:prstGeom>
        </p:spPr>
      </p:pic>
      <p:pic>
        <p:nvPicPr>
          <p:cNvPr id="32" name="图片 31" descr="千库网_中国风国潮山水_元素编号12840779"/>
          <p:cNvPicPr>
            <a:picLocks noChangeAspect="1"/>
          </p:cNvPicPr>
          <p:nvPr/>
        </p:nvPicPr>
        <p:blipFill>
          <a:blip r:embed="rId7"/>
          <a:srcRect l="25144" r="3976" b="50976"/>
          <a:stretch>
            <a:fillRect/>
          </a:stretch>
        </p:blipFill>
        <p:spPr>
          <a:xfrm>
            <a:off x="5214620" y="-243840"/>
            <a:ext cx="5316220" cy="181419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3246892" y="2179918"/>
            <a:ext cx="6512748" cy="1938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6000" dirty="0">
                <a:solidFill>
                  <a:srgbClr val="B07D47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第三章</a:t>
            </a:r>
            <a:endParaRPr lang="en-US" altLang="zh-CN" sz="6000" dirty="0">
              <a:solidFill>
                <a:srgbClr val="B07D47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60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判断体质的方法</a:t>
            </a:r>
            <a:endParaRPr lang="zh-CN" altLang="en-US" sz="66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3246755" y="4331335"/>
            <a:ext cx="534733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14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中医认为，人体有平和、气虚、阳虚、阴虚、痰湿、湿热、血瘀、气郁和特禀九种体质，其与健康和疾病密切相关。</a:t>
            </a:r>
            <a:endParaRPr lang="zh-CN" altLang="en-US" sz="14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cxnSp>
        <p:nvCxnSpPr>
          <p:cNvPr id="10" name="直接连接符 9"/>
          <p:cNvCxnSpPr/>
          <p:nvPr>
            <p:custDataLst>
              <p:tags r:id="rId10"/>
            </p:custDataLst>
          </p:nvPr>
        </p:nvCxnSpPr>
        <p:spPr>
          <a:xfrm>
            <a:off x="3246892" y="4949113"/>
            <a:ext cx="1826448" cy="0"/>
          </a:xfrm>
          <a:prstGeom prst="line">
            <a:avLst/>
          </a:prstGeom>
          <a:ln w="28575">
            <a:solidFill>
              <a:srgbClr val="5A382F"/>
            </a:solidFill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pic>
        <p:nvPicPr>
          <p:cNvPr id="2" name="图片 1" descr="bb2caa7910eb85fc9866405a9d8c9d3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2100" y="3673475"/>
            <a:ext cx="3324225" cy="3324225"/>
          </a:xfrm>
          <a:prstGeom prst="rect">
            <a:avLst/>
          </a:prstGeom>
        </p:spPr>
      </p:pic>
      <p:pic>
        <p:nvPicPr>
          <p:cNvPr id="4" name="图片 3" descr="b07fb534b75ecb3b436a7d0b48201d1b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42975" y="2675890"/>
            <a:ext cx="5410835" cy="4058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判断体质的方法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grpSp>
        <p:nvGrpSpPr>
          <p:cNvPr id="5" name="íṧḷïḍè"/>
          <p:cNvGrpSpPr/>
          <p:nvPr/>
        </p:nvGrpSpPr>
        <p:grpSpPr>
          <a:xfrm>
            <a:off x="6275069" y="2121237"/>
            <a:ext cx="4684890" cy="3131709"/>
            <a:chOff x="6015892" y="2377151"/>
            <a:chExt cx="4684890" cy="3131709"/>
          </a:xfrm>
        </p:grpSpPr>
        <p:sp>
          <p:nvSpPr>
            <p:cNvPr id="7" name="íş1ïḍè"/>
            <p:cNvSpPr/>
            <p:nvPr/>
          </p:nvSpPr>
          <p:spPr>
            <a:xfrm>
              <a:off x="6096000" y="3193288"/>
              <a:ext cx="720000" cy="1194446"/>
            </a:xfrm>
            <a:prstGeom prst="roundRect">
              <a:avLst>
                <a:gd name="adj" fmla="val 12000"/>
              </a:avLst>
            </a:prstGeom>
            <a:solidFill>
              <a:srgbClr val="B07D47"/>
            </a:solidFill>
            <a:ln w="190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>
                <a:buSzPct val="25000"/>
                <a:defRPr/>
              </a:pPr>
              <a:r>
                <a:rPr lang="en-US" altLang="zh-CN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01</a:t>
              </a:r>
              <a:endParaRPr lang="zh-CN" altLang="en-US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" name="i$lîdè"/>
            <p:cNvSpPr/>
            <p:nvPr/>
          </p:nvSpPr>
          <p:spPr>
            <a:xfrm>
              <a:off x="6096000" y="4788860"/>
              <a:ext cx="720000" cy="720000"/>
            </a:xfrm>
            <a:prstGeom prst="roundRect">
              <a:avLst>
                <a:gd name="adj" fmla="val 12000"/>
              </a:avLst>
            </a:prstGeom>
            <a:solidFill>
              <a:srgbClr val="5A382F"/>
            </a:solidFill>
            <a:ln w="190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>
                <a:buSzPct val="25000"/>
                <a:defRPr/>
              </a:pPr>
              <a:r>
                <a:rPr lang="en-US" altLang="zh-CN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02</a:t>
              </a:r>
              <a:endParaRPr lang="zh-CN" altLang="en-US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9" name="iṧ1ïḍé"/>
            <p:cNvSpPr/>
            <p:nvPr/>
          </p:nvSpPr>
          <p:spPr>
            <a:xfrm>
              <a:off x="6951446" y="3193287"/>
              <a:ext cx="3749336" cy="1194447"/>
            </a:xfrm>
            <a:prstGeom prst="roundRect">
              <a:avLst>
                <a:gd name="adj" fmla="val 12000"/>
              </a:avLst>
            </a:prstGeom>
            <a:solidFill>
              <a:srgbClr val="B07D47">
                <a:alpha val="1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0" name="íŝľïḍe"/>
            <p:cNvSpPr/>
            <p:nvPr/>
          </p:nvSpPr>
          <p:spPr>
            <a:xfrm>
              <a:off x="6951446" y="4788860"/>
              <a:ext cx="3749336" cy="720000"/>
            </a:xfrm>
            <a:prstGeom prst="roundRect">
              <a:avLst>
                <a:gd name="adj" fmla="val 12000"/>
              </a:avLst>
            </a:prstGeom>
            <a:solidFill>
              <a:srgbClr val="5A382F">
                <a:alpha val="1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1" name="ïṩļiḋe"/>
            <p:cNvSpPr/>
            <p:nvPr/>
          </p:nvSpPr>
          <p:spPr>
            <a:xfrm>
              <a:off x="7122849" y="3176541"/>
              <a:ext cx="3420395" cy="1194445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属虚的体质，面白少华，气短懒言，易出汗，食少，易疲乏，舌淡红，舌体胖大，脉虚缓。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2" name="iṣlïďê"/>
            <p:cNvSpPr/>
            <p:nvPr/>
          </p:nvSpPr>
          <p:spPr>
            <a:xfrm>
              <a:off x="7122849" y="4732392"/>
              <a:ext cx="3420395" cy="742178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易感冒，病后迁延不愈，内脏易下垂，不耐受风邪、寒邪、暑邪。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3" name="îṧḷiḑé"/>
            <p:cNvSpPr/>
            <p:nvPr/>
          </p:nvSpPr>
          <p:spPr>
            <a:xfrm>
              <a:off x="6015892" y="2377151"/>
              <a:ext cx="1805941" cy="431580"/>
            </a:xfrm>
            <a:prstGeom prst="rect">
              <a:avLst/>
            </a:prstGeom>
          </p:spPr>
          <p:txBody>
            <a:bodyPr anchor="b" anchorCtr="0">
              <a:noAutofit/>
            </a:bodyPr>
            <a:lstStyle/>
            <a:p>
              <a:pPr algn="l"/>
              <a:r>
                <a:rPr lang="zh-CN" altLang="en-US" sz="24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气虚体质：</a:t>
              </a:r>
              <a:endParaRPr lang="zh-CN" alt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9" b="27837"/>
          <a:stretch>
            <a:fillRect/>
          </a:stretch>
        </p:blipFill>
        <p:spPr>
          <a:xfrm>
            <a:off x="832556" y="1810946"/>
            <a:ext cx="5029187" cy="3755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判断体质的方法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圆角矩形 1"/>
          <p:cNvSpPr/>
          <p:nvPr/>
        </p:nvSpPr>
        <p:spPr>
          <a:xfrm>
            <a:off x="3472529" y="3168414"/>
            <a:ext cx="961633" cy="831622"/>
          </a:xfrm>
          <a:prstGeom prst="roundRect">
            <a:avLst>
              <a:gd name="adj" fmla="val 3000"/>
            </a:avLst>
          </a:prstGeom>
          <a:solidFill>
            <a:srgbClr val="5A382F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圆角矩形 2"/>
          <p:cNvSpPr/>
          <p:nvPr/>
        </p:nvSpPr>
        <p:spPr>
          <a:xfrm>
            <a:off x="3321478" y="3316655"/>
            <a:ext cx="503502" cy="503501"/>
          </a:xfrm>
          <a:prstGeom prst="roundRect">
            <a:avLst/>
          </a:prstGeom>
          <a:solidFill>
            <a:srgbClr val="5A3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圆角矩形 5"/>
          <p:cNvSpPr/>
          <p:nvPr/>
        </p:nvSpPr>
        <p:spPr>
          <a:xfrm>
            <a:off x="5078094" y="1836515"/>
            <a:ext cx="1132206" cy="909546"/>
          </a:xfrm>
          <a:prstGeom prst="roundRect">
            <a:avLst>
              <a:gd name="adj" fmla="val 3000"/>
            </a:avLst>
          </a:prstGeom>
          <a:solidFill>
            <a:srgbClr val="B07D47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9" name="圆角矩形 6"/>
          <p:cNvSpPr/>
          <p:nvPr/>
        </p:nvSpPr>
        <p:spPr>
          <a:xfrm>
            <a:off x="4900249" y="2011051"/>
            <a:ext cx="592812" cy="592812"/>
          </a:xfrm>
          <a:prstGeom prst="roundRect">
            <a:avLst/>
          </a:prstGeom>
          <a:solidFill>
            <a:srgbClr val="B0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0" name="圆角矩形 8"/>
          <p:cNvSpPr/>
          <p:nvPr/>
        </p:nvSpPr>
        <p:spPr>
          <a:xfrm>
            <a:off x="5351887" y="3976871"/>
            <a:ext cx="1318279" cy="1059026"/>
          </a:xfrm>
          <a:prstGeom prst="roundRect">
            <a:avLst>
              <a:gd name="adj" fmla="val 3000"/>
            </a:avLst>
          </a:prstGeom>
          <a:solidFill>
            <a:srgbClr val="B07D47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圆角矩形 9"/>
          <p:cNvSpPr/>
          <p:nvPr/>
        </p:nvSpPr>
        <p:spPr>
          <a:xfrm>
            <a:off x="5144815" y="4180092"/>
            <a:ext cx="690238" cy="690238"/>
          </a:xfrm>
          <a:prstGeom prst="roundRect">
            <a:avLst/>
          </a:prstGeom>
          <a:solidFill>
            <a:srgbClr val="B0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93719" y="4317293"/>
            <a:ext cx="492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03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18584" y="2111954"/>
            <a:ext cx="492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01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71578" y="3388212"/>
            <a:ext cx="492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02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8" name="two-books-sizes-outlined-symbol_57105"/>
          <p:cNvSpPr>
            <a:spLocks noChangeAspect="1"/>
          </p:cNvSpPr>
          <p:nvPr/>
        </p:nvSpPr>
        <p:spPr>
          <a:xfrm>
            <a:off x="5032797" y="2132512"/>
            <a:ext cx="365945" cy="352664"/>
          </a:xfrm>
          <a:custGeom>
            <a:avLst/>
            <a:gdLst>
              <a:gd name="connsiteX0" fmla="*/ 62032 w 596327"/>
              <a:gd name="connsiteY0" fmla="*/ 471572 h 574685"/>
              <a:gd name="connsiteX1" fmla="*/ 47689 w 596327"/>
              <a:gd name="connsiteY1" fmla="*/ 485893 h 574685"/>
              <a:gd name="connsiteX2" fmla="*/ 47689 w 596327"/>
              <a:gd name="connsiteY2" fmla="*/ 512746 h 574685"/>
              <a:gd name="connsiteX3" fmla="*/ 62032 w 596327"/>
              <a:gd name="connsiteY3" fmla="*/ 527067 h 574685"/>
              <a:gd name="connsiteX4" fmla="*/ 422752 w 596327"/>
              <a:gd name="connsiteY4" fmla="*/ 527067 h 574685"/>
              <a:gd name="connsiteX5" fmla="*/ 421676 w 596327"/>
              <a:gd name="connsiteY5" fmla="*/ 471572 h 574685"/>
              <a:gd name="connsiteX6" fmla="*/ 146647 w 596327"/>
              <a:gd name="connsiteY6" fmla="*/ 334057 h 574685"/>
              <a:gd name="connsiteX7" fmla="*/ 176754 w 596327"/>
              <a:gd name="connsiteY7" fmla="*/ 334057 h 574685"/>
              <a:gd name="connsiteX8" fmla="*/ 191091 w 596327"/>
              <a:gd name="connsiteY8" fmla="*/ 349090 h 574685"/>
              <a:gd name="connsiteX9" fmla="*/ 191091 w 596327"/>
              <a:gd name="connsiteY9" fmla="*/ 379156 h 574685"/>
              <a:gd name="connsiteX10" fmla="*/ 176754 w 596327"/>
              <a:gd name="connsiteY10" fmla="*/ 393473 h 574685"/>
              <a:gd name="connsiteX11" fmla="*/ 146647 w 596327"/>
              <a:gd name="connsiteY11" fmla="*/ 393473 h 574685"/>
              <a:gd name="connsiteX12" fmla="*/ 132310 w 596327"/>
              <a:gd name="connsiteY12" fmla="*/ 379156 h 574685"/>
              <a:gd name="connsiteX13" fmla="*/ 132310 w 596327"/>
              <a:gd name="connsiteY13" fmla="*/ 348374 h 574685"/>
              <a:gd name="connsiteX14" fmla="*/ 146647 w 596327"/>
              <a:gd name="connsiteY14" fmla="*/ 334057 h 574685"/>
              <a:gd name="connsiteX15" fmla="*/ 371842 w 596327"/>
              <a:gd name="connsiteY15" fmla="*/ 269241 h 574685"/>
              <a:gd name="connsiteX16" fmla="*/ 364671 w 596327"/>
              <a:gd name="connsiteY16" fmla="*/ 276401 h 574685"/>
              <a:gd name="connsiteX17" fmla="*/ 364671 w 596327"/>
              <a:gd name="connsiteY17" fmla="*/ 284994 h 574685"/>
              <a:gd name="connsiteX18" fmla="*/ 371842 w 596327"/>
              <a:gd name="connsiteY18" fmla="*/ 292155 h 574685"/>
              <a:gd name="connsiteX19" fmla="*/ 434953 w 596327"/>
              <a:gd name="connsiteY19" fmla="*/ 292155 h 574685"/>
              <a:gd name="connsiteX20" fmla="*/ 483003 w 596327"/>
              <a:gd name="connsiteY20" fmla="*/ 292155 h 574685"/>
              <a:gd name="connsiteX21" fmla="*/ 536431 w 596327"/>
              <a:gd name="connsiteY21" fmla="*/ 292155 h 574685"/>
              <a:gd name="connsiteX22" fmla="*/ 536072 w 596327"/>
              <a:gd name="connsiteY22" fmla="*/ 269241 h 574685"/>
              <a:gd name="connsiteX23" fmla="*/ 483003 w 596327"/>
              <a:gd name="connsiteY23" fmla="*/ 269241 h 574685"/>
              <a:gd name="connsiteX24" fmla="*/ 434953 w 596327"/>
              <a:gd name="connsiteY24" fmla="*/ 269241 h 574685"/>
              <a:gd name="connsiteX25" fmla="*/ 146647 w 596327"/>
              <a:gd name="connsiteY25" fmla="*/ 230961 h 574685"/>
              <a:gd name="connsiteX26" fmla="*/ 176754 w 596327"/>
              <a:gd name="connsiteY26" fmla="*/ 230961 h 574685"/>
              <a:gd name="connsiteX27" fmla="*/ 191091 w 596327"/>
              <a:gd name="connsiteY27" fmla="*/ 245281 h 574685"/>
              <a:gd name="connsiteX28" fmla="*/ 191091 w 596327"/>
              <a:gd name="connsiteY28" fmla="*/ 275352 h 574685"/>
              <a:gd name="connsiteX29" fmla="*/ 176754 w 596327"/>
              <a:gd name="connsiteY29" fmla="*/ 289671 h 574685"/>
              <a:gd name="connsiteX30" fmla="*/ 146647 w 596327"/>
              <a:gd name="connsiteY30" fmla="*/ 289671 h 574685"/>
              <a:gd name="connsiteX31" fmla="*/ 132310 w 596327"/>
              <a:gd name="connsiteY31" fmla="*/ 275352 h 574685"/>
              <a:gd name="connsiteX32" fmla="*/ 132310 w 596327"/>
              <a:gd name="connsiteY32" fmla="*/ 245281 h 574685"/>
              <a:gd name="connsiteX33" fmla="*/ 146647 w 596327"/>
              <a:gd name="connsiteY33" fmla="*/ 230961 h 574685"/>
              <a:gd name="connsiteX34" fmla="*/ 420248 w 596327"/>
              <a:gd name="connsiteY34" fmla="*/ 175073 h 574685"/>
              <a:gd name="connsiteX35" fmla="*/ 434920 w 596327"/>
              <a:gd name="connsiteY35" fmla="*/ 175073 h 574685"/>
              <a:gd name="connsiteX36" fmla="*/ 435636 w 596327"/>
              <a:gd name="connsiteY36" fmla="*/ 175073 h 574685"/>
              <a:gd name="connsiteX37" fmla="*/ 443151 w 596327"/>
              <a:gd name="connsiteY37" fmla="*/ 182232 h 574685"/>
              <a:gd name="connsiteX38" fmla="*/ 443151 w 596327"/>
              <a:gd name="connsiteY38" fmla="*/ 197623 h 574685"/>
              <a:gd name="connsiteX39" fmla="*/ 435994 w 596327"/>
              <a:gd name="connsiteY39" fmla="*/ 204781 h 574685"/>
              <a:gd name="connsiteX40" fmla="*/ 434920 w 596327"/>
              <a:gd name="connsiteY40" fmla="*/ 204781 h 574685"/>
              <a:gd name="connsiteX41" fmla="*/ 420248 w 596327"/>
              <a:gd name="connsiteY41" fmla="*/ 204781 h 574685"/>
              <a:gd name="connsiteX42" fmla="*/ 413090 w 596327"/>
              <a:gd name="connsiteY42" fmla="*/ 197623 h 574685"/>
              <a:gd name="connsiteX43" fmla="*/ 413090 w 596327"/>
              <a:gd name="connsiteY43" fmla="*/ 182232 h 574685"/>
              <a:gd name="connsiteX44" fmla="*/ 420248 w 596327"/>
              <a:gd name="connsiteY44" fmla="*/ 175073 h 574685"/>
              <a:gd name="connsiteX45" fmla="*/ 146647 w 596327"/>
              <a:gd name="connsiteY45" fmla="*/ 127441 h 574685"/>
              <a:gd name="connsiteX46" fmla="*/ 176754 w 596327"/>
              <a:gd name="connsiteY46" fmla="*/ 127441 h 574685"/>
              <a:gd name="connsiteX47" fmla="*/ 191091 w 596327"/>
              <a:gd name="connsiteY47" fmla="*/ 141778 h 574685"/>
              <a:gd name="connsiteX48" fmla="*/ 191091 w 596327"/>
              <a:gd name="connsiteY48" fmla="*/ 171885 h 574685"/>
              <a:gd name="connsiteX49" fmla="*/ 176754 w 596327"/>
              <a:gd name="connsiteY49" fmla="*/ 186222 h 574685"/>
              <a:gd name="connsiteX50" fmla="*/ 146647 w 596327"/>
              <a:gd name="connsiteY50" fmla="*/ 186222 h 574685"/>
              <a:gd name="connsiteX51" fmla="*/ 132310 w 596327"/>
              <a:gd name="connsiteY51" fmla="*/ 171885 h 574685"/>
              <a:gd name="connsiteX52" fmla="*/ 132310 w 596327"/>
              <a:gd name="connsiteY52" fmla="*/ 141778 h 574685"/>
              <a:gd name="connsiteX53" fmla="*/ 146647 w 596327"/>
              <a:gd name="connsiteY53" fmla="*/ 127441 h 574685"/>
              <a:gd name="connsiteX54" fmla="*/ 420248 w 596327"/>
              <a:gd name="connsiteY54" fmla="*/ 117421 h 574685"/>
              <a:gd name="connsiteX55" fmla="*/ 431699 w 596327"/>
              <a:gd name="connsiteY55" fmla="*/ 117421 h 574685"/>
              <a:gd name="connsiteX56" fmla="*/ 434920 w 596327"/>
              <a:gd name="connsiteY56" fmla="*/ 117421 h 574685"/>
              <a:gd name="connsiteX57" fmla="*/ 435636 w 596327"/>
              <a:gd name="connsiteY57" fmla="*/ 117421 h 574685"/>
              <a:gd name="connsiteX58" fmla="*/ 443151 w 596327"/>
              <a:gd name="connsiteY58" fmla="*/ 124954 h 574685"/>
              <a:gd name="connsiteX59" fmla="*/ 443151 w 596327"/>
              <a:gd name="connsiteY59" fmla="*/ 140378 h 574685"/>
              <a:gd name="connsiteX60" fmla="*/ 435994 w 596327"/>
              <a:gd name="connsiteY60" fmla="*/ 147552 h 574685"/>
              <a:gd name="connsiteX61" fmla="*/ 434920 w 596327"/>
              <a:gd name="connsiteY61" fmla="*/ 147552 h 574685"/>
              <a:gd name="connsiteX62" fmla="*/ 431699 w 596327"/>
              <a:gd name="connsiteY62" fmla="*/ 147552 h 574685"/>
              <a:gd name="connsiteX63" fmla="*/ 420248 w 596327"/>
              <a:gd name="connsiteY63" fmla="*/ 147552 h 574685"/>
              <a:gd name="connsiteX64" fmla="*/ 413090 w 596327"/>
              <a:gd name="connsiteY64" fmla="*/ 140378 h 574685"/>
              <a:gd name="connsiteX65" fmla="*/ 413090 w 596327"/>
              <a:gd name="connsiteY65" fmla="*/ 124595 h 574685"/>
              <a:gd name="connsiteX66" fmla="*/ 420248 w 596327"/>
              <a:gd name="connsiteY66" fmla="*/ 117421 h 574685"/>
              <a:gd name="connsiteX67" fmla="*/ 420249 w 596327"/>
              <a:gd name="connsiteY67" fmla="*/ 60192 h 574685"/>
              <a:gd name="connsiteX68" fmla="*/ 435640 w 596327"/>
              <a:gd name="connsiteY68" fmla="*/ 60192 h 574685"/>
              <a:gd name="connsiteX69" fmla="*/ 442798 w 596327"/>
              <a:gd name="connsiteY69" fmla="*/ 67349 h 574685"/>
              <a:gd name="connsiteX70" fmla="*/ 442798 w 596327"/>
              <a:gd name="connsiteY70" fmla="*/ 71644 h 574685"/>
              <a:gd name="connsiteX71" fmla="*/ 442798 w 596327"/>
              <a:gd name="connsiteY71" fmla="*/ 83096 h 574685"/>
              <a:gd name="connsiteX72" fmla="*/ 435640 w 596327"/>
              <a:gd name="connsiteY72" fmla="*/ 90253 h 574685"/>
              <a:gd name="connsiteX73" fmla="*/ 420249 w 596327"/>
              <a:gd name="connsiteY73" fmla="*/ 90253 h 574685"/>
              <a:gd name="connsiteX74" fmla="*/ 413090 w 596327"/>
              <a:gd name="connsiteY74" fmla="*/ 83096 h 574685"/>
              <a:gd name="connsiteX75" fmla="*/ 413090 w 596327"/>
              <a:gd name="connsiteY75" fmla="*/ 71644 h 574685"/>
              <a:gd name="connsiteX76" fmla="*/ 413090 w 596327"/>
              <a:gd name="connsiteY76" fmla="*/ 67349 h 574685"/>
              <a:gd name="connsiteX77" fmla="*/ 420249 w 596327"/>
              <a:gd name="connsiteY77" fmla="*/ 60192 h 574685"/>
              <a:gd name="connsiteX78" fmla="*/ 391206 w 596327"/>
              <a:gd name="connsiteY78" fmla="*/ 47618 h 574685"/>
              <a:gd name="connsiteX79" fmla="*/ 384034 w 596327"/>
              <a:gd name="connsiteY79" fmla="*/ 54779 h 574685"/>
              <a:gd name="connsiteX80" fmla="*/ 384034 w 596327"/>
              <a:gd name="connsiteY80" fmla="*/ 93088 h 574685"/>
              <a:gd name="connsiteX81" fmla="*/ 384034 w 596327"/>
              <a:gd name="connsiteY81" fmla="*/ 214462 h 574685"/>
              <a:gd name="connsiteX82" fmla="*/ 391206 w 596327"/>
              <a:gd name="connsiteY82" fmla="*/ 221622 h 574685"/>
              <a:gd name="connsiteX83" fmla="*/ 434953 w 596327"/>
              <a:gd name="connsiteY83" fmla="*/ 221622 h 574685"/>
              <a:gd name="connsiteX84" fmla="*/ 483003 w 596327"/>
              <a:gd name="connsiteY84" fmla="*/ 221622 h 574685"/>
              <a:gd name="connsiteX85" fmla="*/ 541093 w 596327"/>
              <a:gd name="connsiteY85" fmla="*/ 221622 h 574685"/>
              <a:gd name="connsiteX86" fmla="*/ 548264 w 596327"/>
              <a:gd name="connsiteY86" fmla="*/ 214462 h 574685"/>
              <a:gd name="connsiteX87" fmla="*/ 548264 w 596327"/>
              <a:gd name="connsiteY87" fmla="*/ 54779 h 574685"/>
              <a:gd name="connsiteX88" fmla="*/ 541093 w 596327"/>
              <a:gd name="connsiteY88" fmla="*/ 47618 h 574685"/>
              <a:gd name="connsiteX89" fmla="*/ 465074 w 596327"/>
              <a:gd name="connsiteY89" fmla="*/ 47618 h 574685"/>
              <a:gd name="connsiteX90" fmla="*/ 28685 w 596327"/>
              <a:gd name="connsiteY90" fmla="*/ 45515 h 574685"/>
              <a:gd name="connsiteX91" fmla="*/ 269643 w 596327"/>
              <a:gd name="connsiteY91" fmla="*/ 45515 h 574685"/>
              <a:gd name="connsiteX92" fmla="*/ 269643 w 596327"/>
              <a:gd name="connsiteY92" fmla="*/ 93133 h 574685"/>
              <a:gd name="connsiteX93" fmla="*/ 110080 w 596327"/>
              <a:gd name="connsiteY93" fmla="*/ 93133 h 574685"/>
              <a:gd name="connsiteX94" fmla="*/ 95737 w 596327"/>
              <a:gd name="connsiteY94" fmla="*/ 107454 h 574685"/>
              <a:gd name="connsiteX95" fmla="*/ 95737 w 596327"/>
              <a:gd name="connsiteY95" fmla="*/ 409991 h 574685"/>
              <a:gd name="connsiteX96" fmla="*/ 110080 w 596327"/>
              <a:gd name="connsiteY96" fmla="*/ 424312 h 574685"/>
              <a:gd name="connsiteX97" fmla="*/ 420601 w 596327"/>
              <a:gd name="connsiteY97" fmla="*/ 424312 h 574685"/>
              <a:gd name="connsiteX98" fmla="*/ 434943 w 596327"/>
              <a:gd name="connsiteY98" fmla="*/ 409991 h 574685"/>
              <a:gd name="connsiteX99" fmla="*/ 434943 w 596327"/>
              <a:gd name="connsiteY99" fmla="*/ 388151 h 574685"/>
              <a:gd name="connsiteX100" fmla="*/ 483350 w 596327"/>
              <a:gd name="connsiteY100" fmla="*/ 388151 h 574685"/>
              <a:gd name="connsiteX101" fmla="*/ 483350 w 596327"/>
              <a:gd name="connsiteY101" fmla="*/ 420016 h 574685"/>
              <a:gd name="connsiteX102" fmla="*/ 483350 w 596327"/>
              <a:gd name="connsiteY102" fmla="*/ 442930 h 574685"/>
              <a:gd name="connsiteX103" fmla="*/ 482991 w 596327"/>
              <a:gd name="connsiteY103" fmla="*/ 452596 h 574685"/>
              <a:gd name="connsiteX104" fmla="*/ 474386 w 596327"/>
              <a:gd name="connsiteY104" fmla="*/ 469424 h 574685"/>
              <a:gd name="connsiteX105" fmla="*/ 467214 w 596327"/>
              <a:gd name="connsiteY105" fmla="*/ 491622 h 574685"/>
              <a:gd name="connsiteX106" fmla="*/ 478689 w 596327"/>
              <a:gd name="connsiteY106" fmla="*/ 537092 h 574685"/>
              <a:gd name="connsiteX107" fmla="*/ 476537 w 596327"/>
              <a:gd name="connsiteY107" fmla="*/ 567166 h 574685"/>
              <a:gd name="connsiteX108" fmla="*/ 457892 w 596327"/>
              <a:gd name="connsiteY108" fmla="*/ 574685 h 574685"/>
              <a:gd name="connsiteX109" fmla="*/ 28685 w 596327"/>
              <a:gd name="connsiteY109" fmla="*/ 574685 h 574685"/>
              <a:gd name="connsiteX110" fmla="*/ 0 w 596327"/>
              <a:gd name="connsiteY110" fmla="*/ 546043 h 574685"/>
              <a:gd name="connsiteX111" fmla="*/ 0 w 596327"/>
              <a:gd name="connsiteY111" fmla="*/ 447226 h 574685"/>
              <a:gd name="connsiteX112" fmla="*/ 0 w 596327"/>
              <a:gd name="connsiteY112" fmla="*/ 74157 h 574685"/>
              <a:gd name="connsiteX113" fmla="*/ 28685 w 596327"/>
              <a:gd name="connsiteY113" fmla="*/ 45515 h 574685"/>
              <a:gd name="connsiteX114" fmla="*/ 331323 w 596327"/>
              <a:gd name="connsiteY114" fmla="*/ 0 h 574685"/>
              <a:gd name="connsiteX115" fmla="*/ 581971 w 596327"/>
              <a:gd name="connsiteY115" fmla="*/ 0 h 574685"/>
              <a:gd name="connsiteX116" fmla="*/ 596314 w 596327"/>
              <a:gd name="connsiteY116" fmla="*/ 14321 h 574685"/>
              <a:gd name="connsiteX117" fmla="*/ 596314 w 596327"/>
              <a:gd name="connsiteY117" fmla="*/ 245969 h 574685"/>
              <a:gd name="connsiteX118" fmla="*/ 591294 w 596327"/>
              <a:gd name="connsiteY118" fmla="*/ 259216 h 574685"/>
              <a:gd name="connsiteX119" fmla="*/ 588066 w 596327"/>
              <a:gd name="connsiteY119" fmla="*/ 263870 h 574685"/>
              <a:gd name="connsiteX120" fmla="*/ 582688 w 596327"/>
              <a:gd name="connsiteY120" fmla="*/ 281056 h 574685"/>
              <a:gd name="connsiteX121" fmla="*/ 590576 w 596327"/>
              <a:gd name="connsiteY121" fmla="*/ 300389 h 574685"/>
              <a:gd name="connsiteX122" fmla="*/ 591294 w 596327"/>
              <a:gd name="connsiteY122" fmla="*/ 330464 h 574685"/>
              <a:gd name="connsiteX123" fmla="*/ 571213 w 596327"/>
              <a:gd name="connsiteY123" fmla="*/ 339773 h 574685"/>
              <a:gd name="connsiteX124" fmla="*/ 483003 w 596327"/>
              <a:gd name="connsiteY124" fmla="*/ 339773 h 574685"/>
              <a:gd name="connsiteX125" fmla="*/ 434953 w 596327"/>
              <a:gd name="connsiteY125" fmla="*/ 339773 h 574685"/>
              <a:gd name="connsiteX126" fmla="*/ 331323 w 596327"/>
              <a:gd name="connsiteY126" fmla="*/ 339773 h 574685"/>
              <a:gd name="connsiteX127" fmla="*/ 316980 w 596327"/>
              <a:gd name="connsiteY127" fmla="*/ 325452 h 574685"/>
              <a:gd name="connsiteX128" fmla="*/ 316980 w 596327"/>
              <a:gd name="connsiteY128" fmla="*/ 245252 h 574685"/>
              <a:gd name="connsiteX129" fmla="*/ 316980 w 596327"/>
              <a:gd name="connsiteY129" fmla="*/ 93088 h 574685"/>
              <a:gd name="connsiteX130" fmla="*/ 316980 w 596327"/>
              <a:gd name="connsiteY130" fmla="*/ 45470 h 574685"/>
              <a:gd name="connsiteX131" fmla="*/ 316980 w 596327"/>
              <a:gd name="connsiteY131" fmla="*/ 14321 h 574685"/>
              <a:gd name="connsiteX132" fmla="*/ 331323 w 596327"/>
              <a:gd name="connsiteY132" fmla="*/ 0 h 57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596327" h="574685">
                <a:moveTo>
                  <a:pt x="62032" y="471572"/>
                </a:moveTo>
                <a:cubicBezTo>
                  <a:pt x="54144" y="471572"/>
                  <a:pt x="47689" y="478017"/>
                  <a:pt x="47689" y="485893"/>
                </a:cubicBezTo>
                <a:lnTo>
                  <a:pt x="47689" y="512746"/>
                </a:lnTo>
                <a:cubicBezTo>
                  <a:pt x="47689" y="520980"/>
                  <a:pt x="54144" y="527067"/>
                  <a:pt x="62032" y="527067"/>
                </a:cubicBezTo>
                <a:lnTo>
                  <a:pt x="422752" y="527067"/>
                </a:lnTo>
                <a:cubicBezTo>
                  <a:pt x="418449" y="511672"/>
                  <a:pt x="416298" y="492338"/>
                  <a:pt x="421676" y="471572"/>
                </a:cubicBezTo>
                <a:close/>
                <a:moveTo>
                  <a:pt x="146647" y="334057"/>
                </a:moveTo>
                <a:lnTo>
                  <a:pt x="176754" y="334057"/>
                </a:lnTo>
                <a:cubicBezTo>
                  <a:pt x="184639" y="334057"/>
                  <a:pt x="191091" y="340500"/>
                  <a:pt x="191091" y="349090"/>
                </a:cubicBezTo>
                <a:lnTo>
                  <a:pt x="191091" y="379156"/>
                </a:lnTo>
                <a:cubicBezTo>
                  <a:pt x="191091" y="387030"/>
                  <a:pt x="184998" y="393473"/>
                  <a:pt x="176754" y="393473"/>
                </a:cubicBezTo>
                <a:lnTo>
                  <a:pt x="146647" y="393473"/>
                </a:lnTo>
                <a:cubicBezTo>
                  <a:pt x="138761" y="393473"/>
                  <a:pt x="132310" y="387030"/>
                  <a:pt x="132310" y="379156"/>
                </a:cubicBezTo>
                <a:lnTo>
                  <a:pt x="132310" y="348374"/>
                </a:lnTo>
                <a:cubicBezTo>
                  <a:pt x="132310" y="340500"/>
                  <a:pt x="138761" y="334057"/>
                  <a:pt x="146647" y="334057"/>
                </a:cubicBezTo>
                <a:close/>
                <a:moveTo>
                  <a:pt x="371842" y="269241"/>
                </a:moveTo>
                <a:cubicBezTo>
                  <a:pt x="368257" y="269241"/>
                  <a:pt x="364671" y="272463"/>
                  <a:pt x="364671" y="276401"/>
                </a:cubicBezTo>
                <a:lnTo>
                  <a:pt x="364671" y="284994"/>
                </a:lnTo>
                <a:cubicBezTo>
                  <a:pt x="364671" y="288932"/>
                  <a:pt x="368257" y="292155"/>
                  <a:pt x="371842" y="292155"/>
                </a:cubicBezTo>
                <a:lnTo>
                  <a:pt x="434953" y="292155"/>
                </a:lnTo>
                <a:lnTo>
                  <a:pt x="483003" y="292155"/>
                </a:lnTo>
                <a:lnTo>
                  <a:pt x="536431" y="292155"/>
                </a:lnTo>
                <a:cubicBezTo>
                  <a:pt x="534997" y="284994"/>
                  <a:pt x="534997" y="277475"/>
                  <a:pt x="536072" y="269241"/>
                </a:cubicBezTo>
                <a:lnTo>
                  <a:pt x="483003" y="269241"/>
                </a:lnTo>
                <a:lnTo>
                  <a:pt x="434953" y="269241"/>
                </a:lnTo>
                <a:close/>
                <a:moveTo>
                  <a:pt x="146647" y="230961"/>
                </a:moveTo>
                <a:lnTo>
                  <a:pt x="176754" y="230961"/>
                </a:lnTo>
                <a:cubicBezTo>
                  <a:pt x="184998" y="230961"/>
                  <a:pt x="191091" y="237405"/>
                  <a:pt x="191091" y="245281"/>
                </a:cubicBezTo>
                <a:lnTo>
                  <a:pt x="191091" y="275352"/>
                </a:lnTo>
                <a:cubicBezTo>
                  <a:pt x="191091" y="283585"/>
                  <a:pt x="184998" y="289671"/>
                  <a:pt x="176754" y="289671"/>
                </a:cubicBezTo>
                <a:lnTo>
                  <a:pt x="146647" y="289671"/>
                </a:lnTo>
                <a:cubicBezTo>
                  <a:pt x="138761" y="289671"/>
                  <a:pt x="132310" y="283585"/>
                  <a:pt x="132310" y="275352"/>
                </a:cubicBezTo>
                <a:lnTo>
                  <a:pt x="132310" y="245281"/>
                </a:lnTo>
                <a:cubicBezTo>
                  <a:pt x="132310" y="237405"/>
                  <a:pt x="138761" y="230961"/>
                  <a:pt x="146647" y="230961"/>
                </a:cubicBezTo>
                <a:close/>
                <a:moveTo>
                  <a:pt x="420248" y="175073"/>
                </a:moveTo>
                <a:lnTo>
                  <a:pt x="434920" y="175073"/>
                </a:lnTo>
                <a:lnTo>
                  <a:pt x="435636" y="175073"/>
                </a:lnTo>
                <a:cubicBezTo>
                  <a:pt x="439930" y="175073"/>
                  <a:pt x="442793" y="177936"/>
                  <a:pt x="443151" y="182232"/>
                </a:cubicBezTo>
                <a:lnTo>
                  <a:pt x="443151" y="197623"/>
                </a:lnTo>
                <a:cubicBezTo>
                  <a:pt x="443151" y="201560"/>
                  <a:pt x="439930" y="204781"/>
                  <a:pt x="435994" y="204781"/>
                </a:cubicBezTo>
                <a:lnTo>
                  <a:pt x="434920" y="204781"/>
                </a:lnTo>
                <a:lnTo>
                  <a:pt x="420248" y="204781"/>
                </a:lnTo>
                <a:cubicBezTo>
                  <a:pt x="416311" y="204781"/>
                  <a:pt x="413090" y="201560"/>
                  <a:pt x="413090" y="197623"/>
                </a:cubicBezTo>
                <a:lnTo>
                  <a:pt x="413090" y="182232"/>
                </a:lnTo>
                <a:cubicBezTo>
                  <a:pt x="413090" y="178652"/>
                  <a:pt x="416311" y="175073"/>
                  <a:pt x="420248" y="175073"/>
                </a:cubicBezTo>
                <a:close/>
                <a:moveTo>
                  <a:pt x="146647" y="127441"/>
                </a:moveTo>
                <a:lnTo>
                  <a:pt x="176754" y="127441"/>
                </a:lnTo>
                <a:cubicBezTo>
                  <a:pt x="184998" y="127441"/>
                  <a:pt x="191091" y="133534"/>
                  <a:pt x="191091" y="141778"/>
                </a:cubicBezTo>
                <a:lnTo>
                  <a:pt x="191091" y="171885"/>
                </a:lnTo>
                <a:cubicBezTo>
                  <a:pt x="191091" y="180129"/>
                  <a:pt x="184998" y="186222"/>
                  <a:pt x="176754" y="186222"/>
                </a:cubicBezTo>
                <a:lnTo>
                  <a:pt x="146647" y="186222"/>
                </a:lnTo>
                <a:cubicBezTo>
                  <a:pt x="138761" y="186222"/>
                  <a:pt x="132310" y="180129"/>
                  <a:pt x="132310" y="171885"/>
                </a:cubicBezTo>
                <a:lnTo>
                  <a:pt x="132310" y="141778"/>
                </a:lnTo>
                <a:cubicBezTo>
                  <a:pt x="132310" y="133534"/>
                  <a:pt x="138761" y="127441"/>
                  <a:pt x="146647" y="127441"/>
                </a:cubicBezTo>
                <a:close/>
                <a:moveTo>
                  <a:pt x="420248" y="117421"/>
                </a:moveTo>
                <a:lnTo>
                  <a:pt x="431699" y="117421"/>
                </a:lnTo>
                <a:lnTo>
                  <a:pt x="434920" y="117421"/>
                </a:lnTo>
                <a:lnTo>
                  <a:pt x="435636" y="117421"/>
                </a:lnTo>
                <a:cubicBezTo>
                  <a:pt x="439930" y="117421"/>
                  <a:pt x="442793" y="120649"/>
                  <a:pt x="443151" y="124954"/>
                </a:cubicBezTo>
                <a:lnTo>
                  <a:pt x="443151" y="140378"/>
                </a:lnTo>
                <a:cubicBezTo>
                  <a:pt x="443151" y="144324"/>
                  <a:pt x="439930" y="147552"/>
                  <a:pt x="435994" y="147552"/>
                </a:cubicBezTo>
                <a:lnTo>
                  <a:pt x="434920" y="147552"/>
                </a:lnTo>
                <a:lnTo>
                  <a:pt x="431699" y="147552"/>
                </a:lnTo>
                <a:lnTo>
                  <a:pt x="420248" y="147552"/>
                </a:lnTo>
                <a:cubicBezTo>
                  <a:pt x="416311" y="147552"/>
                  <a:pt x="413090" y="144324"/>
                  <a:pt x="413090" y="140378"/>
                </a:cubicBezTo>
                <a:lnTo>
                  <a:pt x="413090" y="124595"/>
                </a:lnTo>
                <a:cubicBezTo>
                  <a:pt x="413090" y="120649"/>
                  <a:pt x="416311" y="117421"/>
                  <a:pt x="420248" y="117421"/>
                </a:cubicBezTo>
                <a:close/>
                <a:moveTo>
                  <a:pt x="420249" y="60192"/>
                </a:moveTo>
                <a:lnTo>
                  <a:pt x="435640" y="60192"/>
                </a:lnTo>
                <a:cubicBezTo>
                  <a:pt x="439935" y="60192"/>
                  <a:pt x="442798" y="63413"/>
                  <a:pt x="442798" y="67349"/>
                </a:cubicBezTo>
                <a:lnTo>
                  <a:pt x="442798" y="71644"/>
                </a:lnTo>
                <a:lnTo>
                  <a:pt x="442798" y="83096"/>
                </a:lnTo>
                <a:cubicBezTo>
                  <a:pt x="442798" y="87032"/>
                  <a:pt x="439219" y="90253"/>
                  <a:pt x="435640" y="90253"/>
                </a:cubicBezTo>
                <a:lnTo>
                  <a:pt x="420249" y="90253"/>
                </a:lnTo>
                <a:cubicBezTo>
                  <a:pt x="416312" y="90253"/>
                  <a:pt x="413090" y="87032"/>
                  <a:pt x="413090" y="83096"/>
                </a:cubicBezTo>
                <a:lnTo>
                  <a:pt x="413090" y="71644"/>
                </a:lnTo>
                <a:lnTo>
                  <a:pt x="413090" y="67349"/>
                </a:lnTo>
                <a:cubicBezTo>
                  <a:pt x="413090" y="63413"/>
                  <a:pt x="416312" y="60192"/>
                  <a:pt x="420249" y="60192"/>
                </a:cubicBezTo>
                <a:close/>
                <a:moveTo>
                  <a:pt x="391206" y="47618"/>
                </a:moveTo>
                <a:cubicBezTo>
                  <a:pt x="387261" y="47618"/>
                  <a:pt x="384034" y="51199"/>
                  <a:pt x="384034" y="54779"/>
                </a:cubicBezTo>
                <a:lnTo>
                  <a:pt x="384034" y="93088"/>
                </a:lnTo>
                <a:lnTo>
                  <a:pt x="384034" y="214462"/>
                </a:lnTo>
                <a:cubicBezTo>
                  <a:pt x="384034" y="218042"/>
                  <a:pt x="387261" y="221622"/>
                  <a:pt x="391206" y="221622"/>
                </a:cubicBezTo>
                <a:lnTo>
                  <a:pt x="434953" y="221622"/>
                </a:lnTo>
                <a:lnTo>
                  <a:pt x="483003" y="221622"/>
                </a:lnTo>
                <a:lnTo>
                  <a:pt x="541093" y="221622"/>
                </a:lnTo>
                <a:cubicBezTo>
                  <a:pt x="545037" y="221622"/>
                  <a:pt x="548264" y="218042"/>
                  <a:pt x="548264" y="214462"/>
                </a:cubicBezTo>
                <a:lnTo>
                  <a:pt x="548264" y="54779"/>
                </a:lnTo>
                <a:cubicBezTo>
                  <a:pt x="548264" y="51199"/>
                  <a:pt x="545037" y="47618"/>
                  <a:pt x="541093" y="47618"/>
                </a:cubicBezTo>
                <a:lnTo>
                  <a:pt x="465074" y="47618"/>
                </a:lnTo>
                <a:close/>
                <a:moveTo>
                  <a:pt x="28685" y="45515"/>
                </a:moveTo>
                <a:lnTo>
                  <a:pt x="269643" y="45515"/>
                </a:lnTo>
                <a:lnTo>
                  <a:pt x="269643" y="93133"/>
                </a:lnTo>
                <a:lnTo>
                  <a:pt x="110080" y="93133"/>
                </a:lnTo>
                <a:cubicBezTo>
                  <a:pt x="101833" y="93133"/>
                  <a:pt x="95737" y="99220"/>
                  <a:pt x="95737" y="107454"/>
                </a:cubicBezTo>
                <a:lnTo>
                  <a:pt x="95737" y="409991"/>
                </a:lnTo>
                <a:cubicBezTo>
                  <a:pt x="95737" y="418225"/>
                  <a:pt x="101833" y="424312"/>
                  <a:pt x="110080" y="424312"/>
                </a:cubicBezTo>
                <a:lnTo>
                  <a:pt x="420601" y="424312"/>
                </a:lnTo>
                <a:cubicBezTo>
                  <a:pt x="428848" y="424312"/>
                  <a:pt x="434943" y="418225"/>
                  <a:pt x="434943" y="409991"/>
                </a:cubicBezTo>
                <a:lnTo>
                  <a:pt x="434943" y="388151"/>
                </a:lnTo>
                <a:lnTo>
                  <a:pt x="483350" y="388151"/>
                </a:lnTo>
                <a:lnTo>
                  <a:pt x="483350" y="420016"/>
                </a:lnTo>
                <a:lnTo>
                  <a:pt x="483350" y="442930"/>
                </a:lnTo>
                <a:cubicBezTo>
                  <a:pt x="483350" y="446510"/>
                  <a:pt x="483709" y="449374"/>
                  <a:pt x="482991" y="452596"/>
                </a:cubicBezTo>
                <a:cubicBezTo>
                  <a:pt x="481557" y="458683"/>
                  <a:pt x="477254" y="463695"/>
                  <a:pt x="474386" y="469424"/>
                </a:cubicBezTo>
                <a:cubicBezTo>
                  <a:pt x="470442" y="475868"/>
                  <a:pt x="467932" y="483745"/>
                  <a:pt x="467214" y="491622"/>
                </a:cubicBezTo>
                <a:cubicBezTo>
                  <a:pt x="465063" y="507017"/>
                  <a:pt x="469366" y="524561"/>
                  <a:pt x="478689" y="537092"/>
                </a:cubicBezTo>
                <a:cubicBezTo>
                  <a:pt x="484784" y="546043"/>
                  <a:pt x="484426" y="558574"/>
                  <a:pt x="476537" y="567166"/>
                </a:cubicBezTo>
                <a:cubicBezTo>
                  <a:pt x="471876" y="572537"/>
                  <a:pt x="464704" y="574685"/>
                  <a:pt x="457892" y="574685"/>
                </a:cubicBezTo>
                <a:lnTo>
                  <a:pt x="28685" y="574685"/>
                </a:lnTo>
                <a:cubicBezTo>
                  <a:pt x="12908" y="574685"/>
                  <a:pt x="0" y="561796"/>
                  <a:pt x="0" y="546043"/>
                </a:cubicBezTo>
                <a:lnTo>
                  <a:pt x="0" y="447226"/>
                </a:lnTo>
                <a:lnTo>
                  <a:pt x="0" y="74157"/>
                </a:lnTo>
                <a:cubicBezTo>
                  <a:pt x="0" y="58404"/>
                  <a:pt x="12908" y="45515"/>
                  <a:pt x="28685" y="45515"/>
                </a:cubicBezTo>
                <a:close/>
                <a:moveTo>
                  <a:pt x="331323" y="0"/>
                </a:moveTo>
                <a:lnTo>
                  <a:pt x="581971" y="0"/>
                </a:lnTo>
                <a:cubicBezTo>
                  <a:pt x="589859" y="0"/>
                  <a:pt x="596314" y="6086"/>
                  <a:pt x="596314" y="14321"/>
                </a:cubicBezTo>
                <a:lnTo>
                  <a:pt x="596314" y="245969"/>
                </a:lnTo>
                <a:cubicBezTo>
                  <a:pt x="596314" y="250623"/>
                  <a:pt x="593804" y="254919"/>
                  <a:pt x="591294" y="259216"/>
                </a:cubicBezTo>
                <a:cubicBezTo>
                  <a:pt x="589859" y="261006"/>
                  <a:pt x="589142" y="262438"/>
                  <a:pt x="588066" y="263870"/>
                </a:cubicBezTo>
                <a:cubicBezTo>
                  <a:pt x="584122" y="269241"/>
                  <a:pt x="582688" y="275327"/>
                  <a:pt x="582688" y="281056"/>
                </a:cubicBezTo>
                <a:cubicBezTo>
                  <a:pt x="583405" y="287858"/>
                  <a:pt x="586274" y="295019"/>
                  <a:pt x="590576" y="300389"/>
                </a:cubicBezTo>
                <a:cubicBezTo>
                  <a:pt x="597748" y="308982"/>
                  <a:pt x="598465" y="321155"/>
                  <a:pt x="591294" y="330464"/>
                </a:cubicBezTo>
                <a:cubicBezTo>
                  <a:pt x="586632" y="336551"/>
                  <a:pt x="579102" y="339773"/>
                  <a:pt x="571213" y="339773"/>
                </a:cubicBezTo>
                <a:lnTo>
                  <a:pt x="483003" y="339773"/>
                </a:lnTo>
                <a:lnTo>
                  <a:pt x="434953" y="339773"/>
                </a:lnTo>
                <a:lnTo>
                  <a:pt x="331323" y="339773"/>
                </a:lnTo>
                <a:cubicBezTo>
                  <a:pt x="323076" y="339773"/>
                  <a:pt x="316980" y="333687"/>
                  <a:pt x="316980" y="325452"/>
                </a:cubicBezTo>
                <a:lnTo>
                  <a:pt x="316980" y="245252"/>
                </a:lnTo>
                <a:lnTo>
                  <a:pt x="316980" y="93088"/>
                </a:lnTo>
                <a:lnTo>
                  <a:pt x="316980" y="45470"/>
                </a:lnTo>
                <a:lnTo>
                  <a:pt x="316980" y="14321"/>
                </a:lnTo>
                <a:cubicBezTo>
                  <a:pt x="316980" y="6086"/>
                  <a:pt x="323076" y="0"/>
                  <a:pt x="3313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9" name="iconfont-1033-859673"/>
          <p:cNvSpPr>
            <a:spLocks noChangeAspect="1"/>
          </p:cNvSpPr>
          <p:nvPr/>
        </p:nvSpPr>
        <p:spPr>
          <a:xfrm>
            <a:off x="5317096" y="4329891"/>
            <a:ext cx="355698" cy="406339"/>
          </a:xfrm>
          <a:custGeom>
            <a:avLst/>
            <a:gdLst>
              <a:gd name="T0" fmla="*/ 2374 w 9715"/>
              <a:gd name="T1" fmla="*/ 7982 h 11099"/>
              <a:gd name="T2" fmla="*/ 2374 w 9715"/>
              <a:gd name="T3" fmla="*/ 8491 h 11099"/>
              <a:gd name="T4" fmla="*/ 7595 w 9715"/>
              <a:gd name="T5" fmla="*/ 8240 h 11099"/>
              <a:gd name="T6" fmla="*/ 2374 w 9715"/>
              <a:gd name="T7" fmla="*/ 2843 h 11099"/>
              <a:gd name="T8" fmla="*/ 3111 w 9715"/>
              <a:gd name="T9" fmla="*/ 2843 h 11099"/>
              <a:gd name="T10" fmla="*/ 3365 w 9715"/>
              <a:gd name="T11" fmla="*/ 3831 h 11099"/>
              <a:gd name="T12" fmla="*/ 3625 w 9715"/>
              <a:gd name="T13" fmla="*/ 2843 h 11099"/>
              <a:gd name="T14" fmla="*/ 4613 w 9715"/>
              <a:gd name="T15" fmla="*/ 2585 h 11099"/>
              <a:gd name="T16" fmla="*/ 3625 w 9715"/>
              <a:gd name="T17" fmla="*/ 2327 h 11099"/>
              <a:gd name="T18" fmla="*/ 3365 w 9715"/>
              <a:gd name="T19" fmla="*/ 1337 h 11099"/>
              <a:gd name="T20" fmla="*/ 3111 w 9715"/>
              <a:gd name="T21" fmla="*/ 2327 h 11099"/>
              <a:gd name="T22" fmla="*/ 2122 w 9715"/>
              <a:gd name="T23" fmla="*/ 2585 h 11099"/>
              <a:gd name="T24" fmla="*/ 2122 w 9715"/>
              <a:gd name="T25" fmla="*/ 4633 h 11099"/>
              <a:gd name="T26" fmla="*/ 2374 w 9715"/>
              <a:gd name="T27" fmla="*/ 4890 h 11099"/>
              <a:gd name="T28" fmla="*/ 7595 w 9715"/>
              <a:gd name="T29" fmla="*/ 4633 h 11099"/>
              <a:gd name="T30" fmla="*/ 2374 w 9715"/>
              <a:gd name="T31" fmla="*/ 4375 h 11099"/>
              <a:gd name="T32" fmla="*/ 9586 w 9715"/>
              <a:gd name="T33" fmla="*/ 3212 h 11099"/>
              <a:gd name="T34" fmla="*/ 6506 w 9715"/>
              <a:gd name="T35" fmla="*/ 127 h 11099"/>
              <a:gd name="T36" fmla="*/ 1142 w 9715"/>
              <a:gd name="T37" fmla="*/ 0 h 11099"/>
              <a:gd name="T38" fmla="*/ 0 w 9715"/>
              <a:gd name="T39" fmla="*/ 1146 h 11099"/>
              <a:gd name="T40" fmla="*/ 336 w 9715"/>
              <a:gd name="T41" fmla="*/ 10763 h 11099"/>
              <a:gd name="T42" fmla="*/ 336 w 9715"/>
              <a:gd name="T43" fmla="*/ 10763 h 11099"/>
              <a:gd name="T44" fmla="*/ 8568 w 9715"/>
              <a:gd name="T45" fmla="*/ 11099 h 11099"/>
              <a:gd name="T46" fmla="*/ 9376 w 9715"/>
              <a:gd name="T47" fmla="*/ 10763 h 11099"/>
              <a:gd name="T48" fmla="*/ 9715 w 9715"/>
              <a:gd name="T49" fmla="*/ 3515 h 11099"/>
              <a:gd name="T50" fmla="*/ 6454 w 9715"/>
              <a:gd name="T51" fmla="*/ 1288 h 11099"/>
              <a:gd name="T52" fmla="*/ 8426 w 9715"/>
              <a:gd name="T53" fmla="*/ 3261 h 11099"/>
              <a:gd name="T54" fmla="*/ 6588 w 9715"/>
              <a:gd name="T55" fmla="*/ 3127 h 11099"/>
              <a:gd name="T56" fmla="*/ 6454 w 9715"/>
              <a:gd name="T57" fmla="*/ 2800 h 11099"/>
              <a:gd name="T58" fmla="*/ 8860 w 9715"/>
              <a:gd name="T59" fmla="*/ 9958 h 11099"/>
              <a:gd name="T60" fmla="*/ 8775 w 9715"/>
              <a:gd name="T61" fmla="*/ 10160 h 11099"/>
              <a:gd name="T62" fmla="*/ 8568 w 9715"/>
              <a:gd name="T63" fmla="*/ 10242 h 11099"/>
              <a:gd name="T64" fmla="*/ 940 w 9715"/>
              <a:gd name="T65" fmla="*/ 10160 h 11099"/>
              <a:gd name="T66" fmla="*/ 855 w 9715"/>
              <a:gd name="T67" fmla="*/ 9958 h 11099"/>
              <a:gd name="T68" fmla="*/ 940 w 9715"/>
              <a:gd name="T69" fmla="*/ 940 h 11099"/>
              <a:gd name="T70" fmla="*/ 5940 w 9715"/>
              <a:gd name="T71" fmla="*/ 855 h 11099"/>
              <a:gd name="T72" fmla="*/ 6213 w 9715"/>
              <a:gd name="T73" fmla="*/ 3470 h 11099"/>
              <a:gd name="T74" fmla="*/ 6918 w 9715"/>
              <a:gd name="T75" fmla="*/ 3769 h 11099"/>
              <a:gd name="T76" fmla="*/ 8860 w 9715"/>
              <a:gd name="T77" fmla="*/ 9958 h 11099"/>
              <a:gd name="T78" fmla="*/ 7339 w 9715"/>
              <a:gd name="T79" fmla="*/ 6182 h 11099"/>
              <a:gd name="T80" fmla="*/ 2122 w 9715"/>
              <a:gd name="T81" fmla="*/ 6436 h 11099"/>
              <a:gd name="T82" fmla="*/ 7339 w 9715"/>
              <a:gd name="T83" fmla="*/ 6691 h 11099"/>
              <a:gd name="T84" fmla="*/ 7339 w 9715"/>
              <a:gd name="T85" fmla="*/ 6182 h 1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715" h="11099">
                <a:moveTo>
                  <a:pt x="7339" y="7982"/>
                </a:moveTo>
                <a:lnTo>
                  <a:pt x="2374" y="7982"/>
                </a:lnTo>
                <a:cubicBezTo>
                  <a:pt x="2232" y="7982"/>
                  <a:pt x="2122" y="8096"/>
                  <a:pt x="2122" y="8240"/>
                </a:cubicBezTo>
                <a:cubicBezTo>
                  <a:pt x="2122" y="8382"/>
                  <a:pt x="2232" y="8491"/>
                  <a:pt x="2374" y="8491"/>
                </a:cubicBezTo>
                <a:lnTo>
                  <a:pt x="7339" y="8491"/>
                </a:lnTo>
                <a:cubicBezTo>
                  <a:pt x="7478" y="8491"/>
                  <a:pt x="7595" y="8382"/>
                  <a:pt x="7595" y="8240"/>
                </a:cubicBezTo>
                <a:cubicBezTo>
                  <a:pt x="7595" y="8096"/>
                  <a:pt x="7478" y="7982"/>
                  <a:pt x="7339" y="7982"/>
                </a:cubicBezTo>
                <a:close/>
                <a:moveTo>
                  <a:pt x="2374" y="2843"/>
                </a:moveTo>
                <a:lnTo>
                  <a:pt x="2374" y="2843"/>
                </a:lnTo>
                <a:lnTo>
                  <a:pt x="3111" y="2843"/>
                </a:lnTo>
                <a:lnTo>
                  <a:pt x="3111" y="3577"/>
                </a:lnTo>
                <a:cubicBezTo>
                  <a:pt x="3111" y="3721"/>
                  <a:pt x="3226" y="3831"/>
                  <a:pt x="3365" y="3831"/>
                </a:cubicBezTo>
                <a:cubicBezTo>
                  <a:pt x="3513" y="3831"/>
                  <a:pt x="3625" y="3721"/>
                  <a:pt x="3625" y="3577"/>
                </a:cubicBezTo>
                <a:lnTo>
                  <a:pt x="3625" y="2843"/>
                </a:lnTo>
                <a:lnTo>
                  <a:pt x="4356" y="2843"/>
                </a:lnTo>
                <a:cubicBezTo>
                  <a:pt x="4499" y="2843"/>
                  <a:pt x="4613" y="2724"/>
                  <a:pt x="4613" y="2585"/>
                </a:cubicBezTo>
                <a:cubicBezTo>
                  <a:pt x="4613" y="2443"/>
                  <a:pt x="4499" y="2327"/>
                  <a:pt x="4356" y="2327"/>
                </a:cubicBezTo>
                <a:lnTo>
                  <a:pt x="3625" y="2327"/>
                </a:lnTo>
                <a:lnTo>
                  <a:pt x="3625" y="1594"/>
                </a:lnTo>
                <a:cubicBezTo>
                  <a:pt x="3625" y="1455"/>
                  <a:pt x="3513" y="1337"/>
                  <a:pt x="3365" y="1337"/>
                </a:cubicBezTo>
                <a:cubicBezTo>
                  <a:pt x="3226" y="1337"/>
                  <a:pt x="3111" y="1455"/>
                  <a:pt x="3111" y="1594"/>
                </a:cubicBezTo>
                <a:lnTo>
                  <a:pt x="3111" y="2327"/>
                </a:lnTo>
                <a:lnTo>
                  <a:pt x="2374" y="2327"/>
                </a:lnTo>
                <a:cubicBezTo>
                  <a:pt x="2232" y="2327"/>
                  <a:pt x="2122" y="2443"/>
                  <a:pt x="2122" y="2585"/>
                </a:cubicBezTo>
                <a:cubicBezTo>
                  <a:pt x="2122" y="2724"/>
                  <a:pt x="2232" y="2843"/>
                  <a:pt x="2374" y="2843"/>
                </a:cubicBezTo>
                <a:close/>
                <a:moveTo>
                  <a:pt x="2122" y="4633"/>
                </a:moveTo>
                <a:lnTo>
                  <a:pt x="2122" y="4633"/>
                </a:lnTo>
                <a:cubicBezTo>
                  <a:pt x="2122" y="4775"/>
                  <a:pt x="2232" y="4890"/>
                  <a:pt x="2374" y="4890"/>
                </a:cubicBezTo>
                <a:lnTo>
                  <a:pt x="7339" y="4890"/>
                </a:lnTo>
                <a:cubicBezTo>
                  <a:pt x="7478" y="4890"/>
                  <a:pt x="7595" y="4775"/>
                  <a:pt x="7595" y="4633"/>
                </a:cubicBezTo>
                <a:cubicBezTo>
                  <a:pt x="7595" y="4490"/>
                  <a:pt x="7478" y="4375"/>
                  <a:pt x="7339" y="4375"/>
                </a:cubicBezTo>
                <a:lnTo>
                  <a:pt x="2374" y="4375"/>
                </a:lnTo>
                <a:cubicBezTo>
                  <a:pt x="2232" y="4375"/>
                  <a:pt x="2122" y="4490"/>
                  <a:pt x="2122" y="4633"/>
                </a:cubicBezTo>
                <a:close/>
                <a:moveTo>
                  <a:pt x="9586" y="3212"/>
                </a:moveTo>
                <a:lnTo>
                  <a:pt x="9586" y="3212"/>
                </a:lnTo>
                <a:lnTo>
                  <a:pt x="6506" y="127"/>
                </a:lnTo>
                <a:cubicBezTo>
                  <a:pt x="6427" y="49"/>
                  <a:pt x="6315" y="0"/>
                  <a:pt x="6203" y="0"/>
                </a:cubicBezTo>
                <a:lnTo>
                  <a:pt x="1142" y="0"/>
                </a:lnTo>
                <a:cubicBezTo>
                  <a:pt x="833" y="0"/>
                  <a:pt x="541" y="127"/>
                  <a:pt x="336" y="338"/>
                </a:cubicBezTo>
                <a:cubicBezTo>
                  <a:pt x="126" y="544"/>
                  <a:pt x="0" y="830"/>
                  <a:pt x="0" y="1146"/>
                </a:cubicBezTo>
                <a:lnTo>
                  <a:pt x="0" y="9958"/>
                </a:lnTo>
                <a:cubicBezTo>
                  <a:pt x="0" y="10272"/>
                  <a:pt x="126" y="10557"/>
                  <a:pt x="336" y="10763"/>
                </a:cubicBezTo>
                <a:lnTo>
                  <a:pt x="336" y="10763"/>
                </a:lnTo>
                <a:lnTo>
                  <a:pt x="336" y="10763"/>
                </a:lnTo>
                <a:cubicBezTo>
                  <a:pt x="547" y="10969"/>
                  <a:pt x="833" y="11099"/>
                  <a:pt x="1142" y="11099"/>
                </a:cubicBezTo>
                <a:lnTo>
                  <a:pt x="8568" y="11099"/>
                </a:lnTo>
                <a:cubicBezTo>
                  <a:pt x="8882" y="11099"/>
                  <a:pt x="9160" y="10975"/>
                  <a:pt x="9365" y="10775"/>
                </a:cubicBezTo>
                <a:lnTo>
                  <a:pt x="9376" y="10763"/>
                </a:lnTo>
                <a:cubicBezTo>
                  <a:pt x="9584" y="10557"/>
                  <a:pt x="9715" y="10272"/>
                  <a:pt x="9715" y="9958"/>
                </a:cubicBezTo>
                <a:lnTo>
                  <a:pt x="9715" y="3515"/>
                </a:lnTo>
                <a:cubicBezTo>
                  <a:pt x="9715" y="3406"/>
                  <a:pt x="9671" y="3297"/>
                  <a:pt x="9586" y="3212"/>
                </a:cubicBezTo>
                <a:close/>
                <a:moveTo>
                  <a:pt x="6454" y="1288"/>
                </a:moveTo>
                <a:lnTo>
                  <a:pt x="6454" y="1288"/>
                </a:lnTo>
                <a:lnTo>
                  <a:pt x="8426" y="3261"/>
                </a:lnTo>
                <a:lnTo>
                  <a:pt x="6918" y="3261"/>
                </a:lnTo>
                <a:cubicBezTo>
                  <a:pt x="6790" y="3261"/>
                  <a:pt x="6672" y="3207"/>
                  <a:pt x="6588" y="3127"/>
                </a:cubicBezTo>
                <a:lnTo>
                  <a:pt x="6577" y="3110"/>
                </a:lnTo>
                <a:cubicBezTo>
                  <a:pt x="6506" y="3030"/>
                  <a:pt x="6454" y="2921"/>
                  <a:pt x="6454" y="2800"/>
                </a:cubicBezTo>
                <a:lnTo>
                  <a:pt x="6454" y="1288"/>
                </a:lnTo>
                <a:close/>
                <a:moveTo>
                  <a:pt x="8860" y="9958"/>
                </a:moveTo>
                <a:lnTo>
                  <a:pt x="8860" y="9958"/>
                </a:lnTo>
                <a:cubicBezTo>
                  <a:pt x="8860" y="10035"/>
                  <a:pt x="8833" y="10108"/>
                  <a:pt x="8775" y="10160"/>
                </a:cubicBezTo>
                <a:lnTo>
                  <a:pt x="8775" y="10162"/>
                </a:lnTo>
                <a:cubicBezTo>
                  <a:pt x="8721" y="10211"/>
                  <a:pt x="8647" y="10242"/>
                  <a:pt x="8568" y="10242"/>
                </a:cubicBezTo>
                <a:lnTo>
                  <a:pt x="1142" y="10242"/>
                </a:lnTo>
                <a:cubicBezTo>
                  <a:pt x="1066" y="10242"/>
                  <a:pt x="989" y="10211"/>
                  <a:pt x="940" y="10160"/>
                </a:cubicBezTo>
                <a:lnTo>
                  <a:pt x="940" y="10160"/>
                </a:lnTo>
                <a:cubicBezTo>
                  <a:pt x="888" y="10108"/>
                  <a:pt x="855" y="10035"/>
                  <a:pt x="855" y="9958"/>
                </a:cubicBezTo>
                <a:lnTo>
                  <a:pt x="855" y="1146"/>
                </a:lnTo>
                <a:cubicBezTo>
                  <a:pt x="855" y="1064"/>
                  <a:pt x="888" y="994"/>
                  <a:pt x="940" y="940"/>
                </a:cubicBezTo>
                <a:cubicBezTo>
                  <a:pt x="989" y="892"/>
                  <a:pt x="1066" y="855"/>
                  <a:pt x="1142" y="855"/>
                </a:cubicBezTo>
                <a:lnTo>
                  <a:pt x="5940" y="855"/>
                </a:lnTo>
                <a:lnTo>
                  <a:pt x="5940" y="2800"/>
                </a:lnTo>
                <a:cubicBezTo>
                  <a:pt x="5940" y="3060"/>
                  <a:pt x="6044" y="3297"/>
                  <a:pt x="6213" y="3470"/>
                </a:cubicBezTo>
                <a:lnTo>
                  <a:pt x="6227" y="3485"/>
                </a:lnTo>
                <a:cubicBezTo>
                  <a:pt x="6407" y="3664"/>
                  <a:pt x="6650" y="3769"/>
                  <a:pt x="6918" y="3769"/>
                </a:cubicBezTo>
                <a:lnTo>
                  <a:pt x="8860" y="3769"/>
                </a:lnTo>
                <a:lnTo>
                  <a:pt x="8860" y="9958"/>
                </a:lnTo>
                <a:close/>
                <a:moveTo>
                  <a:pt x="7339" y="6182"/>
                </a:moveTo>
                <a:lnTo>
                  <a:pt x="7339" y="6182"/>
                </a:lnTo>
                <a:lnTo>
                  <a:pt x="2374" y="6182"/>
                </a:lnTo>
                <a:cubicBezTo>
                  <a:pt x="2232" y="6182"/>
                  <a:pt x="2122" y="6294"/>
                  <a:pt x="2122" y="6436"/>
                </a:cubicBezTo>
                <a:cubicBezTo>
                  <a:pt x="2122" y="6579"/>
                  <a:pt x="2232" y="6691"/>
                  <a:pt x="2374" y="6691"/>
                </a:cubicBezTo>
                <a:lnTo>
                  <a:pt x="7339" y="6691"/>
                </a:lnTo>
                <a:cubicBezTo>
                  <a:pt x="7478" y="6691"/>
                  <a:pt x="7595" y="6579"/>
                  <a:pt x="7595" y="6436"/>
                </a:cubicBezTo>
                <a:cubicBezTo>
                  <a:pt x="7595" y="6294"/>
                  <a:pt x="7478" y="6182"/>
                  <a:pt x="7339" y="61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0" name="wrench-and-bolt-tool-with-hammer_28491"/>
          <p:cNvSpPr>
            <a:spLocks noChangeAspect="1"/>
          </p:cNvSpPr>
          <p:nvPr/>
        </p:nvSpPr>
        <p:spPr>
          <a:xfrm>
            <a:off x="3411972" y="3401296"/>
            <a:ext cx="322513" cy="334218"/>
          </a:xfrm>
          <a:custGeom>
            <a:avLst/>
            <a:gdLst>
              <a:gd name="connsiteX0" fmla="*/ 447790 w 584385"/>
              <a:gd name="connsiteY0" fmla="*/ 469190 h 605593"/>
              <a:gd name="connsiteX1" fmla="*/ 477338 w 584385"/>
              <a:gd name="connsiteY1" fmla="*/ 498570 h 605593"/>
              <a:gd name="connsiteX2" fmla="*/ 466490 w 584385"/>
              <a:gd name="connsiteY2" fmla="*/ 538773 h 605593"/>
              <a:gd name="connsiteX3" fmla="*/ 426300 w 584385"/>
              <a:gd name="connsiteY3" fmla="*/ 549494 h 605593"/>
              <a:gd name="connsiteX4" fmla="*/ 396752 w 584385"/>
              <a:gd name="connsiteY4" fmla="*/ 520114 h 605593"/>
              <a:gd name="connsiteX5" fmla="*/ 407600 w 584385"/>
              <a:gd name="connsiteY5" fmla="*/ 479911 h 605593"/>
              <a:gd name="connsiteX6" fmla="*/ 448054 w 584385"/>
              <a:gd name="connsiteY6" fmla="*/ 453715 h 605593"/>
              <a:gd name="connsiteX7" fmla="*/ 399530 w 584385"/>
              <a:gd name="connsiteY7" fmla="*/ 466706 h 605593"/>
              <a:gd name="connsiteX8" fmla="*/ 394367 w 584385"/>
              <a:gd name="connsiteY8" fmla="*/ 471965 h 605593"/>
              <a:gd name="connsiteX9" fmla="*/ 381359 w 584385"/>
              <a:gd name="connsiteY9" fmla="*/ 520426 h 605593"/>
              <a:gd name="connsiteX10" fmla="*/ 383217 w 584385"/>
              <a:gd name="connsiteY10" fmla="*/ 527540 h 605593"/>
              <a:gd name="connsiteX11" fmla="*/ 418733 w 584385"/>
              <a:gd name="connsiteY11" fmla="*/ 563009 h 605593"/>
              <a:gd name="connsiteX12" fmla="*/ 423998 w 584385"/>
              <a:gd name="connsiteY12" fmla="*/ 565175 h 605593"/>
              <a:gd name="connsiteX13" fmla="*/ 425960 w 584385"/>
              <a:gd name="connsiteY13" fmla="*/ 564865 h 605593"/>
              <a:gd name="connsiteX14" fmla="*/ 474381 w 584385"/>
              <a:gd name="connsiteY14" fmla="*/ 551977 h 605593"/>
              <a:gd name="connsiteX15" fmla="*/ 479647 w 584385"/>
              <a:gd name="connsiteY15" fmla="*/ 546718 h 605593"/>
              <a:gd name="connsiteX16" fmla="*/ 492655 w 584385"/>
              <a:gd name="connsiteY16" fmla="*/ 498257 h 605593"/>
              <a:gd name="connsiteX17" fmla="*/ 490694 w 584385"/>
              <a:gd name="connsiteY17" fmla="*/ 491143 h 605593"/>
              <a:gd name="connsiteX18" fmla="*/ 455178 w 584385"/>
              <a:gd name="connsiteY18" fmla="*/ 455674 h 605593"/>
              <a:gd name="connsiteX19" fmla="*/ 448054 w 584385"/>
              <a:gd name="connsiteY19" fmla="*/ 453715 h 605593"/>
              <a:gd name="connsiteX20" fmla="*/ 437007 w 584385"/>
              <a:gd name="connsiteY20" fmla="*/ 413090 h 605593"/>
              <a:gd name="connsiteX21" fmla="*/ 505148 w 584385"/>
              <a:gd name="connsiteY21" fmla="*/ 441239 h 605593"/>
              <a:gd name="connsiteX22" fmla="*/ 533436 w 584385"/>
              <a:gd name="connsiteY22" fmla="*/ 509290 h 605593"/>
              <a:gd name="connsiteX23" fmla="*/ 505148 w 584385"/>
              <a:gd name="connsiteY23" fmla="*/ 577444 h 605593"/>
              <a:gd name="connsiteX24" fmla="*/ 437007 w 584385"/>
              <a:gd name="connsiteY24" fmla="*/ 605593 h 605593"/>
              <a:gd name="connsiteX25" fmla="*/ 368866 w 584385"/>
              <a:gd name="connsiteY25" fmla="*/ 577444 h 605593"/>
              <a:gd name="connsiteX26" fmla="*/ 346979 w 584385"/>
              <a:gd name="connsiteY26" fmla="*/ 475161 h 605593"/>
              <a:gd name="connsiteX27" fmla="*/ 347598 w 584385"/>
              <a:gd name="connsiteY27" fmla="*/ 473821 h 605593"/>
              <a:gd name="connsiteX28" fmla="*/ 348424 w 584385"/>
              <a:gd name="connsiteY28" fmla="*/ 471552 h 605593"/>
              <a:gd name="connsiteX29" fmla="*/ 349043 w 584385"/>
              <a:gd name="connsiteY29" fmla="*/ 470109 h 605593"/>
              <a:gd name="connsiteX30" fmla="*/ 368866 w 584385"/>
              <a:gd name="connsiteY30" fmla="*/ 441239 h 605593"/>
              <a:gd name="connsiteX31" fmla="*/ 437007 w 584385"/>
              <a:gd name="connsiteY31" fmla="*/ 413090 h 605593"/>
              <a:gd name="connsiteX32" fmla="*/ 332446 w 584385"/>
              <a:gd name="connsiteY32" fmla="*/ 356991 h 605593"/>
              <a:gd name="connsiteX33" fmla="*/ 384402 w 584385"/>
              <a:gd name="connsiteY33" fmla="*/ 408842 h 605593"/>
              <a:gd name="connsiteX34" fmla="*/ 359715 w 584385"/>
              <a:gd name="connsiteY34" fmla="*/ 427295 h 605593"/>
              <a:gd name="connsiteX35" fmla="*/ 338127 w 584385"/>
              <a:gd name="connsiteY35" fmla="*/ 458323 h 605593"/>
              <a:gd name="connsiteX36" fmla="*/ 284623 w 584385"/>
              <a:gd name="connsiteY36" fmla="*/ 404925 h 605593"/>
              <a:gd name="connsiteX37" fmla="*/ 332446 w 584385"/>
              <a:gd name="connsiteY37" fmla="*/ 356991 h 605593"/>
              <a:gd name="connsiteX38" fmla="*/ 195145 w 584385"/>
              <a:gd name="connsiteY38" fmla="*/ 219882 h 605593"/>
              <a:gd name="connsiteX39" fmla="*/ 274038 w 584385"/>
              <a:gd name="connsiteY39" fmla="*/ 298642 h 605593"/>
              <a:gd name="connsiteX40" fmla="*/ 226124 w 584385"/>
              <a:gd name="connsiteY40" fmla="*/ 346476 h 605593"/>
              <a:gd name="connsiteX41" fmla="*/ 147232 w 584385"/>
              <a:gd name="connsiteY41" fmla="*/ 267819 h 605593"/>
              <a:gd name="connsiteX42" fmla="*/ 148987 w 584385"/>
              <a:gd name="connsiteY42" fmla="*/ 266891 h 605593"/>
              <a:gd name="connsiteX43" fmla="*/ 151982 w 584385"/>
              <a:gd name="connsiteY43" fmla="*/ 265138 h 605593"/>
              <a:gd name="connsiteX44" fmla="*/ 157351 w 584385"/>
              <a:gd name="connsiteY44" fmla="*/ 261839 h 605593"/>
              <a:gd name="connsiteX45" fmla="*/ 160243 w 584385"/>
              <a:gd name="connsiteY45" fmla="*/ 259881 h 605593"/>
              <a:gd name="connsiteX46" fmla="*/ 165509 w 584385"/>
              <a:gd name="connsiteY46" fmla="*/ 255963 h 605593"/>
              <a:gd name="connsiteX47" fmla="*/ 167987 w 584385"/>
              <a:gd name="connsiteY47" fmla="*/ 254108 h 605593"/>
              <a:gd name="connsiteX48" fmla="*/ 175009 w 584385"/>
              <a:gd name="connsiteY48" fmla="*/ 247613 h 605593"/>
              <a:gd name="connsiteX49" fmla="*/ 181825 w 584385"/>
              <a:gd name="connsiteY49" fmla="*/ 240088 h 605593"/>
              <a:gd name="connsiteX50" fmla="*/ 183683 w 584385"/>
              <a:gd name="connsiteY50" fmla="*/ 237716 h 605593"/>
              <a:gd name="connsiteX51" fmla="*/ 188124 w 584385"/>
              <a:gd name="connsiteY51" fmla="*/ 231737 h 605593"/>
              <a:gd name="connsiteX52" fmla="*/ 189879 w 584385"/>
              <a:gd name="connsiteY52" fmla="*/ 229057 h 605593"/>
              <a:gd name="connsiteX53" fmla="*/ 194319 w 584385"/>
              <a:gd name="connsiteY53" fmla="*/ 221222 h 605593"/>
              <a:gd name="connsiteX54" fmla="*/ 195042 w 584385"/>
              <a:gd name="connsiteY54" fmla="*/ 220088 h 605593"/>
              <a:gd name="connsiteX55" fmla="*/ 195145 w 584385"/>
              <a:gd name="connsiteY55" fmla="*/ 219882 h 605593"/>
              <a:gd name="connsiteX56" fmla="*/ 382962 w 584385"/>
              <a:gd name="connsiteY56" fmla="*/ 211555 h 605593"/>
              <a:gd name="connsiteX57" fmla="*/ 419615 w 584385"/>
              <a:gd name="connsiteY57" fmla="*/ 248152 h 605593"/>
              <a:gd name="connsiteX58" fmla="*/ 115242 w 584385"/>
              <a:gd name="connsiteY58" fmla="*/ 552884 h 605593"/>
              <a:gd name="connsiteX59" fmla="*/ 114932 w 584385"/>
              <a:gd name="connsiteY59" fmla="*/ 553193 h 605593"/>
              <a:gd name="connsiteX60" fmla="*/ 112351 w 584385"/>
              <a:gd name="connsiteY60" fmla="*/ 555771 h 605593"/>
              <a:gd name="connsiteX61" fmla="*/ 110905 w 584385"/>
              <a:gd name="connsiteY61" fmla="*/ 556492 h 605593"/>
              <a:gd name="connsiteX62" fmla="*/ 98206 w 584385"/>
              <a:gd name="connsiteY62" fmla="*/ 560616 h 605593"/>
              <a:gd name="connsiteX63" fmla="*/ 78382 w 584385"/>
              <a:gd name="connsiteY63" fmla="*/ 553090 h 605593"/>
              <a:gd name="connsiteX64" fmla="*/ 74872 w 584385"/>
              <a:gd name="connsiteY64" fmla="*/ 519999 h 605593"/>
              <a:gd name="connsiteX65" fmla="*/ 75698 w 584385"/>
              <a:gd name="connsiteY65" fmla="*/ 518452 h 605593"/>
              <a:gd name="connsiteX66" fmla="*/ 96419 w 584385"/>
              <a:gd name="connsiteY66" fmla="*/ 72965 h 605593"/>
              <a:gd name="connsiteX67" fmla="*/ 164556 w 584385"/>
              <a:gd name="connsiteY67" fmla="*/ 101113 h 605593"/>
              <a:gd name="connsiteX68" fmla="*/ 187165 w 584385"/>
              <a:gd name="connsiteY68" fmla="*/ 201228 h 605593"/>
              <a:gd name="connsiteX69" fmla="*/ 186546 w 584385"/>
              <a:gd name="connsiteY69" fmla="*/ 202671 h 605593"/>
              <a:gd name="connsiteX70" fmla="*/ 185823 w 584385"/>
              <a:gd name="connsiteY70" fmla="*/ 204321 h 605593"/>
              <a:gd name="connsiteX71" fmla="*/ 164453 w 584385"/>
              <a:gd name="connsiteY71" fmla="*/ 237211 h 605593"/>
              <a:gd name="connsiteX72" fmla="*/ 134824 w 584385"/>
              <a:gd name="connsiteY72" fmla="*/ 257317 h 605593"/>
              <a:gd name="connsiteX73" fmla="*/ 133069 w 584385"/>
              <a:gd name="connsiteY73" fmla="*/ 258039 h 605593"/>
              <a:gd name="connsiteX74" fmla="*/ 131623 w 584385"/>
              <a:gd name="connsiteY74" fmla="*/ 258554 h 605593"/>
              <a:gd name="connsiteX75" fmla="*/ 96109 w 584385"/>
              <a:gd name="connsiteY75" fmla="*/ 265256 h 605593"/>
              <a:gd name="connsiteX76" fmla="*/ 28282 w 584385"/>
              <a:gd name="connsiteY76" fmla="*/ 237211 h 605593"/>
              <a:gd name="connsiteX77" fmla="*/ 3505 w 584385"/>
              <a:gd name="connsiteY77" fmla="*/ 143592 h 605593"/>
              <a:gd name="connsiteX78" fmla="*/ 49962 w 584385"/>
              <a:gd name="connsiteY78" fmla="*/ 189989 h 605593"/>
              <a:gd name="connsiteX79" fmla="*/ 55640 w 584385"/>
              <a:gd name="connsiteY79" fmla="*/ 192154 h 605593"/>
              <a:gd name="connsiteX80" fmla="*/ 109530 w 584385"/>
              <a:gd name="connsiteY80" fmla="*/ 189268 h 605593"/>
              <a:gd name="connsiteX81" fmla="*/ 116551 w 584385"/>
              <a:gd name="connsiteY81" fmla="*/ 182256 h 605593"/>
              <a:gd name="connsiteX82" fmla="*/ 119441 w 584385"/>
              <a:gd name="connsiteY82" fmla="*/ 128436 h 605593"/>
              <a:gd name="connsiteX83" fmla="*/ 117273 w 584385"/>
              <a:gd name="connsiteY83" fmla="*/ 122868 h 605593"/>
              <a:gd name="connsiteX84" fmla="*/ 70713 w 584385"/>
              <a:gd name="connsiteY84" fmla="*/ 76367 h 605593"/>
              <a:gd name="connsiteX85" fmla="*/ 96419 w 584385"/>
              <a:gd name="connsiteY85" fmla="*/ 72965 h 605593"/>
              <a:gd name="connsiteX86" fmla="*/ 408632 w 584385"/>
              <a:gd name="connsiteY86" fmla="*/ 0 h 605593"/>
              <a:gd name="connsiteX87" fmla="*/ 413898 w 584385"/>
              <a:gd name="connsiteY87" fmla="*/ 2165 h 605593"/>
              <a:gd name="connsiteX88" fmla="*/ 584385 w 584385"/>
              <a:gd name="connsiteY88" fmla="*/ 172357 h 605593"/>
              <a:gd name="connsiteX89" fmla="*/ 584385 w 584385"/>
              <a:gd name="connsiteY89" fmla="*/ 307913 h 605593"/>
              <a:gd name="connsiteX90" fmla="*/ 547624 w 584385"/>
              <a:gd name="connsiteY90" fmla="*/ 344611 h 605593"/>
              <a:gd name="connsiteX91" fmla="*/ 537091 w 584385"/>
              <a:gd name="connsiteY91" fmla="*/ 344611 h 605593"/>
              <a:gd name="connsiteX92" fmla="*/ 439404 w 584385"/>
              <a:gd name="connsiteY92" fmla="*/ 246990 h 605593"/>
              <a:gd name="connsiteX93" fmla="*/ 437236 w 584385"/>
              <a:gd name="connsiteY93" fmla="*/ 241630 h 605593"/>
              <a:gd name="connsiteX94" fmla="*/ 389734 w 584385"/>
              <a:gd name="connsiteY94" fmla="*/ 194314 h 605593"/>
              <a:gd name="connsiteX95" fmla="*/ 384468 w 584385"/>
              <a:gd name="connsiteY95" fmla="*/ 192252 h 605593"/>
              <a:gd name="connsiteX96" fmla="*/ 304026 w 584385"/>
              <a:gd name="connsiteY96" fmla="*/ 111846 h 605593"/>
              <a:gd name="connsiteX97" fmla="*/ 304026 w 584385"/>
              <a:gd name="connsiteY97" fmla="*/ 101435 h 605593"/>
              <a:gd name="connsiteX98" fmla="*/ 403365 w 584385"/>
              <a:gd name="connsiteY98" fmla="*/ 2165 h 605593"/>
              <a:gd name="connsiteX99" fmla="*/ 408632 w 584385"/>
              <a:gd name="connsiteY99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84385" h="605593">
                <a:moveTo>
                  <a:pt x="447790" y="469190"/>
                </a:moveTo>
                <a:lnTo>
                  <a:pt x="477338" y="498570"/>
                </a:lnTo>
                <a:lnTo>
                  <a:pt x="466490" y="538773"/>
                </a:lnTo>
                <a:lnTo>
                  <a:pt x="426300" y="549494"/>
                </a:lnTo>
                <a:lnTo>
                  <a:pt x="396752" y="520114"/>
                </a:lnTo>
                <a:lnTo>
                  <a:pt x="407600" y="479911"/>
                </a:lnTo>
                <a:close/>
                <a:moveTo>
                  <a:pt x="448054" y="453715"/>
                </a:moveTo>
                <a:lnTo>
                  <a:pt x="399530" y="466706"/>
                </a:lnTo>
                <a:cubicBezTo>
                  <a:pt x="397052" y="467428"/>
                  <a:pt x="394987" y="469387"/>
                  <a:pt x="394367" y="471965"/>
                </a:cubicBezTo>
                <a:lnTo>
                  <a:pt x="381359" y="520426"/>
                </a:lnTo>
                <a:cubicBezTo>
                  <a:pt x="380636" y="522900"/>
                  <a:pt x="381359" y="525684"/>
                  <a:pt x="383217" y="527540"/>
                </a:cubicBezTo>
                <a:lnTo>
                  <a:pt x="418733" y="563009"/>
                </a:lnTo>
                <a:cubicBezTo>
                  <a:pt x="420179" y="564453"/>
                  <a:pt x="422037" y="565175"/>
                  <a:pt x="423998" y="565175"/>
                </a:cubicBezTo>
                <a:cubicBezTo>
                  <a:pt x="424618" y="565175"/>
                  <a:pt x="425341" y="565071"/>
                  <a:pt x="425960" y="564865"/>
                </a:cubicBezTo>
                <a:lnTo>
                  <a:pt x="474381" y="551977"/>
                </a:lnTo>
                <a:cubicBezTo>
                  <a:pt x="476962" y="551255"/>
                  <a:pt x="479027" y="549296"/>
                  <a:pt x="479647" y="546718"/>
                </a:cubicBezTo>
                <a:lnTo>
                  <a:pt x="492655" y="498257"/>
                </a:lnTo>
                <a:cubicBezTo>
                  <a:pt x="493378" y="495680"/>
                  <a:pt x="492655" y="492999"/>
                  <a:pt x="490694" y="491143"/>
                </a:cubicBezTo>
                <a:lnTo>
                  <a:pt x="455178" y="455674"/>
                </a:lnTo>
                <a:cubicBezTo>
                  <a:pt x="453320" y="453818"/>
                  <a:pt x="450635" y="453096"/>
                  <a:pt x="448054" y="453715"/>
                </a:cubicBezTo>
                <a:close/>
                <a:moveTo>
                  <a:pt x="437007" y="413090"/>
                </a:moveTo>
                <a:cubicBezTo>
                  <a:pt x="462715" y="413090"/>
                  <a:pt x="486977" y="423091"/>
                  <a:pt x="505148" y="441239"/>
                </a:cubicBezTo>
                <a:cubicBezTo>
                  <a:pt x="523318" y="459489"/>
                  <a:pt x="533436" y="483616"/>
                  <a:pt x="533436" y="509290"/>
                </a:cubicBezTo>
                <a:cubicBezTo>
                  <a:pt x="533436" y="535067"/>
                  <a:pt x="523318" y="559194"/>
                  <a:pt x="505148" y="577444"/>
                </a:cubicBezTo>
                <a:cubicBezTo>
                  <a:pt x="486977" y="595591"/>
                  <a:pt x="462715" y="605593"/>
                  <a:pt x="437007" y="605593"/>
                </a:cubicBezTo>
                <a:cubicBezTo>
                  <a:pt x="411300" y="605593"/>
                  <a:pt x="387037" y="595591"/>
                  <a:pt x="368866" y="577444"/>
                </a:cubicBezTo>
                <a:cubicBezTo>
                  <a:pt x="342023" y="550533"/>
                  <a:pt x="333454" y="510527"/>
                  <a:pt x="346979" y="475161"/>
                </a:cubicBezTo>
                <a:cubicBezTo>
                  <a:pt x="347185" y="474749"/>
                  <a:pt x="347392" y="474233"/>
                  <a:pt x="347598" y="473821"/>
                </a:cubicBezTo>
                <a:cubicBezTo>
                  <a:pt x="347805" y="473099"/>
                  <a:pt x="348114" y="472274"/>
                  <a:pt x="348424" y="471552"/>
                </a:cubicBezTo>
                <a:lnTo>
                  <a:pt x="349043" y="470109"/>
                </a:lnTo>
                <a:cubicBezTo>
                  <a:pt x="353999" y="459179"/>
                  <a:pt x="360607" y="449487"/>
                  <a:pt x="368866" y="441239"/>
                </a:cubicBezTo>
                <a:cubicBezTo>
                  <a:pt x="387037" y="423091"/>
                  <a:pt x="411300" y="413090"/>
                  <a:pt x="437007" y="413090"/>
                </a:cubicBezTo>
                <a:close/>
                <a:moveTo>
                  <a:pt x="332446" y="356991"/>
                </a:moveTo>
                <a:lnTo>
                  <a:pt x="384402" y="408842"/>
                </a:lnTo>
                <a:cubicBezTo>
                  <a:pt x="375312" y="413791"/>
                  <a:pt x="367049" y="420079"/>
                  <a:pt x="359715" y="427295"/>
                </a:cubicBezTo>
                <a:cubicBezTo>
                  <a:pt x="350832" y="436263"/>
                  <a:pt x="343499" y="446778"/>
                  <a:pt x="338127" y="458323"/>
                </a:cubicBezTo>
                <a:lnTo>
                  <a:pt x="284623" y="404925"/>
                </a:lnTo>
                <a:cubicBezTo>
                  <a:pt x="300220" y="389360"/>
                  <a:pt x="316333" y="373175"/>
                  <a:pt x="332446" y="356991"/>
                </a:cubicBezTo>
                <a:close/>
                <a:moveTo>
                  <a:pt x="195145" y="219882"/>
                </a:moveTo>
                <a:lnTo>
                  <a:pt x="274038" y="298642"/>
                </a:lnTo>
                <a:lnTo>
                  <a:pt x="226124" y="346476"/>
                </a:lnTo>
                <a:lnTo>
                  <a:pt x="147232" y="267819"/>
                </a:lnTo>
                <a:cubicBezTo>
                  <a:pt x="147851" y="267509"/>
                  <a:pt x="148368" y="267200"/>
                  <a:pt x="148987" y="266891"/>
                </a:cubicBezTo>
                <a:cubicBezTo>
                  <a:pt x="150020" y="266272"/>
                  <a:pt x="150949" y="265757"/>
                  <a:pt x="151982" y="265138"/>
                </a:cubicBezTo>
                <a:cubicBezTo>
                  <a:pt x="153841" y="264107"/>
                  <a:pt x="155596" y="262973"/>
                  <a:pt x="157351" y="261839"/>
                </a:cubicBezTo>
                <a:cubicBezTo>
                  <a:pt x="158384" y="261221"/>
                  <a:pt x="159313" y="260602"/>
                  <a:pt x="160243" y="259881"/>
                </a:cubicBezTo>
                <a:cubicBezTo>
                  <a:pt x="162102" y="258644"/>
                  <a:pt x="163857" y="257304"/>
                  <a:pt x="165509" y="255963"/>
                </a:cubicBezTo>
                <a:cubicBezTo>
                  <a:pt x="166335" y="255345"/>
                  <a:pt x="167161" y="254726"/>
                  <a:pt x="167987" y="254108"/>
                </a:cubicBezTo>
                <a:cubicBezTo>
                  <a:pt x="170362" y="252046"/>
                  <a:pt x="172738" y="249881"/>
                  <a:pt x="175009" y="247613"/>
                </a:cubicBezTo>
                <a:cubicBezTo>
                  <a:pt x="177384" y="245242"/>
                  <a:pt x="179656" y="242768"/>
                  <a:pt x="181825" y="240088"/>
                </a:cubicBezTo>
                <a:cubicBezTo>
                  <a:pt x="182444" y="239366"/>
                  <a:pt x="183064" y="238541"/>
                  <a:pt x="183683" y="237716"/>
                </a:cubicBezTo>
                <a:cubicBezTo>
                  <a:pt x="185232" y="235758"/>
                  <a:pt x="186678" y="233799"/>
                  <a:pt x="188124" y="231737"/>
                </a:cubicBezTo>
                <a:cubicBezTo>
                  <a:pt x="188640" y="230809"/>
                  <a:pt x="189259" y="229985"/>
                  <a:pt x="189879" y="229057"/>
                </a:cubicBezTo>
                <a:cubicBezTo>
                  <a:pt x="191428" y="226480"/>
                  <a:pt x="192977" y="223902"/>
                  <a:pt x="194319" y="221222"/>
                </a:cubicBezTo>
                <a:cubicBezTo>
                  <a:pt x="194526" y="220913"/>
                  <a:pt x="194836" y="220501"/>
                  <a:pt x="195042" y="220088"/>
                </a:cubicBezTo>
                <a:cubicBezTo>
                  <a:pt x="195042" y="219985"/>
                  <a:pt x="195042" y="219882"/>
                  <a:pt x="195145" y="219882"/>
                </a:cubicBezTo>
                <a:close/>
                <a:moveTo>
                  <a:pt x="382962" y="211555"/>
                </a:moveTo>
                <a:lnTo>
                  <a:pt x="419615" y="248152"/>
                </a:lnTo>
                <a:lnTo>
                  <a:pt x="115242" y="552884"/>
                </a:lnTo>
                <a:cubicBezTo>
                  <a:pt x="115139" y="552987"/>
                  <a:pt x="115035" y="553090"/>
                  <a:pt x="114932" y="553193"/>
                </a:cubicBezTo>
                <a:lnTo>
                  <a:pt x="112351" y="555771"/>
                </a:lnTo>
                <a:cubicBezTo>
                  <a:pt x="111835" y="555874"/>
                  <a:pt x="111318" y="556183"/>
                  <a:pt x="110905" y="556492"/>
                </a:cubicBezTo>
                <a:cubicBezTo>
                  <a:pt x="107085" y="558966"/>
                  <a:pt x="102646" y="560306"/>
                  <a:pt x="98206" y="560616"/>
                </a:cubicBezTo>
                <a:cubicBezTo>
                  <a:pt x="90979" y="560925"/>
                  <a:pt x="83648" y="558348"/>
                  <a:pt x="78382" y="553090"/>
                </a:cubicBezTo>
                <a:cubicBezTo>
                  <a:pt x="69503" y="544328"/>
                  <a:pt x="68058" y="530307"/>
                  <a:pt x="74872" y="519999"/>
                </a:cubicBezTo>
                <a:cubicBezTo>
                  <a:pt x="75182" y="519483"/>
                  <a:pt x="75492" y="518968"/>
                  <a:pt x="75698" y="518452"/>
                </a:cubicBezTo>
                <a:close/>
                <a:moveTo>
                  <a:pt x="96419" y="72965"/>
                </a:moveTo>
                <a:cubicBezTo>
                  <a:pt x="122125" y="72965"/>
                  <a:pt x="146283" y="82966"/>
                  <a:pt x="164556" y="101113"/>
                </a:cubicBezTo>
                <a:cubicBezTo>
                  <a:pt x="190572" y="127095"/>
                  <a:pt x="199451" y="166378"/>
                  <a:pt x="187165" y="201228"/>
                </a:cubicBezTo>
                <a:cubicBezTo>
                  <a:pt x="186959" y="201640"/>
                  <a:pt x="186752" y="202156"/>
                  <a:pt x="186546" y="202671"/>
                </a:cubicBezTo>
                <a:cubicBezTo>
                  <a:pt x="186340" y="203187"/>
                  <a:pt x="186030" y="203805"/>
                  <a:pt x="185823" y="204321"/>
                </a:cubicBezTo>
                <a:cubicBezTo>
                  <a:pt x="180868" y="217003"/>
                  <a:pt x="173744" y="228035"/>
                  <a:pt x="164453" y="237211"/>
                </a:cubicBezTo>
                <a:cubicBezTo>
                  <a:pt x="156091" y="245666"/>
                  <a:pt x="146077" y="252471"/>
                  <a:pt x="134824" y="257317"/>
                </a:cubicBezTo>
                <a:cubicBezTo>
                  <a:pt x="134204" y="257626"/>
                  <a:pt x="133585" y="257832"/>
                  <a:pt x="133069" y="258039"/>
                </a:cubicBezTo>
                <a:lnTo>
                  <a:pt x="131623" y="258554"/>
                </a:lnTo>
                <a:cubicBezTo>
                  <a:pt x="120370" y="262988"/>
                  <a:pt x="108395" y="265256"/>
                  <a:pt x="96109" y="265256"/>
                </a:cubicBezTo>
                <a:cubicBezTo>
                  <a:pt x="70506" y="265256"/>
                  <a:pt x="46349" y="255358"/>
                  <a:pt x="28282" y="237211"/>
                </a:cubicBezTo>
                <a:cubicBezTo>
                  <a:pt x="3402" y="212466"/>
                  <a:pt x="-5683" y="176689"/>
                  <a:pt x="3505" y="143592"/>
                </a:cubicBezTo>
                <a:lnTo>
                  <a:pt x="49962" y="189989"/>
                </a:lnTo>
                <a:cubicBezTo>
                  <a:pt x="51511" y="191536"/>
                  <a:pt x="53575" y="192258"/>
                  <a:pt x="55640" y="192154"/>
                </a:cubicBezTo>
                <a:lnTo>
                  <a:pt x="109530" y="189268"/>
                </a:lnTo>
                <a:cubicBezTo>
                  <a:pt x="113350" y="189061"/>
                  <a:pt x="116344" y="186071"/>
                  <a:pt x="116551" y="182256"/>
                </a:cubicBezTo>
                <a:lnTo>
                  <a:pt x="119441" y="128436"/>
                </a:lnTo>
                <a:cubicBezTo>
                  <a:pt x="119545" y="126373"/>
                  <a:pt x="118719" y="124311"/>
                  <a:pt x="117273" y="122868"/>
                </a:cubicBezTo>
                <a:lnTo>
                  <a:pt x="70713" y="76367"/>
                </a:lnTo>
                <a:cubicBezTo>
                  <a:pt x="79075" y="74099"/>
                  <a:pt x="87644" y="72965"/>
                  <a:pt x="96419" y="72965"/>
                </a:cubicBezTo>
                <a:close/>
                <a:moveTo>
                  <a:pt x="408632" y="0"/>
                </a:moveTo>
                <a:cubicBezTo>
                  <a:pt x="410594" y="0"/>
                  <a:pt x="412453" y="722"/>
                  <a:pt x="413898" y="2165"/>
                </a:cubicBezTo>
                <a:lnTo>
                  <a:pt x="584385" y="172357"/>
                </a:lnTo>
                <a:lnTo>
                  <a:pt x="584385" y="307913"/>
                </a:lnTo>
                <a:lnTo>
                  <a:pt x="547624" y="344611"/>
                </a:lnTo>
                <a:cubicBezTo>
                  <a:pt x="544836" y="347394"/>
                  <a:pt x="539879" y="347394"/>
                  <a:pt x="537091" y="344611"/>
                </a:cubicBezTo>
                <a:lnTo>
                  <a:pt x="439404" y="246990"/>
                </a:lnTo>
                <a:cubicBezTo>
                  <a:pt x="439404" y="245031"/>
                  <a:pt x="438681" y="243176"/>
                  <a:pt x="437236" y="241630"/>
                </a:cubicBezTo>
                <a:lnTo>
                  <a:pt x="389734" y="194314"/>
                </a:lnTo>
                <a:cubicBezTo>
                  <a:pt x="388392" y="192871"/>
                  <a:pt x="386430" y="192149"/>
                  <a:pt x="384468" y="192252"/>
                </a:cubicBezTo>
                <a:lnTo>
                  <a:pt x="304026" y="111846"/>
                </a:lnTo>
                <a:cubicBezTo>
                  <a:pt x="301135" y="108960"/>
                  <a:pt x="301135" y="104321"/>
                  <a:pt x="304026" y="101435"/>
                </a:cubicBezTo>
                <a:lnTo>
                  <a:pt x="403365" y="2165"/>
                </a:lnTo>
                <a:cubicBezTo>
                  <a:pt x="404811" y="722"/>
                  <a:pt x="406670" y="0"/>
                  <a:pt x="40863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35311" y="1576950"/>
            <a:ext cx="4877142" cy="208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平和体质：</a:t>
            </a:r>
            <a:endParaRPr lang="en-US" altLang="zh-CN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平和体质是正常体质，这类人体形匀称健壮，面色、肤色润泽，头发稠密有光泽，目光有神，唇色红润，不易疲劳，精力充沛，睡眠、食欲好，大小便正常，性格随和开朗，患病少。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1728" y="1948293"/>
            <a:ext cx="2610421" cy="3932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阳虚体质：</a:t>
            </a:r>
            <a:endParaRPr lang="zh-CN" altLang="en-US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属虚寒体质。四肢多不温，怕凉喜暖，神疲，喜吃热食，睡眠偏多，便溏，尿清长，舌体胖嫩边有齿痕，苔润，脉沉迟而弱。得病多从寒化，宜患痰饮、肿胀、泄泻，等证，易感寒邪，易被湿困。耐夏不耐冬。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996081" y="3795119"/>
            <a:ext cx="4267782" cy="208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阴虚体质：</a:t>
            </a:r>
            <a:endParaRPr lang="zh-CN" altLang="en-US" sz="24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属虚热体质，形体多消瘦，心烦颧红，手足心热，午后尤甚，口燥咽干，目干涩，眩晕耳鸣，睡眠差，便干燥，舌红苔少而干，脉细数。宜患阴亏燥热的病变，怕燥热之邪，耐冬不耐夏。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8" grpId="0" animBg="1"/>
      <p:bldP spid="19" grpId="0" animBg="1"/>
      <p:bldP spid="20" grpId="0" animBg="1"/>
      <p:bldP spid="22" grpId="0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判断体质的方法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îšľíḓe"/>
          <p:cNvSpPr txBox="1"/>
          <p:nvPr/>
        </p:nvSpPr>
        <p:spPr>
          <a:xfrm>
            <a:off x="6101914" y="4815446"/>
            <a:ext cx="5042336" cy="793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神情抑郁、忧虑脆弱。患病倾向有失眠、抑郁症、神经官能症、乳腺增生等。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îŝḻîḑè"/>
          <p:cNvSpPr/>
          <p:nvPr/>
        </p:nvSpPr>
        <p:spPr>
          <a:xfrm>
            <a:off x="6189000" y="4116210"/>
            <a:ext cx="1720560" cy="470636"/>
          </a:xfrm>
          <a:prstGeom prst="roundRect">
            <a:avLst>
              <a:gd name="adj" fmla="val 20361"/>
            </a:avLst>
          </a:prstGeom>
          <a:solidFill>
            <a:srgbClr val="B07D47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/>
            <a:endParaRPr lang="zh-CN" altLang="en-US" sz="2000" b="1" dirty="0">
              <a:solidFill>
                <a:srgbClr val="3333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19891" y="4115816"/>
            <a:ext cx="1447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气郁体质</a:t>
            </a:r>
            <a:endParaRPr lang="zh-CN" altLang="en-US" sz="2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00134" y="1979737"/>
            <a:ext cx="5042335" cy="190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气郁体质的人，体形偏瘦，常感闷闷不乐、情绪低沉，容易紧张、焦虑不安，多愁善感，感情脆弱，容易感到害怕或容易受到惊吓，常感到乳房及两胁部胀痛，常有胸闷的感觉，经常无缘无故地叹气，咽喉部经常有堵塞感或异物感，容易失眠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pic>
        <p:nvPicPr>
          <p:cNvPr id="7" name="图片 6" descr="136f5aeab7b26dfa42d52705bfa6267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743075"/>
            <a:ext cx="4591050" cy="4591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判断体质的方法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H="1" flipV="1">
            <a:off x="541020" y="2264552"/>
            <a:ext cx="7560000" cy="15944"/>
          </a:xfrm>
          <a:prstGeom prst="line">
            <a:avLst/>
          </a:prstGeom>
          <a:ln w="57150" cap="rnd">
            <a:solidFill>
              <a:srgbClr val="B07D4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ïṧľîḋé"/>
          <p:cNvSpPr/>
          <p:nvPr/>
        </p:nvSpPr>
        <p:spPr bwMode="auto">
          <a:xfrm>
            <a:off x="1604738" y="1840294"/>
            <a:ext cx="878080" cy="880403"/>
          </a:xfrm>
          <a:prstGeom prst="ellipse">
            <a:avLst/>
          </a:prstGeom>
          <a:solidFill>
            <a:srgbClr val="B07D47"/>
          </a:solidFill>
          <a:ln w="28575">
            <a:noFill/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î$ḻïdè"/>
          <p:cNvSpPr/>
          <p:nvPr/>
        </p:nvSpPr>
        <p:spPr bwMode="auto">
          <a:xfrm>
            <a:off x="5935179" y="1840294"/>
            <a:ext cx="878080" cy="880403"/>
          </a:xfrm>
          <a:prstGeom prst="ellipse">
            <a:avLst/>
          </a:prstGeom>
          <a:solidFill>
            <a:srgbClr val="5A382F"/>
          </a:solidFill>
          <a:ln w="28575">
            <a:noFill/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9" name="îS1îde"/>
          <p:cNvSpPr/>
          <p:nvPr/>
        </p:nvSpPr>
        <p:spPr bwMode="auto">
          <a:xfrm>
            <a:off x="761363" y="2942946"/>
            <a:ext cx="3835141" cy="290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湿热体质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湿热体质的人，面部和鼻尖总是油光发亮，脸上容易生粉刺，皮肤容易瘙痒。常感到口苦、口臭或嘴里有异味，大便粘滞不爽，小便有发热感，尿色发黄，女性常带下色黄，男性阴囊总是潮湿多汗。患病倾向是疮疖、黄疸等病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îṧḻïḍè"/>
          <p:cNvSpPr/>
          <p:nvPr/>
        </p:nvSpPr>
        <p:spPr bwMode="auto">
          <a:xfrm>
            <a:off x="5091804" y="2942946"/>
            <a:ext cx="3226385" cy="28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血瘀体质</a:t>
            </a:r>
            <a:endParaRPr lang="zh-CN" altLang="en-US" sz="26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血瘀体质的人，面色偏暗，嘴唇颜色偏暗，舌下的静脉瘀紫。皮肤比较粗糙，有时在不知不觉中会出现皮肤淤青。眼睛里的红血丝很多，刷牙是牙龈容易出血。容易烦躁、健忘、性情急躁。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5" name="iconfont-11145-6970013"/>
          <p:cNvSpPr>
            <a:spLocks noChangeAspect="1"/>
          </p:cNvSpPr>
          <p:nvPr/>
        </p:nvSpPr>
        <p:spPr>
          <a:xfrm>
            <a:off x="6157492" y="2093997"/>
            <a:ext cx="433454" cy="427701"/>
          </a:xfrm>
          <a:custGeom>
            <a:avLst/>
            <a:gdLst>
              <a:gd name="T0" fmla="*/ 10260 w 11300"/>
              <a:gd name="T1" fmla="*/ 8832 h 11150"/>
              <a:gd name="T2" fmla="*/ 6913 w 11300"/>
              <a:gd name="T3" fmla="*/ 11150 h 11150"/>
              <a:gd name="T4" fmla="*/ 5175 w 11300"/>
              <a:gd name="T5" fmla="*/ 11150 h 11150"/>
              <a:gd name="T6" fmla="*/ 4838 w 11300"/>
              <a:gd name="T7" fmla="*/ 10813 h 11150"/>
              <a:gd name="T8" fmla="*/ 4838 w 11300"/>
              <a:gd name="T9" fmla="*/ 9888 h 11150"/>
              <a:gd name="T10" fmla="*/ 5175 w 11300"/>
              <a:gd name="T11" fmla="*/ 9550 h 11150"/>
              <a:gd name="T12" fmla="*/ 6913 w 11300"/>
              <a:gd name="T13" fmla="*/ 9550 h 11150"/>
              <a:gd name="T14" fmla="*/ 7250 w 11300"/>
              <a:gd name="T15" fmla="*/ 9888 h 11150"/>
              <a:gd name="T16" fmla="*/ 7250 w 11300"/>
              <a:gd name="T17" fmla="*/ 10302 h 11150"/>
              <a:gd name="T18" fmla="*/ 9394 w 11300"/>
              <a:gd name="T19" fmla="*/ 8664 h 11150"/>
              <a:gd name="T20" fmla="*/ 8800 w 11300"/>
              <a:gd name="T21" fmla="*/ 7600 h 11150"/>
              <a:gd name="T22" fmla="*/ 8800 w 11300"/>
              <a:gd name="T23" fmla="*/ 6025 h 11150"/>
              <a:gd name="T24" fmla="*/ 9650 w 11300"/>
              <a:gd name="T25" fmla="*/ 4840 h 11150"/>
              <a:gd name="T26" fmla="*/ 9650 w 11300"/>
              <a:gd name="T27" fmla="*/ 4806 h 11150"/>
              <a:gd name="T28" fmla="*/ 5644 w 11300"/>
              <a:gd name="T29" fmla="*/ 800 h 11150"/>
              <a:gd name="T30" fmla="*/ 1638 w 11300"/>
              <a:gd name="T31" fmla="*/ 4806 h 11150"/>
              <a:gd name="T32" fmla="*/ 1638 w 11300"/>
              <a:gd name="T33" fmla="*/ 4836 h 11150"/>
              <a:gd name="T34" fmla="*/ 2500 w 11300"/>
              <a:gd name="T35" fmla="*/ 6025 h 11150"/>
              <a:gd name="T36" fmla="*/ 2500 w 11300"/>
              <a:gd name="T37" fmla="*/ 7600 h 11150"/>
              <a:gd name="T38" fmla="*/ 1250 w 11300"/>
              <a:gd name="T39" fmla="*/ 8850 h 11150"/>
              <a:gd name="T40" fmla="*/ 0 w 11300"/>
              <a:gd name="T41" fmla="*/ 7600 h 11150"/>
              <a:gd name="T42" fmla="*/ 0 w 11300"/>
              <a:gd name="T43" fmla="*/ 6025 h 11150"/>
              <a:gd name="T44" fmla="*/ 838 w 11300"/>
              <a:gd name="T45" fmla="*/ 4845 h 11150"/>
              <a:gd name="T46" fmla="*/ 838 w 11300"/>
              <a:gd name="T47" fmla="*/ 4806 h 11150"/>
              <a:gd name="T48" fmla="*/ 5644 w 11300"/>
              <a:gd name="T49" fmla="*/ 0 h 11150"/>
              <a:gd name="T50" fmla="*/ 10450 w 11300"/>
              <a:gd name="T51" fmla="*/ 4806 h 11150"/>
              <a:gd name="T52" fmla="*/ 10450 w 11300"/>
              <a:gd name="T53" fmla="*/ 4840 h 11150"/>
              <a:gd name="T54" fmla="*/ 11300 w 11300"/>
              <a:gd name="T55" fmla="*/ 6025 h 11150"/>
              <a:gd name="T56" fmla="*/ 11300 w 11300"/>
              <a:gd name="T57" fmla="*/ 7600 h 11150"/>
              <a:gd name="T58" fmla="*/ 10260 w 11300"/>
              <a:gd name="T59" fmla="*/ 8832 h 11150"/>
              <a:gd name="T60" fmla="*/ 10050 w 11300"/>
              <a:gd name="T61" fmla="*/ 5575 h 11150"/>
              <a:gd name="T62" fmla="*/ 9600 w 11300"/>
              <a:gd name="T63" fmla="*/ 6025 h 11150"/>
              <a:gd name="T64" fmla="*/ 9600 w 11300"/>
              <a:gd name="T65" fmla="*/ 7600 h 11150"/>
              <a:gd name="T66" fmla="*/ 10050 w 11300"/>
              <a:gd name="T67" fmla="*/ 8050 h 11150"/>
              <a:gd name="T68" fmla="*/ 10500 w 11300"/>
              <a:gd name="T69" fmla="*/ 7600 h 11150"/>
              <a:gd name="T70" fmla="*/ 10500 w 11300"/>
              <a:gd name="T71" fmla="*/ 6025 h 11150"/>
              <a:gd name="T72" fmla="*/ 10050 w 11300"/>
              <a:gd name="T73" fmla="*/ 5575 h 11150"/>
              <a:gd name="T74" fmla="*/ 1250 w 11300"/>
              <a:gd name="T75" fmla="*/ 5575 h 11150"/>
              <a:gd name="T76" fmla="*/ 800 w 11300"/>
              <a:gd name="T77" fmla="*/ 6025 h 11150"/>
              <a:gd name="T78" fmla="*/ 800 w 11300"/>
              <a:gd name="T79" fmla="*/ 7600 h 11150"/>
              <a:gd name="T80" fmla="*/ 1250 w 11300"/>
              <a:gd name="T81" fmla="*/ 8050 h 11150"/>
              <a:gd name="T82" fmla="*/ 1700 w 11300"/>
              <a:gd name="T83" fmla="*/ 7600 h 11150"/>
              <a:gd name="T84" fmla="*/ 1700 w 11300"/>
              <a:gd name="T85" fmla="*/ 6025 h 11150"/>
              <a:gd name="T86" fmla="*/ 1250 w 11300"/>
              <a:gd name="T87" fmla="*/ 5575 h 11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00" h="11150">
                <a:moveTo>
                  <a:pt x="10260" y="8832"/>
                </a:moveTo>
                <a:cubicBezTo>
                  <a:pt x="9751" y="10186"/>
                  <a:pt x="8444" y="11150"/>
                  <a:pt x="6913" y="11150"/>
                </a:cubicBezTo>
                <a:lnTo>
                  <a:pt x="5175" y="11150"/>
                </a:lnTo>
                <a:cubicBezTo>
                  <a:pt x="4989" y="11150"/>
                  <a:pt x="4838" y="10999"/>
                  <a:pt x="4838" y="10813"/>
                </a:cubicBezTo>
                <a:lnTo>
                  <a:pt x="4838" y="9888"/>
                </a:lnTo>
                <a:cubicBezTo>
                  <a:pt x="4838" y="9701"/>
                  <a:pt x="4989" y="9550"/>
                  <a:pt x="5175" y="9550"/>
                </a:cubicBezTo>
                <a:lnTo>
                  <a:pt x="6913" y="9550"/>
                </a:lnTo>
                <a:cubicBezTo>
                  <a:pt x="7099" y="9550"/>
                  <a:pt x="7250" y="9701"/>
                  <a:pt x="7250" y="9888"/>
                </a:cubicBezTo>
                <a:lnTo>
                  <a:pt x="7250" y="10302"/>
                </a:lnTo>
                <a:cubicBezTo>
                  <a:pt x="8198" y="10129"/>
                  <a:pt x="8989" y="9507"/>
                  <a:pt x="9394" y="8664"/>
                </a:cubicBezTo>
                <a:cubicBezTo>
                  <a:pt x="9038" y="8444"/>
                  <a:pt x="8800" y="8050"/>
                  <a:pt x="8800" y="7600"/>
                </a:cubicBezTo>
                <a:lnTo>
                  <a:pt x="8800" y="6025"/>
                </a:lnTo>
                <a:cubicBezTo>
                  <a:pt x="8800" y="5475"/>
                  <a:pt x="9156" y="5007"/>
                  <a:pt x="9650" y="4840"/>
                </a:cubicBezTo>
                <a:lnTo>
                  <a:pt x="9650" y="4806"/>
                </a:lnTo>
                <a:cubicBezTo>
                  <a:pt x="9650" y="2594"/>
                  <a:pt x="7856" y="800"/>
                  <a:pt x="5644" y="800"/>
                </a:cubicBezTo>
                <a:cubicBezTo>
                  <a:pt x="3431" y="800"/>
                  <a:pt x="1638" y="2594"/>
                  <a:pt x="1638" y="4806"/>
                </a:cubicBezTo>
                <a:lnTo>
                  <a:pt x="1638" y="4836"/>
                </a:lnTo>
                <a:cubicBezTo>
                  <a:pt x="2138" y="4999"/>
                  <a:pt x="2500" y="5470"/>
                  <a:pt x="2500" y="6025"/>
                </a:cubicBezTo>
                <a:lnTo>
                  <a:pt x="2500" y="7600"/>
                </a:lnTo>
                <a:cubicBezTo>
                  <a:pt x="2500" y="8290"/>
                  <a:pt x="1940" y="8850"/>
                  <a:pt x="1250" y="8850"/>
                </a:cubicBezTo>
                <a:cubicBezTo>
                  <a:pt x="560" y="8850"/>
                  <a:pt x="0" y="8290"/>
                  <a:pt x="0" y="7600"/>
                </a:cubicBezTo>
                <a:lnTo>
                  <a:pt x="0" y="6025"/>
                </a:lnTo>
                <a:cubicBezTo>
                  <a:pt x="0" y="5479"/>
                  <a:pt x="350" y="5015"/>
                  <a:pt x="838" y="4845"/>
                </a:cubicBezTo>
                <a:lnTo>
                  <a:pt x="838" y="4806"/>
                </a:lnTo>
                <a:cubicBezTo>
                  <a:pt x="838" y="2152"/>
                  <a:pt x="2989" y="0"/>
                  <a:pt x="5644" y="0"/>
                </a:cubicBezTo>
                <a:cubicBezTo>
                  <a:pt x="8298" y="0"/>
                  <a:pt x="10450" y="2152"/>
                  <a:pt x="10450" y="4806"/>
                </a:cubicBezTo>
                <a:lnTo>
                  <a:pt x="10450" y="4840"/>
                </a:lnTo>
                <a:cubicBezTo>
                  <a:pt x="10944" y="5007"/>
                  <a:pt x="11300" y="5475"/>
                  <a:pt x="11300" y="6025"/>
                </a:cubicBezTo>
                <a:lnTo>
                  <a:pt x="11300" y="7600"/>
                </a:lnTo>
                <a:cubicBezTo>
                  <a:pt x="11300" y="8219"/>
                  <a:pt x="10850" y="8733"/>
                  <a:pt x="10260" y="8832"/>
                </a:cubicBezTo>
                <a:close/>
                <a:moveTo>
                  <a:pt x="10050" y="5575"/>
                </a:moveTo>
                <a:cubicBezTo>
                  <a:pt x="9801" y="5575"/>
                  <a:pt x="9600" y="5776"/>
                  <a:pt x="9600" y="6025"/>
                </a:cubicBezTo>
                <a:lnTo>
                  <a:pt x="9600" y="7600"/>
                </a:lnTo>
                <a:cubicBezTo>
                  <a:pt x="9600" y="7849"/>
                  <a:pt x="9801" y="8050"/>
                  <a:pt x="10050" y="8050"/>
                </a:cubicBezTo>
                <a:cubicBezTo>
                  <a:pt x="10299" y="8050"/>
                  <a:pt x="10500" y="7849"/>
                  <a:pt x="10500" y="7600"/>
                </a:cubicBezTo>
                <a:lnTo>
                  <a:pt x="10500" y="6025"/>
                </a:lnTo>
                <a:cubicBezTo>
                  <a:pt x="10500" y="5776"/>
                  <a:pt x="10299" y="5575"/>
                  <a:pt x="10050" y="5575"/>
                </a:cubicBezTo>
                <a:close/>
                <a:moveTo>
                  <a:pt x="1250" y="5575"/>
                </a:moveTo>
                <a:cubicBezTo>
                  <a:pt x="1001" y="5575"/>
                  <a:pt x="800" y="5776"/>
                  <a:pt x="800" y="6025"/>
                </a:cubicBezTo>
                <a:lnTo>
                  <a:pt x="800" y="7600"/>
                </a:lnTo>
                <a:cubicBezTo>
                  <a:pt x="800" y="7849"/>
                  <a:pt x="1001" y="8050"/>
                  <a:pt x="1250" y="8050"/>
                </a:cubicBezTo>
                <a:cubicBezTo>
                  <a:pt x="1499" y="8050"/>
                  <a:pt x="1700" y="7849"/>
                  <a:pt x="1700" y="7600"/>
                </a:cubicBezTo>
                <a:lnTo>
                  <a:pt x="1700" y="6025"/>
                </a:lnTo>
                <a:cubicBezTo>
                  <a:pt x="1700" y="5776"/>
                  <a:pt x="1499" y="5575"/>
                  <a:pt x="1250" y="5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6" name="iconfont-11899-5650873"/>
          <p:cNvSpPr>
            <a:spLocks noChangeAspect="1"/>
          </p:cNvSpPr>
          <p:nvPr/>
        </p:nvSpPr>
        <p:spPr>
          <a:xfrm>
            <a:off x="1871983" y="2079248"/>
            <a:ext cx="374196" cy="427701"/>
          </a:xfrm>
          <a:custGeom>
            <a:avLst/>
            <a:gdLst>
              <a:gd name="T0" fmla="*/ 8582 w 9077"/>
              <a:gd name="T1" fmla="*/ 4538 h 10373"/>
              <a:gd name="T2" fmla="*/ 9077 w 9077"/>
              <a:gd name="T3" fmla="*/ 4538 h 10373"/>
              <a:gd name="T4" fmla="*/ 9077 w 9077"/>
              <a:gd name="T5" fmla="*/ 9151 h 10373"/>
              <a:gd name="T6" fmla="*/ 7855 w 9077"/>
              <a:gd name="T7" fmla="*/ 10373 h 10373"/>
              <a:gd name="T8" fmla="*/ 4789 w 9077"/>
              <a:gd name="T9" fmla="*/ 10373 h 10373"/>
              <a:gd name="T10" fmla="*/ 4539 w 9077"/>
              <a:gd name="T11" fmla="*/ 10123 h 10373"/>
              <a:gd name="T12" fmla="*/ 4539 w 9077"/>
              <a:gd name="T13" fmla="*/ 9562 h 10373"/>
              <a:gd name="T14" fmla="*/ 4789 w 9077"/>
              <a:gd name="T15" fmla="*/ 9312 h 10373"/>
              <a:gd name="T16" fmla="*/ 7532 w 9077"/>
              <a:gd name="T17" fmla="*/ 9312 h 10373"/>
              <a:gd name="T18" fmla="*/ 8106 w 9077"/>
              <a:gd name="T19" fmla="*/ 8738 h 10373"/>
              <a:gd name="T20" fmla="*/ 8106 w 9077"/>
              <a:gd name="T21" fmla="*/ 7780 h 10373"/>
              <a:gd name="T22" fmla="*/ 6734 w 9077"/>
              <a:gd name="T23" fmla="*/ 7780 h 10373"/>
              <a:gd name="T24" fmla="*/ 6484 w 9077"/>
              <a:gd name="T25" fmla="*/ 7530 h 10373"/>
              <a:gd name="T26" fmla="*/ 6484 w 9077"/>
              <a:gd name="T27" fmla="*/ 4788 h 10373"/>
              <a:gd name="T28" fmla="*/ 6734 w 9077"/>
              <a:gd name="T29" fmla="*/ 4538 h 10373"/>
              <a:gd name="T30" fmla="*/ 8582 w 9077"/>
              <a:gd name="T31" fmla="*/ 4538 h 10373"/>
              <a:gd name="T32" fmla="*/ 8087 w 9077"/>
              <a:gd name="T33" fmla="*/ 4538 h 10373"/>
              <a:gd name="T34" fmla="*/ 8087 w 9077"/>
              <a:gd name="T35" fmla="*/ 4520 h 10373"/>
              <a:gd name="T36" fmla="*/ 4521 w 9077"/>
              <a:gd name="T37" fmla="*/ 972 h 10373"/>
              <a:gd name="T38" fmla="*/ 955 w 9077"/>
              <a:gd name="T39" fmla="*/ 4520 h 10373"/>
              <a:gd name="T40" fmla="*/ 955 w 9077"/>
              <a:gd name="T41" fmla="*/ 4538 h 10373"/>
              <a:gd name="T42" fmla="*/ 0 w 9077"/>
              <a:gd name="T43" fmla="*/ 4538 h 10373"/>
              <a:gd name="T44" fmla="*/ 0 w 9077"/>
              <a:gd name="T45" fmla="*/ 6558 h 10373"/>
              <a:gd name="T46" fmla="*/ 1222 w 9077"/>
              <a:gd name="T47" fmla="*/ 7781 h 10373"/>
              <a:gd name="T48" fmla="*/ 2343 w 9077"/>
              <a:gd name="T49" fmla="*/ 7781 h 10373"/>
              <a:gd name="T50" fmla="*/ 2593 w 9077"/>
              <a:gd name="T51" fmla="*/ 7531 h 10373"/>
              <a:gd name="T52" fmla="*/ 2593 w 9077"/>
              <a:gd name="T53" fmla="*/ 4788 h 10373"/>
              <a:gd name="T54" fmla="*/ 2343 w 9077"/>
              <a:gd name="T55" fmla="*/ 4538 h 10373"/>
              <a:gd name="T56" fmla="*/ 0 w 9077"/>
              <a:gd name="T57" fmla="*/ 4538 h 10373"/>
              <a:gd name="T58" fmla="*/ 0 w 9077"/>
              <a:gd name="T59" fmla="*/ 4516 h 10373"/>
              <a:gd name="T60" fmla="*/ 4539 w 9077"/>
              <a:gd name="T61" fmla="*/ 0 h 10373"/>
              <a:gd name="T62" fmla="*/ 9077 w 9077"/>
              <a:gd name="T63" fmla="*/ 4516 h 10373"/>
              <a:gd name="T64" fmla="*/ 9077 w 9077"/>
              <a:gd name="T65" fmla="*/ 4538 h 10373"/>
              <a:gd name="T66" fmla="*/ 8582 w 9077"/>
              <a:gd name="T67" fmla="*/ 4538 h 10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077" h="10373">
                <a:moveTo>
                  <a:pt x="8582" y="4538"/>
                </a:moveTo>
                <a:lnTo>
                  <a:pt x="9077" y="4538"/>
                </a:lnTo>
                <a:lnTo>
                  <a:pt x="9077" y="9151"/>
                </a:lnTo>
                <a:cubicBezTo>
                  <a:pt x="9077" y="9826"/>
                  <a:pt x="8530" y="10373"/>
                  <a:pt x="7855" y="10373"/>
                </a:cubicBezTo>
                <a:lnTo>
                  <a:pt x="4789" y="10373"/>
                </a:lnTo>
                <a:cubicBezTo>
                  <a:pt x="4651" y="10373"/>
                  <a:pt x="4539" y="10261"/>
                  <a:pt x="4539" y="10123"/>
                </a:cubicBezTo>
                <a:lnTo>
                  <a:pt x="4539" y="9562"/>
                </a:lnTo>
                <a:cubicBezTo>
                  <a:pt x="4539" y="9425"/>
                  <a:pt x="4651" y="9312"/>
                  <a:pt x="4789" y="9312"/>
                </a:cubicBezTo>
                <a:lnTo>
                  <a:pt x="7532" y="9312"/>
                </a:lnTo>
                <a:cubicBezTo>
                  <a:pt x="7850" y="9312"/>
                  <a:pt x="8106" y="9055"/>
                  <a:pt x="8106" y="8738"/>
                </a:cubicBezTo>
                <a:lnTo>
                  <a:pt x="8106" y="7780"/>
                </a:lnTo>
                <a:lnTo>
                  <a:pt x="6734" y="7780"/>
                </a:lnTo>
                <a:cubicBezTo>
                  <a:pt x="6596" y="7780"/>
                  <a:pt x="6484" y="7667"/>
                  <a:pt x="6484" y="7530"/>
                </a:cubicBezTo>
                <a:lnTo>
                  <a:pt x="6484" y="4788"/>
                </a:lnTo>
                <a:cubicBezTo>
                  <a:pt x="6484" y="4651"/>
                  <a:pt x="6596" y="4538"/>
                  <a:pt x="6734" y="4538"/>
                </a:cubicBezTo>
                <a:lnTo>
                  <a:pt x="8582" y="4538"/>
                </a:lnTo>
                <a:lnTo>
                  <a:pt x="8087" y="4538"/>
                </a:lnTo>
                <a:lnTo>
                  <a:pt x="8087" y="4520"/>
                </a:lnTo>
                <a:cubicBezTo>
                  <a:pt x="8087" y="2560"/>
                  <a:pt x="6491" y="972"/>
                  <a:pt x="4521" y="972"/>
                </a:cubicBezTo>
                <a:cubicBezTo>
                  <a:pt x="2552" y="972"/>
                  <a:pt x="955" y="2561"/>
                  <a:pt x="955" y="4520"/>
                </a:cubicBezTo>
                <a:lnTo>
                  <a:pt x="955" y="4538"/>
                </a:lnTo>
                <a:lnTo>
                  <a:pt x="0" y="4538"/>
                </a:lnTo>
                <a:lnTo>
                  <a:pt x="0" y="6558"/>
                </a:lnTo>
                <a:cubicBezTo>
                  <a:pt x="0" y="7233"/>
                  <a:pt x="547" y="7781"/>
                  <a:pt x="1222" y="7781"/>
                </a:cubicBezTo>
                <a:lnTo>
                  <a:pt x="2343" y="7781"/>
                </a:lnTo>
                <a:cubicBezTo>
                  <a:pt x="2481" y="7781"/>
                  <a:pt x="2593" y="7668"/>
                  <a:pt x="2593" y="7531"/>
                </a:cubicBezTo>
                <a:lnTo>
                  <a:pt x="2593" y="4788"/>
                </a:lnTo>
                <a:cubicBezTo>
                  <a:pt x="2593" y="4651"/>
                  <a:pt x="2481" y="4538"/>
                  <a:pt x="2343" y="4538"/>
                </a:cubicBezTo>
                <a:lnTo>
                  <a:pt x="0" y="4538"/>
                </a:lnTo>
                <a:lnTo>
                  <a:pt x="0" y="4516"/>
                </a:lnTo>
                <a:cubicBezTo>
                  <a:pt x="0" y="2022"/>
                  <a:pt x="2032" y="0"/>
                  <a:pt x="4539" y="0"/>
                </a:cubicBezTo>
                <a:cubicBezTo>
                  <a:pt x="7045" y="0"/>
                  <a:pt x="9077" y="2021"/>
                  <a:pt x="9077" y="4516"/>
                </a:cubicBezTo>
                <a:lnTo>
                  <a:pt x="9077" y="4538"/>
                </a:lnTo>
                <a:lnTo>
                  <a:pt x="8582" y="45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pic>
        <p:nvPicPr>
          <p:cNvPr id="10" name="图片 9" descr="3d3dd9ca14f78536cdc6862aa7d9a96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350" y="1132205"/>
            <a:ext cx="3689350" cy="3689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  <p:bldP spid="12" grpId="0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判断体质的方法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418518" y="1616659"/>
            <a:ext cx="5885753" cy="4542243"/>
            <a:chOff x="6281848" y="2140395"/>
            <a:chExt cx="3740661" cy="2886804"/>
          </a:xfrm>
        </p:grpSpPr>
        <p:cxnSp>
          <p:nvCxnSpPr>
            <p:cNvPr id="7" name="Straight Connector 294"/>
            <p:cNvCxnSpPr/>
            <p:nvPr/>
          </p:nvCxnSpPr>
          <p:spPr>
            <a:xfrm>
              <a:off x="6281848" y="2177551"/>
              <a:ext cx="0" cy="861807"/>
            </a:xfrm>
            <a:prstGeom prst="line">
              <a:avLst/>
            </a:prstGeom>
            <a:ln w="38100">
              <a:solidFill>
                <a:srgbClr val="B07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96"/>
            <p:cNvCxnSpPr/>
            <p:nvPr/>
          </p:nvCxnSpPr>
          <p:spPr>
            <a:xfrm>
              <a:off x="6281848" y="3425623"/>
              <a:ext cx="0" cy="1601576"/>
            </a:xfrm>
            <a:prstGeom prst="line">
              <a:avLst/>
            </a:prstGeom>
            <a:ln w="38100">
              <a:solidFill>
                <a:srgbClr val="5A3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ángulo 26"/>
            <p:cNvSpPr/>
            <p:nvPr/>
          </p:nvSpPr>
          <p:spPr>
            <a:xfrm>
              <a:off x="6358236" y="3388601"/>
              <a:ext cx="3652750" cy="1560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4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痰湿体质</a:t>
              </a:r>
              <a:endPara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痰湿体质的人，体形肥胖，腹部肥满而松软。容易出汗。经常感觉导肢体酸困沉重、不轻松。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经常感觉脸上一层油，嘴里常有黏黏的或甜腻的感觉，嗓子老有痰，舌苔较厚，性格比较温和，舌苔厚腻。患病倾向，易患消渴、中风、胸痹等。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0" name="Rectángulo 28"/>
            <p:cNvSpPr/>
            <p:nvPr/>
          </p:nvSpPr>
          <p:spPr>
            <a:xfrm>
              <a:off x="6368028" y="2140395"/>
              <a:ext cx="3654481" cy="856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4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特禀体质</a:t>
              </a:r>
              <a:endPara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特禀体质是一类特殊体质特殊的人群。有的即使不感冒也经常鼻塞、打喷嚏、流鼻涕，容易患哮喘。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61" y="1288157"/>
            <a:ext cx="3812590" cy="5097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41" y="3429000"/>
            <a:ext cx="4851959" cy="37843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 b="3748"/>
          <a:stretch>
            <a:fillRect/>
          </a:stretch>
        </p:blipFill>
        <p:spPr>
          <a:xfrm flipH="1">
            <a:off x="-29846" y="-139700"/>
            <a:ext cx="4632291" cy="7137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b="45350"/>
          <a:stretch>
            <a:fillRect/>
          </a:stretch>
        </p:blipFill>
        <p:spPr>
          <a:xfrm>
            <a:off x="-29545" y="1961703"/>
            <a:ext cx="11099800" cy="489629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-9525"/>
            <a:ext cx="12192000" cy="6868160"/>
          </a:xfrm>
          <a:prstGeom prst="rect">
            <a:avLst/>
          </a:prstGeom>
          <a:solidFill>
            <a:srgbClr val="FAF7E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482725" y="1431290"/>
            <a:ext cx="9429115" cy="4204335"/>
            <a:chOff x="750" y="1470"/>
            <a:chExt cx="17942" cy="8000"/>
          </a:xfrm>
        </p:grpSpPr>
        <p:sp>
          <p:nvSpPr>
            <p:cNvPr id="21" name="缺角矩形 20"/>
            <p:cNvSpPr/>
            <p:nvPr/>
          </p:nvSpPr>
          <p:spPr>
            <a:xfrm>
              <a:off x="750" y="1470"/>
              <a:ext cx="17943" cy="8000"/>
            </a:xfrm>
            <a:prstGeom prst="plaqu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缺角矩形 32"/>
            <p:cNvSpPr/>
            <p:nvPr/>
          </p:nvSpPr>
          <p:spPr>
            <a:xfrm>
              <a:off x="992" y="1734"/>
              <a:ext cx="17428" cy="7465"/>
            </a:xfrm>
            <a:prstGeom prst="plaque">
              <a:avLst/>
            </a:prstGeom>
            <a:noFill/>
            <a:ln w="38100">
              <a:solidFill>
                <a:srgbClr val="9A5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 descr="千库网_秋季秋收柿子树果树柿子_元素编号133533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070" y="-20320"/>
            <a:ext cx="3249930" cy="3538855"/>
          </a:xfrm>
          <a:prstGeom prst="rect">
            <a:avLst/>
          </a:prstGeom>
        </p:spPr>
      </p:pic>
      <p:pic>
        <p:nvPicPr>
          <p:cNvPr id="27" name="图片 26" descr="图片包含 蛋糕, 桌子, 黑暗, 灯光&#10;&#10;描述已自动生成"/>
          <p:cNvPicPr>
            <a:picLocks noChangeAspect="1"/>
          </p:cNvPicPr>
          <p:nvPr/>
        </p:nvPicPr>
        <p:blipFill>
          <a:blip r:embed="rId5" cstate="screen"/>
          <a:srcRect r="32842" b="63311"/>
          <a:stretch>
            <a:fillRect/>
          </a:stretch>
        </p:blipFill>
        <p:spPr>
          <a:xfrm>
            <a:off x="0" y="-1905"/>
            <a:ext cx="4602480" cy="1128395"/>
          </a:xfrm>
          <a:custGeom>
            <a:avLst/>
            <a:gdLst>
              <a:gd name="connsiteX0" fmla="*/ 0 w 5658960"/>
              <a:gd name="connsiteY0" fmla="*/ 0 h 2538187"/>
              <a:gd name="connsiteX1" fmla="*/ 5658960 w 5658960"/>
              <a:gd name="connsiteY1" fmla="*/ 0 h 2538187"/>
              <a:gd name="connsiteX2" fmla="*/ 5658960 w 5658960"/>
              <a:gd name="connsiteY2" fmla="*/ 2538187 h 2538187"/>
              <a:gd name="connsiteX3" fmla="*/ 0 w 5658960"/>
              <a:gd name="connsiteY3" fmla="*/ 2538187 h 25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8960" h="2538187">
                <a:moveTo>
                  <a:pt x="0" y="0"/>
                </a:moveTo>
                <a:lnTo>
                  <a:pt x="5658960" y="0"/>
                </a:lnTo>
                <a:lnTo>
                  <a:pt x="5658960" y="2538187"/>
                </a:lnTo>
                <a:lnTo>
                  <a:pt x="0" y="2538187"/>
                </a:lnTo>
                <a:close/>
              </a:path>
            </a:pathLst>
          </a:custGeom>
        </p:spPr>
      </p:pic>
      <p:pic>
        <p:nvPicPr>
          <p:cNvPr id="28" name="图片 27" descr="图片包含 蛋糕, 桌子, 黑暗, 灯光&#10;&#10;描述已自动生成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475345" y="5096510"/>
            <a:ext cx="2293620" cy="628015"/>
          </a:xfrm>
          <a:prstGeom prst="rect">
            <a:avLst/>
          </a:prstGeom>
        </p:spPr>
      </p:pic>
      <p:pic>
        <p:nvPicPr>
          <p:cNvPr id="32" name="图片 31" descr="千库网_中国风国潮山水_元素编号12840779"/>
          <p:cNvPicPr>
            <a:picLocks noChangeAspect="1"/>
          </p:cNvPicPr>
          <p:nvPr/>
        </p:nvPicPr>
        <p:blipFill>
          <a:blip r:embed="rId7"/>
          <a:srcRect l="25144" r="3976" b="50976"/>
          <a:stretch>
            <a:fillRect/>
          </a:stretch>
        </p:blipFill>
        <p:spPr>
          <a:xfrm>
            <a:off x="5214620" y="-243840"/>
            <a:ext cx="5316220" cy="181419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3246755" y="2383155"/>
            <a:ext cx="7284085" cy="17532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5400" dirty="0">
                <a:solidFill>
                  <a:srgbClr val="B07D47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第四章</a:t>
            </a:r>
            <a:endParaRPr lang="en-US" altLang="zh-CN" sz="5400" dirty="0">
              <a:solidFill>
                <a:srgbClr val="B07D47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54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改善体质的养生建议</a:t>
            </a:r>
            <a:endParaRPr lang="zh-CN" altLang="en-US" sz="54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3246755" y="4331335"/>
            <a:ext cx="534733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14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中医认为，人体有平和、气虚、阳虚、阴虚、痰湿、湿热、血瘀、气郁和特禀九种体质，其与健康和疾病密切相关。</a:t>
            </a:r>
            <a:endParaRPr lang="zh-CN" altLang="en-US" sz="14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cxnSp>
        <p:nvCxnSpPr>
          <p:cNvPr id="10" name="直接连接符 9"/>
          <p:cNvCxnSpPr/>
          <p:nvPr>
            <p:custDataLst>
              <p:tags r:id="rId10"/>
            </p:custDataLst>
          </p:nvPr>
        </p:nvCxnSpPr>
        <p:spPr>
          <a:xfrm>
            <a:off x="3246892" y="4949113"/>
            <a:ext cx="1826448" cy="0"/>
          </a:xfrm>
          <a:prstGeom prst="line">
            <a:avLst/>
          </a:prstGeom>
          <a:ln w="28575">
            <a:solidFill>
              <a:srgbClr val="5A382F"/>
            </a:solidFill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pic>
        <p:nvPicPr>
          <p:cNvPr id="2" name="图片 1" descr="bb2caa7910eb85fc9866405a9d8c9d3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2100" y="3673475"/>
            <a:ext cx="3324225" cy="3324225"/>
          </a:xfrm>
          <a:prstGeom prst="rect">
            <a:avLst/>
          </a:prstGeom>
        </p:spPr>
      </p:pic>
      <p:pic>
        <p:nvPicPr>
          <p:cNvPr id="4" name="图片 3" descr="b07fb534b75ecb3b436a7d0b48201d1b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42975" y="2675890"/>
            <a:ext cx="5410835" cy="4058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改善体质的养生建议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菱形 4"/>
          <p:cNvSpPr/>
          <p:nvPr/>
        </p:nvSpPr>
        <p:spPr>
          <a:xfrm>
            <a:off x="5408191" y="3546968"/>
            <a:ext cx="317500" cy="317500"/>
          </a:xfrm>
          <a:prstGeom prst="diamond">
            <a:avLst/>
          </a:prstGeom>
          <a:solidFill>
            <a:srgbClr val="B0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菱形 6"/>
          <p:cNvSpPr/>
          <p:nvPr/>
        </p:nvSpPr>
        <p:spPr>
          <a:xfrm>
            <a:off x="5408191" y="5059962"/>
            <a:ext cx="317500" cy="317500"/>
          </a:xfrm>
          <a:prstGeom prst="diamond">
            <a:avLst/>
          </a:prstGeom>
          <a:solidFill>
            <a:srgbClr val="5A3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22565" y="3133722"/>
            <a:ext cx="5376015" cy="125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西洋参、黄芪（可以根据下一讲中药部分内容，适量选用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1-10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克参或芪，开水冲泡，代茶饮用）。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9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22565" y="4604510"/>
            <a:ext cx="5376015" cy="125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常备中成药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人参健脾丸、补中益气丸（症状明显时，可根据方剂章内容，选用健脾或益气，晚睡前服用）。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0470" y="1522642"/>
            <a:ext cx="10860510" cy="1716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1. 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气虚体质养生建议</a:t>
            </a:r>
            <a:endParaRPr lang="zh-CN" altLang="en-US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宜适当的增加运动量（气属阳，阳主动，动则生阳），但不主张剧烈运动（壮火食气）。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忌冷饮及生硬食物，忌大量饮水（伤阳气），忌鲜牛奶（耗阳气），慎肥甘滋腻（不利脾运）；宜偏清淡饮食，宜牛羊肉，宜山药、大枣。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0" name="图片 9" descr="402ff00c0665943e7086313dbec78b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" y="3503295"/>
            <a:ext cx="4807585" cy="2830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改善体质的养生建议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98947" y="1691178"/>
            <a:ext cx="385532" cy="385530"/>
          </a:xfrm>
          <a:prstGeom prst="rect">
            <a:avLst/>
          </a:prstGeom>
          <a:solidFill>
            <a:srgbClr val="B07D47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17243" y="1464890"/>
            <a:ext cx="3763467" cy="707181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党参、黄芪、熟地、当归（开水冲泡代茶饮，或煲汤服均可）。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5638" y="1643785"/>
            <a:ext cx="174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常备中药</a:t>
            </a:r>
            <a:endParaRPr lang="zh-CN" altLang="en-US" sz="2400" b="1" cap="all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981061" y="2217187"/>
            <a:ext cx="5760000" cy="0"/>
          </a:xfrm>
          <a:prstGeom prst="line">
            <a:avLst/>
          </a:prstGeom>
          <a:ln w="12700">
            <a:solidFill>
              <a:srgbClr val="B07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692599" y="1729422"/>
            <a:ext cx="422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01</a:t>
            </a:r>
            <a:endParaRPr lang="zh-CN" altLang="en-US" sz="1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8947" y="2522649"/>
            <a:ext cx="385532" cy="385530"/>
          </a:xfrm>
          <a:prstGeom prst="rect">
            <a:avLst/>
          </a:prstGeom>
          <a:solidFill>
            <a:srgbClr val="5A382F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17243" y="2296361"/>
            <a:ext cx="3763467" cy="707053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人参归脾丸（根据症状轻重斟酌用量，晚睡前服）。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5638" y="2475256"/>
            <a:ext cx="178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常备中成药</a:t>
            </a:r>
            <a:endParaRPr lang="zh-CN" altLang="en-US" sz="2400" b="1" cap="all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981061" y="3048658"/>
            <a:ext cx="5760000" cy="0"/>
          </a:xfrm>
          <a:prstGeom prst="line">
            <a:avLst/>
          </a:prstGeom>
          <a:ln w="12700">
            <a:solidFill>
              <a:srgbClr val="5A3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692599" y="2563111"/>
            <a:ext cx="422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02</a:t>
            </a:r>
            <a:endParaRPr lang="zh-CN" altLang="en-US" sz="1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98947" y="3423473"/>
            <a:ext cx="385532" cy="385530"/>
          </a:xfrm>
          <a:prstGeom prst="rect">
            <a:avLst/>
          </a:prstGeom>
          <a:solidFill>
            <a:srgbClr val="B07D47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17243" y="3197185"/>
            <a:ext cx="3763467" cy="707053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足阳明经、足太阴经、足少阳经之下肢部分（用法同气虚体质）。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75638" y="3376080"/>
            <a:ext cx="174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备用经脉</a:t>
            </a:r>
            <a:endParaRPr lang="zh-CN" altLang="en-US" sz="2400" b="1" cap="all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981061" y="3949482"/>
            <a:ext cx="5760000" cy="0"/>
          </a:xfrm>
          <a:prstGeom prst="line">
            <a:avLst/>
          </a:prstGeom>
          <a:ln w="12700">
            <a:solidFill>
              <a:srgbClr val="B07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692599" y="3463935"/>
            <a:ext cx="422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03</a:t>
            </a:r>
            <a:endParaRPr lang="zh-CN" altLang="en-US" sz="1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03548" y="4093935"/>
            <a:ext cx="10480731" cy="2147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2. 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气血两虚体质养生建议</a:t>
            </a:r>
            <a:endParaRPr lang="zh-CN" altLang="en-US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随着学习、工作压力的增加，电脑前工作时间的延长，手机逐渐演变为新的人体器官，越来越多学生和上班族的体质倾向于这种类型。其原因多在于思虑伤血，血少气耗。这些朋友需要注意：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适当增加运动。动作以自由舒展为宜，如散步、慢跑，不以量取胜，不追求高强度，避免劳累。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避免过度用眼，保证充足的睡眠时间。</a:t>
            </a:r>
            <a:b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忌冷饮及生硬食物；宜偏清淡饮食、甜食，宜牛羊肉、猪肉、鸡蛋。宜山药、大枣、桂圆。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1" name="图片 20" descr="da1668f4883c1349cadb41bac343c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1056005"/>
            <a:ext cx="3467735" cy="3467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/>
      <p:bldP spid="10" grpId="0"/>
      <p:bldP spid="11" grpId="0" animBg="1"/>
      <p:bldP spid="12" grpId="0"/>
      <p:bldP spid="13" grpId="0"/>
      <p:bldP spid="15" grpId="0"/>
      <p:bldP spid="16" grpId="0" animBg="1"/>
      <p:bldP spid="17" grpId="0"/>
      <p:bldP spid="18" grpId="0"/>
      <p:bldP spid="20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41" y="3429000"/>
            <a:ext cx="4851959" cy="37843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 b="3748"/>
          <a:stretch>
            <a:fillRect/>
          </a:stretch>
        </p:blipFill>
        <p:spPr>
          <a:xfrm flipH="1">
            <a:off x="-29846" y="-139700"/>
            <a:ext cx="4632291" cy="7137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b="45350"/>
          <a:stretch>
            <a:fillRect/>
          </a:stretch>
        </p:blipFill>
        <p:spPr>
          <a:xfrm>
            <a:off x="-29545" y="1961703"/>
            <a:ext cx="11099800" cy="489629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-9525"/>
            <a:ext cx="12192000" cy="6868160"/>
          </a:xfrm>
          <a:prstGeom prst="rect">
            <a:avLst/>
          </a:prstGeom>
          <a:solidFill>
            <a:srgbClr val="FAF7E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2" y="1789046"/>
            <a:ext cx="12192000" cy="3489960"/>
          </a:xfrm>
          <a:prstGeom prst="rect">
            <a:avLst/>
          </a:prstGeom>
          <a:solidFill>
            <a:srgbClr val="DEECC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19435" y="2443750"/>
            <a:ext cx="1107996" cy="977832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defPPr>
              <a:defRPr lang="zh-CN"/>
            </a:defPPr>
            <a:lvl1pPr>
              <a:defRPr sz="6600" b="1"/>
            </a:lvl1pPr>
          </a:lstStyle>
          <a:p>
            <a:r>
              <a:rPr lang="zh-CN" altLang="en-US" sz="7200" dirty="0">
                <a:latin typeface="庞门正道粗书体" panose="02010600030101010101" charset="-122"/>
                <a:ea typeface="庞门正道粗书体" panose="02010600030101010101" charset="-122"/>
              </a:rPr>
              <a:t>目</a:t>
            </a:r>
            <a:endParaRPr lang="zh-CN" altLang="en-US" sz="72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57673" y="3051747"/>
            <a:ext cx="1230630" cy="1017270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defPPr>
              <a:defRPr lang="zh-CN"/>
            </a:defPPr>
            <a:lvl1pPr>
              <a:defRPr sz="6600" b="1"/>
            </a:lvl1pPr>
          </a:lstStyle>
          <a:p>
            <a:r>
              <a:rPr lang="zh-CN" altLang="en-US" sz="8000" dirty="0">
                <a:latin typeface="庞门正道粗书体" panose="02010600030101010101" charset="-122"/>
                <a:ea typeface="庞门正道粗书体" panose="02010600030101010101" charset="-122"/>
              </a:rPr>
              <a:t>录</a:t>
            </a:r>
            <a:endParaRPr lang="zh-CN" altLang="en-US" sz="80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43591" y="1799772"/>
            <a:ext cx="7837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庞门正道粗书体" panose="02010600030101010101" charset="-122"/>
                <a:ea typeface="庞门正道粗书体" panose="02010600030101010101" charset="-122"/>
              </a:rPr>
              <a:t>壹</a:t>
            </a:r>
            <a:endParaRPr lang="zh-CN" altLang="en-US" sz="4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4776560" y="2462263"/>
            <a:ext cx="10389" cy="638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551589" y="3285671"/>
            <a:ext cx="362858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庞门正道粗书体" panose="02010600030101010101" charset="-122"/>
                <a:ea typeface="庞门正道粗书体" panose="02010600030101010101" charset="-122"/>
              </a:rPr>
              <a:t>什么是体质</a:t>
            </a:r>
            <a:endParaRPr lang="zh-CN" altLang="en-US" sz="2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03019" y="1799772"/>
            <a:ext cx="7837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庞门正道粗书体" panose="02010600030101010101" charset="-122"/>
                <a:ea typeface="庞门正道粗书体" panose="02010600030101010101" charset="-122"/>
              </a:rPr>
              <a:t>贰</a:t>
            </a:r>
            <a:endParaRPr lang="zh-CN" altLang="en-US" sz="4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6735988" y="2443213"/>
            <a:ext cx="10389" cy="638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511017" y="3266621"/>
            <a:ext cx="362858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庞门正道粗书体" panose="02010600030101010101" charset="-122"/>
                <a:ea typeface="庞门正道粗书体" panose="02010600030101010101" charset="-122"/>
              </a:rPr>
              <a:t>体质是怎么形成的</a:t>
            </a:r>
            <a:endParaRPr lang="zh-CN" altLang="en-US" sz="2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82620" y="1799772"/>
            <a:ext cx="7837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庞门正道粗书体" panose="02010600030101010101" charset="-122"/>
                <a:ea typeface="庞门正道粗书体" panose="02010600030101010101" charset="-122"/>
              </a:rPr>
              <a:t>叁</a:t>
            </a:r>
            <a:endParaRPr lang="zh-CN" altLang="en-US" sz="4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8615589" y="2462263"/>
            <a:ext cx="10389" cy="638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8390618" y="3285671"/>
            <a:ext cx="362858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庞门正道粗书体" panose="02010600030101010101" charset="-122"/>
                <a:ea typeface="庞门正道粗书体" panose="02010600030101010101" charset="-122"/>
              </a:rPr>
              <a:t>判断体质的方法</a:t>
            </a:r>
            <a:endParaRPr lang="zh-CN" altLang="en-US" sz="2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42047" y="1799772"/>
            <a:ext cx="7837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庞门正道粗书体" panose="02010600030101010101" charset="-122"/>
                <a:ea typeface="庞门正道粗书体" panose="02010600030101010101" charset="-122"/>
              </a:rPr>
              <a:t>肆</a:t>
            </a:r>
            <a:endParaRPr lang="zh-CN" altLang="en-US" sz="4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10575016" y="2481313"/>
            <a:ext cx="10389" cy="638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0350045" y="3304721"/>
            <a:ext cx="362858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庞门正道粗书体" panose="02010600030101010101" charset="-122"/>
                <a:ea typeface="庞门正道粗书体" panose="02010600030101010101" charset="-122"/>
              </a:rPr>
              <a:t>改善体质的养生建议</a:t>
            </a:r>
            <a:endParaRPr lang="zh-CN" altLang="en-US" sz="2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4" t="25302" r="638" b="55948"/>
          <a:stretch>
            <a:fillRect/>
          </a:stretch>
        </p:blipFill>
        <p:spPr>
          <a:xfrm flipH="1">
            <a:off x="9520555" y="344805"/>
            <a:ext cx="2745105" cy="1443990"/>
          </a:xfrm>
          <a:custGeom>
            <a:avLst/>
            <a:gdLst>
              <a:gd name="connsiteX0" fmla="*/ 6367372 w 6367372"/>
              <a:gd name="connsiteY0" fmla="*/ 0 h 6096000"/>
              <a:gd name="connsiteX1" fmla="*/ 0 w 6367372"/>
              <a:gd name="connsiteY1" fmla="*/ 0 h 6096000"/>
              <a:gd name="connsiteX2" fmla="*/ 0 w 6367372"/>
              <a:gd name="connsiteY2" fmla="*/ 6096000 h 6096000"/>
              <a:gd name="connsiteX3" fmla="*/ 6367372 w 6367372"/>
              <a:gd name="connsiteY3" fmla="*/ 6096000 h 6096000"/>
              <a:gd name="connsiteX4" fmla="*/ 6367372 w 6367372"/>
              <a:gd name="connsiteY4" fmla="*/ 4234906 h 6096000"/>
              <a:gd name="connsiteX5" fmla="*/ 5686425 w 6367372"/>
              <a:gd name="connsiteY5" fmla="*/ 4234906 h 6096000"/>
              <a:gd name="connsiteX6" fmla="*/ 5686425 w 6367372"/>
              <a:gd name="connsiteY6" fmla="*/ 2348956 h 6096000"/>
              <a:gd name="connsiteX7" fmla="*/ 6367372 w 6367372"/>
              <a:gd name="connsiteY7" fmla="*/ 2348956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372" h="6096000">
                <a:moveTo>
                  <a:pt x="6367372" y="0"/>
                </a:moveTo>
                <a:lnTo>
                  <a:pt x="0" y="0"/>
                </a:lnTo>
                <a:lnTo>
                  <a:pt x="0" y="6096000"/>
                </a:lnTo>
                <a:lnTo>
                  <a:pt x="6367372" y="6096000"/>
                </a:lnTo>
                <a:lnTo>
                  <a:pt x="6367372" y="4234906"/>
                </a:lnTo>
                <a:lnTo>
                  <a:pt x="5686425" y="4234906"/>
                </a:lnTo>
                <a:lnTo>
                  <a:pt x="5686425" y="2348956"/>
                </a:lnTo>
                <a:lnTo>
                  <a:pt x="6367372" y="2348956"/>
                </a:lnTo>
                <a:close/>
              </a:path>
            </a:pathLst>
          </a:custGeom>
        </p:spPr>
      </p:pic>
      <p:pic>
        <p:nvPicPr>
          <p:cNvPr id="46" name="图片 45" descr="千库网_中国风国潮山水_元素编号12840779"/>
          <p:cNvPicPr>
            <a:picLocks noChangeAspect="1"/>
          </p:cNvPicPr>
          <p:nvPr/>
        </p:nvPicPr>
        <p:blipFill>
          <a:blip r:embed="rId5"/>
          <a:srcRect l="25144" r="3976" b="50976"/>
          <a:stretch>
            <a:fillRect/>
          </a:stretch>
        </p:blipFill>
        <p:spPr>
          <a:xfrm flipH="1">
            <a:off x="3360420" y="442595"/>
            <a:ext cx="5316220" cy="1814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" y="-9525"/>
            <a:ext cx="5511262" cy="2895851"/>
          </a:xfrm>
          <a:prstGeom prst="rect">
            <a:avLst/>
          </a:prstGeom>
        </p:spPr>
      </p:pic>
      <p:pic>
        <p:nvPicPr>
          <p:cNvPr id="21" name="图片 20" descr="5a060959f2c16c1fc3048bfc95ed748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67940"/>
            <a:ext cx="4365625" cy="4933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改善体质的养生建议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任意多边形: 形状 24"/>
          <p:cNvSpPr/>
          <p:nvPr/>
        </p:nvSpPr>
        <p:spPr>
          <a:xfrm flipH="1">
            <a:off x="8176638" y="2656887"/>
            <a:ext cx="719528" cy="0"/>
          </a:xfrm>
          <a:custGeom>
            <a:avLst/>
            <a:gdLst>
              <a:gd name="connsiteX0" fmla="*/ 0 w 719528"/>
              <a:gd name="connsiteY0" fmla="*/ 0 h 0"/>
              <a:gd name="connsiteX1" fmla="*/ 719528 w 71952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9528">
                <a:moveTo>
                  <a:pt x="0" y="0"/>
                </a:moveTo>
                <a:lnTo>
                  <a:pt x="719528" y="0"/>
                </a:lnTo>
              </a:path>
            </a:pathLst>
          </a:custGeom>
          <a:noFill/>
          <a:ln>
            <a:solidFill>
              <a:srgbClr val="B07D47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任意多边形: 形状 19"/>
          <p:cNvSpPr/>
          <p:nvPr/>
        </p:nvSpPr>
        <p:spPr>
          <a:xfrm>
            <a:off x="10363428" y="3611930"/>
            <a:ext cx="0" cy="1094282"/>
          </a:xfrm>
          <a:custGeom>
            <a:avLst/>
            <a:gdLst>
              <a:gd name="connsiteX0" fmla="*/ 0 w 0"/>
              <a:gd name="connsiteY0" fmla="*/ 0 h 1094282"/>
              <a:gd name="connsiteX1" fmla="*/ 0 w 0"/>
              <a:gd name="connsiteY1" fmla="*/ 1094282 h 109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94282">
                <a:moveTo>
                  <a:pt x="0" y="0"/>
                </a:moveTo>
                <a:lnTo>
                  <a:pt x="0" y="1094282"/>
                </a:lnTo>
              </a:path>
            </a:pathLst>
          </a:custGeom>
          <a:noFill/>
          <a:ln>
            <a:solidFill>
              <a:srgbClr val="5A382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双波形 7"/>
          <p:cNvSpPr/>
          <p:nvPr/>
        </p:nvSpPr>
        <p:spPr>
          <a:xfrm rot="18900000">
            <a:off x="9884420" y="2408675"/>
            <a:ext cx="1081573" cy="1081574"/>
          </a:xfrm>
          <a:prstGeom prst="doubleWave">
            <a:avLst/>
          </a:prstGeom>
          <a:solidFill>
            <a:srgbClr val="5A38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9" name="双波形 8"/>
          <p:cNvSpPr/>
          <p:nvPr/>
        </p:nvSpPr>
        <p:spPr>
          <a:xfrm rot="18900000">
            <a:off x="8956468" y="2256191"/>
            <a:ext cx="809881" cy="809881"/>
          </a:xfrm>
          <a:prstGeom prst="doubleWave">
            <a:avLst/>
          </a:prstGeom>
          <a:solidFill>
            <a:srgbClr val="B07D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grpSp>
        <p:nvGrpSpPr>
          <p:cNvPr id="10" name="Group 65"/>
          <p:cNvGrpSpPr/>
          <p:nvPr/>
        </p:nvGrpSpPr>
        <p:grpSpPr>
          <a:xfrm>
            <a:off x="891544" y="1560670"/>
            <a:ext cx="7092170" cy="2412559"/>
            <a:chOff x="9330001" y="2409085"/>
            <a:chExt cx="6239564" cy="2287749"/>
          </a:xfrm>
        </p:grpSpPr>
        <p:sp>
          <p:nvSpPr>
            <p:cNvPr id="11" name="TextBox 66"/>
            <p:cNvSpPr txBox="1"/>
            <p:nvPr/>
          </p:nvSpPr>
          <p:spPr>
            <a:xfrm>
              <a:off x="9333102" y="2409085"/>
              <a:ext cx="2702405" cy="437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4. </a:t>
              </a:r>
              <a:r>
                <a:rPr lang="zh-CN" altLang="en-US" sz="24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阳虚体质养生建议</a:t>
              </a:r>
              <a:endParaRPr lang="zh-CN" alt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" name="Rectangle 67"/>
            <p:cNvSpPr/>
            <p:nvPr/>
          </p:nvSpPr>
          <p:spPr>
            <a:xfrm>
              <a:off x="9330001" y="2893844"/>
              <a:ext cx="6239564" cy="1802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宜适当增加运动量（动则养阳）。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禁寒冷饮食，忌大量饮水（伤阳气），忌肥甘粘腻（不利脾运）。宜牛羊肉，宜适量辛辣。宜适量饮黄酒、白酒。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常备中药：红参、黄芪，肉桂、干姜。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常备中成药：附子理中丸、桂附地黄丸（可据方剂内容选用，晚睡前服）。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3" name="Group 65"/>
          <p:cNvGrpSpPr/>
          <p:nvPr/>
        </p:nvGrpSpPr>
        <p:grpSpPr>
          <a:xfrm>
            <a:off x="4862569" y="4209222"/>
            <a:ext cx="6628137" cy="1971824"/>
            <a:chOff x="9348717" y="2409085"/>
            <a:chExt cx="3063220" cy="3910425"/>
          </a:xfrm>
        </p:grpSpPr>
        <p:sp>
          <p:nvSpPr>
            <p:cNvPr id="14" name="TextBox 66"/>
            <p:cNvSpPr txBox="1"/>
            <p:nvPr/>
          </p:nvSpPr>
          <p:spPr>
            <a:xfrm>
              <a:off x="9348717" y="2409085"/>
              <a:ext cx="1566009" cy="915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5. </a:t>
              </a:r>
              <a:r>
                <a:rPr lang="zh-CN" altLang="en-US" sz="24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寒性体质养生建议</a:t>
              </a:r>
              <a:endParaRPr lang="zh-CN" alt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" name="Rectangle 67"/>
            <p:cNvSpPr/>
            <p:nvPr/>
          </p:nvSpPr>
          <p:spPr>
            <a:xfrm>
              <a:off x="9348717" y="3283187"/>
              <a:ext cx="3063220" cy="3036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宜增加运动量（动则生阳，阳盛则阴消）。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忌冷饮、冷食，忌大量饮水（伤阳气）。宜牛羊肉，宜辛辣，宜白酒。</a:t>
              </a:r>
              <a:b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</a:b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常备中药：干姜、肉桂。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常备中成药：良附丸、艾附暖宫丸（根据病症，胃痛、痛经时服用）。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6" name="iconfont-11432-4397104"/>
          <p:cNvSpPr>
            <a:spLocks noChangeAspect="1"/>
          </p:cNvSpPr>
          <p:nvPr/>
        </p:nvSpPr>
        <p:spPr>
          <a:xfrm>
            <a:off x="9185616" y="2450647"/>
            <a:ext cx="353732" cy="381012"/>
          </a:xfrm>
          <a:custGeom>
            <a:avLst/>
            <a:gdLst>
              <a:gd name="connsiteX0" fmla="*/ 195226 w 495208"/>
              <a:gd name="connsiteY0" fmla="*/ 381028 h 533400"/>
              <a:gd name="connsiteX1" fmla="*/ 385691 w 495208"/>
              <a:gd name="connsiteY1" fmla="*/ 381028 h 533400"/>
              <a:gd name="connsiteX2" fmla="*/ 409499 w 495208"/>
              <a:gd name="connsiteY2" fmla="*/ 404836 h 533400"/>
              <a:gd name="connsiteX3" fmla="*/ 385691 w 495208"/>
              <a:gd name="connsiteY3" fmla="*/ 428644 h 533400"/>
              <a:gd name="connsiteX4" fmla="*/ 195226 w 495208"/>
              <a:gd name="connsiteY4" fmla="*/ 428644 h 533400"/>
              <a:gd name="connsiteX5" fmla="*/ 171418 w 495208"/>
              <a:gd name="connsiteY5" fmla="*/ 404836 h 533400"/>
              <a:gd name="connsiteX6" fmla="*/ 195226 w 495208"/>
              <a:gd name="connsiteY6" fmla="*/ 381028 h 533400"/>
              <a:gd name="connsiteX7" fmla="*/ 195226 w 495208"/>
              <a:gd name="connsiteY7" fmla="*/ 242842 h 533400"/>
              <a:gd name="connsiteX8" fmla="*/ 385691 w 495208"/>
              <a:gd name="connsiteY8" fmla="*/ 242842 h 533400"/>
              <a:gd name="connsiteX9" fmla="*/ 409499 w 495208"/>
              <a:gd name="connsiteY9" fmla="*/ 266650 h 533400"/>
              <a:gd name="connsiteX10" fmla="*/ 385691 w 495208"/>
              <a:gd name="connsiteY10" fmla="*/ 290458 h 533400"/>
              <a:gd name="connsiteX11" fmla="*/ 195226 w 495208"/>
              <a:gd name="connsiteY11" fmla="*/ 290458 h 533400"/>
              <a:gd name="connsiteX12" fmla="*/ 171418 w 495208"/>
              <a:gd name="connsiteY12" fmla="*/ 266650 h 533400"/>
              <a:gd name="connsiteX13" fmla="*/ 195226 w 495208"/>
              <a:gd name="connsiteY13" fmla="*/ 242842 h 533400"/>
              <a:gd name="connsiteX14" fmla="*/ 195226 w 495208"/>
              <a:gd name="connsiteY14" fmla="*/ 104756 h 533400"/>
              <a:gd name="connsiteX15" fmla="*/ 385691 w 495208"/>
              <a:gd name="connsiteY15" fmla="*/ 104756 h 533400"/>
              <a:gd name="connsiteX16" fmla="*/ 409499 w 495208"/>
              <a:gd name="connsiteY16" fmla="*/ 128564 h 533400"/>
              <a:gd name="connsiteX17" fmla="*/ 385691 w 495208"/>
              <a:gd name="connsiteY17" fmla="*/ 152372 h 533400"/>
              <a:gd name="connsiteX18" fmla="*/ 195226 w 495208"/>
              <a:gd name="connsiteY18" fmla="*/ 152372 h 533400"/>
              <a:gd name="connsiteX19" fmla="*/ 171418 w 495208"/>
              <a:gd name="connsiteY19" fmla="*/ 128564 h 533400"/>
              <a:gd name="connsiteX20" fmla="*/ 195226 w 495208"/>
              <a:gd name="connsiteY20" fmla="*/ 104756 h 533400"/>
              <a:gd name="connsiteX21" fmla="*/ 71424 w 495208"/>
              <a:gd name="connsiteY21" fmla="*/ 47625 h 533400"/>
              <a:gd name="connsiteX22" fmla="*/ 47616 w 495208"/>
              <a:gd name="connsiteY22" fmla="*/ 71438 h 533400"/>
              <a:gd name="connsiteX23" fmla="*/ 47616 w 495208"/>
              <a:gd name="connsiteY23" fmla="*/ 461962 h 533400"/>
              <a:gd name="connsiteX24" fmla="*/ 71424 w 495208"/>
              <a:gd name="connsiteY24" fmla="*/ 485775 h 533400"/>
              <a:gd name="connsiteX25" fmla="*/ 423784 w 495208"/>
              <a:gd name="connsiteY25" fmla="*/ 485775 h 533400"/>
              <a:gd name="connsiteX26" fmla="*/ 447592 w 495208"/>
              <a:gd name="connsiteY26" fmla="*/ 461962 h 533400"/>
              <a:gd name="connsiteX27" fmla="*/ 447592 w 495208"/>
              <a:gd name="connsiteY27" fmla="*/ 71438 h 533400"/>
              <a:gd name="connsiteX28" fmla="*/ 423784 w 495208"/>
              <a:gd name="connsiteY28" fmla="*/ 47625 h 533400"/>
              <a:gd name="connsiteX29" fmla="*/ 41664 w 495208"/>
              <a:gd name="connsiteY29" fmla="*/ 0 h 533400"/>
              <a:gd name="connsiteX30" fmla="*/ 453544 w 495208"/>
              <a:gd name="connsiteY30" fmla="*/ 0 h 533400"/>
              <a:gd name="connsiteX31" fmla="*/ 495208 w 495208"/>
              <a:gd name="connsiteY31" fmla="*/ 41672 h 533400"/>
              <a:gd name="connsiteX32" fmla="*/ 495208 w 495208"/>
              <a:gd name="connsiteY32" fmla="*/ 491728 h 533400"/>
              <a:gd name="connsiteX33" fmla="*/ 453544 w 495208"/>
              <a:gd name="connsiteY33" fmla="*/ 533400 h 533400"/>
              <a:gd name="connsiteX34" fmla="*/ 41664 w 495208"/>
              <a:gd name="connsiteY34" fmla="*/ 533400 h 533400"/>
              <a:gd name="connsiteX35" fmla="*/ 0 w 495208"/>
              <a:gd name="connsiteY35" fmla="*/ 491728 h 533400"/>
              <a:gd name="connsiteX36" fmla="*/ 0 w 495208"/>
              <a:gd name="connsiteY36" fmla="*/ 41672 h 533400"/>
              <a:gd name="connsiteX37" fmla="*/ 41664 w 495208"/>
              <a:gd name="connsiteY37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95208" h="533400">
                <a:moveTo>
                  <a:pt x="195226" y="381028"/>
                </a:moveTo>
                <a:lnTo>
                  <a:pt x="385691" y="381028"/>
                </a:lnTo>
                <a:cubicBezTo>
                  <a:pt x="398833" y="381028"/>
                  <a:pt x="409499" y="391694"/>
                  <a:pt x="409499" y="404836"/>
                </a:cubicBezTo>
                <a:cubicBezTo>
                  <a:pt x="409499" y="417978"/>
                  <a:pt x="398833" y="428644"/>
                  <a:pt x="385691" y="428644"/>
                </a:cubicBezTo>
                <a:lnTo>
                  <a:pt x="195226" y="428644"/>
                </a:lnTo>
                <a:cubicBezTo>
                  <a:pt x="182084" y="428644"/>
                  <a:pt x="171418" y="417978"/>
                  <a:pt x="171418" y="404836"/>
                </a:cubicBezTo>
                <a:cubicBezTo>
                  <a:pt x="171418" y="391694"/>
                  <a:pt x="182084" y="381028"/>
                  <a:pt x="195226" y="381028"/>
                </a:cubicBezTo>
                <a:close/>
                <a:moveTo>
                  <a:pt x="195226" y="242842"/>
                </a:moveTo>
                <a:lnTo>
                  <a:pt x="385691" y="242842"/>
                </a:lnTo>
                <a:cubicBezTo>
                  <a:pt x="398833" y="242842"/>
                  <a:pt x="409499" y="253508"/>
                  <a:pt x="409499" y="266650"/>
                </a:cubicBezTo>
                <a:cubicBezTo>
                  <a:pt x="409499" y="279792"/>
                  <a:pt x="398833" y="290458"/>
                  <a:pt x="385691" y="290458"/>
                </a:cubicBezTo>
                <a:lnTo>
                  <a:pt x="195226" y="290458"/>
                </a:lnTo>
                <a:cubicBezTo>
                  <a:pt x="182084" y="290458"/>
                  <a:pt x="171418" y="279792"/>
                  <a:pt x="171418" y="266650"/>
                </a:cubicBezTo>
                <a:cubicBezTo>
                  <a:pt x="171418" y="253508"/>
                  <a:pt x="182084" y="242842"/>
                  <a:pt x="195226" y="242842"/>
                </a:cubicBezTo>
                <a:close/>
                <a:moveTo>
                  <a:pt x="195226" y="104756"/>
                </a:moveTo>
                <a:lnTo>
                  <a:pt x="385691" y="104756"/>
                </a:lnTo>
                <a:cubicBezTo>
                  <a:pt x="398833" y="104756"/>
                  <a:pt x="409499" y="115422"/>
                  <a:pt x="409499" y="128564"/>
                </a:cubicBezTo>
                <a:cubicBezTo>
                  <a:pt x="409499" y="141706"/>
                  <a:pt x="398833" y="152372"/>
                  <a:pt x="385691" y="152372"/>
                </a:cubicBezTo>
                <a:lnTo>
                  <a:pt x="195226" y="152372"/>
                </a:lnTo>
                <a:cubicBezTo>
                  <a:pt x="182084" y="152372"/>
                  <a:pt x="171418" y="141706"/>
                  <a:pt x="171418" y="128564"/>
                </a:cubicBezTo>
                <a:cubicBezTo>
                  <a:pt x="171418" y="115422"/>
                  <a:pt x="182084" y="104756"/>
                  <a:pt x="195226" y="104756"/>
                </a:cubicBezTo>
                <a:close/>
                <a:moveTo>
                  <a:pt x="71424" y="47625"/>
                </a:moveTo>
                <a:cubicBezTo>
                  <a:pt x="58282" y="47625"/>
                  <a:pt x="47616" y="58293"/>
                  <a:pt x="47616" y="71438"/>
                </a:cubicBezTo>
                <a:lnTo>
                  <a:pt x="47616" y="461962"/>
                </a:lnTo>
                <a:cubicBezTo>
                  <a:pt x="47616" y="475107"/>
                  <a:pt x="58282" y="485775"/>
                  <a:pt x="71424" y="485775"/>
                </a:cubicBezTo>
                <a:lnTo>
                  <a:pt x="423784" y="485775"/>
                </a:lnTo>
                <a:cubicBezTo>
                  <a:pt x="436926" y="485775"/>
                  <a:pt x="447592" y="475107"/>
                  <a:pt x="447592" y="461962"/>
                </a:cubicBezTo>
                <a:lnTo>
                  <a:pt x="447592" y="71438"/>
                </a:lnTo>
                <a:cubicBezTo>
                  <a:pt x="447592" y="58293"/>
                  <a:pt x="436926" y="47625"/>
                  <a:pt x="423784" y="47625"/>
                </a:cubicBezTo>
                <a:close/>
                <a:moveTo>
                  <a:pt x="41664" y="0"/>
                </a:moveTo>
                <a:lnTo>
                  <a:pt x="453544" y="0"/>
                </a:lnTo>
                <a:cubicBezTo>
                  <a:pt x="476543" y="0"/>
                  <a:pt x="495208" y="18669"/>
                  <a:pt x="495208" y="41672"/>
                </a:cubicBezTo>
                <a:lnTo>
                  <a:pt x="495208" y="491728"/>
                </a:lnTo>
                <a:cubicBezTo>
                  <a:pt x="495208" y="514731"/>
                  <a:pt x="476543" y="533400"/>
                  <a:pt x="453544" y="533400"/>
                </a:cubicBezTo>
                <a:lnTo>
                  <a:pt x="41664" y="533400"/>
                </a:lnTo>
                <a:cubicBezTo>
                  <a:pt x="18666" y="533400"/>
                  <a:pt x="0" y="514731"/>
                  <a:pt x="0" y="491728"/>
                </a:cubicBezTo>
                <a:lnTo>
                  <a:pt x="0" y="41672"/>
                </a:lnTo>
                <a:cubicBezTo>
                  <a:pt x="0" y="18669"/>
                  <a:pt x="18666" y="0"/>
                  <a:pt x="416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7" name="iconfont-11253-5330626"/>
          <p:cNvSpPr>
            <a:spLocks noChangeAspect="1"/>
          </p:cNvSpPr>
          <p:nvPr/>
        </p:nvSpPr>
        <p:spPr>
          <a:xfrm>
            <a:off x="10173279" y="2748820"/>
            <a:ext cx="497681" cy="391116"/>
          </a:xfrm>
          <a:custGeom>
            <a:avLst/>
            <a:gdLst>
              <a:gd name="T0" fmla="*/ 2143 w 10001"/>
              <a:gd name="T1" fmla="*/ 1073 h 7859"/>
              <a:gd name="T2" fmla="*/ 1071 w 10001"/>
              <a:gd name="T3" fmla="*/ 2145 h 7859"/>
              <a:gd name="T4" fmla="*/ 0 w 10001"/>
              <a:gd name="T5" fmla="*/ 1073 h 7859"/>
              <a:gd name="T6" fmla="*/ 1072 w 10001"/>
              <a:gd name="T7" fmla="*/ 0 h 7859"/>
              <a:gd name="T8" fmla="*/ 1831 w 10001"/>
              <a:gd name="T9" fmla="*/ 3170 h 7859"/>
              <a:gd name="T10" fmla="*/ 1831 w 10001"/>
              <a:gd name="T11" fmla="*/ 4690 h 7859"/>
              <a:gd name="T12" fmla="*/ 311 w 10001"/>
              <a:gd name="T13" fmla="*/ 4690 h 7859"/>
              <a:gd name="T14" fmla="*/ 312 w 10001"/>
              <a:gd name="T15" fmla="*/ 3170 h 7859"/>
              <a:gd name="T16" fmla="*/ 1831 w 10001"/>
              <a:gd name="T17" fmla="*/ 3170 h 7859"/>
              <a:gd name="T18" fmla="*/ 2143 w 10001"/>
              <a:gd name="T19" fmla="*/ 6786 h 7859"/>
              <a:gd name="T20" fmla="*/ 1071 w 10001"/>
              <a:gd name="T21" fmla="*/ 7859 h 7859"/>
              <a:gd name="T22" fmla="*/ 0 w 10001"/>
              <a:gd name="T23" fmla="*/ 6786 h 7859"/>
              <a:gd name="T24" fmla="*/ 1072 w 10001"/>
              <a:gd name="T25" fmla="*/ 5714 h 7859"/>
              <a:gd name="T26" fmla="*/ 10001 w 10001"/>
              <a:gd name="T27" fmla="*/ 537 h 7859"/>
              <a:gd name="T28" fmla="*/ 9949 w 10001"/>
              <a:gd name="T29" fmla="*/ 1733 h 7859"/>
              <a:gd name="T30" fmla="*/ 3036 w 10001"/>
              <a:gd name="T31" fmla="*/ 1785 h 7859"/>
              <a:gd name="T32" fmla="*/ 2859 w 10001"/>
              <a:gd name="T33" fmla="*/ 1608 h 7859"/>
              <a:gd name="T34" fmla="*/ 2911 w 10001"/>
              <a:gd name="T35" fmla="*/ 412 h 7859"/>
              <a:gd name="T36" fmla="*/ 9822 w 10001"/>
              <a:gd name="T37" fmla="*/ 359 h 7859"/>
              <a:gd name="T38" fmla="*/ 10001 w 10001"/>
              <a:gd name="T39" fmla="*/ 537 h 7859"/>
              <a:gd name="T40" fmla="*/ 10001 w 10001"/>
              <a:gd name="T41" fmla="*/ 4464 h 7859"/>
              <a:gd name="T42" fmla="*/ 9824 w 10001"/>
              <a:gd name="T43" fmla="*/ 4642 h 7859"/>
              <a:gd name="T44" fmla="*/ 2911 w 10001"/>
              <a:gd name="T45" fmla="*/ 4589 h 7859"/>
              <a:gd name="T46" fmla="*/ 2859 w 10001"/>
              <a:gd name="T47" fmla="*/ 3393 h 7859"/>
              <a:gd name="T48" fmla="*/ 3036 w 10001"/>
              <a:gd name="T49" fmla="*/ 3215 h 7859"/>
              <a:gd name="T50" fmla="*/ 9947 w 10001"/>
              <a:gd name="T51" fmla="*/ 3268 h 7859"/>
              <a:gd name="T52" fmla="*/ 10001 w 10001"/>
              <a:gd name="T53" fmla="*/ 6250 h 7859"/>
              <a:gd name="T54" fmla="*/ 9949 w 10001"/>
              <a:gd name="T55" fmla="*/ 7447 h 7859"/>
              <a:gd name="T56" fmla="*/ 3036 w 10001"/>
              <a:gd name="T57" fmla="*/ 7499 h 7859"/>
              <a:gd name="T58" fmla="*/ 2859 w 10001"/>
              <a:gd name="T59" fmla="*/ 7322 h 7859"/>
              <a:gd name="T60" fmla="*/ 2911 w 10001"/>
              <a:gd name="T61" fmla="*/ 6125 h 7859"/>
              <a:gd name="T62" fmla="*/ 9822 w 10001"/>
              <a:gd name="T63" fmla="*/ 6073 h 7859"/>
              <a:gd name="T64" fmla="*/ 10001 w 10001"/>
              <a:gd name="T65" fmla="*/ 6250 h 7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001" h="7859">
                <a:moveTo>
                  <a:pt x="1831" y="313"/>
                </a:moveTo>
                <a:cubicBezTo>
                  <a:pt x="2039" y="521"/>
                  <a:pt x="2143" y="774"/>
                  <a:pt x="2143" y="1073"/>
                </a:cubicBezTo>
                <a:cubicBezTo>
                  <a:pt x="2143" y="1370"/>
                  <a:pt x="2039" y="1623"/>
                  <a:pt x="1831" y="1833"/>
                </a:cubicBezTo>
                <a:cubicBezTo>
                  <a:pt x="1622" y="2042"/>
                  <a:pt x="1370" y="2145"/>
                  <a:pt x="1071" y="2145"/>
                </a:cubicBezTo>
                <a:cubicBezTo>
                  <a:pt x="772" y="2145"/>
                  <a:pt x="521" y="2040"/>
                  <a:pt x="311" y="1833"/>
                </a:cubicBezTo>
                <a:cubicBezTo>
                  <a:pt x="103" y="1624"/>
                  <a:pt x="0" y="1372"/>
                  <a:pt x="0" y="1073"/>
                </a:cubicBezTo>
                <a:cubicBezTo>
                  <a:pt x="0" y="775"/>
                  <a:pt x="105" y="523"/>
                  <a:pt x="312" y="313"/>
                </a:cubicBezTo>
                <a:cubicBezTo>
                  <a:pt x="520" y="105"/>
                  <a:pt x="773" y="0"/>
                  <a:pt x="1072" y="0"/>
                </a:cubicBezTo>
                <a:cubicBezTo>
                  <a:pt x="1370" y="0"/>
                  <a:pt x="1623" y="104"/>
                  <a:pt x="1831" y="313"/>
                </a:cubicBezTo>
                <a:close/>
                <a:moveTo>
                  <a:pt x="1831" y="3170"/>
                </a:moveTo>
                <a:cubicBezTo>
                  <a:pt x="2039" y="3379"/>
                  <a:pt x="2143" y="3631"/>
                  <a:pt x="2143" y="3930"/>
                </a:cubicBezTo>
                <a:cubicBezTo>
                  <a:pt x="2143" y="4228"/>
                  <a:pt x="2039" y="4480"/>
                  <a:pt x="1831" y="4690"/>
                </a:cubicBezTo>
                <a:cubicBezTo>
                  <a:pt x="1622" y="4899"/>
                  <a:pt x="1370" y="5003"/>
                  <a:pt x="1071" y="5003"/>
                </a:cubicBezTo>
                <a:cubicBezTo>
                  <a:pt x="772" y="5003"/>
                  <a:pt x="521" y="4898"/>
                  <a:pt x="311" y="4690"/>
                </a:cubicBezTo>
                <a:cubicBezTo>
                  <a:pt x="103" y="4481"/>
                  <a:pt x="0" y="4228"/>
                  <a:pt x="0" y="3930"/>
                </a:cubicBezTo>
                <a:cubicBezTo>
                  <a:pt x="0" y="3633"/>
                  <a:pt x="105" y="3380"/>
                  <a:pt x="312" y="3170"/>
                </a:cubicBezTo>
                <a:cubicBezTo>
                  <a:pt x="520" y="2963"/>
                  <a:pt x="773" y="2858"/>
                  <a:pt x="1072" y="2858"/>
                </a:cubicBezTo>
                <a:cubicBezTo>
                  <a:pt x="1370" y="2858"/>
                  <a:pt x="1623" y="2961"/>
                  <a:pt x="1831" y="3170"/>
                </a:cubicBezTo>
                <a:close/>
                <a:moveTo>
                  <a:pt x="1831" y="6027"/>
                </a:moveTo>
                <a:cubicBezTo>
                  <a:pt x="2039" y="6235"/>
                  <a:pt x="2143" y="6488"/>
                  <a:pt x="2143" y="6786"/>
                </a:cubicBezTo>
                <a:cubicBezTo>
                  <a:pt x="2143" y="7085"/>
                  <a:pt x="2039" y="7336"/>
                  <a:pt x="1831" y="7546"/>
                </a:cubicBezTo>
                <a:cubicBezTo>
                  <a:pt x="1622" y="7754"/>
                  <a:pt x="1370" y="7859"/>
                  <a:pt x="1071" y="7859"/>
                </a:cubicBezTo>
                <a:cubicBezTo>
                  <a:pt x="772" y="7859"/>
                  <a:pt x="521" y="7754"/>
                  <a:pt x="311" y="7546"/>
                </a:cubicBezTo>
                <a:cubicBezTo>
                  <a:pt x="103" y="7338"/>
                  <a:pt x="0" y="7084"/>
                  <a:pt x="0" y="6786"/>
                </a:cubicBezTo>
                <a:cubicBezTo>
                  <a:pt x="0" y="6489"/>
                  <a:pt x="105" y="6236"/>
                  <a:pt x="312" y="6027"/>
                </a:cubicBezTo>
                <a:cubicBezTo>
                  <a:pt x="520" y="5819"/>
                  <a:pt x="773" y="5714"/>
                  <a:pt x="1072" y="5714"/>
                </a:cubicBezTo>
                <a:cubicBezTo>
                  <a:pt x="1370" y="5715"/>
                  <a:pt x="1623" y="5819"/>
                  <a:pt x="1831" y="6027"/>
                </a:cubicBezTo>
                <a:close/>
                <a:moveTo>
                  <a:pt x="10001" y="537"/>
                </a:moveTo>
                <a:lnTo>
                  <a:pt x="10001" y="1608"/>
                </a:lnTo>
                <a:cubicBezTo>
                  <a:pt x="10001" y="1655"/>
                  <a:pt x="9984" y="1698"/>
                  <a:pt x="9949" y="1733"/>
                </a:cubicBezTo>
                <a:cubicBezTo>
                  <a:pt x="9913" y="1768"/>
                  <a:pt x="9871" y="1785"/>
                  <a:pt x="9824" y="1785"/>
                </a:cubicBezTo>
                <a:lnTo>
                  <a:pt x="3036" y="1785"/>
                </a:lnTo>
                <a:cubicBezTo>
                  <a:pt x="2988" y="1785"/>
                  <a:pt x="2946" y="1768"/>
                  <a:pt x="2911" y="1733"/>
                </a:cubicBezTo>
                <a:cubicBezTo>
                  <a:pt x="2876" y="1698"/>
                  <a:pt x="2859" y="1655"/>
                  <a:pt x="2859" y="1608"/>
                </a:cubicBezTo>
                <a:lnTo>
                  <a:pt x="2859" y="537"/>
                </a:lnTo>
                <a:cubicBezTo>
                  <a:pt x="2859" y="489"/>
                  <a:pt x="2876" y="447"/>
                  <a:pt x="2911" y="412"/>
                </a:cubicBezTo>
                <a:cubicBezTo>
                  <a:pt x="2946" y="377"/>
                  <a:pt x="2988" y="359"/>
                  <a:pt x="3036" y="359"/>
                </a:cubicBezTo>
                <a:lnTo>
                  <a:pt x="9822" y="359"/>
                </a:lnTo>
                <a:cubicBezTo>
                  <a:pt x="9870" y="359"/>
                  <a:pt x="9912" y="377"/>
                  <a:pt x="9947" y="412"/>
                </a:cubicBezTo>
                <a:cubicBezTo>
                  <a:pt x="9983" y="447"/>
                  <a:pt x="10001" y="487"/>
                  <a:pt x="10001" y="537"/>
                </a:cubicBezTo>
                <a:close/>
                <a:moveTo>
                  <a:pt x="10001" y="3393"/>
                </a:moveTo>
                <a:lnTo>
                  <a:pt x="10001" y="4464"/>
                </a:lnTo>
                <a:cubicBezTo>
                  <a:pt x="10001" y="4512"/>
                  <a:pt x="9984" y="4554"/>
                  <a:pt x="9949" y="4589"/>
                </a:cubicBezTo>
                <a:cubicBezTo>
                  <a:pt x="9913" y="4624"/>
                  <a:pt x="9871" y="4642"/>
                  <a:pt x="9824" y="4642"/>
                </a:cubicBezTo>
                <a:lnTo>
                  <a:pt x="3036" y="4642"/>
                </a:lnTo>
                <a:cubicBezTo>
                  <a:pt x="2988" y="4642"/>
                  <a:pt x="2946" y="4624"/>
                  <a:pt x="2911" y="4589"/>
                </a:cubicBezTo>
                <a:cubicBezTo>
                  <a:pt x="2876" y="4554"/>
                  <a:pt x="2859" y="4512"/>
                  <a:pt x="2859" y="4464"/>
                </a:cubicBezTo>
                <a:lnTo>
                  <a:pt x="2859" y="3393"/>
                </a:lnTo>
                <a:cubicBezTo>
                  <a:pt x="2859" y="3345"/>
                  <a:pt x="2876" y="3303"/>
                  <a:pt x="2911" y="3268"/>
                </a:cubicBezTo>
                <a:cubicBezTo>
                  <a:pt x="2946" y="3233"/>
                  <a:pt x="2988" y="3215"/>
                  <a:pt x="3036" y="3215"/>
                </a:cubicBezTo>
                <a:lnTo>
                  <a:pt x="9822" y="3215"/>
                </a:lnTo>
                <a:cubicBezTo>
                  <a:pt x="9870" y="3215"/>
                  <a:pt x="9912" y="3233"/>
                  <a:pt x="9947" y="3268"/>
                </a:cubicBezTo>
                <a:cubicBezTo>
                  <a:pt x="9983" y="3303"/>
                  <a:pt x="10001" y="3345"/>
                  <a:pt x="10001" y="3393"/>
                </a:cubicBezTo>
                <a:close/>
                <a:moveTo>
                  <a:pt x="10001" y="6250"/>
                </a:moveTo>
                <a:lnTo>
                  <a:pt x="10001" y="7322"/>
                </a:lnTo>
                <a:cubicBezTo>
                  <a:pt x="10001" y="7369"/>
                  <a:pt x="9984" y="7412"/>
                  <a:pt x="9949" y="7447"/>
                </a:cubicBezTo>
                <a:cubicBezTo>
                  <a:pt x="9913" y="7482"/>
                  <a:pt x="9871" y="7499"/>
                  <a:pt x="9824" y="7499"/>
                </a:cubicBezTo>
                <a:lnTo>
                  <a:pt x="3036" y="7499"/>
                </a:lnTo>
                <a:cubicBezTo>
                  <a:pt x="2988" y="7499"/>
                  <a:pt x="2946" y="7482"/>
                  <a:pt x="2911" y="7447"/>
                </a:cubicBezTo>
                <a:cubicBezTo>
                  <a:pt x="2876" y="7412"/>
                  <a:pt x="2859" y="7369"/>
                  <a:pt x="2859" y="7322"/>
                </a:cubicBezTo>
                <a:lnTo>
                  <a:pt x="2859" y="6250"/>
                </a:lnTo>
                <a:cubicBezTo>
                  <a:pt x="2859" y="6203"/>
                  <a:pt x="2876" y="6160"/>
                  <a:pt x="2911" y="6125"/>
                </a:cubicBezTo>
                <a:cubicBezTo>
                  <a:pt x="2946" y="6090"/>
                  <a:pt x="2988" y="6073"/>
                  <a:pt x="3036" y="6073"/>
                </a:cubicBezTo>
                <a:lnTo>
                  <a:pt x="9822" y="6073"/>
                </a:lnTo>
                <a:cubicBezTo>
                  <a:pt x="9870" y="6073"/>
                  <a:pt x="9912" y="6090"/>
                  <a:pt x="9947" y="6125"/>
                </a:cubicBezTo>
                <a:cubicBezTo>
                  <a:pt x="9983" y="6160"/>
                  <a:pt x="10001" y="6202"/>
                  <a:pt x="10001" y="6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pic>
        <p:nvPicPr>
          <p:cNvPr id="19" name="图片 18" descr="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430" y="3140075"/>
            <a:ext cx="2876550" cy="3848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改善体质的养生建议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grpSp>
        <p:nvGrpSpPr>
          <p:cNvPr id="7" name="192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603249" y="1710568"/>
            <a:ext cx="10961371" cy="4378330"/>
            <a:chOff x="603249" y="2053468"/>
            <a:chExt cx="10961371" cy="4378330"/>
          </a:xfrm>
        </p:grpSpPr>
        <p:grpSp>
          <p:nvGrpSpPr>
            <p:cNvPr id="8" name="íšlïḍe"/>
            <p:cNvGrpSpPr/>
            <p:nvPr/>
          </p:nvGrpSpPr>
          <p:grpSpPr>
            <a:xfrm>
              <a:off x="603249" y="2053468"/>
              <a:ext cx="3847043" cy="4318212"/>
              <a:chOff x="603249" y="1130300"/>
              <a:chExt cx="3847043" cy="4318212"/>
            </a:xfrm>
          </p:grpSpPr>
          <p:sp>
            <p:nvSpPr>
              <p:cNvPr id="27" name="î$ľídé"/>
              <p:cNvSpPr/>
              <p:nvPr/>
            </p:nvSpPr>
            <p:spPr>
              <a:xfrm flipH="1">
                <a:off x="3611106" y="1299732"/>
                <a:ext cx="839186" cy="773369"/>
              </a:xfrm>
              <a:custGeom>
                <a:avLst/>
                <a:gdLst>
                  <a:gd name="connsiteX0" fmla="*/ 971829 w 2671591"/>
                  <a:gd name="connsiteY0" fmla="*/ 311 h 2234714"/>
                  <a:gd name="connsiteX1" fmla="*/ 1658132 w 2671591"/>
                  <a:gd name="connsiteY1" fmla="*/ 121675 h 2234714"/>
                  <a:gd name="connsiteX2" fmla="*/ 2391482 w 2671591"/>
                  <a:gd name="connsiteY2" fmla="*/ 570868 h 2234714"/>
                  <a:gd name="connsiteX3" fmla="*/ 2671591 w 2671591"/>
                  <a:gd name="connsiteY3" fmla="*/ 1127080 h 2234714"/>
                  <a:gd name="connsiteX4" fmla="*/ 2398520 w 2671591"/>
                  <a:gd name="connsiteY4" fmla="*/ 1555152 h 2234714"/>
                  <a:gd name="connsiteX5" fmla="*/ 1656724 w 2671591"/>
                  <a:gd name="connsiteY5" fmla="*/ 2040957 h 2234714"/>
                  <a:gd name="connsiteX6" fmla="*/ 436351 w 2671591"/>
                  <a:gd name="connsiteY6" fmla="*/ 2146567 h 2234714"/>
                  <a:gd name="connsiteX7" fmla="*/ 0 w 2671591"/>
                  <a:gd name="connsiteY7" fmla="*/ 1127080 h 2234714"/>
                  <a:gd name="connsiteX8" fmla="*/ 453241 w 2671591"/>
                  <a:gd name="connsiteY8" fmla="*/ 130124 h 2234714"/>
                  <a:gd name="connsiteX9" fmla="*/ 971829 w 2671591"/>
                  <a:gd name="connsiteY9" fmla="*/ 311 h 223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71591" h="2234714">
                    <a:moveTo>
                      <a:pt x="971829" y="311"/>
                    </a:moveTo>
                    <a:cubicBezTo>
                      <a:pt x="1208558" y="-4512"/>
                      <a:pt x="1452273" y="47220"/>
                      <a:pt x="1658132" y="121675"/>
                    </a:cubicBezTo>
                    <a:cubicBezTo>
                      <a:pt x="1922757" y="217427"/>
                      <a:pt x="2191606" y="370914"/>
                      <a:pt x="2391482" y="570868"/>
                    </a:cubicBezTo>
                    <a:cubicBezTo>
                      <a:pt x="2536463" y="715906"/>
                      <a:pt x="2671591" y="914452"/>
                      <a:pt x="2671591" y="1127080"/>
                    </a:cubicBezTo>
                    <a:cubicBezTo>
                      <a:pt x="2671591" y="1267893"/>
                      <a:pt x="2492828" y="1465031"/>
                      <a:pt x="2398520" y="1555152"/>
                    </a:cubicBezTo>
                    <a:cubicBezTo>
                      <a:pt x="2188790" y="1755106"/>
                      <a:pt x="1919942" y="1922674"/>
                      <a:pt x="1656724" y="2040957"/>
                    </a:cubicBezTo>
                    <a:cubicBezTo>
                      <a:pt x="1309052" y="2194443"/>
                      <a:pt x="796691" y="2329623"/>
                      <a:pt x="436351" y="2146567"/>
                    </a:cubicBezTo>
                    <a:cubicBezTo>
                      <a:pt x="71787" y="1960693"/>
                      <a:pt x="0" y="1496010"/>
                      <a:pt x="0" y="1127080"/>
                    </a:cubicBezTo>
                    <a:cubicBezTo>
                      <a:pt x="0" y="742660"/>
                      <a:pt x="95716" y="334303"/>
                      <a:pt x="453241" y="130124"/>
                    </a:cubicBezTo>
                    <a:cubicBezTo>
                      <a:pt x="607811" y="42027"/>
                      <a:pt x="787708" y="4063"/>
                      <a:pt x="971829" y="311"/>
                    </a:cubicBezTo>
                    <a:close/>
                  </a:path>
                </a:pathLst>
              </a:custGeom>
              <a:solidFill>
                <a:srgbClr val="B07D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28" name="ísļídé"/>
              <p:cNvGrpSpPr/>
              <p:nvPr/>
            </p:nvGrpSpPr>
            <p:grpSpPr>
              <a:xfrm>
                <a:off x="603249" y="1130300"/>
                <a:ext cx="3105155" cy="4318212"/>
                <a:chOff x="603249" y="1247775"/>
                <a:chExt cx="3105155" cy="4318212"/>
              </a:xfrm>
            </p:grpSpPr>
            <p:sp>
              <p:nvSpPr>
                <p:cNvPr id="29" name="ïṡḻiḓê"/>
                <p:cNvSpPr/>
                <p:nvPr/>
              </p:nvSpPr>
              <p:spPr bwMode="auto">
                <a:xfrm>
                  <a:off x="603249" y="1247775"/>
                  <a:ext cx="3073931" cy="458056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91440" tIns="45720" rIns="91440" bIns="45720" rtlCol="0" anchor="ctr">
                  <a:noAutofit/>
                </a:bodyPr>
                <a:lstStyle/>
                <a:p>
                  <a:pPr algn="l"/>
                  <a:r>
                    <a:rPr lang="en-US" altLang="zh-CN" sz="2400" b="1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  <a:t>6. </a:t>
                  </a:r>
                  <a:r>
                    <a:rPr lang="zh-CN" altLang="en-US" sz="2400" b="1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  <a:t>热性体质养生建议</a:t>
                  </a:r>
                  <a:endParaRPr lang="zh-CN" altLang="en-US" sz="24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</a:endParaRPr>
                </a:p>
              </p:txBody>
            </p:sp>
            <p:sp>
              <p:nvSpPr>
                <p:cNvPr id="30" name="ïṩḷidé"/>
                <p:cNvSpPr/>
                <p:nvPr/>
              </p:nvSpPr>
              <p:spPr bwMode="auto">
                <a:xfrm>
                  <a:off x="603250" y="1734613"/>
                  <a:ext cx="3105154" cy="3831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ctr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>
                    <a:lnSpc>
                      <a:spcPct val="150000"/>
                    </a:lnSpc>
                  </a:pPr>
                  <a:r>
                    <a:rPr lang="zh-CN" altLang="en-US" sz="1600" b="0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  <a:t>增加运动量（令热有去处），如每周三次高强度健身运动。</a:t>
                  </a:r>
                  <a:endParaRPr lang="zh-CN" alt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</a:endParaRPr>
                </a:p>
                <a:p>
                  <a:pPr algn="l">
                    <a:lnSpc>
                      <a:spcPct val="150000"/>
                    </a:lnSpc>
                  </a:pPr>
                  <a:r>
                    <a:rPr lang="zh-CN" altLang="en-US" sz="1600" b="0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  <a:t>慎辛辣、羊肉（助热），慎饮酒。宜猪肉、鸭肉、奶，宜水果，宜绿茶。</a:t>
                  </a:r>
                  <a:br>
                    <a:rPr lang="zh-CN" altLang="en-US" sz="1600" b="0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</a:br>
                  <a:r>
                    <a:rPr lang="zh-CN" altLang="en-US" sz="1600" b="0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  <a:t>常备中药：黄连（症状较明显时，可以此药开水冲泡代茶饮）。</a:t>
                  </a:r>
                  <a:endParaRPr lang="zh-CN" alt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</a:endParaRPr>
                </a:p>
                <a:p>
                  <a:pPr algn="l">
                    <a:lnSpc>
                      <a:spcPct val="150000"/>
                    </a:lnSpc>
                  </a:pPr>
                  <a:r>
                    <a:rPr lang="zh-CN" altLang="en-US" sz="1600" b="0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  <a:t>常备中成药：牛黄解毒丸、牛黄上清丸（症状明显时，可考虑午饭后服）。</a:t>
                  </a:r>
                  <a:endParaRPr lang="zh-CN" alt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</a:endParaRPr>
                </a:p>
              </p:txBody>
            </p:sp>
          </p:grpSp>
        </p:grpSp>
        <p:grpSp>
          <p:nvGrpSpPr>
            <p:cNvPr id="9" name="ïšḷíḑê"/>
            <p:cNvGrpSpPr/>
            <p:nvPr/>
          </p:nvGrpSpPr>
          <p:grpSpPr>
            <a:xfrm>
              <a:off x="7025835" y="2053468"/>
              <a:ext cx="4538785" cy="4318210"/>
              <a:chOff x="7025835" y="1130300"/>
              <a:chExt cx="4538785" cy="4318210"/>
            </a:xfrm>
          </p:grpSpPr>
          <p:sp>
            <p:nvSpPr>
              <p:cNvPr id="23" name="ï$ľîḓe"/>
              <p:cNvSpPr/>
              <p:nvPr/>
            </p:nvSpPr>
            <p:spPr>
              <a:xfrm>
                <a:off x="7025835" y="1299732"/>
                <a:ext cx="839186" cy="773369"/>
              </a:xfrm>
              <a:custGeom>
                <a:avLst/>
                <a:gdLst>
                  <a:gd name="connsiteX0" fmla="*/ 971829 w 2671591"/>
                  <a:gd name="connsiteY0" fmla="*/ 311 h 2234714"/>
                  <a:gd name="connsiteX1" fmla="*/ 1658132 w 2671591"/>
                  <a:gd name="connsiteY1" fmla="*/ 121675 h 2234714"/>
                  <a:gd name="connsiteX2" fmla="*/ 2391482 w 2671591"/>
                  <a:gd name="connsiteY2" fmla="*/ 570868 h 2234714"/>
                  <a:gd name="connsiteX3" fmla="*/ 2671591 w 2671591"/>
                  <a:gd name="connsiteY3" fmla="*/ 1127080 h 2234714"/>
                  <a:gd name="connsiteX4" fmla="*/ 2398520 w 2671591"/>
                  <a:gd name="connsiteY4" fmla="*/ 1555152 h 2234714"/>
                  <a:gd name="connsiteX5" fmla="*/ 1656724 w 2671591"/>
                  <a:gd name="connsiteY5" fmla="*/ 2040957 h 2234714"/>
                  <a:gd name="connsiteX6" fmla="*/ 436351 w 2671591"/>
                  <a:gd name="connsiteY6" fmla="*/ 2146567 h 2234714"/>
                  <a:gd name="connsiteX7" fmla="*/ 0 w 2671591"/>
                  <a:gd name="connsiteY7" fmla="*/ 1127080 h 2234714"/>
                  <a:gd name="connsiteX8" fmla="*/ 453241 w 2671591"/>
                  <a:gd name="connsiteY8" fmla="*/ 130124 h 2234714"/>
                  <a:gd name="connsiteX9" fmla="*/ 971829 w 2671591"/>
                  <a:gd name="connsiteY9" fmla="*/ 311 h 223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71591" h="2234714">
                    <a:moveTo>
                      <a:pt x="971829" y="311"/>
                    </a:moveTo>
                    <a:cubicBezTo>
                      <a:pt x="1208558" y="-4512"/>
                      <a:pt x="1452273" y="47220"/>
                      <a:pt x="1658132" y="121675"/>
                    </a:cubicBezTo>
                    <a:cubicBezTo>
                      <a:pt x="1922757" y="217427"/>
                      <a:pt x="2191606" y="370914"/>
                      <a:pt x="2391482" y="570868"/>
                    </a:cubicBezTo>
                    <a:cubicBezTo>
                      <a:pt x="2536463" y="715906"/>
                      <a:pt x="2671591" y="914452"/>
                      <a:pt x="2671591" y="1127080"/>
                    </a:cubicBezTo>
                    <a:cubicBezTo>
                      <a:pt x="2671591" y="1267893"/>
                      <a:pt x="2492828" y="1465031"/>
                      <a:pt x="2398520" y="1555152"/>
                    </a:cubicBezTo>
                    <a:cubicBezTo>
                      <a:pt x="2188790" y="1755106"/>
                      <a:pt x="1919942" y="1922674"/>
                      <a:pt x="1656724" y="2040957"/>
                    </a:cubicBezTo>
                    <a:cubicBezTo>
                      <a:pt x="1309052" y="2194443"/>
                      <a:pt x="796691" y="2329623"/>
                      <a:pt x="436351" y="2146567"/>
                    </a:cubicBezTo>
                    <a:cubicBezTo>
                      <a:pt x="71787" y="1960693"/>
                      <a:pt x="0" y="1496010"/>
                      <a:pt x="0" y="1127080"/>
                    </a:cubicBezTo>
                    <a:cubicBezTo>
                      <a:pt x="0" y="742660"/>
                      <a:pt x="95716" y="334303"/>
                      <a:pt x="453241" y="130124"/>
                    </a:cubicBezTo>
                    <a:cubicBezTo>
                      <a:pt x="607811" y="42027"/>
                      <a:pt x="787708" y="4063"/>
                      <a:pt x="971829" y="311"/>
                    </a:cubicBezTo>
                    <a:close/>
                  </a:path>
                </a:pathLst>
              </a:custGeom>
              <a:solidFill>
                <a:srgbClr val="5A38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24" name="ïṥḷidè"/>
              <p:cNvGrpSpPr/>
              <p:nvPr/>
            </p:nvGrpSpPr>
            <p:grpSpPr>
              <a:xfrm>
                <a:off x="7846759" y="1130300"/>
                <a:ext cx="3717861" cy="4318210"/>
                <a:chOff x="-231141" y="1247775"/>
                <a:chExt cx="3717861" cy="4318210"/>
              </a:xfrm>
            </p:grpSpPr>
            <p:sp>
              <p:nvSpPr>
                <p:cNvPr id="25" name="î$ḻîḓé"/>
                <p:cNvSpPr/>
                <p:nvPr/>
              </p:nvSpPr>
              <p:spPr bwMode="auto">
                <a:xfrm>
                  <a:off x="-231141" y="1247775"/>
                  <a:ext cx="3148901" cy="458056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91440" tIns="45720" rIns="91440" bIns="45720" rtlCol="0" anchor="ctr">
                  <a:noAutofit/>
                </a:bodyPr>
                <a:lstStyle/>
                <a:p>
                  <a:pPr algn="l"/>
                  <a:r>
                    <a:rPr lang="en-US" altLang="zh-CN" sz="2400" b="1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  <a:t>7. </a:t>
                  </a:r>
                  <a:r>
                    <a:rPr lang="zh-CN" altLang="en-US" sz="2400" b="1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  <a:t>湿性体质养生建议</a:t>
                  </a:r>
                  <a:endParaRPr lang="zh-CN" altLang="en-US" sz="24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</a:endParaRPr>
                </a:p>
              </p:txBody>
            </p:sp>
            <p:sp>
              <p:nvSpPr>
                <p:cNvPr id="26" name="îṣľîḓé"/>
                <p:cNvSpPr/>
                <p:nvPr/>
              </p:nvSpPr>
              <p:spPr bwMode="auto">
                <a:xfrm>
                  <a:off x="-231140" y="1734612"/>
                  <a:ext cx="3717860" cy="3831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ctr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>
                    <a:lnSpc>
                      <a:spcPct val="150000"/>
                    </a:lnSpc>
                  </a:pPr>
                  <a:r>
                    <a:rPr lang="zh-CN" altLang="en-US" sz="1600" b="0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  <a:t>宜适度增加运动量（动则生阳，阳盛则阴消）。</a:t>
                  </a:r>
                  <a:endParaRPr lang="zh-CN" alt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</a:endParaRPr>
                </a:p>
                <a:p>
                  <a:pPr algn="l">
                    <a:lnSpc>
                      <a:spcPct val="150000"/>
                    </a:lnSpc>
                  </a:pPr>
                  <a:r>
                    <a:rPr lang="zh-CN" altLang="en-US" sz="1600" b="0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  <a:t>忌大量饮水，忌寒冷饮食（易伤阳气），忌油腻、粘腻饮食，减少甜食。宜牛羊肉，宜辛辣，宜薏米、杂粮。</a:t>
                  </a:r>
                  <a:br>
                    <a:rPr lang="zh-CN" altLang="en-US" sz="1600" b="0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</a:br>
                  <a:endParaRPr lang="zh-CN" alt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</a:endParaRPr>
                </a:p>
                <a:p>
                  <a:pPr algn="l">
                    <a:lnSpc>
                      <a:spcPct val="150000"/>
                    </a:lnSpc>
                  </a:pPr>
                  <a:r>
                    <a:rPr lang="zh-CN" altLang="en-US" sz="1600" b="0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  <a:t>常备中药：薏苡仁、茯苓（宜煎汤代茶饮）。</a:t>
                  </a:r>
                  <a:endParaRPr lang="zh-CN" alt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</a:endParaRPr>
                </a:p>
                <a:p>
                  <a:pPr algn="l">
                    <a:lnSpc>
                      <a:spcPct val="150000"/>
                    </a:lnSpc>
                  </a:pPr>
                  <a:r>
                    <a:rPr lang="zh-CN" altLang="en-US" sz="1600" b="0" i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  <a:t>常备中成药：参苓白术丸、二妙丸（湿盛常年腹泻宜前，湿热交错宜后）。</a:t>
                  </a:r>
                  <a:endParaRPr lang="zh-CN" altLang="en-US" sz="16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</a:endParaRPr>
                </a:p>
              </p:txBody>
            </p:sp>
          </p:grpSp>
        </p:grpSp>
        <p:cxnSp>
          <p:nvCxnSpPr>
            <p:cNvPr id="12" name="直接连接符 11"/>
            <p:cNvCxnSpPr/>
            <p:nvPr/>
          </p:nvCxnSpPr>
          <p:spPr>
            <a:xfrm>
              <a:off x="660400" y="6431798"/>
              <a:ext cx="3789892" cy="0"/>
            </a:xfrm>
            <a:prstGeom prst="line">
              <a:avLst/>
            </a:prstGeom>
            <a:ln w="3175" cap="rnd">
              <a:gradFill>
                <a:gsLst>
                  <a:gs pos="0">
                    <a:srgbClr val="26ADD5"/>
                  </a:gs>
                  <a:gs pos="100000">
                    <a:srgbClr val="98E0AD"/>
                  </a:gs>
                </a:gsLst>
                <a:lin ang="5400000" scaled="1"/>
              </a:gra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7729008" y="6431798"/>
              <a:ext cx="3789892" cy="0"/>
            </a:xfrm>
            <a:prstGeom prst="line">
              <a:avLst/>
            </a:prstGeom>
            <a:ln w="3175" cap="rnd">
              <a:gradFill>
                <a:gsLst>
                  <a:gs pos="0">
                    <a:srgbClr val="26ADD5"/>
                  </a:gs>
                  <a:gs pos="100000">
                    <a:srgbClr val="98E0AD"/>
                  </a:gs>
                </a:gsLst>
                <a:lin ang="5400000" scaled="1"/>
              </a:gra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íṥ1iďe"/>
            <p:cNvSpPr/>
            <p:nvPr/>
          </p:nvSpPr>
          <p:spPr bwMode="auto">
            <a:xfrm>
              <a:off x="5381034" y="5636220"/>
              <a:ext cx="1429933" cy="45719"/>
            </a:xfrm>
            <a:prstGeom prst="ellipse">
              <a:avLst/>
            </a:prstGeom>
            <a:solidFill>
              <a:schemeClr val="bg1">
                <a:lumMod val="95000"/>
                <a:alpha val="70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dk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2" name="verified-commercial-list_57632"/>
          <p:cNvSpPr>
            <a:spLocks noChangeAspect="1"/>
          </p:cNvSpPr>
          <p:nvPr/>
        </p:nvSpPr>
        <p:spPr>
          <a:xfrm>
            <a:off x="7304593" y="2094827"/>
            <a:ext cx="297261" cy="344761"/>
          </a:xfrm>
          <a:custGeom>
            <a:avLst/>
            <a:gdLst>
              <a:gd name="connsiteX0" fmla="*/ 232301 w 523313"/>
              <a:gd name="connsiteY0" fmla="*/ 453100 h 606933"/>
              <a:gd name="connsiteX1" fmla="*/ 443362 w 523313"/>
              <a:gd name="connsiteY1" fmla="*/ 453100 h 606933"/>
              <a:gd name="connsiteX2" fmla="*/ 443362 w 523313"/>
              <a:gd name="connsiteY2" fmla="*/ 496498 h 606933"/>
              <a:gd name="connsiteX3" fmla="*/ 232301 w 523313"/>
              <a:gd name="connsiteY3" fmla="*/ 496498 h 606933"/>
              <a:gd name="connsiteX4" fmla="*/ 166906 w 523313"/>
              <a:gd name="connsiteY4" fmla="*/ 405116 h 606933"/>
              <a:gd name="connsiteX5" fmla="*/ 197654 w 523313"/>
              <a:gd name="connsiteY5" fmla="*/ 435818 h 606933"/>
              <a:gd name="connsiteX6" fmla="*/ 118601 w 523313"/>
              <a:gd name="connsiteY6" fmla="*/ 514704 h 606933"/>
              <a:gd name="connsiteX7" fmla="*/ 70777 w 523313"/>
              <a:gd name="connsiteY7" fmla="*/ 466951 h 606933"/>
              <a:gd name="connsiteX8" fmla="*/ 101525 w 523313"/>
              <a:gd name="connsiteY8" fmla="*/ 436249 h 606933"/>
              <a:gd name="connsiteX9" fmla="*/ 118601 w 523313"/>
              <a:gd name="connsiteY9" fmla="*/ 453300 h 606933"/>
              <a:gd name="connsiteX10" fmla="*/ 232301 w 523313"/>
              <a:gd name="connsiteY10" fmla="*/ 344783 h 606933"/>
              <a:gd name="connsiteX11" fmla="*/ 443362 w 523313"/>
              <a:gd name="connsiteY11" fmla="*/ 344783 h 606933"/>
              <a:gd name="connsiteX12" fmla="*/ 443362 w 523313"/>
              <a:gd name="connsiteY12" fmla="*/ 388251 h 606933"/>
              <a:gd name="connsiteX13" fmla="*/ 232301 w 523313"/>
              <a:gd name="connsiteY13" fmla="*/ 388251 h 606933"/>
              <a:gd name="connsiteX14" fmla="*/ 166906 w 523313"/>
              <a:gd name="connsiteY14" fmla="*/ 296939 h 606933"/>
              <a:gd name="connsiteX15" fmla="*/ 197654 w 523313"/>
              <a:gd name="connsiteY15" fmla="*/ 327627 h 606933"/>
              <a:gd name="connsiteX16" fmla="*/ 118601 w 523313"/>
              <a:gd name="connsiteY16" fmla="*/ 406527 h 606933"/>
              <a:gd name="connsiteX17" fmla="*/ 70777 w 523313"/>
              <a:gd name="connsiteY17" fmla="*/ 358795 h 606933"/>
              <a:gd name="connsiteX18" fmla="*/ 101525 w 523313"/>
              <a:gd name="connsiteY18" fmla="*/ 328106 h 606933"/>
              <a:gd name="connsiteX19" fmla="*/ 118601 w 523313"/>
              <a:gd name="connsiteY19" fmla="*/ 345150 h 606933"/>
              <a:gd name="connsiteX20" fmla="*/ 232301 w 523313"/>
              <a:gd name="connsiteY20" fmla="*/ 236606 h 606933"/>
              <a:gd name="connsiteX21" fmla="*/ 443362 w 523313"/>
              <a:gd name="connsiteY21" fmla="*/ 236606 h 606933"/>
              <a:gd name="connsiteX22" fmla="*/ 443362 w 523313"/>
              <a:gd name="connsiteY22" fmla="*/ 280004 h 606933"/>
              <a:gd name="connsiteX23" fmla="*/ 232301 w 523313"/>
              <a:gd name="connsiteY23" fmla="*/ 280004 h 606933"/>
              <a:gd name="connsiteX24" fmla="*/ 166906 w 523313"/>
              <a:gd name="connsiteY24" fmla="*/ 188762 h 606933"/>
              <a:gd name="connsiteX25" fmla="*/ 197654 w 523313"/>
              <a:gd name="connsiteY25" fmla="*/ 219470 h 606933"/>
              <a:gd name="connsiteX26" fmla="*/ 118601 w 523313"/>
              <a:gd name="connsiteY26" fmla="*/ 298421 h 606933"/>
              <a:gd name="connsiteX27" fmla="*/ 70777 w 523313"/>
              <a:gd name="connsiteY27" fmla="*/ 250610 h 606933"/>
              <a:gd name="connsiteX28" fmla="*/ 101525 w 523313"/>
              <a:gd name="connsiteY28" fmla="*/ 219902 h 606933"/>
              <a:gd name="connsiteX29" fmla="*/ 118601 w 523313"/>
              <a:gd name="connsiteY29" fmla="*/ 236956 h 606933"/>
              <a:gd name="connsiteX30" fmla="*/ 393684 w 523313"/>
              <a:gd name="connsiteY30" fmla="*/ 74154 h 606933"/>
              <a:gd name="connsiteX31" fmla="*/ 393684 w 523313"/>
              <a:gd name="connsiteY31" fmla="*/ 129434 h 606933"/>
              <a:gd name="connsiteX32" fmla="*/ 449096 w 523313"/>
              <a:gd name="connsiteY32" fmla="*/ 129434 h 606933"/>
              <a:gd name="connsiteX33" fmla="*/ 43513 w 523313"/>
              <a:gd name="connsiteY33" fmla="*/ 43448 h 606933"/>
              <a:gd name="connsiteX34" fmla="*/ 43513 w 523313"/>
              <a:gd name="connsiteY34" fmla="*/ 563533 h 606933"/>
              <a:gd name="connsiteX35" fmla="*/ 479848 w 523313"/>
              <a:gd name="connsiteY35" fmla="*/ 563533 h 606933"/>
              <a:gd name="connsiteX36" fmla="*/ 479848 w 523313"/>
              <a:gd name="connsiteY36" fmla="*/ 172883 h 606933"/>
              <a:gd name="connsiteX37" fmla="*/ 350219 w 523313"/>
              <a:gd name="connsiteY37" fmla="*/ 172883 h 606933"/>
              <a:gd name="connsiteX38" fmla="*/ 350219 w 523313"/>
              <a:gd name="connsiteY38" fmla="*/ 43448 h 606933"/>
              <a:gd name="connsiteX39" fmla="*/ 0 w 523313"/>
              <a:gd name="connsiteY39" fmla="*/ 0 h 606933"/>
              <a:gd name="connsiteX40" fmla="*/ 380971 w 523313"/>
              <a:gd name="connsiteY40" fmla="*/ 0 h 606933"/>
              <a:gd name="connsiteX41" fmla="*/ 523313 w 523313"/>
              <a:gd name="connsiteY41" fmla="*/ 142177 h 606933"/>
              <a:gd name="connsiteX42" fmla="*/ 523313 w 523313"/>
              <a:gd name="connsiteY42" fmla="*/ 606933 h 606933"/>
              <a:gd name="connsiteX43" fmla="*/ 0 w 523313"/>
              <a:gd name="connsiteY43" fmla="*/ 606933 h 60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23313" h="606933">
                <a:moveTo>
                  <a:pt x="232301" y="453100"/>
                </a:moveTo>
                <a:lnTo>
                  <a:pt x="443362" y="453100"/>
                </a:lnTo>
                <a:lnTo>
                  <a:pt x="443362" y="496498"/>
                </a:lnTo>
                <a:lnTo>
                  <a:pt x="232301" y="496498"/>
                </a:lnTo>
                <a:close/>
                <a:moveTo>
                  <a:pt x="166906" y="405116"/>
                </a:moveTo>
                <a:lnTo>
                  <a:pt x="197654" y="435818"/>
                </a:lnTo>
                <a:lnTo>
                  <a:pt x="118601" y="514704"/>
                </a:lnTo>
                <a:lnTo>
                  <a:pt x="70777" y="466951"/>
                </a:lnTo>
                <a:lnTo>
                  <a:pt x="101525" y="436249"/>
                </a:lnTo>
                <a:lnTo>
                  <a:pt x="118601" y="453300"/>
                </a:lnTo>
                <a:close/>
                <a:moveTo>
                  <a:pt x="232301" y="344783"/>
                </a:moveTo>
                <a:lnTo>
                  <a:pt x="443362" y="344783"/>
                </a:lnTo>
                <a:lnTo>
                  <a:pt x="443362" y="388251"/>
                </a:lnTo>
                <a:lnTo>
                  <a:pt x="232301" y="388251"/>
                </a:lnTo>
                <a:close/>
                <a:moveTo>
                  <a:pt x="166906" y="296939"/>
                </a:moveTo>
                <a:lnTo>
                  <a:pt x="197654" y="327627"/>
                </a:lnTo>
                <a:lnTo>
                  <a:pt x="118601" y="406527"/>
                </a:lnTo>
                <a:lnTo>
                  <a:pt x="70777" y="358795"/>
                </a:lnTo>
                <a:lnTo>
                  <a:pt x="101525" y="328106"/>
                </a:lnTo>
                <a:lnTo>
                  <a:pt x="118601" y="345150"/>
                </a:lnTo>
                <a:close/>
                <a:moveTo>
                  <a:pt x="232301" y="236606"/>
                </a:moveTo>
                <a:lnTo>
                  <a:pt x="443362" y="236606"/>
                </a:lnTo>
                <a:lnTo>
                  <a:pt x="443362" y="280004"/>
                </a:lnTo>
                <a:lnTo>
                  <a:pt x="232301" y="280004"/>
                </a:lnTo>
                <a:close/>
                <a:moveTo>
                  <a:pt x="166906" y="188762"/>
                </a:moveTo>
                <a:lnTo>
                  <a:pt x="197654" y="219470"/>
                </a:lnTo>
                <a:lnTo>
                  <a:pt x="118601" y="298421"/>
                </a:lnTo>
                <a:lnTo>
                  <a:pt x="70777" y="250610"/>
                </a:lnTo>
                <a:lnTo>
                  <a:pt x="101525" y="219902"/>
                </a:lnTo>
                <a:lnTo>
                  <a:pt x="118601" y="236956"/>
                </a:lnTo>
                <a:close/>
                <a:moveTo>
                  <a:pt x="393684" y="74154"/>
                </a:moveTo>
                <a:lnTo>
                  <a:pt x="393684" y="129434"/>
                </a:lnTo>
                <a:lnTo>
                  <a:pt x="449096" y="129434"/>
                </a:lnTo>
                <a:close/>
                <a:moveTo>
                  <a:pt x="43513" y="43448"/>
                </a:moveTo>
                <a:lnTo>
                  <a:pt x="43513" y="563533"/>
                </a:lnTo>
                <a:lnTo>
                  <a:pt x="479848" y="563533"/>
                </a:lnTo>
                <a:lnTo>
                  <a:pt x="479848" y="172883"/>
                </a:lnTo>
                <a:lnTo>
                  <a:pt x="350219" y="172883"/>
                </a:lnTo>
                <a:lnTo>
                  <a:pt x="350219" y="43448"/>
                </a:lnTo>
                <a:close/>
                <a:moveTo>
                  <a:pt x="0" y="0"/>
                </a:moveTo>
                <a:lnTo>
                  <a:pt x="380971" y="0"/>
                </a:lnTo>
                <a:lnTo>
                  <a:pt x="523313" y="142177"/>
                </a:lnTo>
                <a:lnTo>
                  <a:pt x="523313" y="606933"/>
                </a:lnTo>
                <a:lnTo>
                  <a:pt x="0" y="6069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33" name="list-items_30414"/>
          <p:cNvSpPr>
            <a:spLocks noChangeAspect="1"/>
          </p:cNvSpPr>
          <p:nvPr/>
        </p:nvSpPr>
        <p:spPr>
          <a:xfrm>
            <a:off x="3922086" y="2061577"/>
            <a:ext cx="327358" cy="385402"/>
          </a:xfrm>
          <a:custGeom>
            <a:avLst/>
            <a:gdLst>
              <a:gd name="connsiteX0" fmla="*/ 37894 w 513787"/>
              <a:gd name="connsiteY0" fmla="*/ 431508 h 604887"/>
              <a:gd name="connsiteX1" fmla="*/ 426498 w 513787"/>
              <a:gd name="connsiteY1" fmla="*/ 431508 h 604887"/>
              <a:gd name="connsiteX2" fmla="*/ 426498 w 513787"/>
              <a:gd name="connsiteY2" fmla="*/ 534886 h 604887"/>
              <a:gd name="connsiteX3" fmla="*/ 37894 w 513787"/>
              <a:gd name="connsiteY3" fmla="*/ 534886 h 604887"/>
              <a:gd name="connsiteX4" fmla="*/ 37894 w 513787"/>
              <a:gd name="connsiteY4" fmla="*/ 250790 h 604887"/>
              <a:gd name="connsiteX5" fmla="*/ 379360 w 513787"/>
              <a:gd name="connsiteY5" fmla="*/ 250790 h 604887"/>
              <a:gd name="connsiteX6" fmla="*/ 379360 w 513787"/>
              <a:gd name="connsiteY6" fmla="*/ 354168 h 604887"/>
              <a:gd name="connsiteX7" fmla="*/ 37894 w 513787"/>
              <a:gd name="connsiteY7" fmla="*/ 354168 h 604887"/>
              <a:gd name="connsiteX8" fmla="*/ 37894 w 513787"/>
              <a:gd name="connsiteY8" fmla="*/ 70071 h 604887"/>
              <a:gd name="connsiteX9" fmla="*/ 513787 w 513787"/>
              <a:gd name="connsiteY9" fmla="*/ 70071 h 604887"/>
              <a:gd name="connsiteX10" fmla="*/ 513787 w 513787"/>
              <a:gd name="connsiteY10" fmla="*/ 173449 h 604887"/>
              <a:gd name="connsiteX11" fmla="*/ 37894 w 513787"/>
              <a:gd name="connsiteY11" fmla="*/ 173449 h 604887"/>
              <a:gd name="connsiteX12" fmla="*/ 0 w 513787"/>
              <a:gd name="connsiteY12" fmla="*/ 0 h 604887"/>
              <a:gd name="connsiteX13" fmla="*/ 15172 w 513787"/>
              <a:gd name="connsiteY13" fmla="*/ 0 h 604887"/>
              <a:gd name="connsiteX14" fmla="*/ 15172 w 513787"/>
              <a:gd name="connsiteY14" fmla="*/ 604887 h 604887"/>
              <a:gd name="connsiteX15" fmla="*/ 0 w 513787"/>
              <a:gd name="connsiteY15" fmla="*/ 604887 h 60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3787" h="604887">
                <a:moveTo>
                  <a:pt x="37894" y="431508"/>
                </a:moveTo>
                <a:lnTo>
                  <a:pt x="426498" y="431508"/>
                </a:lnTo>
                <a:lnTo>
                  <a:pt x="426498" y="534886"/>
                </a:lnTo>
                <a:lnTo>
                  <a:pt x="37894" y="534886"/>
                </a:lnTo>
                <a:close/>
                <a:moveTo>
                  <a:pt x="37894" y="250790"/>
                </a:moveTo>
                <a:lnTo>
                  <a:pt x="379360" y="250790"/>
                </a:lnTo>
                <a:lnTo>
                  <a:pt x="379360" y="354168"/>
                </a:lnTo>
                <a:lnTo>
                  <a:pt x="37894" y="354168"/>
                </a:lnTo>
                <a:close/>
                <a:moveTo>
                  <a:pt x="37894" y="70071"/>
                </a:moveTo>
                <a:lnTo>
                  <a:pt x="513787" y="70071"/>
                </a:lnTo>
                <a:lnTo>
                  <a:pt x="513787" y="173449"/>
                </a:lnTo>
                <a:lnTo>
                  <a:pt x="37894" y="173449"/>
                </a:lnTo>
                <a:close/>
                <a:moveTo>
                  <a:pt x="0" y="0"/>
                </a:moveTo>
                <a:lnTo>
                  <a:pt x="15172" y="0"/>
                </a:lnTo>
                <a:lnTo>
                  <a:pt x="15172" y="604887"/>
                </a:lnTo>
                <a:lnTo>
                  <a:pt x="0" y="6048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7"/>
          <a:stretch>
            <a:fillRect/>
          </a:stretch>
        </p:blipFill>
        <p:spPr>
          <a:xfrm>
            <a:off x="3708404" y="1904259"/>
            <a:ext cx="4006275" cy="4124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改善体质的养生建议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915893" y="523875"/>
            <a:ext cx="10674482" cy="5127056"/>
            <a:chOff x="660400" y="580314"/>
            <a:chExt cx="11613325" cy="5577990"/>
          </a:xfrm>
        </p:grpSpPr>
        <p:sp>
          <p:nvSpPr>
            <p:cNvPr id="7" name="文本框 6"/>
            <p:cNvSpPr txBox="1"/>
            <p:nvPr/>
          </p:nvSpPr>
          <p:spPr>
            <a:xfrm>
              <a:off x="660400" y="5656035"/>
              <a:ext cx="3879968" cy="5022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913765">
                <a:buSzPct val="25000"/>
                <a:defRPr/>
              </a:pPr>
              <a:r>
                <a:rPr lang="en-US" altLang="zh-CN" sz="24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8. </a:t>
              </a:r>
              <a:r>
                <a:rPr lang="zh-CN" altLang="en-US" sz="24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气滞体质养生建议</a:t>
              </a:r>
              <a:endParaRPr lang="zh-CN" altLang="en-US" sz="24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5838020" y="4382428"/>
              <a:ext cx="673100" cy="673100"/>
            </a:xfrm>
            <a:prstGeom prst="ellipse">
              <a:avLst/>
            </a:prstGeom>
            <a:solidFill>
              <a:srgbClr val="B07D47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7824619" y="5335856"/>
              <a:ext cx="673100" cy="673100"/>
            </a:xfrm>
            <a:prstGeom prst="ellipse">
              <a:avLst/>
            </a:prstGeom>
            <a:solidFill>
              <a:srgbClr val="5A382F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9811218" y="3524622"/>
              <a:ext cx="673100" cy="673100"/>
            </a:xfrm>
            <a:prstGeom prst="ellipse">
              <a:avLst/>
            </a:prstGeom>
            <a:solidFill>
              <a:srgbClr val="B07D47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6178843" y="580314"/>
              <a:ext cx="0" cy="3802114"/>
            </a:xfrm>
            <a:prstGeom prst="line">
              <a:avLst/>
            </a:prstGeom>
            <a:ln>
              <a:solidFill>
                <a:srgbClr val="B07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endCxn id="9" idx="0"/>
            </p:cNvCxnSpPr>
            <p:nvPr/>
          </p:nvCxnSpPr>
          <p:spPr>
            <a:xfrm>
              <a:off x="8161169" y="580314"/>
              <a:ext cx="0" cy="4755542"/>
            </a:xfrm>
            <a:prstGeom prst="line">
              <a:avLst/>
            </a:prstGeom>
            <a:ln>
              <a:solidFill>
                <a:srgbClr val="5A3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0147768" y="580314"/>
              <a:ext cx="0" cy="2983816"/>
            </a:xfrm>
            <a:prstGeom prst="line">
              <a:avLst/>
            </a:prstGeom>
            <a:ln>
              <a:solidFill>
                <a:srgbClr val="B07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6335058" y="812125"/>
              <a:ext cx="1652649" cy="3273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宜调整心态，增加户外运动，避免独处（解神之闭，行气之郁）。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忌肥甘滋腻（加重气滞），宜食酸、辣。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285943" y="812125"/>
              <a:ext cx="1652649" cy="287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常备中药：柴胡、香附、白芍（症状较明显时，可用三药各十克，开水冲泡代茶饮）。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307536" y="812125"/>
              <a:ext cx="1966189" cy="2872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常备中成药：逍遥丸、加味逍遥丸（情绪不佳，随即服此，可将不良情绪对身体的负面影响降到最低程度）。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0" name="任意多边形 66"/>
            <p:cNvSpPr>
              <a:spLocks noChangeAspect="1"/>
            </p:cNvSpPr>
            <p:nvPr/>
          </p:nvSpPr>
          <p:spPr>
            <a:xfrm>
              <a:off x="8054025" y="5562053"/>
              <a:ext cx="278005" cy="252000"/>
            </a:xfrm>
            <a:custGeom>
              <a:avLst/>
              <a:gdLst>
                <a:gd name="T0" fmla="*/ 6399 w 10578"/>
                <a:gd name="T1" fmla="*/ 7356 h 9590"/>
                <a:gd name="T2" fmla="*/ 5944 w 10578"/>
                <a:gd name="T3" fmla="*/ 6904 h 9590"/>
                <a:gd name="T4" fmla="*/ 10452 w 10578"/>
                <a:gd name="T5" fmla="*/ 2874 h 9590"/>
                <a:gd name="T6" fmla="*/ 2252 w 10578"/>
                <a:gd name="T7" fmla="*/ 7352 h 9590"/>
                <a:gd name="T8" fmla="*/ 1607 w 10578"/>
                <a:gd name="T9" fmla="*/ 7033 h 9590"/>
                <a:gd name="T10" fmla="*/ 2252 w 10578"/>
                <a:gd name="T11" fmla="*/ 6713 h 9590"/>
                <a:gd name="T12" fmla="*/ 2252 w 10578"/>
                <a:gd name="T13" fmla="*/ 7352 h 9590"/>
                <a:gd name="T14" fmla="*/ 1927 w 10578"/>
                <a:gd name="T15" fmla="*/ 2877 h 9590"/>
                <a:gd name="T16" fmla="*/ 1927 w 10578"/>
                <a:gd name="T17" fmla="*/ 2238 h 9590"/>
                <a:gd name="T18" fmla="*/ 2572 w 10578"/>
                <a:gd name="T19" fmla="*/ 2557 h 9590"/>
                <a:gd name="T20" fmla="*/ 2252 w 10578"/>
                <a:gd name="T21" fmla="*/ 5115 h 9590"/>
                <a:gd name="T22" fmla="*/ 1607 w 10578"/>
                <a:gd name="T23" fmla="*/ 4795 h 9590"/>
                <a:gd name="T24" fmla="*/ 2252 w 10578"/>
                <a:gd name="T25" fmla="*/ 4475 h 9590"/>
                <a:gd name="T26" fmla="*/ 2252 w 10578"/>
                <a:gd name="T27" fmla="*/ 5115 h 9590"/>
                <a:gd name="T28" fmla="*/ 4824 w 10578"/>
                <a:gd name="T29" fmla="*/ 6713 h 9590"/>
                <a:gd name="T30" fmla="*/ 4824 w 10578"/>
                <a:gd name="T31" fmla="*/ 7352 h 9590"/>
                <a:gd name="T32" fmla="*/ 3536 w 10578"/>
                <a:gd name="T33" fmla="*/ 7033 h 9590"/>
                <a:gd name="T34" fmla="*/ 3536 w 10578"/>
                <a:gd name="T35" fmla="*/ 2557 h 9590"/>
                <a:gd name="T36" fmla="*/ 7075 w 10578"/>
                <a:gd name="T37" fmla="*/ 2238 h 9590"/>
                <a:gd name="T38" fmla="*/ 7075 w 10578"/>
                <a:gd name="T39" fmla="*/ 2877 h 9590"/>
                <a:gd name="T40" fmla="*/ 3536 w 10578"/>
                <a:gd name="T41" fmla="*/ 2557 h 9590"/>
                <a:gd name="T42" fmla="*/ 3856 w 10578"/>
                <a:gd name="T43" fmla="*/ 5115 h 9590"/>
                <a:gd name="T44" fmla="*/ 3856 w 10578"/>
                <a:gd name="T45" fmla="*/ 4475 h 9590"/>
                <a:gd name="T46" fmla="*/ 5787 w 10578"/>
                <a:gd name="T47" fmla="*/ 4795 h 9590"/>
                <a:gd name="T48" fmla="*/ 8951 w 10578"/>
                <a:gd name="T49" fmla="*/ 2557 h 9590"/>
                <a:gd name="T50" fmla="*/ 8631 w 10578"/>
                <a:gd name="T51" fmla="*/ 1918 h 9590"/>
                <a:gd name="T52" fmla="*/ 8631 w 10578"/>
                <a:gd name="T53" fmla="*/ 1598 h 9590"/>
                <a:gd name="T54" fmla="*/ 1598 w 10578"/>
                <a:gd name="T55" fmla="*/ 639 h 9590"/>
                <a:gd name="T56" fmla="*/ 639 w 10578"/>
                <a:gd name="T57" fmla="*/ 7992 h 9590"/>
                <a:gd name="T58" fmla="*/ 7672 w 10578"/>
                <a:gd name="T59" fmla="*/ 8951 h 9590"/>
                <a:gd name="T60" fmla="*/ 8631 w 10578"/>
                <a:gd name="T61" fmla="*/ 7353 h 9590"/>
                <a:gd name="T62" fmla="*/ 8631 w 10578"/>
                <a:gd name="T63" fmla="*/ 7033 h 9590"/>
                <a:gd name="T64" fmla="*/ 9270 w 10578"/>
                <a:gd name="T65" fmla="*/ 7033 h 9590"/>
                <a:gd name="T66" fmla="*/ 7672 w 10578"/>
                <a:gd name="T67" fmla="*/ 9590 h 9590"/>
                <a:gd name="T68" fmla="*/ 0 w 10578"/>
                <a:gd name="T69" fmla="*/ 7992 h 9590"/>
                <a:gd name="T70" fmla="*/ 1598 w 10578"/>
                <a:gd name="T71" fmla="*/ 0 h 9590"/>
                <a:gd name="T72" fmla="*/ 9270 w 10578"/>
                <a:gd name="T73" fmla="*/ 1598 h 9590"/>
                <a:gd name="T74" fmla="*/ 8951 w 10578"/>
                <a:gd name="T75" fmla="*/ 2557 h 9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78" h="9590">
                  <a:moveTo>
                    <a:pt x="10452" y="3326"/>
                  </a:moveTo>
                  <a:lnTo>
                    <a:pt x="6399" y="7356"/>
                  </a:lnTo>
                  <a:cubicBezTo>
                    <a:pt x="6273" y="7480"/>
                    <a:pt x="6070" y="7480"/>
                    <a:pt x="5944" y="7356"/>
                  </a:cubicBezTo>
                  <a:cubicBezTo>
                    <a:pt x="5819" y="7231"/>
                    <a:pt x="5819" y="7028"/>
                    <a:pt x="5944" y="6904"/>
                  </a:cubicBezTo>
                  <a:lnTo>
                    <a:pt x="9997" y="2874"/>
                  </a:lnTo>
                  <a:cubicBezTo>
                    <a:pt x="10123" y="2749"/>
                    <a:pt x="10326" y="2749"/>
                    <a:pt x="10452" y="2874"/>
                  </a:cubicBezTo>
                  <a:cubicBezTo>
                    <a:pt x="10578" y="2998"/>
                    <a:pt x="10578" y="3201"/>
                    <a:pt x="10452" y="3326"/>
                  </a:cubicBezTo>
                  <a:close/>
                  <a:moveTo>
                    <a:pt x="2252" y="7352"/>
                  </a:moveTo>
                  <a:lnTo>
                    <a:pt x="1927" y="7352"/>
                  </a:lnTo>
                  <a:cubicBezTo>
                    <a:pt x="1750" y="7352"/>
                    <a:pt x="1607" y="7209"/>
                    <a:pt x="1607" y="7033"/>
                  </a:cubicBezTo>
                  <a:cubicBezTo>
                    <a:pt x="1607" y="6856"/>
                    <a:pt x="1750" y="6713"/>
                    <a:pt x="1927" y="6713"/>
                  </a:cubicBezTo>
                  <a:lnTo>
                    <a:pt x="2252" y="6713"/>
                  </a:lnTo>
                  <a:cubicBezTo>
                    <a:pt x="2428" y="6713"/>
                    <a:pt x="2572" y="6856"/>
                    <a:pt x="2572" y="7033"/>
                  </a:cubicBezTo>
                  <a:cubicBezTo>
                    <a:pt x="2572" y="7209"/>
                    <a:pt x="2428" y="7352"/>
                    <a:pt x="2252" y="7352"/>
                  </a:cubicBezTo>
                  <a:close/>
                  <a:moveTo>
                    <a:pt x="2252" y="2877"/>
                  </a:moveTo>
                  <a:lnTo>
                    <a:pt x="1927" y="2877"/>
                  </a:lnTo>
                  <a:cubicBezTo>
                    <a:pt x="1750" y="2877"/>
                    <a:pt x="1607" y="2734"/>
                    <a:pt x="1607" y="2557"/>
                  </a:cubicBezTo>
                  <a:cubicBezTo>
                    <a:pt x="1607" y="2381"/>
                    <a:pt x="1750" y="2238"/>
                    <a:pt x="1927" y="2238"/>
                  </a:cubicBezTo>
                  <a:lnTo>
                    <a:pt x="2252" y="2238"/>
                  </a:lnTo>
                  <a:cubicBezTo>
                    <a:pt x="2428" y="2238"/>
                    <a:pt x="2572" y="2381"/>
                    <a:pt x="2572" y="2557"/>
                  </a:cubicBezTo>
                  <a:cubicBezTo>
                    <a:pt x="2572" y="2734"/>
                    <a:pt x="2428" y="2877"/>
                    <a:pt x="2252" y="2877"/>
                  </a:cubicBezTo>
                  <a:close/>
                  <a:moveTo>
                    <a:pt x="2252" y="5115"/>
                  </a:moveTo>
                  <a:lnTo>
                    <a:pt x="1927" y="5115"/>
                  </a:lnTo>
                  <a:cubicBezTo>
                    <a:pt x="1750" y="5115"/>
                    <a:pt x="1607" y="4972"/>
                    <a:pt x="1607" y="4795"/>
                  </a:cubicBezTo>
                  <a:cubicBezTo>
                    <a:pt x="1607" y="4618"/>
                    <a:pt x="1750" y="4475"/>
                    <a:pt x="1927" y="4475"/>
                  </a:cubicBezTo>
                  <a:lnTo>
                    <a:pt x="2252" y="4475"/>
                  </a:lnTo>
                  <a:cubicBezTo>
                    <a:pt x="2428" y="4475"/>
                    <a:pt x="2572" y="4618"/>
                    <a:pt x="2572" y="4795"/>
                  </a:cubicBezTo>
                  <a:cubicBezTo>
                    <a:pt x="2572" y="4972"/>
                    <a:pt x="2428" y="5115"/>
                    <a:pt x="2252" y="5115"/>
                  </a:cubicBezTo>
                  <a:close/>
                  <a:moveTo>
                    <a:pt x="3856" y="6713"/>
                  </a:moveTo>
                  <a:lnTo>
                    <a:pt x="4824" y="6713"/>
                  </a:lnTo>
                  <a:cubicBezTo>
                    <a:pt x="5001" y="6713"/>
                    <a:pt x="5144" y="6856"/>
                    <a:pt x="5144" y="7033"/>
                  </a:cubicBezTo>
                  <a:cubicBezTo>
                    <a:pt x="5144" y="7209"/>
                    <a:pt x="5001" y="7352"/>
                    <a:pt x="4824" y="7352"/>
                  </a:cubicBezTo>
                  <a:lnTo>
                    <a:pt x="3856" y="7352"/>
                  </a:lnTo>
                  <a:cubicBezTo>
                    <a:pt x="3679" y="7352"/>
                    <a:pt x="3536" y="7209"/>
                    <a:pt x="3536" y="7033"/>
                  </a:cubicBezTo>
                  <a:cubicBezTo>
                    <a:pt x="3536" y="6856"/>
                    <a:pt x="3679" y="6713"/>
                    <a:pt x="3856" y="6713"/>
                  </a:cubicBezTo>
                  <a:close/>
                  <a:moveTo>
                    <a:pt x="3536" y="2557"/>
                  </a:moveTo>
                  <a:cubicBezTo>
                    <a:pt x="3536" y="2381"/>
                    <a:pt x="3679" y="2238"/>
                    <a:pt x="3856" y="2238"/>
                  </a:cubicBezTo>
                  <a:lnTo>
                    <a:pt x="7075" y="2238"/>
                  </a:lnTo>
                  <a:cubicBezTo>
                    <a:pt x="7251" y="2238"/>
                    <a:pt x="7394" y="2381"/>
                    <a:pt x="7394" y="2557"/>
                  </a:cubicBezTo>
                  <a:cubicBezTo>
                    <a:pt x="7394" y="2734"/>
                    <a:pt x="7251" y="2877"/>
                    <a:pt x="7075" y="2877"/>
                  </a:cubicBezTo>
                  <a:lnTo>
                    <a:pt x="3856" y="2877"/>
                  </a:lnTo>
                  <a:cubicBezTo>
                    <a:pt x="3679" y="2877"/>
                    <a:pt x="3536" y="2734"/>
                    <a:pt x="3536" y="2557"/>
                  </a:cubicBezTo>
                  <a:close/>
                  <a:moveTo>
                    <a:pt x="5467" y="5115"/>
                  </a:moveTo>
                  <a:lnTo>
                    <a:pt x="3856" y="5115"/>
                  </a:lnTo>
                  <a:cubicBezTo>
                    <a:pt x="3679" y="5115"/>
                    <a:pt x="3536" y="4972"/>
                    <a:pt x="3536" y="4795"/>
                  </a:cubicBezTo>
                  <a:cubicBezTo>
                    <a:pt x="3536" y="4618"/>
                    <a:pt x="3679" y="4475"/>
                    <a:pt x="3856" y="4475"/>
                  </a:cubicBezTo>
                  <a:lnTo>
                    <a:pt x="5467" y="4475"/>
                  </a:lnTo>
                  <a:cubicBezTo>
                    <a:pt x="5644" y="4475"/>
                    <a:pt x="5787" y="4618"/>
                    <a:pt x="5787" y="4795"/>
                  </a:cubicBezTo>
                  <a:cubicBezTo>
                    <a:pt x="5787" y="4972"/>
                    <a:pt x="5644" y="5115"/>
                    <a:pt x="5467" y="5115"/>
                  </a:cubicBezTo>
                  <a:close/>
                  <a:moveTo>
                    <a:pt x="8951" y="2557"/>
                  </a:moveTo>
                  <a:cubicBezTo>
                    <a:pt x="8774" y="2557"/>
                    <a:pt x="8631" y="2414"/>
                    <a:pt x="8631" y="2238"/>
                  </a:cubicBezTo>
                  <a:lnTo>
                    <a:pt x="8631" y="1918"/>
                  </a:lnTo>
                  <a:cubicBezTo>
                    <a:pt x="8631" y="1918"/>
                    <a:pt x="8631" y="1917"/>
                    <a:pt x="8631" y="1917"/>
                  </a:cubicBezTo>
                  <a:lnTo>
                    <a:pt x="8631" y="1598"/>
                  </a:lnTo>
                  <a:cubicBezTo>
                    <a:pt x="8631" y="1069"/>
                    <a:pt x="8202" y="639"/>
                    <a:pt x="7672" y="639"/>
                  </a:cubicBezTo>
                  <a:lnTo>
                    <a:pt x="1598" y="639"/>
                  </a:lnTo>
                  <a:cubicBezTo>
                    <a:pt x="1069" y="639"/>
                    <a:pt x="639" y="1069"/>
                    <a:pt x="639" y="1598"/>
                  </a:cubicBezTo>
                  <a:lnTo>
                    <a:pt x="639" y="7992"/>
                  </a:lnTo>
                  <a:cubicBezTo>
                    <a:pt x="639" y="8521"/>
                    <a:pt x="1069" y="8951"/>
                    <a:pt x="1598" y="8951"/>
                  </a:cubicBezTo>
                  <a:lnTo>
                    <a:pt x="7672" y="8951"/>
                  </a:lnTo>
                  <a:cubicBezTo>
                    <a:pt x="8202" y="8951"/>
                    <a:pt x="8631" y="8521"/>
                    <a:pt x="8631" y="7992"/>
                  </a:cubicBezTo>
                  <a:lnTo>
                    <a:pt x="8631" y="7353"/>
                  </a:lnTo>
                  <a:cubicBezTo>
                    <a:pt x="8631" y="7353"/>
                    <a:pt x="8631" y="7353"/>
                    <a:pt x="8631" y="7352"/>
                  </a:cubicBezTo>
                  <a:lnTo>
                    <a:pt x="8631" y="7033"/>
                  </a:lnTo>
                  <a:cubicBezTo>
                    <a:pt x="8631" y="6856"/>
                    <a:pt x="8774" y="6713"/>
                    <a:pt x="8951" y="6713"/>
                  </a:cubicBezTo>
                  <a:cubicBezTo>
                    <a:pt x="9127" y="6713"/>
                    <a:pt x="9270" y="6856"/>
                    <a:pt x="9270" y="7033"/>
                  </a:cubicBezTo>
                  <a:lnTo>
                    <a:pt x="9270" y="7992"/>
                  </a:lnTo>
                  <a:cubicBezTo>
                    <a:pt x="9270" y="8874"/>
                    <a:pt x="8555" y="9590"/>
                    <a:pt x="7672" y="9590"/>
                  </a:cubicBezTo>
                  <a:lnTo>
                    <a:pt x="1598" y="9590"/>
                  </a:lnTo>
                  <a:cubicBezTo>
                    <a:pt x="715" y="9590"/>
                    <a:pt x="0" y="8874"/>
                    <a:pt x="0" y="7992"/>
                  </a:cubicBezTo>
                  <a:lnTo>
                    <a:pt x="0" y="1598"/>
                  </a:lnTo>
                  <a:cubicBezTo>
                    <a:pt x="0" y="716"/>
                    <a:pt x="715" y="0"/>
                    <a:pt x="1598" y="0"/>
                  </a:cubicBezTo>
                  <a:lnTo>
                    <a:pt x="7672" y="0"/>
                  </a:lnTo>
                  <a:cubicBezTo>
                    <a:pt x="8555" y="0"/>
                    <a:pt x="9270" y="716"/>
                    <a:pt x="9270" y="1598"/>
                  </a:cubicBezTo>
                  <a:lnTo>
                    <a:pt x="9270" y="2238"/>
                  </a:lnTo>
                  <a:cubicBezTo>
                    <a:pt x="9270" y="2414"/>
                    <a:pt x="9127" y="2557"/>
                    <a:pt x="8951" y="2557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1" name="planning_265813"/>
            <p:cNvSpPr>
              <a:spLocks noChangeAspect="1"/>
            </p:cNvSpPr>
            <p:nvPr/>
          </p:nvSpPr>
          <p:spPr>
            <a:xfrm>
              <a:off x="6044499" y="4614749"/>
              <a:ext cx="292371" cy="252000"/>
            </a:xfrm>
            <a:custGeom>
              <a:avLst/>
              <a:gdLst>
                <a:gd name="connsiteX0" fmla="*/ 156726 w 607639"/>
                <a:gd name="connsiteY0" fmla="*/ 453454 h 523737"/>
                <a:gd name="connsiteX1" fmla="*/ 182271 w 607639"/>
                <a:gd name="connsiteY1" fmla="*/ 453454 h 523737"/>
                <a:gd name="connsiteX2" fmla="*/ 182271 w 607639"/>
                <a:gd name="connsiteY2" fmla="*/ 472648 h 523737"/>
                <a:gd name="connsiteX3" fmla="*/ 156726 w 607639"/>
                <a:gd name="connsiteY3" fmla="*/ 472648 h 523737"/>
                <a:gd name="connsiteX4" fmla="*/ 486058 w 607639"/>
                <a:gd name="connsiteY4" fmla="*/ 402335 h 523737"/>
                <a:gd name="connsiteX5" fmla="*/ 486058 w 607639"/>
                <a:gd name="connsiteY5" fmla="*/ 491031 h 523737"/>
                <a:gd name="connsiteX6" fmla="*/ 574885 w 607639"/>
                <a:gd name="connsiteY6" fmla="*/ 402335 h 523737"/>
                <a:gd name="connsiteX7" fmla="*/ 51160 w 607639"/>
                <a:gd name="connsiteY7" fmla="*/ 386417 h 523737"/>
                <a:gd name="connsiteX8" fmla="*/ 70302 w 607639"/>
                <a:gd name="connsiteY8" fmla="*/ 386417 h 523737"/>
                <a:gd name="connsiteX9" fmla="*/ 70302 w 607639"/>
                <a:gd name="connsiteY9" fmla="*/ 453446 h 523737"/>
                <a:gd name="connsiteX10" fmla="*/ 131111 w 607639"/>
                <a:gd name="connsiteY10" fmla="*/ 453446 h 523737"/>
                <a:gd name="connsiteX11" fmla="*/ 131111 w 607639"/>
                <a:gd name="connsiteY11" fmla="*/ 472648 h 523737"/>
                <a:gd name="connsiteX12" fmla="*/ 51160 w 607639"/>
                <a:gd name="connsiteY12" fmla="*/ 472648 h 523737"/>
                <a:gd name="connsiteX13" fmla="*/ 252624 w 607639"/>
                <a:gd name="connsiteY13" fmla="*/ 325730 h 523737"/>
                <a:gd name="connsiteX14" fmla="*/ 354944 w 607639"/>
                <a:gd name="connsiteY14" fmla="*/ 325730 h 523737"/>
                <a:gd name="connsiteX15" fmla="*/ 354944 w 607639"/>
                <a:gd name="connsiteY15" fmla="*/ 344924 h 523737"/>
                <a:gd name="connsiteX16" fmla="*/ 252624 w 607639"/>
                <a:gd name="connsiteY16" fmla="*/ 344924 h 523737"/>
                <a:gd name="connsiteX17" fmla="*/ 223848 w 607639"/>
                <a:gd name="connsiteY17" fmla="*/ 300129 h 523737"/>
                <a:gd name="connsiteX18" fmla="*/ 223848 w 607639"/>
                <a:gd name="connsiteY18" fmla="*/ 370429 h 523737"/>
                <a:gd name="connsiteX19" fmla="*/ 383791 w 607639"/>
                <a:gd name="connsiteY19" fmla="*/ 370429 h 523737"/>
                <a:gd name="connsiteX20" fmla="*/ 383791 w 607639"/>
                <a:gd name="connsiteY20" fmla="*/ 300129 h 523737"/>
                <a:gd name="connsiteX21" fmla="*/ 470107 w 607639"/>
                <a:gd name="connsiteY21" fmla="*/ 185234 h 523737"/>
                <a:gd name="connsiteX22" fmla="*/ 495652 w 607639"/>
                <a:gd name="connsiteY22" fmla="*/ 185234 h 523737"/>
                <a:gd name="connsiteX23" fmla="*/ 495652 w 607639"/>
                <a:gd name="connsiteY23" fmla="*/ 204428 h 523737"/>
                <a:gd name="connsiteX24" fmla="*/ 470107 w 607639"/>
                <a:gd name="connsiteY24" fmla="*/ 204428 h 523737"/>
                <a:gd name="connsiteX25" fmla="*/ 111987 w 607639"/>
                <a:gd name="connsiteY25" fmla="*/ 185234 h 523737"/>
                <a:gd name="connsiteX26" fmla="*/ 137532 w 607639"/>
                <a:gd name="connsiteY26" fmla="*/ 185234 h 523737"/>
                <a:gd name="connsiteX27" fmla="*/ 137532 w 607639"/>
                <a:gd name="connsiteY27" fmla="*/ 204428 h 523737"/>
                <a:gd name="connsiteX28" fmla="*/ 111987 w 607639"/>
                <a:gd name="connsiteY28" fmla="*/ 204428 h 523737"/>
                <a:gd name="connsiteX29" fmla="*/ 482854 w 607639"/>
                <a:gd name="connsiteY29" fmla="*/ 153308 h 523737"/>
                <a:gd name="connsiteX30" fmla="*/ 441288 w 607639"/>
                <a:gd name="connsiteY30" fmla="*/ 194813 h 523737"/>
                <a:gd name="connsiteX31" fmla="*/ 482854 w 607639"/>
                <a:gd name="connsiteY31" fmla="*/ 236317 h 523737"/>
                <a:gd name="connsiteX32" fmla="*/ 524508 w 607639"/>
                <a:gd name="connsiteY32" fmla="*/ 194813 h 523737"/>
                <a:gd name="connsiteX33" fmla="*/ 482854 w 607639"/>
                <a:gd name="connsiteY33" fmla="*/ 153308 h 523737"/>
                <a:gd name="connsiteX34" fmla="*/ 124696 w 607639"/>
                <a:gd name="connsiteY34" fmla="*/ 153308 h 523737"/>
                <a:gd name="connsiteX35" fmla="*/ 83131 w 607639"/>
                <a:gd name="connsiteY35" fmla="*/ 194813 h 523737"/>
                <a:gd name="connsiteX36" fmla="*/ 124696 w 607639"/>
                <a:gd name="connsiteY36" fmla="*/ 236317 h 523737"/>
                <a:gd name="connsiteX37" fmla="*/ 166262 w 607639"/>
                <a:gd name="connsiteY37" fmla="*/ 194813 h 523737"/>
                <a:gd name="connsiteX38" fmla="*/ 124696 w 607639"/>
                <a:gd name="connsiteY38" fmla="*/ 153308 h 523737"/>
                <a:gd name="connsiteX39" fmla="*/ 540461 w 607639"/>
                <a:gd name="connsiteY39" fmla="*/ 89406 h 523737"/>
                <a:gd name="connsiteX40" fmla="*/ 566076 w 607639"/>
                <a:gd name="connsiteY40" fmla="*/ 89406 h 523737"/>
                <a:gd name="connsiteX41" fmla="*/ 566076 w 607639"/>
                <a:gd name="connsiteY41" fmla="*/ 108600 h 523737"/>
                <a:gd name="connsiteX42" fmla="*/ 540461 w 607639"/>
                <a:gd name="connsiteY42" fmla="*/ 108600 h 523737"/>
                <a:gd name="connsiteX43" fmla="*/ 19225 w 607639"/>
                <a:gd name="connsiteY43" fmla="*/ 63901 h 523737"/>
                <a:gd name="connsiteX44" fmla="*/ 19225 w 607639"/>
                <a:gd name="connsiteY44" fmla="*/ 504540 h 523737"/>
                <a:gd name="connsiteX45" fmla="*/ 466922 w 607639"/>
                <a:gd name="connsiteY45" fmla="*/ 504540 h 523737"/>
                <a:gd name="connsiteX46" fmla="*/ 466922 w 607639"/>
                <a:gd name="connsiteY46" fmla="*/ 383227 h 523737"/>
                <a:gd name="connsiteX47" fmla="*/ 588414 w 607639"/>
                <a:gd name="connsiteY47" fmla="*/ 383227 h 523737"/>
                <a:gd name="connsiteX48" fmla="*/ 588414 w 607639"/>
                <a:gd name="connsiteY48" fmla="*/ 63901 h 523737"/>
                <a:gd name="connsiteX49" fmla="*/ 402927 w 607639"/>
                <a:gd name="connsiteY49" fmla="*/ 63901 h 523737"/>
                <a:gd name="connsiteX50" fmla="*/ 402927 w 607639"/>
                <a:gd name="connsiteY50" fmla="*/ 108605 h 523737"/>
                <a:gd name="connsiteX51" fmla="*/ 313387 w 607639"/>
                <a:gd name="connsiteY51" fmla="*/ 108605 h 523737"/>
                <a:gd name="connsiteX52" fmla="*/ 313387 w 607639"/>
                <a:gd name="connsiteY52" fmla="*/ 185214 h 523737"/>
                <a:gd name="connsiteX53" fmla="*/ 422864 w 607639"/>
                <a:gd name="connsiteY53" fmla="*/ 185214 h 523737"/>
                <a:gd name="connsiteX54" fmla="*/ 482854 w 607639"/>
                <a:gd name="connsiteY54" fmla="*/ 134112 h 523737"/>
                <a:gd name="connsiteX55" fmla="*/ 543644 w 607639"/>
                <a:gd name="connsiteY55" fmla="*/ 194813 h 523737"/>
                <a:gd name="connsiteX56" fmla="*/ 482854 w 607639"/>
                <a:gd name="connsiteY56" fmla="*/ 255425 h 523737"/>
                <a:gd name="connsiteX57" fmla="*/ 422864 w 607639"/>
                <a:gd name="connsiteY57" fmla="*/ 204411 h 523737"/>
                <a:gd name="connsiteX58" fmla="*/ 313387 w 607639"/>
                <a:gd name="connsiteY58" fmla="*/ 204411 h 523737"/>
                <a:gd name="connsiteX59" fmla="*/ 313387 w 607639"/>
                <a:gd name="connsiteY59" fmla="*/ 281021 h 523737"/>
                <a:gd name="connsiteX60" fmla="*/ 402927 w 607639"/>
                <a:gd name="connsiteY60" fmla="*/ 281021 h 523737"/>
                <a:gd name="connsiteX61" fmla="*/ 402927 w 607639"/>
                <a:gd name="connsiteY61" fmla="*/ 389626 h 523737"/>
                <a:gd name="connsiteX62" fmla="*/ 204712 w 607639"/>
                <a:gd name="connsiteY62" fmla="*/ 389626 h 523737"/>
                <a:gd name="connsiteX63" fmla="*/ 204712 w 607639"/>
                <a:gd name="connsiteY63" fmla="*/ 281021 h 523737"/>
                <a:gd name="connsiteX64" fmla="*/ 294251 w 607639"/>
                <a:gd name="connsiteY64" fmla="*/ 281021 h 523737"/>
                <a:gd name="connsiteX65" fmla="*/ 294251 w 607639"/>
                <a:gd name="connsiteY65" fmla="*/ 204411 h 523737"/>
                <a:gd name="connsiteX66" fmla="*/ 184686 w 607639"/>
                <a:gd name="connsiteY66" fmla="*/ 204411 h 523737"/>
                <a:gd name="connsiteX67" fmla="*/ 124696 w 607639"/>
                <a:gd name="connsiteY67" fmla="*/ 255425 h 523737"/>
                <a:gd name="connsiteX68" fmla="*/ 63995 w 607639"/>
                <a:gd name="connsiteY68" fmla="*/ 194813 h 523737"/>
                <a:gd name="connsiteX69" fmla="*/ 124696 w 607639"/>
                <a:gd name="connsiteY69" fmla="*/ 134112 h 523737"/>
                <a:gd name="connsiteX70" fmla="*/ 184686 w 607639"/>
                <a:gd name="connsiteY70" fmla="*/ 185214 h 523737"/>
                <a:gd name="connsiteX71" fmla="*/ 294251 w 607639"/>
                <a:gd name="connsiteY71" fmla="*/ 185214 h 523737"/>
                <a:gd name="connsiteX72" fmla="*/ 294251 w 607639"/>
                <a:gd name="connsiteY72" fmla="*/ 108605 h 523737"/>
                <a:gd name="connsiteX73" fmla="*/ 204712 w 607639"/>
                <a:gd name="connsiteY73" fmla="*/ 108605 h 523737"/>
                <a:gd name="connsiteX74" fmla="*/ 204712 w 607639"/>
                <a:gd name="connsiteY74" fmla="*/ 63901 h 523737"/>
                <a:gd name="connsiteX75" fmla="*/ 252624 w 607639"/>
                <a:gd name="connsiteY75" fmla="*/ 44739 h 523737"/>
                <a:gd name="connsiteX76" fmla="*/ 354944 w 607639"/>
                <a:gd name="connsiteY76" fmla="*/ 44739 h 523737"/>
                <a:gd name="connsiteX77" fmla="*/ 354944 w 607639"/>
                <a:gd name="connsiteY77" fmla="*/ 63933 h 523737"/>
                <a:gd name="connsiteX78" fmla="*/ 252624 w 607639"/>
                <a:gd name="connsiteY78" fmla="*/ 63933 h 523737"/>
                <a:gd name="connsiteX79" fmla="*/ 223848 w 607639"/>
                <a:gd name="connsiteY79" fmla="*/ 19197 h 523737"/>
                <a:gd name="connsiteX80" fmla="*/ 223848 w 607639"/>
                <a:gd name="connsiteY80" fmla="*/ 89408 h 523737"/>
                <a:gd name="connsiteX81" fmla="*/ 383791 w 607639"/>
                <a:gd name="connsiteY81" fmla="*/ 89408 h 523737"/>
                <a:gd name="connsiteX82" fmla="*/ 383791 w 607639"/>
                <a:gd name="connsiteY82" fmla="*/ 19197 h 523737"/>
                <a:gd name="connsiteX83" fmla="*/ 204712 w 607639"/>
                <a:gd name="connsiteY83" fmla="*/ 0 h 523737"/>
                <a:gd name="connsiteX84" fmla="*/ 402927 w 607639"/>
                <a:gd name="connsiteY84" fmla="*/ 0 h 523737"/>
                <a:gd name="connsiteX85" fmla="*/ 402927 w 607639"/>
                <a:gd name="connsiteY85" fmla="*/ 44704 h 523737"/>
                <a:gd name="connsiteX86" fmla="*/ 607639 w 607639"/>
                <a:gd name="connsiteY86" fmla="*/ 44704 h 523737"/>
                <a:gd name="connsiteX87" fmla="*/ 607639 w 607639"/>
                <a:gd name="connsiteY87" fmla="*/ 396735 h 523737"/>
                <a:gd name="connsiteX88" fmla="*/ 480450 w 607639"/>
                <a:gd name="connsiteY88" fmla="*/ 523737 h 523737"/>
                <a:gd name="connsiteX89" fmla="*/ 0 w 607639"/>
                <a:gd name="connsiteY89" fmla="*/ 523737 h 523737"/>
                <a:gd name="connsiteX90" fmla="*/ 0 w 607639"/>
                <a:gd name="connsiteY90" fmla="*/ 44704 h 523737"/>
                <a:gd name="connsiteX91" fmla="*/ 204712 w 607639"/>
                <a:gd name="connsiteY91" fmla="*/ 44704 h 5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7639" h="523737">
                  <a:moveTo>
                    <a:pt x="156726" y="453454"/>
                  </a:moveTo>
                  <a:lnTo>
                    <a:pt x="182271" y="453454"/>
                  </a:lnTo>
                  <a:lnTo>
                    <a:pt x="182271" y="472648"/>
                  </a:lnTo>
                  <a:lnTo>
                    <a:pt x="156726" y="472648"/>
                  </a:lnTo>
                  <a:close/>
                  <a:moveTo>
                    <a:pt x="486058" y="402335"/>
                  </a:moveTo>
                  <a:lnTo>
                    <a:pt x="486058" y="491031"/>
                  </a:lnTo>
                  <a:lnTo>
                    <a:pt x="574885" y="402335"/>
                  </a:lnTo>
                  <a:close/>
                  <a:moveTo>
                    <a:pt x="51160" y="386417"/>
                  </a:moveTo>
                  <a:lnTo>
                    <a:pt x="70302" y="386417"/>
                  </a:lnTo>
                  <a:lnTo>
                    <a:pt x="70302" y="453446"/>
                  </a:lnTo>
                  <a:lnTo>
                    <a:pt x="131111" y="453446"/>
                  </a:lnTo>
                  <a:lnTo>
                    <a:pt x="131111" y="472648"/>
                  </a:lnTo>
                  <a:lnTo>
                    <a:pt x="51160" y="472648"/>
                  </a:lnTo>
                  <a:close/>
                  <a:moveTo>
                    <a:pt x="252624" y="325730"/>
                  </a:moveTo>
                  <a:lnTo>
                    <a:pt x="354944" y="325730"/>
                  </a:lnTo>
                  <a:lnTo>
                    <a:pt x="354944" y="344924"/>
                  </a:lnTo>
                  <a:lnTo>
                    <a:pt x="252624" y="344924"/>
                  </a:lnTo>
                  <a:close/>
                  <a:moveTo>
                    <a:pt x="223848" y="300129"/>
                  </a:moveTo>
                  <a:lnTo>
                    <a:pt x="223848" y="370429"/>
                  </a:lnTo>
                  <a:lnTo>
                    <a:pt x="383791" y="370429"/>
                  </a:lnTo>
                  <a:lnTo>
                    <a:pt x="383791" y="300129"/>
                  </a:lnTo>
                  <a:close/>
                  <a:moveTo>
                    <a:pt x="470107" y="185234"/>
                  </a:moveTo>
                  <a:lnTo>
                    <a:pt x="495652" y="185234"/>
                  </a:lnTo>
                  <a:lnTo>
                    <a:pt x="495652" y="204428"/>
                  </a:lnTo>
                  <a:lnTo>
                    <a:pt x="470107" y="204428"/>
                  </a:lnTo>
                  <a:close/>
                  <a:moveTo>
                    <a:pt x="111987" y="185234"/>
                  </a:moveTo>
                  <a:lnTo>
                    <a:pt x="137532" y="185234"/>
                  </a:lnTo>
                  <a:lnTo>
                    <a:pt x="137532" y="204428"/>
                  </a:lnTo>
                  <a:lnTo>
                    <a:pt x="111987" y="204428"/>
                  </a:lnTo>
                  <a:close/>
                  <a:moveTo>
                    <a:pt x="482854" y="153308"/>
                  </a:moveTo>
                  <a:cubicBezTo>
                    <a:pt x="459979" y="153308"/>
                    <a:pt x="441288" y="171883"/>
                    <a:pt x="441288" y="194813"/>
                  </a:cubicBezTo>
                  <a:cubicBezTo>
                    <a:pt x="441288" y="217653"/>
                    <a:pt x="459979" y="236317"/>
                    <a:pt x="482854" y="236317"/>
                  </a:cubicBezTo>
                  <a:cubicBezTo>
                    <a:pt x="505817" y="236317"/>
                    <a:pt x="524508" y="217653"/>
                    <a:pt x="524508" y="194813"/>
                  </a:cubicBezTo>
                  <a:cubicBezTo>
                    <a:pt x="524508" y="171883"/>
                    <a:pt x="505817" y="153308"/>
                    <a:pt x="482854" y="153308"/>
                  </a:cubicBezTo>
                  <a:close/>
                  <a:moveTo>
                    <a:pt x="124696" y="153308"/>
                  </a:moveTo>
                  <a:cubicBezTo>
                    <a:pt x="101822" y="153308"/>
                    <a:pt x="83131" y="171883"/>
                    <a:pt x="83131" y="194813"/>
                  </a:cubicBezTo>
                  <a:cubicBezTo>
                    <a:pt x="83131" y="217653"/>
                    <a:pt x="101822" y="236317"/>
                    <a:pt x="124696" y="236317"/>
                  </a:cubicBezTo>
                  <a:cubicBezTo>
                    <a:pt x="147660" y="236317"/>
                    <a:pt x="166262" y="217653"/>
                    <a:pt x="166262" y="194813"/>
                  </a:cubicBezTo>
                  <a:cubicBezTo>
                    <a:pt x="166262" y="171883"/>
                    <a:pt x="147660" y="153308"/>
                    <a:pt x="124696" y="153308"/>
                  </a:cubicBezTo>
                  <a:close/>
                  <a:moveTo>
                    <a:pt x="540461" y="89406"/>
                  </a:moveTo>
                  <a:lnTo>
                    <a:pt x="566076" y="89406"/>
                  </a:lnTo>
                  <a:lnTo>
                    <a:pt x="566076" y="108600"/>
                  </a:lnTo>
                  <a:lnTo>
                    <a:pt x="540461" y="108600"/>
                  </a:lnTo>
                  <a:close/>
                  <a:moveTo>
                    <a:pt x="19225" y="63901"/>
                  </a:moveTo>
                  <a:lnTo>
                    <a:pt x="19225" y="504540"/>
                  </a:lnTo>
                  <a:lnTo>
                    <a:pt x="466922" y="504540"/>
                  </a:lnTo>
                  <a:lnTo>
                    <a:pt x="466922" y="383227"/>
                  </a:lnTo>
                  <a:lnTo>
                    <a:pt x="588414" y="383227"/>
                  </a:lnTo>
                  <a:lnTo>
                    <a:pt x="588414" y="63901"/>
                  </a:lnTo>
                  <a:lnTo>
                    <a:pt x="402927" y="63901"/>
                  </a:lnTo>
                  <a:lnTo>
                    <a:pt x="402927" y="108605"/>
                  </a:lnTo>
                  <a:lnTo>
                    <a:pt x="313387" y="108605"/>
                  </a:lnTo>
                  <a:lnTo>
                    <a:pt x="313387" y="185214"/>
                  </a:lnTo>
                  <a:lnTo>
                    <a:pt x="422864" y="185214"/>
                  </a:lnTo>
                  <a:cubicBezTo>
                    <a:pt x="427492" y="156330"/>
                    <a:pt x="452681" y="134112"/>
                    <a:pt x="482854" y="134112"/>
                  </a:cubicBezTo>
                  <a:cubicBezTo>
                    <a:pt x="516409" y="134112"/>
                    <a:pt x="543644" y="161307"/>
                    <a:pt x="543644" y="194813"/>
                  </a:cubicBezTo>
                  <a:cubicBezTo>
                    <a:pt x="543644" y="228230"/>
                    <a:pt x="516409" y="255425"/>
                    <a:pt x="482854" y="255425"/>
                  </a:cubicBezTo>
                  <a:cubicBezTo>
                    <a:pt x="452681" y="255425"/>
                    <a:pt x="427492" y="233295"/>
                    <a:pt x="422864" y="204411"/>
                  </a:cubicBezTo>
                  <a:lnTo>
                    <a:pt x="313387" y="204411"/>
                  </a:lnTo>
                  <a:lnTo>
                    <a:pt x="313387" y="281021"/>
                  </a:lnTo>
                  <a:lnTo>
                    <a:pt x="402927" y="281021"/>
                  </a:lnTo>
                  <a:lnTo>
                    <a:pt x="402927" y="389626"/>
                  </a:lnTo>
                  <a:lnTo>
                    <a:pt x="204712" y="389626"/>
                  </a:lnTo>
                  <a:lnTo>
                    <a:pt x="204712" y="281021"/>
                  </a:lnTo>
                  <a:lnTo>
                    <a:pt x="294251" y="281021"/>
                  </a:lnTo>
                  <a:lnTo>
                    <a:pt x="294251" y="204411"/>
                  </a:lnTo>
                  <a:lnTo>
                    <a:pt x="184686" y="204411"/>
                  </a:lnTo>
                  <a:cubicBezTo>
                    <a:pt x="180058" y="233295"/>
                    <a:pt x="154958" y="255425"/>
                    <a:pt x="124696" y="255425"/>
                  </a:cubicBezTo>
                  <a:cubicBezTo>
                    <a:pt x="91230" y="255425"/>
                    <a:pt x="63995" y="228230"/>
                    <a:pt x="63995" y="194813"/>
                  </a:cubicBezTo>
                  <a:cubicBezTo>
                    <a:pt x="63995" y="161307"/>
                    <a:pt x="91230" y="134112"/>
                    <a:pt x="124696" y="134112"/>
                  </a:cubicBezTo>
                  <a:cubicBezTo>
                    <a:pt x="154958" y="134112"/>
                    <a:pt x="180058" y="156330"/>
                    <a:pt x="184686" y="185214"/>
                  </a:cubicBezTo>
                  <a:lnTo>
                    <a:pt x="294251" y="185214"/>
                  </a:lnTo>
                  <a:lnTo>
                    <a:pt x="294251" y="108605"/>
                  </a:lnTo>
                  <a:lnTo>
                    <a:pt x="204712" y="108605"/>
                  </a:lnTo>
                  <a:lnTo>
                    <a:pt x="204712" y="63901"/>
                  </a:lnTo>
                  <a:close/>
                  <a:moveTo>
                    <a:pt x="252624" y="44739"/>
                  </a:moveTo>
                  <a:lnTo>
                    <a:pt x="354944" y="44739"/>
                  </a:lnTo>
                  <a:lnTo>
                    <a:pt x="354944" y="63933"/>
                  </a:lnTo>
                  <a:lnTo>
                    <a:pt x="252624" y="63933"/>
                  </a:lnTo>
                  <a:close/>
                  <a:moveTo>
                    <a:pt x="223848" y="19197"/>
                  </a:moveTo>
                  <a:lnTo>
                    <a:pt x="223848" y="89408"/>
                  </a:lnTo>
                  <a:lnTo>
                    <a:pt x="383791" y="89408"/>
                  </a:lnTo>
                  <a:lnTo>
                    <a:pt x="383791" y="19197"/>
                  </a:lnTo>
                  <a:close/>
                  <a:moveTo>
                    <a:pt x="204712" y="0"/>
                  </a:moveTo>
                  <a:lnTo>
                    <a:pt x="402927" y="0"/>
                  </a:lnTo>
                  <a:lnTo>
                    <a:pt x="402927" y="44704"/>
                  </a:lnTo>
                  <a:lnTo>
                    <a:pt x="607639" y="44704"/>
                  </a:lnTo>
                  <a:lnTo>
                    <a:pt x="607639" y="396735"/>
                  </a:lnTo>
                  <a:lnTo>
                    <a:pt x="480450" y="523737"/>
                  </a:lnTo>
                  <a:lnTo>
                    <a:pt x="0" y="523737"/>
                  </a:lnTo>
                  <a:lnTo>
                    <a:pt x="0" y="44704"/>
                  </a:lnTo>
                  <a:lnTo>
                    <a:pt x="204712" y="447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2" name="calendar_117512"/>
            <p:cNvSpPr>
              <a:spLocks noChangeAspect="1"/>
            </p:cNvSpPr>
            <p:nvPr/>
          </p:nvSpPr>
          <p:spPr>
            <a:xfrm>
              <a:off x="10029187" y="3739903"/>
              <a:ext cx="257941" cy="252000"/>
            </a:xfrm>
            <a:custGeom>
              <a:avLst/>
              <a:gdLst>
                <a:gd name="connsiteX0" fmla="*/ 441316 w 606580"/>
                <a:gd name="connsiteY0" fmla="*/ 494734 h 592608"/>
                <a:gd name="connsiteX1" fmla="*/ 503202 w 606580"/>
                <a:gd name="connsiteY1" fmla="*/ 494734 h 592608"/>
                <a:gd name="connsiteX2" fmla="*/ 503202 w 606580"/>
                <a:gd name="connsiteY2" fmla="*/ 520490 h 592608"/>
                <a:gd name="connsiteX3" fmla="*/ 441316 w 606580"/>
                <a:gd name="connsiteY3" fmla="*/ 520490 h 592608"/>
                <a:gd name="connsiteX4" fmla="*/ 272312 w 606580"/>
                <a:gd name="connsiteY4" fmla="*/ 494734 h 592608"/>
                <a:gd name="connsiteX5" fmla="*/ 334268 w 606580"/>
                <a:gd name="connsiteY5" fmla="*/ 494734 h 592608"/>
                <a:gd name="connsiteX6" fmla="*/ 334268 w 606580"/>
                <a:gd name="connsiteY6" fmla="*/ 520490 h 592608"/>
                <a:gd name="connsiteX7" fmla="*/ 272312 w 606580"/>
                <a:gd name="connsiteY7" fmla="*/ 520490 h 592608"/>
                <a:gd name="connsiteX8" fmla="*/ 102038 w 606580"/>
                <a:gd name="connsiteY8" fmla="*/ 494734 h 592608"/>
                <a:gd name="connsiteX9" fmla="*/ 163853 w 606580"/>
                <a:gd name="connsiteY9" fmla="*/ 494734 h 592608"/>
                <a:gd name="connsiteX10" fmla="*/ 163853 w 606580"/>
                <a:gd name="connsiteY10" fmla="*/ 520490 h 592608"/>
                <a:gd name="connsiteX11" fmla="*/ 102038 w 606580"/>
                <a:gd name="connsiteY11" fmla="*/ 520490 h 592608"/>
                <a:gd name="connsiteX12" fmla="*/ 441316 w 606580"/>
                <a:gd name="connsiteY12" fmla="*/ 409703 h 592608"/>
                <a:gd name="connsiteX13" fmla="*/ 503202 w 606580"/>
                <a:gd name="connsiteY13" fmla="*/ 409703 h 592608"/>
                <a:gd name="connsiteX14" fmla="*/ 503202 w 606580"/>
                <a:gd name="connsiteY14" fmla="*/ 435389 h 592608"/>
                <a:gd name="connsiteX15" fmla="*/ 441316 w 606580"/>
                <a:gd name="connsiteY15" fmla="*/ 435389 h 592608"/>
                <a:gd name="connsiteX16" fmla="*/ 272312 w 606580"/>
                <a:gd name="connsiteY16" fmla="*/ 409703 h 592608"/>
                <a:gd name="connsiteX17" fmla="*/ 334268 w 606580"/>
                <a:gd name="connsiteY17" fmla="*/ 409703 h 592608"/>
                <a:gd name="connsiteX18" fmla="*/ 334268 w 606580"/>
                <a:gd name="connsiteY18" fmla="*/ 435389 h 592608"/>
                <a:gd name="connsiteX19" fmla="*/ 272312 w 606580"/>
                <a:gd name="connsiteY19" fmla="*/ 435389 h 592608"/>
                <a:gd name="connsiteX20" fmla="*/ 102038 w 606580"/>
                <a:gd name="connsiteY20" fmla="*/ 409703 h 592608"/>
                <a:gd name="connsiteX21" fmla="*/ 163853 w 606580"/>
                <a:gd name="connsiteY21" fmla="*/ 409703 h 592608"/>
                <a:gd name="connsiteX22" fmla="*/ 163853 w 606580"/>
                <a:gd name="connsiteY22" fmla="*/ 435389 h 592608"/>
                <a:gd name="connsiteX23" fmla="*/ 102038 w 606580"/>
                <a:gd name="connsiteY23" fmla="*/ 435389 h 592608"/>
                <a:gd name="connsiteX24" fmla="*/ 441316 w 606580"/>
                <a:gd name="connsiteY24" fmla="*/ 323401 h 592608"/>
                <a:gd name="connsiteX25" fmla="*/ 503202 w 606580"/>
                <a:gd name="connsiteY25" fmla="*/ 323401 h 592608"/>
                <a:gd name="connsiteX26" fmla="*/ 503202 w 606580"/>
                <a:gd name="connsiteY26" fmla="*/ 349157 h 592608"/>
                <a:gd name="connsiteX27" fmla="*/ 441316 w 606580"/>
                <a:gd name="connsiteY27" fmla="*/ 349157 h 592608"/>
                <a:gd name="connsiteX28" fmla="*/ 272312 w 606580"/>
                <a:gd name="connsiteY28" fmla="*/ 323401 h 592608"/>
                <a:gd name="connsiteX29" fmla="*/ 334268 w 606580"/>
                <a:gd name="connsiteY29" fmla="*/ 323401 h 592608"/>
                <a:gd name="connsiteX30" fmla="*/ 334268 w 606580"/>
                <a:gd name="connsiteY30" fmla="*/ 349157 h 592608"/>
                <a:gd name="connsiteX31" fmla="*/ 272312 w 606580"/>
                <a:gd name="connsiteY31" fmla="*/ 349157 h 592608"/>
                <a:gd name="connsiteX32" fmla="*/ 102038 w 606580"/>
                <a:gd name="connsiteY32" fmla="*/ 323401 h 592608"/>
                <a:gd name="connsiteX33" fmla="*/ 163853 w 606580"/>
                <a:gd name="connsiteY33" fmla="*/ 323401 h 592608"/>
                <a:gd name="connsiteX34" fmla="*/ 163853 w 606580"/>
                <a:gd name="connsiteY34" fmla="*/ 349157 h 592608"/>
                <a:gd name="connsiteX35" fmla="*/ 102038 w 606580"/>
                <a:gd name="connsiteY35" fmla="*/ 349157 h 592608"/>
                <a:gd name="connsiteX36" fmla="*/ 25905 w 606580"/>
                <a:gd name="connsiteY36" fmla="*/ 259086 h 592608"/>
                <a:gd name="connsiteX37" fmla="*/ 25905 w 606580"/>
                <a:gd name="connsiteY37" fmla="*/ 566931 h 592608"/>
                <a:gd name="connsiteX38" fmla="*/ 580861 w 606580"/>
                <a:gd name="connsiteY38" fmla="*/ 566931 h 592608"/>
                <a:gd name="connsiteX39" fmla="*/ 580861 w 606580"/>
                <a:gd name="connsiteY39" fmla="*/ 259086 h 592608"/>
                <a:gd name="connsiteX40" fmla="*/ 25905 w 606580"/>
                <a:gd name="connsiteY40" fmla="*/ 69615 h 592608"/>
                <a:gd name="connsiteX41" fmla="*/ 25905 w 606580"/>
                <a:gd name="connsiteY41" fmla="*/ 233224 h 592608"/>
                <a:gd name="connsiteX42" fmla="*/ 580768 w 606580"/>
                <a:gd name="connsiteY42" fmla="*/ 233224 h 592608"/>
                <a:gd name="connsiteX43" fmla="*/ 580768 w 606580"/>
                <a:gd name="connsiteY43" fmla="*/ 69615 h 592608"/>
                <a:gd name="connsiteX44" fmla="*/ 502032 w 606580"/>
                <a:gd name="connsiteY44" fmla="*/ 69615 h 592608"/>
                <a:gd name="connsiteX45" fmla="*/ 502032 w 606580"/>
                <a:gd name="connsiteY45" fmla="*/ 131351 h 592608"/>
                <a:gd name="connsiteX46" fmla="*/ 476221 w 606580"/>
                <a:gd name="connsiteY46" fmla="*/ 131351 h 592608"/>
                <a:gd name="connsiteX47" fmla="*/ 476221 w 606580"/>
                <a:gd name="connsiteY47" fmla="*/ 69615 h 592608"/>
                <a:gd name="connsiteX48" fmla="*/ 316150 w 606580"/>
                <a:gd name="connsiteY48" fmla="*/ 69615 h 592608"/>
                <a:gd name="connsiteX49" fmla="*/ 316150 w 606580"/>
                <a:gd name="connsiteY49" fmla="*/ 131351 h 592608"/>
                <a:gd name="connsiteX50" fmla="*/ 290430 w 606580"/>
                <a:gd name="connsiteY50" fmla="*/ 131351 h 592608"/>
                <a:gd name="connsiteX51" fmla="*/ 290430 w 606580"/>
                <a:gd name="connsiteY51" fmla="*/ 69615 h 592608"/>
                <a:gd name="connsiteX52" fmla="*/ 130359 w 606580"/>
                <a:gd name="connsiteY52" fmla="*/ 69615 h 592608"/>
                <a:gd name="connsiteX53" fmla="*/ 130359 w 606580"/>
                <a:gd name="connsiteY53" fmla="*/ 131351 h 592608"/>
                <a:gd name="connsiteX54" fmla="*/ 104640 w 606580"/>
                <a:gd name="connsiteY54" fmla="*/ 131351 h 592608"/>
                <a:gd name="connsiteX55" fmla="*/ 104640 w 606580"/>
                <a:gd name="connsiteY55" fmla="*/ 69615 h 592608"/>
                <a:gd name="connsiteX56" fmla="*/ 104640 w 606580"/>
                <a:gd name="connsiteY56" fmla="*/ 0 h 592608"/>
                <a:gd name="connsiteX57" fmla="*/ 130359 w 606580"/>
                <a:gd name="connsiteY57" fmla="*/ 0 h 592608"/>
                <a:gd name="connsiteX58" fmla="*/ 130359 w 606580"/>
                <a:gd name="connsiteY58" fmla="*/ 43753 h 592608"/>
                <a:gd name="connsiteX59" fmla="*/ 290430 w 606580"/>
                <a:gd name="connsiteY59" fmla="*/ 43753 h 592608"/>
                <a:gd name="connsiteX60" fmla="*/ 290430 w 606580"/>
                <a:gd name="connsiteY60" fmla="*/ 0 h 592608"/>
                <a:gd name="connsiteX61" fmla="*/ 316150 w 606580"/>
                <a:gd name="connsiteY61" fmla="*/ 0 h 592608"/>
                <a:gd name="connsiteX62" fmla="*/ 316150 w 606580"/>
                <a:gd name="connsiteY62" fmla="*/ 43753 h 592608"/>
                <a:gd name="connsiteX63" fmla="*/ 476221 w 606580"/>
                <a:gd name="connsiteY63" fmla="*/ 43753 h 592608"/>
                <a:gd name="connsiteX64" fmla="*/ 476221 w 606580"/>
                <a:gd name="connsiteY64" fmla="*/ 0 h 592608"/>
                <a:gd name="connsiteX65" fmla="*/ 502032 w 606580"/>
                <a:gd name="connsiteY65" fmla="*/ 0 h 592608"/>
                <a:gd name="connsiteX66" fmla="*/ 502032 w 606580"/>
                <a:gd name="connsiteY66" fmla="*/ 43845 h 592608"/>
                <a:gd name="connsiteX67" fmla="*/ 606580 w 606580"/>
                <a:gd name="connsiteY67" fmla="*/ 43845 h 592608"/>
                <a:gd name="connsiteX68" fmla="*/ 606580 w 606580"/>
                <a:gd name="connsiteY68" fmla="*/ 592608 h 592608"/>
                <a:gd name="connsiteX69" fmla="*/ 0 w 606580"/>
                <a:gd name="connsiteY69" fmla="*/ 592608 h 592608"/>
                <a:gd name="connsiteX70" fmla="*/ 0 w 606580"/>
                <a:gd name="connsiteY70" fmla="*/ 43753 h 592608"/>
                <a:gd name="connsiteX71" fmla="*/ 104640 w 606580"/>
                <a:gd name="connsiteY71" fmla="*/ 43753 h 592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06580" h="592608">
                  <a:moveTo>
                    <a:pt x="441316" y="494734"/>
                  </a:moveTo>
                  <a:lnTo>
                    <a:pt x="503202" y="494734"/>
                  </a:lnTo>
                  <a:lnTo>
                    <a:pt x="503202" y="520490"/>
                  </a:lnTo>
                  <a:lnTo>
                    <a:pt x="441316" y="520490"/>
                  </a:lnTo>
                  <a:close/>
                  <a:moveTo>
                    <a:pt x="272312" y="494734"/>
                  </a:moveTo>
                  <a:lnTo>
                    <a:pt x="334268" y="494734"/>
                  </a:lnTo>
                  <a:lnTo>
                    <a:pt x="334268" y="520490"/>
                  </a:lnTo>
                  <a:lnTo>
                    <a:pt x="272312" y="520490"/>
                  </a:lnTo>
                  <a:close/>
                  <a:moveTo>
                    <a:pt x="102038" y="494734"/>
                  </a:moveTo>
                  <a:lnTo>
                    <a:pt x="163853" y="494734"/>
                  </a:lnTo>
                  <a:lnTo>
                    <a:pt x="163853" y="520490"/>
                  </a:lnTo>
                  <a:lnTo>
                    <a:pt x="102038" y="520490"/>
                  </a:lnTo>
                  <a:close/>
                  <a:moveTo>
                    <a:pt x="441316" y="409703"/>
                  </a:moveTo>
                  <a:lnTo>
                    <a:pt x="503202" y="409703"/>
                  </a:lnTo>
                  <a:lnTo>
                    <a:pt x="503202" y="435389"/>
                  </a:lnTo>
                  <a:lnTo>
                    <a:pt x="441316" y="435389"/>
                  </a:lnTo>
                  <a:close/>
                  <a:moveTo>
                    <a:pt x="272312" y="409703"/>
                  </a:moveTo>
                  <a:lnTo>
                    <a:pt x="334268" y="409703"/>
                  </a:lnTo>
                  <a:lnTo>
                    <a:pt x="334268" y="435389"/>
                  </a:lnTo>
                  <a:lnTo>
                    <a:pt x="272312" y="435389"/>
                  </a:lnTo>
                  <a:close/>
                  <a:moveTo>
                    <a:pt x="102038" y="409703"/>
                  </a:moveTo>
                  <a:lnTo>
                    <a:pt x="163853" y="409703"/>
                  </a:lnTo>
                  <a:lnTo>
                    <a:pt x="163853" y="435389"/>
                  </a:lnTo>
                  <a:lnTo>
                    <a:pt x="102038" y="435389"/>
                  </a:lnTo>
                  <a:close/>
                  <a:moveTo>
                    <a:pt x="441316" y="323401"/>
                  </a:moveTo>
                  <a:lnTo>
                    <a:pt x="503202" y="323401"/>
                  </a:lnTo>
                  <a:lnTo>
                    <a:pt x="503202" y="349157"/>
                  </a:lnTo>
                  <a:lnTo>
                    <a:pt x="441316" y="349157"/>
                  </a:lnTo>
                  <a:close/>
                  <a:moveTo>
                    <a:pt x="272312" y="323401"/>
                  </a:moveTo>
                  <a:lnTo>
                    <a:pt x="334268" y="323401"/>
                  </a:lnTo>
                  <a:lnTo>
                    <a:pt x="334268" y="349157"/>
                  </a:lnTo>
                  <a:lnTo>
                    <a:pt x="272312" y="349157"/>
                  </a:lnTo>
                  <a:close/>
                  <a:moveTo>
                    <a:pt x="102038" y="323401"/>
                  </a:moveTo>
                  <a:lnTo>
                    <a:pt x="163853" y="323401"/>
                  </a:lnTo>
                  <a:lnTo>
                    <a:pt x="163853" y="349157"/>
                  </a:lnTo>
                  <a:lnTo>
                    <a:pt x="102038" y="349157"/>
                  </a:lnTo>
                  <a:close/>
                  <a:moveTo>
                    <a:pt x="25905" y="259086"/>
                  </a:moveTo>
                  <a:lnTo>
                    <a:pt x="25905" y="566931"/>
                  </a:lnTo>
                  <a:lnTo>
                    <a:pt x="580861" y="566931"/>
                  </a:lnTo>
                  <a:lnTo>
                    <a:pt x="580861" y="259086"/>
                  </a:lnTo>
                  <a:close/>
                  <a:moveTo>
                    <a:pt x="25905" y="69615"/>
                  </a:moveTo>
                  <a:lnTo>
                    <a:pt x="25905" y="233224"/>
                  </a:lnTo>
                  <a:lnTo>
                    <a:pt x="580768" y="233224"/>
                  </a:lnTo>
                  <a:lnTo>
                    <a:pt x="580768" y="69615"/>
                  </a:lnTo>
                  <a:lnTo>
                    <a:pt x="502032" y="69615"/>
                  </a:lnTo>
                  <a:lnTo>
                    <a:pt x="502032" y="131351"/>
                  </a:lnTo>
                  <a:lnTo>
                    <a:pt x="476221" y="131351"/>
                  </a:lnTo>
                  <a:lnTo>
                    <a:pt x="476221" y="69615"/>
                  </a:lnTo>
                  <a:lnTo>
                    <a:pt x="316150" y="69615"/>
                  </a:lnTo>
                  <a:lnTo>
                    <a:pt x="316150" y="131351"/>
                  </a:lnTo>
                  <a:lnTo>
                    <a:pt x="290430" y="131351"/>
                  </a:lnTo>
                  <a:lnTo>
                    <a:pt x="290430" y="69615"/>
                  </a:lnTo>
                  <a:lnTo>
                    <a:pt x="130359" y="69615"/>
                  </a:lnTo>
                  <a:lnTo>
                    <a:pt x="130359" y="131351"/>
                  </a:lnTo>
                  <a:lnTo>
                    <a:pt x="104640" y="131351"/>
                  </a:lnTo>
                  <a:lnTo>
                    <a:pt x="104640" y="69615"/>
                  </a:lnTo>
                  <a:close/>
                  <a:moveTo>
                    <a:pt x="104640" y="0"/>
                  </a:moveTo>
                  <a:lnTo>
                    <a:pt x="130359" y="0"/>
                  </a:lnTo>
                  <a:lnTo>
                    <a:pt x="130359" y="43753"/>
                  </a:lnTo>
                  <a:lnTo>
                    <a:pt x="290430" y="43753"/>
                  </a:lnTo>
                  <a:lnTo>
                    <a:pt x="290430" y="0"/>
                  </a:lnTo>
                  <a:lnTo>
                    <a:pt x="316150" y="0"/>
                  </a:lnTo>
                  <a:lnTo>
                    <a:pt x="316150" y="43753"/>
                  </a:lnTo>
                  <a:lnTo>
                    <a:pt x="476221" y="43753"/>
                  </a:lnTo>
                  <a:lnTo>
                    <a:pt x="476221" y="0"/>
                  </a:lnTo>
                  <a:lnTo>
                    <a:pt x="502032" y="0"/>
                  </a:lnTo>
                  <a:lnTo>
                    <a:pt x="502032" y="43845"/>
                  </a:lnTo>
                  <a:lnTo>
                    <a:pt x="606580" y="43845"/>
                  </a:lnTo>
                  <a:lnTo>
                    <a:pt x="606580" y="592608"/>
                  </a:lnTo>
                  <a:lnTo>
                    <a:pt x="0" y="592608"/>
                  </a:lnTo>
                  <a:lnTo>
                    <a:pt x="0" y="43753"/>
                  </a:lnTo>
                  <a:lnTo>
                    <a:pt x="104640" y="43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5" name="图片 14" descr="1e835182488a5d3cdb8a4457ee7135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80" y="1783715"/>
            <a:ext cx="3256915" cy="3036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改善体质的养生建议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891541" y="2309406"/>
            <a:ext cx="5829567" cy="2193677"/>
            <a:chOff x="157610" y="2056494"/>
            <a:chExt cx="4305056" cy="1620000"/>
          </a:xfrm>
        </p:grpSpPr>
        <p:sp>
          <p:nvSpPr>
            <p:cNvPr id="7" name="Rectangle 3"/>
            <p:cNvSpPr/>
            <p:nvPr/>
          </p:nvSpPr>
          <p:spPr>
            <a:xfrm>
              <a:off x="157610" y="2473401"/>
              <a:ext cx="3610633" cy="820999"/>
            </a:xfrm>
            <a:prstGeom prst="roundRect">
              <a:avLst/>
            </a:prstGeom>
            <a:solidFill>
              <a:srgbClr val="B07D47">
                <a:alpha val="1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270000" rIns="810000" anchor="ctr" anchorCtr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2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" name="Rectangle 6"/>
            <p:cNvSpPr/>
            <p:nvPr/>
          </p:nvSpPr>
          <p:spPr>
            <a:xfrm rot="2700000">
              <a:off x="3116450" y="2309308"/>
              <a:ext cx="1080000" cy="1080000"/>
            </a:xfrm>
            <a:prstGeom prst="rect">
              <a:avLst/>
            </a:prstGeom>
            <a:solidFill>
              <a:srgbClr val="B07D47"/>
            </a:solidFill>
            <a:ln w="38100" cap="flat" cmpd="sng" algn="ctr">
              <a:solidFill>
                <a:srgbClr val="EFE8D6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01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cxnSp>
          <p:nvCxnSpPr>
            <p:cNvPr id="9" name="Straight Connector 11"/>
            <p:cNvCxnSpPr/>
            <p:nvPr/>
          </p:nvCxnSpPr>
          <p:spPr>
            <a:xfrm>
              <a:off x="4462666" y="2056494"/>
              <a:ext cx="0" cy="1620000"/>
            </a:xfrm>
            <a:prstGeom prst="line">
              <a:avLst/>
            </a:prstGeom>
            <a:noFill/>
            <a:ln w="12700" cap="flat" cmpd="sng" algn="ctr">
              <a:solidFill>
                <a:srgbClr val="5A382F"/>
              </a:solidFill>
              <a:prstDash val="sysDot"/>
              <a:miter lim="800000"/>
            </a:ln>
            <a:effectLst/>
          </p:spPr>
        </p:cxnSp>
      </p:grpSp>
      <p:sp>
        <p:nvSpPr>
          <p:cNvPr id="10" name="iconfont-11432-4397104"/>
          <p:cNvSpPr>
            <a:spLocks noChangeAspect="1"/>
          </p:cNvSpPr>
          <p:nvPr/>
        </p:nvSpPr>
        <p:spPr>
          <a:xfrm>
            <a:off x="5373887" y="3074670"/>
            <a:ext cx="533315" cy="574445"/>
          </a:xfrm>
          <a:custGeom>
            <a:avLst/>
            <a:gdLst>
              <a:gd name="connsiteX0" fmla="*/ 195226 w 495208"/>
              <a:gd name="connsiteY0" fmla="*/ 381028 h 533400"/>
              <a:gd name="connsiteX1" fmla="*/ 385691 w 495208"/>
              <a:gd name="connsiteY1" fmla="*/ 381028 h 533400"/>
              <a:gd name="connsiteX2" fmla="*/ 409499 w 495208"/>
              <a:gd name="connsiteY2" fmla="*/ 404836 h 533400"/>
              <a:gd name="connsiteX3" fmla="*/ 385691 w 495208"/>
              <a:gd name="connsiteY3" fmla="*/ 428644 h 533400"/>
              <a:gd name="connsiteX4" fmla="*/ 195226 w 495208"/>
              <a:gd name="connsiteY4" fmla="*/ 428644 h 533400"/>
              <a:gd name="connsiteX5" fmla="*/ 171418 w 495208"/>
              <a:gd name="connsiteY5" fmla="*/ 404836 h 533400"/>
              <a:gd name="connsiteX6" fmla="*/ 195226 w 495208"/>
              <a:gd name="connsiteY6" fmla="*/ 381028 h 533400"/>
              <a:gd name="connsiteX7" fmla="*/ 195226 w 495208"/>
              <a:gd name="connsiteY7" fmla="*/ 242842 h 533400"/>
              <a:gd name="connsiteX8" fmla="*/ 385691 w 495208"/>
              <a:gd name="connsiteY8" fmla="*/ 242842 h 533400"/>
              <a:gd name="connsiteX9" fmla="*/ 409499 w 495208"/>
              <a:gd name="connsiteY9" fmla="*/ 266650 h 533400"/>
              <a:gd name="connsiteX10" fmla="*/ 385691 w 495208"/>
              <a:gd name="connsiteY10" fmla="*/ 290458 h 533400"/>
              <a:gd name="connsiteX11" fmla="*/ 195226 w 495208"/>
              <a:gd name="connsiteY11" fmla="*/ 290458 h 533400"/>
              <a:gd name="connsiteX12" fmla="*/ 171418 w 495208"/>
              <a:gd name="connsiteY12" fmla="*/ 266650 h 533400"/>
              <a:gd name="connsiteX13" fmla="*/ 195226 w 495208"/>
              <a:gd name="connsiteY13" fmla="*/ 242842 h 533400"/>
              <a:gd name="connsiteX14" fmla="*/ 195226 w 495208"/>
              <a:gd name="connsiteY14" fmla="*/ 104756 h 533400"/>
              <a:gd name="connsiteX15" fmla="*/ 385691 w 495208"/>
              <a:gd name="connsiteY15" fmla="*/ 104756 h 533400"/>
              <a:gd name="connsiteX16" fmla="*/ 409499 w 495208"/>
              <a:gd name="connsiteY16" fmla="*/ 128564 h 533400"/>
              <a:gd name="connsiteX17" fmla="*/ 385691 w 495208"/>
              <a:gd name="connsiteY17" fmla="*/ 152372 h 533400"/>
              <a:gd name="connsiteX18" fmla="*/ 195226 w 495208"/>
              <a:gd name="connsiteY18" fmla="*/ 152372 h 533400"/>
              <a:gd name="connsiteX19" fmla="*/ 171418 w 495208"/>
              <a:gd name="connsiteY19" fmla="*/ 128564 h 533400"/>
              <a:gd name="connsiteX20" fmla="*/ 195226 w 495208"/>
              <a:gd name="connsiteY20" fmla="*/ 104756 h 533400"/>
              <a:gd name="connsiteX21" fmla="*/ 71424 w 495208"/>
              <a:gd name="connsiteY21" fmla="*/ 47625 h 533400"/>
              <a:gd name="connsiteX22" fmla="*/ 47616 w 495208"/>
              <a:gd name="connsiteY22" fmla="*/ 71438 h 533400"/>
              <a:gd name="connsiteX23" fmla="*/ 47616 w 495208"/>
              <a:gd name="connsiteY23" fmla="*/ 461962 h 533400"/>
              <a:gd name="connsiteX24" fmla="*/ 71424 w 495208"/>
              <a:gd name="connsiteY24" fmla="*/ 485775 h 533400"/>
              <a:gd name="connsiteX25" fmla="*/ 423784 w 495208"/>
              <a:gd name="connsiteY25" fmla="*/ 485775 h 533400"/>
              <a:gd name="connsiteX26" fmla="*/ 447592 w 495208"/>
              <a:gd name="connsiteY26" fmla="*/ 461962 h 533400"/>
              <a:gd name="connsiteX27" fmla="*/ 447592 w 495208"/>
              <a:gd name="connsiteY27" fmla="*/ 71438 h 533400"/>
              <a:gd name="connsiteX28" fmla="*/ 423784 w 495208"/>
              <a:gd name="connsiteY28" fmla="*/ 47625 h 533400"/>
              <a:gd name="connsiteX29" fmla="*/ 41664 w 495208"/>
              <a:gd name="connsiteY29" fmla="*/ 0 h 533400"/>
              <a:gd name="connsiteX30" fmla="*/ 453544 w 495208"/>
              <a:gd name="connsiteY30" fmla="*/ 0 h 533400"/>
              <a:gd name="connsiteX31" fmla="*/ 495208 w 495208"/>
              <a:gd name="connsiteY31" fmla="*/ 41672 h 533400"/>
              <a:gd name="connsiteX32" fmla="*/ 495208 w 495208"/>
              <a:gd name="connsiteY32" fmla="*/ 491728 h 533400"/>
              <a:gd name="connsiteX33" fmla="*/ 453544 w 495208"/>
              <a:gd name="connsiteY33" fmla="*/ 533400 h 533400"/>
              <a:gd name="connsiteX34" fmla="*/ 41664 w 495208"/>
              <a:gd name="connsiteY34" fmla="*/ 533400 h 533400"/>
              <a:gd name="connsiteX35" fmla="*/ 0 w 495208"/>
              <a:gd name="connsiteY35" fmla="*/ 491728 h 533400"/>
              <a:gd name="connsiteX36" fmla="*/ 0 w 495208"/>
              <a:gd name="connsiteY36" fmla="*/ 41672 h 533400"/>
              <a:gd name="connsiteX37" fmla="*/ 41664 w 495208"/>
              <a:gd name="connsiteY37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95208" h="533400">
                <a:moveTo>
                  <a:pt x="195226" y="381028"/>
                </a:moveTo>
                <a:lnTo>
                  <a:pt x="385691" y="381028"/>
                </a:lnTo>
                <a:cubicBezTo>
                  <a:pt x="398833" y="381028"/>
                  <a:pt x="409499" y="391694"/>
                  <a:pt x="409499" y="404836"/>
                </a:cubicBezTo>
                <a:cubicBezTo>
                  <a:pt x="409499" y="417978"/>
                  <a:pt x="398833" y="428644"/>
                  <a:pt x="385691" y="428644"/>
                </a:cubicBezTo>
                <a:lnTo>
                  <a:pt x="195226" y="428644"/>
                </a:lnTo>
                <a:cubicBezTo>
                  <a:pt x="182084" y="428644"/>
                  <a:pt x="171418" y="417978"/>
                  <a:pt x="171418" y="404836"/>
                </a:cubicBezTo>
                <a:cubicBezTo>
                  <a:pt x="171418" y="391694"/>
                  <a:pt x="182084" y="381028"/>
                  <a:pt x="195226" y="381028"/>
                </a:cubicBezTo>
                <a:close/>
                <a:moveTo>
                  <a:pt x="195226" y="242842"/>
                </a:moveTo>
                <a:lnTo>
                  <a:pt x="385691" y="242842"/>
                </a:lnTo>
                <a:cubicBezTo>
                  <a:pt x="398833" y="242842"/>
                  <a:pt x="409499" y="253508"/>
                  <a:pt x="409499" y="266650"/>
                </a:cubicBezTo>
                <a:cubicBezTo>
                  <a:pt x="409499" y="279792"/>
                  <a:pt x="398833" y="290458"/>
                  <a:pt x="385691" y="290458"/>
                </a:cubicBezTo>
                <a:lnTo>
                  <a:pt x="195226" y="290458"/>
                </a:lnTo>
                <a:cubicBezTo>
                  <a:pt x="182084" y="290458"/>
                  <a:pt x="171418" y="279792"/>
                  <a:pt x="171418" y="266650"/>
                </a:cubicBezTo>
                <a:cubicBezTo>
                  <a:pt x="171418" y="253508"/>
                  <a:pt x="182084" y="242842"/>
                  <a:pt x="195226" y="242842"/>
                </a:cubicBezTo>
                <a:close/>
                <a:moveTo>
                  <a:pt x="195226" y="104756"/>
                </a:moveTo>
                <a:lnTo>
                  <a:pt x="385691" y="104756"/>
                </a:lnTo>
                <a:cubicBezTo>
                  <a:pt x="398833" y="104756"/>
                  <a:pt x="409499" y="115422"/>
                  <a:pt x="409499" y="128564"/>
                </a:cubicBezTo>
                <a:cubicBezTo>
                  <a:pt x="409499" y="141706"/>
                  <a:pt x="398833" y="152372"/>
                  <a:pt x="385691" y="152372"/>
                </a:cubicBezTo>
                <a:lnTo>
                  <a:pt x="195226" y="152372"/>
                </a:lnTo>
                <a:cubicBezTo>
                  <a:pt x="182084" y="152372"/>
                  <a:pt x="171418" y="141706"/>
                  <a:pt x="171418" y="128564"/>
                </a:cubicBezTo>
                <a:cubicBezTo>
                  <a:pt x="171418" y="115422"/>
                  <a:pt x="182084" y="104756"/>
                  <a:pt x="195226" y="104756"/>
                </a:cubicBezTo>
                <a:close/>
                <a:moveTo>
                  <a:pt x="71424" y="47625"/>
                </a:moveTo>
                <a:cubicBezTo>
                  <a:pt x="58282" y="47625"/>
                  <a:pt x="47616" y="58293"/>
                  <a:pt x="47616" y="71438"/>
                </a:cubicBezTo>
                <a:lnTo>
                  <a:pt x="47616" y="461962"/>
                </a:lnTo>
                <a:cubicBezTo>
                  <a:pt x="47616" y="475107"/>
                  <a:pt x="58282" y="485775"/>
                  <a:pt x="71424" y="485775"/>
                </a:cubicBezTo>
                <a:lnTo>
                  <a:pt x="423784" y="485775"/>
                </a:lnTo>
                <a:cubicBezTo>
                  <a:pt x="436926" y="485775"/>
                  <a:pt x="447592" y="475107"/>
                  <a:pt x="447592" y="461962"/>
                </a:cubicBezTo>
                <a:lnTo>
                  <a:pt x="447592" y="71438"/>
                </a:lnTo>
                <a:cubicBezTo>
                  <a:pt x="447592" y="58293"/>
                  <a:pt x="436926" y="47625"/>
                  <a:pt x="423784" y="47625"/>
                </a:cubicBezTo>
                <a:close/>
                <a:moveTo>
                  <a:pt x="41664" y="0"/>
                </a:moveTo>
                <a:lnTo>
                  <a:pt x="453544" y="0"/>
                </a:lnTo>
                <a:cubicBezTo>
                  <a:pt x="476543" y="0"/>
                  <a:pt x="495208" y="18669"/>
                  <a:pt x="495208" y="41672"/>
                </a:cubicBezTo>
                <a:lnTo>
                  <a:pt x="495208" y="491728"/>
                </a:lnTo>
                <a:cubicBezTo>
                  <a:pt x="495208" y="514731"/>
                  <a:pt x="476543" y="533400"/>
                  <a:pt x="453544" y="533400"/>
                </a:cubicBezTo>
                <a:lnTo>
                  <a:pt x="41664" y="533400"/>
                </a:lnTo>
                <a:cubicBezTo>
                  <a:pt x="18666" y="533400"/>
                  <a:pt x="0" y="514731"/>
                  <a:pt x="0" y="491728"/>
                </a:cubicBezTo>
                <a:lnTo>
                  <a:pt x="0" y="41672"/>
                </a:lnTo>
                <a:cubicBezTo>
                  <a:pt x="0" y="18669"/>
                  <a:pt x="18666" y="0"/>
                  <a:pt x="416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4413" y="2814253"/>
            <a:ext cx="3400726" cy="1162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宜增加运动量（动则气血流通，瘀血得化）。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忌寒冷饮食（伤阳气）。宜牛羊肉。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94413" y="2007749"/>
            <a:ext cx="328426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9. </a:t>
            </a:r>
            <a:r>
              <a:rPr lang="zh-CN" altLang="en-US" sz="24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血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瘀体质养生建议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94412" y="4689368"/>
            <a:ext cx="10389867" cy="116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常备中药：当归、丹参。（偏寒则用当归，偏热则用丹参，开水冲泡代茶饮）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常备中成药：血府逐瘀胶囊、艾附暖宫丸（气滞血瘀则宜血府逐瘀，寒瘀交错则宜艾附暖宫，随症状轻重服，女性经期忌服）。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2" name="图片 11" descr="中医中药养生相关 老中医上山采药 手绘卡通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075" y="1644015"/>
            <a:ext cx="2858770" cy="2858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"/>
          <a:srcRect r="39789"/>
          <a:stretch>
            <a:fillRect/>
          </a:stretch>
        </p:blipFill>
        <p:spPr>
          <a:xfrm>
            <a:off x="0" y="5134429"/>
            <a:ext cx="12192000" cy="1748971"/>
          </a:xfrm>
          <a:prstGeom prst="rect">
            <a:avLst/>
          </a:prstGeom>
        </p:spPr>
      </p:pic>
      <p:pic>
        <p:nvPicPr>
          <p:cNvPr id="2" name="图片 1" descr="千库网_秋季秋收柿子树果树柿子_元素编号133533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520" y="-20320"/>
            <a:ext cx="3967480" cy="4320540"/>
          </a:xfrm>
          <a:prstGeom prst="rect">
            <a:avLst/>
          </a:prstGeom>
        </p:spPr>
      </p:pic>
      <p:pic>
        <p:nvPicPr>
          <p:cNvPr id="12" name="图片 11" descr="图片包含 蛋糕, 桌子, 黑暗, 灯光&#10;&#10;描述已自动生成"/>
          <p:cNvPicPr>
            <a:picLocks noChangeAspect="1"/>
          </p:cNvPicPr>
          <p:nvPr/>
        </p:nvPicPr>
        <p:blipFill>
          <a:blip r:embed="rId3" cstate="screen"/>
          <a:srcRect r="32842" b="63311"/>
          <a:stretch>
            <a:fillRect/>
          </a:stretch>
        </p:blipFill>
        <p:spPr>
          <a:xfrm>
            <a:off x="0" y="10795"/>
            <a:ext cx="3295650" cy="807720"/>
          </a:xfrm>
          <a:custGeom>
            <a:avLst/>
            <a:gdLst>
              <a:gd name="connsiteX0" fmla="*/ 0 w 5658960"/>
              <a:gd name="connsiteY0" fmla="*/ 0 h 2538187"/>
              <a:gd name="connsiteX1" fmla="*/ 5658960 w 5658960"/>
              <a:gd name="connsiteY1" fmla="*/ 0 h 2538187"/>
              <a:gd name="connsiteX2" fmla="*/ 5658960 w 5658960"/>
              <a:gd name="connsiteY2" fmla="*/ 2538187 h 2538187"/>
              <a:gd name="connsiteX3" fmla="*/ 0 w 5658960"/>
              <a:gd name="connsiteY3" fmla="*/ 2538187 h 25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8960" h="2538187">
                <a:moveTo>
                  <a:pt x="0" y="0"/>
                </a:moveTo>
                <a:lnTo>
                  <a:pt x="5658960" y="0"/>
                </a:lnTo>
                <a:lnTo>
                  <a:pt x="5658960" y="2538187"/>
                </a:lnTo>
                <a:lnTo>
                  <a:pt x="0" y="2538187"/>
                </a:lnTo>
                <a:close/>
              </a:path>
            </a:pathLst>
          </a:custGeom>
        </p:spPr>
      </p:pic>
      <p:pic>
        <p:nvPicPr>
          <p:cNvPr id="28" name="图片 27" descr="图片包含 蛋糕, 桌子, 黑暗, 灯光&#10;&#10;描述已自动生成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7665085" y="4055745"/>
            <a:ext cx="3557905" cy="9734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4" t="25302" r="638" b="55948"/>
          <a:stretch>
            <a:fillRect/>
          </a:stretch>
        </p:blipFill>
        <p:spPr>
          <a:xfrm flipH="1">
            <a:off x="9075420" y="741680"/>
            <a:ext cx="1543685" cy="812165"/>
          </a:xfrm>
          <a:custGeom>
            <a:avLst/>
            <a:gdLst>
              <a:gd name="connsiteX0" fmla="*/ 6367372 w 6367372"/>
              <a:gd name="connsiteY0" fmla="*/ 0 h 6096000"/>
              <a:gd name="connsiteX1" fmla="*/ 0 w 6367372"/>
              <a:gd name="connsiteY1" fmla="*/ 0 h 6096000"/>
              <a:gd name="connsiteX2" fmla="*/ 0 w 6367372"/>
              <a:gd name="connsiteY2" fmla="*/ 6096000 h 6096000"/>
              <a:gd name="connsiteX3" fmla="*/ 6367372 w 6367372"/>
              <a:gd name="connsiteY3" fmla="*/ 6096000 h 6096000"/>
              <a:gd name="connsiteX4" fmla="*/ 6367372 w 6367372"/>
              <a:gd name="connsiteY4" fmla="*/ 4234906 h 6096000"/>
              <a:gd name="connsiteX5" fmla="*/ 5686425 w 6367372"/>
              <a:gd name="connsiteY5" fmla="*/ 4234906 h 6096000"/>
              <a:gd name="connsiteX6" fmla="*/ 5686425 w 6367372"/>
              <a:gd name="connsiteY6" fmla="*/ 2348956 h 6096000"/>
              <a:gd name="connsiteX7" fmla="*/ 6367372 w 6367372"/>
              <a:gd name="connsiteY7" fmla="*/ 2348956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372" h="6096000">
                <a:moveTo>
                  <a:pt x="6367372" y="0"/>
                </a:moveTo>
                <a:lnTo>
                  <a:pt x="0" y="0"/>
                </a:lnTo>
                <a:lnTo>
                  <a:pt x="0" y="6096000"/>
                </a:lnTo>
                <a:lnTo>
                  <a:pt x="6367372" y="6096000"/>
                </a:lnTo>
                <a:lnTo>
                  <a:pt x="6367372" y="4234906"/>
                </a:lnTo>
                <a:lnTo>
                  <a:pt x="5686425" y="4234906"/>
                </a:lnTo>
                <a:lnTo>
                  <a:pt x="5686425" y="2348956"/>
                </a:lnTo>
                <a:lnTo>
                  <a:pt x="6367372" y="2348956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4" t="25302" r="638" b="55948"/>
          <a:stretch>
            <a:fillRect/>
          </a:stretch>
        </p:blipFill>
        <p:spPr>
          <a:xfrm>
            <a:off x="-287655" y="4055745"/>
            <a:ext cx="1543685" cy="812165"/>
          </a:xfrm>
          <a:custGeom>
            <a:avLst/>
            <a:gdLst>
              <a:gd name="connsiteX0" fmla="*/ 6367372 w 6367372"/>
              <a:gd name="connsiteY0" fmla="*/ 0 h 6096000"/>
              <a:gd name="connsiteX1" fmla="*/ 0 w 6367372"/>
              <a:gd name="connsiteY1" fmla="*/ 0 h 6096000"/>
              <a:gd name="connsiteX2" fmla="*/ 0 w 6367372"/>
              <a:gd name="connsiteY2" fmla="*/ 6096000 h 6096000"/>
              <a:gd name="connsiteX3" fmla="*/ 6367372 w 6367372"/>
              <a:gd name="connsiteY3" fmla="*/ 6096000 h 6096000"/>
              <a:gd name="connsiteX4" fmla="*/ 6367372 w 6367372"/>
              <a:gd name="connsiteY4" fmla="*/ 4234906 h 6096000"/>
              <a:gd name="connsiteX5" fmla="*/ 5686425 w 6367372"/>
              <a:gd name="connsiteY5" fmla="*/ 4234906 h 6096000"/>
              <a:gd name="connsiteX6" fmla="*/ 5686425 w 6367372"/>
              <a:gd name="connsiteY6" fmla="*/ 2348956 h 6096000"/>
              <a:gd name="connsiteX7" fmla="*/ 6367372 w 6367372"/>
              <a:gd name="connsiteY7" fmla="*/ 2348956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372" h="6096000">
                <a:moveTo>
                  <a:pt x="6367372" y="0"/>
                </a:moveTo>
                <a:lnTo>
                  <a:pt x="0" y="0"/>
                </a:lnTo>
                <a:lnTo>
                  <a:pt x="0" y="6096000"/>
                </a:lnTo>
                <a:lnTo>
                  <a:pt x="6367372" y="6096000"/>
                </a:lnTo>
                <a:lnTo>
                  <a:pt x="6367372" y="4234906"/>
                </a:lnTo>
                <a:lnTo>
                  <a:pt x="5686425" y="4234906"/>
                </a:lnTo>
                <a:lnTo>
                  <a:pt x="5686425" y="2348956"/>
                </a:lnTo>
                <a:lnTo>
                  <a:pt x="6367372" y="2348956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3432175" y="1884045"/>
            <a:ext cx="4061460" cy="11068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66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谢谢聆听！</a:t>
            </a:r>
            <a:endParaRPr lang="zh-CN" altLang="en-US" sz="66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1" name="图片 10" descr="28ca335b1e859197ec3f01f9b5bec4c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500" y="2879725"/>
            <a:ext cx="5651500" cy="423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41" y="3429000"/>
            <a:ext cx="4851959" cy="37843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 b="3748"/>
          <a:stretch>
            <a:fillRect/>
          </a:stretch>
        </p:blipFill>
        <p:spPr>
          <a:xfrm flipH="1">
            <a:off x="-29846" y="-139700"/>
            <a:ext cx="4632291" cy="7137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b="45350"/>
          <a:stretch>
            <a:fillRect/>
          </a:stretch>
        </p:blipFill>
        <p:spPr>
          <a:xfrm>
            <a:off x="-29545" y="1961703"/>
            <a:ext cx="11099800" cy="489629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-9525"/>
            <a:ext cx="12192000" cy="6868160"/>
          </a:xfrm>
          <a:prstGeom prst="rect">
            <a:avLst/>
          </a:prstGeom>
          <a:solidFill>
            <a:srgbClr val="FAF7E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482725" y="1431290"/>
            <a:ext cx="9429115" cy="4204335"/>
            <a:chOff x="750" y="1470"/>
            <a:chExt cx="17942" cy="8000"/>
          </a:xfrm>
        </p:grpSpPr>
        <p:sp>
          <p:nvSpPr>
            <p:cNvPr id="21" name="缺角矩形 20"/>
            <p:cNvSpPr/>
            <p:nvPr/>
          </p:nvSpPr>
          <p:spPr>
            <a:xfrm>
              <a:off x="750" y="1470"/>
              <a:ext cx="17943" cy="8000"/>
            </a:xfrm>
            <a:prstGeom prst="plaqu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缺角矩形 32"/>
            <p:cNvSpPr/>
            <p:nvPr/>
          </p:nvSpPr>
          <p:spPr>
            <a:xfrm>
              <a:off x="992" y="1734"/>
              <a:ext cx="17428" cy="7465"/>
            </a:xfrm>
            <a:prstGeom prst="plaque">
              <a:avLst/>
            </a:prstGeom>
            <a:noFill/>
            <a:ln w="38100">
              <a:solidFill>
                <a:srgbClr val="9A5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 descr="千库网_秋季秋收柿子树果树柿子_元素编号133533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070" y="-20320"/>
            <a:ext cx="3249930" cy="3538855"/>
          </a:xfrm>
          <a:prstGeom prst="rect">
            <a:avLst/>
          </a:prstGeom>
        </p:spPr>
      </p:pic>
      <p:pic>
        <p:nvPicPr>
          <p:cNvPr id="27" name="图片 26" descr="图片包含 蛋糕, 桌子, 黑暗, 灯光&#10;&#10;描述已自动生成"/>
          <p:cNvPicPr>
            <a:picLocks noChangeAspect="1"/>
          </p:cNvPicPr>
          <p:nvPr/>
        </p:nvPicPr>
        <p:blipFill>
          <a:blip r:embed="rId5" cstate="screen"/>
          <a:srcRect r="32842" b="63311"/>
          <a:stretch>
            <a:fillRect/>
          </a:stretch>
        </p:blipFill>
        <p:spPr>
          <a:xfrm>
            <a:off x="0" y="-1905"/>
            <a:ext cx="4602480" cy="1128395"/>
          </a:xfrm>
          <a:custGeom>
            <a:avLst/>
            <a:gdLst>
              <a:gd name="connsiteX0" fmla="*/ 0 w 5658960"/>
              <a:gd name="connsiteY0" fmla="*/ 0 h 2538187"/>
              <a:gd name="connsiteX1" fmla="*/ 5658960 w 5658960"/>
              <a:gd name="connsiteY1" fmla="*/ 0 h 2538187"/>
              <a:gd name="connsiteX2" fmla="*/ 5658960 w 5658960"/>
              <a:gd name="connsiteY2" fmla="*/ 2538187 h 2538187"/>
              <a:gd name="connsiteX3" fmla="*/ 0 w 5658960"/>
              <a:gd name="connsiteY3" fmla="*/ 2538187 h 25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8960" h="2538187">
                <a:moveTo>
                  <a:pt x="0" y="0"/>
                </a:moveTo>
                <a:lnTo>
                  <a:pt x="5658960" y="0"/>
                </a:lnTo>
                <a:lnTo>
                  <a:pt x="5658960" y="2538187"/>
                </a:lnTo>
                <a:lnTo>
                  <a:pt x="0" y="2538187"/>
                </a:lnTo>
                <a:close/>
              </a:path>
            </a:pathLst>
          </a:custGeom>
        </p:spPr>
      </p:pic>
      <p:pic>
        <p:nvPicPr>
          <p:cNvPr id="28" name="图片 27" descr="图片包含 蛋糕, 桌子, 黑暗, 灯光&#10;&#10;描述已自动生成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475345" y="5096510"/>
            <a:ext cx="2293620" cy="628015"/>
          </a:xfrm>
          <a:prstGeom prst="rect">
            <a:avLst/>
          </a:prstGeom>
        </p:spPr>
      </p:pic>
      <p:pic>
        <p:nvPicPr>
          <p:cNvPr id="32" name="图片 31" descr="千库网_中国风国潮山水_元素编号12840779"/>
          <p:cNvPicPr>
            <a:picLocks noChangeAspect="1"/>
          </p:cNvPicPr>
          <p:nvPr/>
        </p:nvPicPr>
        <p:blipFill>
          <a:blip r:embed="rId7"/>
          <a:srcRect l="25144" r="3976" b="50976"/>
          <a:stretch>
            <a:fillRect/>
          </a:stretch>
        </p:blipFill>
        <p:spPr>
          <a:xfrm>
            <a:off x="5214620" y="-243840"/>
            <a:ext cx="5316220" cy="181419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4256542" y="2179918"/>
            <a:ext cx="6512748" cy="203132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6000" dirty="0">
                <a:solidFill>
                  <a:srgbClr val="B07D47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第一章</a:t>
            </a:r>
            <a:endParaRPr lang="en-US" altLang="zh-CN" sz="6000" dirty="0">
              <a:solidFill>
                <a:srgbClr val="B07D47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66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什么是体质</a:t>
            </a:r>
            <a:endParaRPr lang="zh-CN" altLang="en-US" sz="66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4256405" y="4331335"/>
            <a:ext cx="5347335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12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中医认为，人体有平和、气虚、阳虚、阴虚、痰湿、湿热、血瘀、气郁和特禀九种体质，其与健康和疾病密切相关。</a:t>
            </a:r>
            <a:endParaRPr lang="zh-CN" altLang="en-US" sz="12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cxnSp>
        <p:nvCxnSpPr>
          <p:cNvPr id="10" name="直接连接符 9"/>
          <p:cNvCxnSpPr/>
          <p:nvPr>
            <p:custDataLst>
              <p:tags r:id="rId10"/>
            </p:custDataLst>
          </p:nvPr>
        </p:nvCxnSpPr>
        <p:spPr>
          <a:xfrm>
            <a:off x="4256542" y="4949113"/>
            <a:ext cx="1826448" cy="0"/>
          </a:xfrm>
          <a:prstGeom prst="line">
            <a:avLst/>
          </a:prstGeom>
          <a:ln w="28575">
            <a:solidFill>
              <a:srgbClr val="5A382F"/>
            </a:solidFill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pic>
        <p:nvPicPr>
          <p:cNvPr id="2" name="图片 1" descr="bb2caa7910eb85fc9866405a9d8c9d3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2100" y="3673475"/>
            <a:ext cx="3324225" cy="3324225"/>
          </a:xfrm>
          <a:prstGeom prst="rect">
            <a:avLst/>
          </a:prstGeom>
        </p:spPr>
      </p:pic>
      <p:pic>
        <p:nvPicPr>
          <p:cNvPr id="4" name="图片 3" descr="b07fb534b75ecb3b436a7d0b48201d1b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42975" y="2675890"/>
            <a:ext cx="5410835" cy="4058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i="0" dirty="0">
                <a:solidFill>
                  <a:srgbClr val="5A382F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什么是体质</a:t>
            </a:r>
            <a:endParaRPr lang="zh-CN" altLang="en-US" sz="3200" i="0" dirty="0">
              <a:solidFill>
                <a:srgbClr val="5A382F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圆角矩形 5"/>
          <p:cNvSpPr/>
          <p:nvPr/>
        </p:nvSpPr>
        <p:spPr>
          <a:xfrm rot="2700000">
            <a:off x="2240164" y="1752600"/>
            <a:ext cx="748442" cy="748442"/>
          </a:xfrm>
          <a:prstGeom prst="teardrop">
            <a:avLst/>
          </a:prstGeom>
          <a:solidFill>
            <a:srgbClr val="B07D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圆角矩形 8"/>
          <p:cNvSpPr/>
          <p:nvPr/>
        </p:nvSpPr>
        <p:spPr>
          <a:xfrm rot="2700000">
            <a:off x="5715258" y="1752600"/>
            <a:ext cx="748442" cy="748442"/>
          </a:xfrm>
          <a:prstGeom prst="teardrop">
            <a:avLst/>
          </a:prstGeom>
          <a:solidFill>
            <a:srgbClr val="5A38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圆角矩形 9"/>
          <p:cNvSpPr/>
          <p:nvPr/>
        </p:nvSpPr>
        <p:spPr>
          <a:xfrm rot="2700000">
            <a:off x="9190353" y="1752600"/>
            <a:ext cx="748442" cy="748442"/>
          </a:xfrm>
          <a:prstGeom prst="teardrop">
            <a:avLst/>
          </a:prstGeom>
          <a:solidFill>
            <a:srgbClr val="B07D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6245" y="2840378"/>
            <a:ext cx="3735745" cy="11626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人是天地万物的一部分，而天地在化生万物的过程中，很少会把阴阳五行之气完全均匀的分配到每一个个体。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83554" y="2840378"/>
            <a:ext cx="2424892" cy="11626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有人阴偏不足，有人阳偏有余，有人湿气较盛，有人肺气素亏。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53426" y="2840378"/>
            <a:ext cx="2424892" cy="11628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凡此种种，每个个体都有着属于自己的一种身体特质，即是体质。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5" name="iconfont-1033-859673"/>
          <p:cNvSpPr>
            <a:spLocks noChangeAspect="1"/>
          </p:cNvSpPr>
          <p:nvPr/>
        </p:nvSpPr>
        <p:spPr>
          <a:xfrm>
            <a:off x="5918151" y="1928202"/>
            <a:ext cx="355698" cy="406339"/>
          </a:xfrm>
          <a:custGeom>
            <a:avLst/>
            <a:gdLst>
              <a:gd name="T0" fmla="*/ 2374 w 9715"/>
              <a:gd name="T1" fmla="*/ 7982 h 11099"/>
              <a:gd name="T2" fmla="*/ 2374 w 9715"/>
              <a:gd name="T3" fmla="*/ 8491 h 11099"/>
              <a:gd name="T4" fmla="*/ 7595 w 9715"/>
              <a:gd name="T5" fmla="*/ 8240 h 11099"/>
              <a:gd name="T6" fmla="*/ 2374 w 9715"/>
              <a:gd name="T7" fmla="*/ 2843 h 11099"/>
              <a:gd name="T8" fmla="*/ 3111 w 9715"/>
              <a:gd name="T9" fmla="*/ 2843 h 11099"/>
              <a:gd name="T10" fmla="*/ 3365 w 9715"/>
              <a:gd name="T11" fmla="*/ 3831 h 11099"/>
              <a:gd name="T12" fmla="*/ 3625 w 9715"/>
              <a:gd name="T13" fmla="*/ 2843 h 11099"/>
              <a:gd name="T14" fmla="*/ 4613 w 9715"/>
              <a:gd name="T15" fmla="*/ 2585 h 11099"/>
              <a:gd name="T16" fmla="*/ 3625 w 9715"/>
              <a:gd name="T17" fmla="*/ 2327 h 11099"/>
              <a:gd name="T18" fmla="*/ 3365 w 9715"/>
              <a:gd name="T19" fmla="*/ 1337 h 11099"/>
              <a:gd name="T20" fmla="*/ 3111 w 9715"/>
              <a:gd name="T21" fmla="*/ 2327 h 11099"/>
              <a:gd name="T22" fmla="*/ 2122 w 9715"/>
              <a:gd name="T23" fmla="*/ 2585 h 11099"/>
              <a:gd name="T24" fmla="*/ 2122 w 9715"/>
              <a:gd name="T25" fmla="*/ 4633 h 11099"/>
              <a:gd name="T26" fmla="*/ 2374 w 9715"/>
              <a:gd name="T27" fmla="*/ 4890 h 11099"/>
              <a:gd name="T28" fmla="*/ 7595 w 9715"/>
              <a:gd name="T29" fmla="*/ 4633 h 11099"/>
              <a:gd name="T30" fmla="*/ 2374 w 9715"/>
              <a:gd name="T31" fmla="*/ 4375 h 11099"/>
              <a:gd name="T32" fmla="*/ 9586 w 9715"/>
              <a:gd name="T33" fmla="*/ 3212 h 11099"/>
              <a:gd name="T34" fmla="*/ 6506 w 9715"/>
              <a:gd name="T35" fmla="*/ 127 h 11099"/>
              <a:gd name="T36" fmla="*/ 1142 w 9715"/>
              <a:gd name="T37" fmla="*/ 0 h 11099"/>
              <a:gd name="T38" fmla="*/ 0 w 9715"/>
              <a:gd name="T39" fmla="*/ 1146 h 11099"/>
              <a:gd name="T40" fmla="*/ 336 w 9715"/>
              <a:gd name="T41" fmla="*/ 10763 h 11099"/>
              <a:gd name="T42" fmla="*/ 336 w 9715"/>
              <a:gd name="T43" fmla="*/ 10763 h 11099"/>
              <a:gd name="T44" fmla="*/ 8568 w 9715"/>
              <a:gd name="T45" fmla="*/ 11099 h 11099"/>
              <a:gd name="T46" fmla="*/ 9376 w 9715"/>
              <a:gd name="T47" fmla="*/ 10763 h 11099"/>
              <a:gd name="T48" fmla="*/ 9715 w 9715"/>
              <a:gd name="T49" fmla="*/ 3515 h 11099"/>
              <a:gd name="T50" fmla="*/ 6454 w 9715"/>
              <a:gd name="T51" fmla="*/ 1288 h 11099"/>
              <a:gd name="T52" fmla="*/ 8426 w 9715"/>
              <a:gd name="T53" fmla="*/ 3261 h 11099"/>
              <a:gd name="T54" fmla="*/ 6588 w 9715"/>
              <a:gd name="T55" fmla="*/ 3127 h 11099"/>
              <a:gd name="T56" fmla="*/ 6454 w 9715"/>
              <a:gd name="T57" fmla="*/ 2800 h 11099"/>
              <a:gd name="T58" fmla="*/ 8860 w 9715"/>
              <a:gd name="T59" fmla="*/ 9958 h 11099"/>
              <a:gd name="T60" fmla="*/ 8775 w 9715"/>
              <a:gd name="T61" fmla="*/ 10160 h 11099"/>
              <a:gd name="T62" fmla="*/ 8568 w 9715"/>
              <a:gd name="T63" fmla="*/ 10242 h 11099"/>
              <a:gd name="T64" fmla="*/ 940 w 9715"/>
              <a:gd name="T65" fmla="*/ 10160 h 11099"/>
              <a:gd name="T66" fmla="*/ 855 w 9715"/>
              <a:gd name="T67" fmla="*/ 9958 h 11099"/>
              <a:gd name="T68" fmla="*/ 940 w 9715"/>
              <a:gd name="T69" fmla="*/ 940 h 11099"/>
              <a:gd name="T70" fmla="*/ 5940 w 9715"/>
              <a:gd name="T71" fmla="*/ 855 h 11099"/>
              <a:gd name="T72" fmla="*/ 6213 w 9715"/>
              <a:gd name="T73" fmla="*/ 3470 h 11099"/>
              <a:gd name="T74" fmla="*/ 6918 w 9715"/>
              <a:gd name="T75" fmla="*/ 3769 h 11099"/>
              <a:gd name="T76" fmla="*/ 8860 w 9715"/>
              <a:gd name="T77" fmla="*/ 9958 h 11099"/>
              <a:gd name="T78" fmla="*/ 7339 w 9715"/>
              <a:gd name="T79" fmla="*/ 6182 h 11099"/>
              <a:gd name="T80" fmla="*/ 2122 w 9715"/>
              <a:gd name="T81" fmla="*/ 6436 h 11099"/>
              <a:gd name="T82" fmla="*/ 7339 w 9715"/>
              <a:gd name="T83" fmla="*/ 6691 h 11099"/>
              <a:gd name="T84" fmla="*/ 7339 w 9715"/>
              <a:gd name="T85" fmla="*/ 6182 h 1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715" h="11099">
                <a:moveTo>
                  <a:pt x="7339" y="7982"/>
                </a:moveTo>
                <a:lnTo>
                  <a:pt x="2374" y="7982"/>
                </a:lnTo>
                <a:cubicBezTo>
                  <a:pt x="2232" y="7982"/>
                  <a:pt x="2122" y="8096"/>
                  <a:pt x="2122" y="8240"/>
                </a:cubicBezTo>
                <a:cubicBezTo>
                  <a:pt x="2122" y="8382"/>
                  <a:pt x="2232" y="8491"/>
                  <a:pt x="2374" y="8491"/>
                </a:cubicBezTo>
                <a:lnTo>
                  <a:pt x="7339" y="8491"/>
                </a:lnTo>
                <a:cubicBezTo>
                  <a:pt x="7478" y="8491"/>
                  <a:pt x="7595" y="8382"/>
                  <a:pt x="7595" y="8240"/>
                </a:cubicBezTo>
                <a:cubicBezTo>
                  <a:pt x="7595" y="8096"/>
                  <a:pt x="7478" y="7982"/>
                  <a:pt x="7339" y="7982"/>
                </a:cubicBezTo>
                <a:close/>
                <a:moveTo>
                  <a:pt x="2374" y="2843"/>
                </a:moveTo>
                <a:lnTo>
                  <a:pt x="2374" y="2843"/>
                </a:lnTo>
                <a:lnTo>
                  <a:pt x="3111" y="2843"/>
                </a:lnTo>
                <a:lnTo>
                  <a:pt x="3111" y="3577"/>
                </a:lnTo>
                <a:cubicBezTo>
                  <a:pt x="3111" y="3721"/>
                  <a:pt x="3226" y="3831"/>
                  <a:pt x="3365" y="3831"/>
                </a:cubicBezTo>
                <a:cubicBezTo>
                  <a:pt x="3513" y="3831"/>
                  <a:pt x="3625" y="3721"/>
                  <a:pt x="3625" y="3577"/>
                </a:cubicBezTo>
                <a:lnTo>
                  <a:pt x="3625" y="2843"/>
                </a:lnTo>
                <a:lnTo>
                  <a:pt x="4356" y="2843"/>
                </a:lnTo>
                <a:cubicBezTo>
                  <a:pt x="4499" y="2843"/>
                  <a:pt x="4613" y="2724"/>
                  <a:pt x="4613" y="2585"/>
                </a:cubicBezTo>
                <a:cubicBezTo>
                  <a:pt x="4613" y="2443"/>
                  <a:pt x="4499" y="2327"/>
                  <a:pt x="4356" y="2327"/>
                </a:cubicBezTo>
                <a:lnTo>
                  <a:pt x="3625" y="2327"/>
                </a:lnTo>
                <a:lnTo>
                  <a:pt x="3625" y="1594"/>
                </a:lnTo>
                <a:cubicBezTo>
                  <a:pt x="3625" y="1455"/>
                  <a:pt x="3513" y="1337"/>
                  <a:pt x="3365" y="1337"/>
                </a:cubicBezTo>
                <a:cubicBezTo>
                  <a:pt x="3226" y="1337"/>
                  <a:pt x="3111" y="1455"/>
                  <a:pt x="3111" y="1594"/>
                </a:cubicBezTo>
                <a:lnTo>
                  <a:pt x="3111" y="2327"/>
                </a:lnTo>
                <a:lnTo>
                  <a:pt x="2374" y="2327"/>
                </a:lnTo>
                <a:cubicBezTo>
                  <a:pt x="2232" y="2327"/>
                  <a:pt x="2122" y="2443"/>
                  <a:pt x="2122" y="2585"/>
                </a:cubicBezTo>
                <a:cubicBezTo>
                  <a:pt x="2122" y="2724"/>
                  <a:pt x="2232" y="2843"/>
                  <a:pt x="2374" y="2843"/>
                </a:cubicBezTo>
                <a:close/>
                <a:moveTo>
                  <a:pt x="2122" y="4633"/>
                </a:moveTo>
                <a:lnTo>
                  <a:pt x="2122" y="4633"/>
                </a:lnTo>
                <a:cubicBezTo>
                  <a:pt x="2122" y="4775"/>
                  <a:pt x="2232" y="4890"/>
                  <a:pt x="2374" y="4890"/>
                </a:cubicBezTo>
                <a:lnTo>
                  <a:pt x="7339" y="4890"/>
                </a:lnTo>
                <a:cubicBezTo>
                  <a:pt x="7478" y="4890"/>
                  <a:pt x="7595" y="4775"/>
                  <a:pt x="7595" y="4633"/>
                </a:cubicBezTo>
                <a:cubicBezTo>
                  <a:pt x="7595" y="4490"/>
                  <a:pt x="7478" y="4375"/>
                  <a:pt x="7339" y="4375"/>
                </a:cubicBezTo>
                <a:lnTo>
                  <a:pt x="2374" y="4375"/>
                </a:lnTo>
                <a:cubicBezTo>
                  <a:pt x="2232" y="4375"/>
                  <a:pt x="2122" y="4490"/>
                  <a:pt x="2122" y="4633"/>
                </a:cubicBezTo>
                <a:close/>
                <a:moveTo>
                  <a:pt x="9586" y="3212"/>
                </a:moveTo>
                <a:lnTo>
                  <a:pt x="9586" y="3212"/>
                </a:lnTo>
                <a:lnTo>
                  <a:pt x="6506" y="127"/>
                </a:lnTo>
                <a:cubicBezTo>
                  <a:pt x="6427" y="49"/>
                  <a:pt x="6315" y="0"/>
                  <a:pt x="6203" y="0"/>
                </a:cubicBezTo>
                <a:lnTo>
                  <a:pt x="1142" y="0"/>
                </a:lnTo>
                <a:cubicBezTo>
                  <a:pt x="833" y="0"/>
                  <a:pt x="541" y="127"/>
                  <a:pt x="336" y="338"/>
                </a:cubicBezTo>
                <a:cubicBezTo>
                  <a:pt x="126" y="544"/>
                  <a:pt x="0" y="830"/>
                  <a:pt x="0" y="1146"/>
                </a:cubicBezTo>
                <a:lnTo>
                  <a:pt x="0" y="9958"/>
                </a:lnTo>
                <a:cubicBezTo>
                  <a:pt x="0" y="10272"/>
                  <a:pt x="126" y="10557"/>
                  <a:pt x="336" y="10763"/>
                </a:cubicBezTo>
                <a:lnTo>
                  <a:pt x="336" y="10763"/>
                </a:lnTo>
                <a:lnTo>
                  <a:pt x="336" y="10763"/>
                </a:lnTo>
                <a:cubicBezTo>
                  <a:pt x="547" y="10969"/>
                  <a:pt x="833" y="11099"/>
                  <a:pt x="1142" y="11099"/>
                </a:cubicBezTo>
                <a:lnTo>
                  <a:pt x="8568" y="11099"/>
                </a:lnTo>
                <a:cubicBezTo>
                  <a:pt x="8882" y="11099"/>
                  <a:pt x="9160" y="10975"/>
                  <a:pt x="9365" y="10775"/>
                </a:cubicBezTo>
                <a:lnTo>
                  <a:pt x="9376" y="10763"/>
                </a:lnTo>
                <a:cubicBezTo>
                  <a:pt x="9584" y="10557"/>
                  <a:pt x="9715" y="10272"/>
                  <a:pt x="9715" y="9958"/>
                </a:cubicBezTo>
                <a:lnTo>
                  <a:pt x="9715" y="3515"/>
                </a:lnTo>
                <a:cubicBezTo>
                  <a:pt x="9715" y="3406"/>
                  <a:pt x="9671" y="3297"/>
                  <a:pt x="9586" y="3212"/>
                </a:cubicBezTo>
                <a:close/>
                <a:moveTo>
                  <a:pt x="6454" y="1288"/>
                </a:moveTo>
                <a:lnTo>
                  <a:pt x="6454" y="1288"/>
                </a:lnTo>
                <a:lnTo>
                  <a:pt x="8426" y="3261"/>
                </a:lnTo>
                <a:lnTo>
                  <a:pt x="6918" y="3261"/>
                </a:lnTo>
                <a:cubicBezTo>
                  <a:pt x="6790" y="3261"/>
                  <a:pt x="6672" y="3207"/>
                  <a:pt x="6588" y="3127"/>
                </a:cubicBezTo>
                <a:lnTo>
                  <a:pt x="6577" y="3110"/>
                </a:lnTo>
                <a:cubicBezTo>
                  <a:pt x="6506" y="3030"/>
                  <a:pt x="6454" y="2921"/>
                  <a:pt x="6454" y="2800"/>
                </a:cubicBezTo>
                <a:lnTo>
                  <a:pt x="6454" y="1288"/>
                </a:lnTo>
                <a:close/>
                <a:moveTo>
                  <a:pt x="8860" y="9958"/>
                </a:moveTo>
                <a:lnTo>
                  <a:pt x="8860" y="9958"/>
                </a:lnTo>
                <a:cubicBezTo>
                  <a:pt x="8860" y="10035"/>
                  <a:pt x="8833" y="10108"/>
                  <a:pt x="8775" y="10160"/>
                </a:cubicBezTo>
                <a:lnTo>
                  <a:pt x="8775" y="10162"/>
                </a:lnTo>
                <a:cubicBezTo>
                  <a:pt x="8721" y="10211"/>
                  <a:pt x="8647" y="10242"/>
                  <a:pt x="8568" y="10242"/>
                </a:cubicBezTo>
                <a:lnTo>
                  <a:pt x="1142" y="10242"/>
                </a:lnTo>
                <a:cubicBezTo>
                  <a:pt x="1066" y="10242"/>
                  <a:pt x="989" y="10211"/>
                  <a:pt x="940" y="10160"/>
                </a:cubicBezTo>
                <a:lnTo>
                  <a:pt x="940" y="10160"/>
                </a:lnTo>
                <a:cubicBezTo>
                  <a:pt x="888" y="10108"/>
                  <a:pt x="855" y="10035"/>
                  <a:pt x="855" y="9958"/>
                </a:cubicBezTo>
                <a:lnTo>
                  <a:pt x="855" y="1146"/>
                </a:lnTo>
                <a:cubicBezTo>
                  <a:pt x="855" y="1064"/>
                  <a:pt x="888" y="994"/>
                  <a:pt x="940" y="940"/>
                </a:cubicBezTo>
                <a:cubicBezTo>
                  <a:pt x="989" y="892"/>
                  <a:pt x="1066" y="855"/>
                  <a:pt x="1142" y="855"/>
                </a:cubicBezTo>
                <a:lnTo>
                  <a:pt x="5940" y="855"/>
                </a:lnTo>
                <a:lnTo>
                  <a:pt x="5940" y="2800"/>
                </a:lnTo>
                <a:cubicBezTo>
                  <a:pt x="5940" y="3060"/>
                  <a:pt x="6044" y="3297"/>
                  <a:pt x="6213" y="3470"/>
                </a:cubicBezTo>
                <a:lnTo>
                  <a:pt x="6227" y="3485"/>
                </a:lnTo>
                <a:cubicBezTo>
                  <a:pt x="6407" y="3664"/>
                  <a:pt x="6650" y="3769"/>
                  <a:pt x="6918" y="3769"/>
                </a:cubicBezTo>
                <a:lnTo>
                  <a:pt x="8860" y="3769"/>
                </a:lnTo>
                <a:lnTo>
                  <a:pt x="8860" y="9958"/>
                </a:lnTo>
                <a:close/>
                <a:moveTo>
                  <a:pt x="7339" y="6182"/>
                </a:moveTo>
                <a:lnTo>
                  <a:pt x="7339" y="6182"/>
                </a:lnTo>
                <a:lnTo>
                  <a:pt x="2374" y="6182"/>
                </a:lnTo>
                <a:cubicBezTo>
                  <a:pt x="2232" y="6182"/>
                  <a:pt x="2122" y="6294"/>
                  <a:pt x="2122" y="6436"/>
                </a:cubicBezTo>
                <a:cubicBezTo>
                  <a:pt x="2122" y="6579"/>
                  <a:pt x="2232" y="6691"/>
                  <a:pt x="2374" y="6691"/>
                </a:cubicBezTo>
                <a:lnTo>
                  <a:pt x="7339" y="6691"/>
                </a:lnTo>
                <a:cubicBezTo>
                  <a:pt x="7478" y="6691"/>
                  <a:pt x="7595" y="6579"/>
                  <a:pt x="7595" y="6436"/>
                </a:cubicBezTo>
                <a:cubicBezTo>
                  <a:pt x="7595" y="6294"/>
                  <a:pt x="7478" y="6182"/>
                  <a:pt x="7339" y="61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6" name="two-books-sizes-outlined-symbol_57105"/>
          <p:cNvSpPr>
            <a:spLocks noChangeAspect="1"/>
          </p:cNvSpPr>
          <p:nvPr/>
        </p:nvSpPr>
        <p:spPr>
          <a:xfrm>
            <a:off x="9381601" y="1974957"/>
            <a:ext cx="365945" cy="352664"/>
          </a:xfrm>
          <a:custGeom>
            <a:avLst/>
            <a:gdLst>
              <a:gd name="connsiteX0" fmla="*/ 62032 w 596327"/>
              <a:gd name="connsiteY0" fmla="*/ 471572 h 574685"/>
              <a:gd name="connsiteX1" fmla="*/ 47689 w 596327"/>
              <a:gd name="connsiteY1" fmla="*/ 485893 h 574685"/>
              <a:gd name="connsiteX2" fmla="*/ 47689 w 596327"/>
              <a:gd name="connsiteY2" fmla="*/ 512746 h 574685"/>
              <a:gd name="connsiteX3" fmla="*/ 62032 w 596327"/>
              <a:gd name="connsiteY3" fmla="*/ 527067 h 574685"/>
              <a:gd name="connsiteX4" fmla="*/ 422752 w 596327"/>
              <a:gd name="connsiteY4" fmla="*/ 527067 h 574685"/>
              <a:gd name="connsiteX5" fmla="*/ 421676 w 596327"/>
              <a:gd name="connsiteY5" fmla="*/ 471572 h 574685"/>
              <a:gd name="connsiteX6" fmla="*/ 146647 w 596327"/>
              <a:gd name="connsiteY6" fmla="*/ 334057 h 574685"/>
              <a:gd name="connsiteX7" fmla="*/ 176754 w 596327"/>
              <a:gd name="connsiteY7" fmla="*/ 334057 h 574685"/>
              <a:gd name="connsiteX8" fmla="*/ 191091 w 596327"/>
              <a:gd name="connsiteY8" fmla="*/ 349090 h 574685"/>
              <a:gd name="connsiteX9" fmla="*/ 191091 w 596327"/>
              <a:gd name="connsiteY9" fmla="*/ 379156 h 574685"/>
              <a:gd name="connsiteX10" fmla="*/ 176754 w 596327"/>
              <a:gd name="connsiteY10" fmla="*/ 393473 h 574685"/>
              <a:gd name="connsiteX11" fmla="*/ 146647 w 596327"/>
              <a:gd name="connsiteY11" fmla="*/ 393473 h 574685"/>
              <a:gd name="connsiteX12" fmla="*/ 132310 w 596327"/>
              <a:gd name="connsiteY12" fmla="*/ 379156 h 574685"/>
              <a:gd name="connsiteX13" fmla="*/ 132310 w 596327"/>
              <a:gd name="connsiteY13" fmla="*/ 348374 h 574685"/>
              <a:gd name="connsiteX14" fmla="*/ 146647 w 596327"/>
              <a:gd name="connsiteY14" fmla="*/ 334057 h 574685"/>
              <a:gd name="connsiteX15" fmla="*/ 371842 w 596327"/>
              <a:gd name="connsiteY15" fmla="*/ 269241 h 574685"/>
              <a:gd name="connsiteX16" fmla="*/ 364671 w 596327"/>
              <a:gd name="connsiteY16" fmla="*/ 276401 h 574685"/>
              <a:gd name="connsiteX17" fmla="*/ 364671 w 596327"/>
              <a:gd name="connsiteY17" fmla="*/ 284994 h 574685"/>
              <a:gd name="connsiteX18" fmla="*/ 371842 w 596327"/>
              <a:gd name="connsiteY18" fmla="*/ 292155 h 574685"/>
              <a:gd name="connsiteX19" fmla="*/ 434953 w 596327"/>
              <a:gd name="connsiteY19" fmla="*/ 292155 h 574685"/>
              <a:gd name="connsiteX20" fmla="*/ 483003 w 596327"/>
              <a:gd name="connsiteY20" fmla="*/ 292155 h 574685"/>
              <a:gd name="connsiteX21" fmla="*/ 536431 w 596327"/>
              <a:gd name="connsiteY21" fmla="*/ 292155 h 574685"/>
              <a:gd name="connsiteX22" fmla="*/ 536072 w 596327"/>
              <a:gd name="connsiteY22" fmla="*/ 269241 h 574685"/>
              <a:gd name="connsiteX23" fmla="*/ 483003 w 596327"/>
              <a:gd name="connsiteY23" fmla="*/ 269241 h 574685"/>
              <a:gd name="connsiteX24" fmla="*/ 434953 w 596327"/>
              <a:gd name="connsiteY24" fmla="*/ 269241 h 574685"/>
              <a:gd name="connsiteX25" fmla="*/ 146647 w 596327"/>
              <a:gd name="connsiteY25" fmla="*/ 230961 h 574685"/>
              <a:gd name="connsiteX26" fmla="*/ 176754 w 596327"/>
              <a:gd name="connsiteY26" fmla="*/ 230961 h 574685"/>
              <a:gd name="connsiteX27" fmla="*/ 191091 w 596327"/>
              <a:gd name="connsiteY27" fmla="*/ 245281 h 574685"/>
              <a:gd name="connsiteX28" fmla="*/ 191091 w 596327"/>
              <a:gd name="connsiteY28" fmla="*/ 275352 h 574685"/>
              <a:gd name="connsiteX29" fmla="*/ 176754 w 596327"/>
              <a:gd name="connsiteY29" fmla="*/ 289671 h 574685"/>
              <a:gd name="connsiteX30" fmla="*/ 146647 w 596327"/>
              <a:gd name="connsiteY30" fmla="*/ 289671 h 574685"/>
              <a:gd name="connsiteX31" fmla="*/ 132310 w 596327"/>
              <a:gd name="connsiteY31" fmla="*/ 275352 h 574685"/>
              <a:gd name="connsiteX32" fmla="*/ 132310 w 596327"/>
              <a:gd name="connsiteY32" fmla="*/ 245281 h 574685"/>
              <a:gd name="connsiteX33" fmla="*/ 146647 w 596327"/>
              <a:gd name="connsiteY33" fmla="*/ 230961 h 574685"/>
              <a:gd name="connsiteX34" fmla="*/ 420248 w 596327"/>
              <a:gd name="connsiteY34" fmla="*/ 175073 h 574685"/>
              <a:gd name="connsiteX35" fmla="*/ 434920 w 596327"/>
              <a:gd name="connsiteY35" fmla="*/ 175073 h 574685"/>
              <a:gd name="connsiteX36" fmla="*/ 435636 w 596327"/>
              <a:gd name="connsiteY36" fmla="*/ 175073 h 574685"/>
              <a:gd name="connsiteX37" fmla="*/ 443151 w 596327"/>
              <a:gd name="connsiteY37" fmla="*/ 182232 h 574685"/>
              <a:gd name="connsiteX38" fmla="*/ 443151 w 596327"/>
              <a:gd name="connsiteY38" fmla="*/ 197623 h 574685"/>
              <a:gd name="connsiteX39" fmla="*/ 435994 w 596327"/>
              <a:gd name="connsiteY39" fmla="*/ 204781 h 574685"/>
              <a:gd name="connsiteX40" fmla="*/ 434920 w 596327"/>
              <a:gd name="connsiteY40" fmla="*/ 204781 h 574685"/>
              <a:gd name="connsiteX41" fmla="*/ 420248 w 596327"/>
              <a:gd name="connsiteY41" fmla="*/ 204781 h 574685"/>
              <a:gd name="connsiteX42" fmla="*/ 413090 w 596327"/>
              <a:gd name="connsiteY42" fmla="*/ 197623 h 574685"/>
              <a:gd name="connsiteX43" fmla="*/ 413090 w 596327"/>
              <a:gd name="connsiteY43" fmla="*/ 182232 h 574685"/>
              <a:gd name="connsiteX44" fmla="*/ 420248 w 596327"/>
              <a:gd name="connsiteY44" fmla="*/ 175073 h 574685"/>
              <a:gd name="connsiteX45" fmla="*/ 146647 w 596327"/>
              <a:gd name="connsiteY45" fmla="*/ 127441 h 574685"/>
              <a:gd name="connsiteX46" fmla="*/ 176754 w 596327"/>
              <a:gd name="connsiteY46" fmla="*/ 127441 h 574685"/>
              <a:gd name="connsiteX47" fmla="*/ 191091 w 596327"/>
              <a:gd name="connsiteY47" fmla="*/ 141778 h 574685"/>
              <a:gd name="connsiteX48" fmla="*/ 191091 w 596327"/>
              <a:gd name="connsiteY48" fmla="*/ 171885 h 574685"/>
              <a:gd name="connsiteX49" fmla="*/ 176754 w 596327"/>
              <a:gd name="connsiteY49" fmla="*/ 186222 h 574685"/>
              <a:gd name="connsiteX50" fmla="*/ 146647 w 596327"/>
              <a:gd name="connsiteY50" fmla="*/ 186222 h 574685"/>
              <a:gd name="connsiteX51" fmla="*/ 132310 w 596327"/>
              <a:gd name="connsiteY51" fmla="*/ 171885 h 574685"/>
              <a:gd name="connsiteX52" fmla="*/ 132310 w 596327"/>
              <a:gd name="connsiteY52" fmla="*/ 141778 h 574685"/>
              <a:gd name="connsiteX53" fmla="*/ 146647 w 596327"/>
              <a:gd name="connsiteY53" fmla="*/ 127441 h 574685"/>
              <a:gd name="connsiteX54" fmla="*/ 420248 w 596327"/>
              <a:gd name="connsiteY54" fmla="*/ 117421 h 574685"/>
              <a:gd name="connsiteX55" fmla="*/ 431699 w 596327"/>
              <a:gd name="connsiteY55" fmla="*/ 117421 h 574685"/>
              <a:gd name="connsiteX56" fmla="*/ 434920 w 596327"/>
              <a:gd name="connsiteY56" fmla="*/ 117421 h 574685"/>
              <a:gd name="connsiteX57" fmla="*/ 435636 w 596327"/>
              <a:gd name="connsiteY57" fmla="*/ 117421 h 574685"/>
              <a:gd name="connsiteX58" fmla="*/ 443151 w 596327"/>
              <a:gd name="connsiteY58" fmla="*/ 124954 h 574685"/>
              <a:gd name="connsiteX59" fmla="*/ 443151 w 596327"/>
              <a:gd name="connsiteY59" fmla="*/ 140378 h 574685"/>
              <a:gd name="connsiteX60" fmla="*/ 435994 w 596327"/>
              <a:gd name="connsiteY60" fmla="*/ 147552 h 574685"/>
              <a:gd name="connsiteX61" fmla="*/ 434920 w 596327"/>
              <a:gd name="connsiteY61" fmla="*/ 147552 h 574685"/>
              <a:gd name="connsiteX62" fmla="*/ 431699 w 596327"/>
              <a:gd name="connsiteY62" fmla="*/ 147552 h 574685"/>
              <a:gd name="connsiteX63" fmla="*/ 420248 w 596327"/>
              <a:gd name="connsiteY63" fmla="*/ 147552 h 574685"/>
              <a:gd name="connsiteX64" fmla="*/ 413090 w 596327"/>
              <a:gd name="connsiteY64" fmla="*/ 140378 h 574685"/>
              <a:gd name="connsiteX65" fmla="*/ 413090 w 596327"/>
              <a:gd name="connsiteY65" fmla="*/ 124595 h 574685"/>
              <a:gd name="connsiteX66" fmla="*/ 420248 w 596327"/>
              <a:gd name="connsiteY66" fmla="*/ 117421 h 574685"/>
              <a:gd name="connsiteX67" fmla="*/ 420249 w 596327"/>
              <a:gd name="connsiteY67" fmla="*/ 60192 h 574685"/>
              <a:gd name="connsiteX68" fmla="*/ 435640 w 596327"/>
              <a:gd name="connsiteY68" fmla="*/ 60192 h 574685"/>
              <a:gd name="connsiteX69" fmla="*/ 442798 w 596327"/>
              <a:gd name="connsiteY69" fmla="*/ 67349 h 574685"/>
              <a:gd name="connsiteX70" fmla="*/ 442798 w 596327"/>
              <a:gd name="connsiteY70" fmla="*/ 71644 h 574685"/>
              <a:gd name="connsiteX71" fmla="*/ 442798 w 596327"/>
              <a:gd name="connsiteY71" fmla="*/ 83096 h 574685"/>
              <a:gd name="connsiteX72" fmla="*/ 435640 w 596327"/>
              <a:gd name="connsiteY72" fmla="*/ 90253 h 574685"/>
              <a:gd name="connsiteX73" fmla="*/ 420249 w 596327"/>
              <a:gd name="connsiteY73" fmla="*/ 90253 h 574685"/>
              <a:gd name="connsiteX74" fmla="*/ 413090 w 596327"/>
              <a:gd name="connsiteY74" fmla="*/ 83096 h 574685"/>
              <a:gd name="connsiteX75" fmla="*/ 413090 w 596327"/>
              <a:gd name="connsiteY75" fmla="*/ 71644 h 574685"/>
              <a:gd name="connsiteX76" fmla="*/ 413090 w 596327"/>
              <a:gd name="connsiteY76" fmla="*/ 67349 h 574685"/>
              <a:gd name="connsiteX77" fmla="*/ 420249 w 596327"/>
              <a:gd name="connsiteY77" fmla="*/ 60192 h 574685"/>
              <a:gd name="connsiteX78" fmla="*/ 391206 w 596327"/>
              <a:gd name="connsiteY78" fmla="*/ 47618 h 574685"/>
              <a:gd name="connsiteX79" fmla="*/ 384034 w 596327"/>
              <a:gd name="connsiteY79" fmla="*/ 54779 h 574685"/>
              <a:gd name="connsiteX80" fmla="*/ 384034 w 596327"/>
              <a:gd name="connsiteY80" fmla="*/ 93088 h 574685"/>
              <a:gd name="connsiteX81" fmla="*/ 384034 w 596327"/>
              <a:gd name="connsiteY81" fmla="*/ 214462 h 574685"/>
              <a:gd name="connsiteX82" fmla="*/ 391206 w 596327"/>
              <a:gd name="connsiteY82" fmla="*/ 221622 h 574685"/>
              <a:gd name="connsiteX83" fmla="*/ 434953 w 596327"/>
              <a:gd name="connsiteY83" fmla="*/ 221622 h 574685"/>
              <a:gd name="connsiteX84" fmla="*/ 483003 w 596327"/>
              <a:gd name="connsiteY84" fmla="*/ 221622 h 574685"/>
              <a:gd name="connsiteX85" fmla="*/ 541093 w 596327"/>
              <a:gd name="connsiteY85" fmla="*/ 221622 h 574685"/>
              <a:gd name="connsiteX86" fmla="*/ 548264 w 596327"/>
              <a:gd name="connsiteY86" fmla="*/ 214462 h 574685"/>
              <a:gd name="connsiteX87" fmla="*/ 548264 w 596327"/>
              <a:gd name="connsiteY87" fmla="*/ 54779 h 574685"/>
              <a:gd name="connsiteX88" fmla="*/ 541093 w 596327"/>
              <a:gd name="connsiteY88" fmla="*/ 47618 h 574685"/>
              <a:gd name="connsiteX89" fmla="*/ 465074 w 596327"/>
              <a:gd name="connsiteY89" fmla="*/ 47618 h 574685"/>
              <a:gd name="connsiteX90" fmla="*/ 28685 w 596327"/>
              <a:gd name="connsiteY90" fmla="*/ 45515 h 574685"/>
              <a:gd name="connsiteX91" fmla="*/ 269643 w 596327"/>
              <a:gd name="connsiteY91" fmla="*/ 45515 h 574685"/>
              <a:gd name="connsiteX92" fmla="*/ 269643 w 596327"/>
              <a:gd name="connsiteY92" fmla="*/ 93133 h 574685"/>
              <a:gd name="connsiteX93" fmla="*/ 110080 w 596327"/>
              <a:gd name="connsiteY93" fmla="*/ 93133 h 574685"/>
              <a:gd name="connsiteX94" fmla="*/ 95737 w 596327"/>
              <a:gd name="connsiteY94" fmla="*/ 107454 h 574685"/>
              <a:gd name="connsiteX95" fmla="*/ 95737 w 596327"/>
              <a:gd name="connsiteY95" fmla="*/ 409991 h 574685"/>
              <a:gd name="connsiteX96" fmla="*/ 110080 w 596327"/>
              <a:gd name="connsiteY96" fmla="*/ 424312 h 574685"/>
              <a:gd name="connsiteX97" fmla="*/ 420601 w 596327"/>
              <a:gd name="connsiteY97" fmla="*/ 424312 h 574685"/>
              <a:gd name="connsiteX98" fmla="*/ 434943 w 596327"/>
              <a:gd name="connsiteY98" fmla="*/ 409991 h 574685"/>
              <a:gd name="connsiteX99" fmla="*/ 434943 w 596327"/>
              <a:gd name="connsiteY99" fmla="*/ 388151 h 574685"/>
              <a:gd name="connsiteX100" fmla="*/ 483350 w 596327"/>
              <a:gd name="connsiteY100" fmla="*/ 388151 h 574685"/>
              <a:gd name="connsiteX101" fmla="*/ 483350 w 596327"/>
              <a:gd name="connsiteY101" fmla="*/ 420016 h 574685"/>
              <a:gd name="connsiteX102" fmla="*/ 483350 w 596327"/>
              <a:gd name="connsiteY102" fmla="*/ 442930 h 574685"/>
              <a:gd name="connsiteX103" fmla="*/ 482991 w 596327"/>
              <a:gd name="connsiteY103" fmla="*/ 452596 h 574685"/>
              <a:gd name="connsiteX104" fmla="*/ 474386 w 596327"/>
              <a:gd name="connsiteY104" fmla="*/ 469424 h 574685"/>
              <a:gd name="connsiteX105" fmla="*/ 467214 w 596327"/>
              <a:gd name="connsiteY105" fmla="*/ 491622 h 574685"/>
              <a:gd name="connsiteX106" fmla="*/ 478689 w 596327"/>
              <a:gd name="connsiteY106" fmla="*/ 537092 h 574685"/>
              <a:gd name="connsiteX107" fmla="*/ 476537 w 596327"/>
              <a:gd name="connsiteY107" fmla="*/ 567166 h 574685"/>
              <a:gd name="connsiteX108" fmla="*/ 457892 w 596327"/>
              <a:gd name="connsiteY108" fmla="*/ 574685 h 574685"/>
              <a:gd name="connsiteX109" fmla="*/ 28685 w 596327"/>
              <a:gd name="connsiteY109" fmla="*/ 574685 h 574685"/>
              <a:gd name="connsiteX110" fmla="*/ 0 w 596327"/>
              <a:gd name="connsiteY110" fmla="*/ 546043 h 574685"/>
              <a:gd name="connsiteX111" fmla="*/ 0 w 596327"/>
              <a:gd name="connsiteY111" fmla="*/ 447226 h 574685"/>
              <a:gd name="connsiteX112" fmla="*/ 0 w 596327"/>
              <a:gd name="connsiteY112" fmla="*/ 74157 h 574685"/>
              <a:gd name="connsiteX113" fmla="*/ 28685 w 596327"/>
              <a:gd name="connsiteY113" fmla="*/ 45515 h 574685"/>
              <a:gd name="connsiteX114" fmla="*/ 331323 w 596327"/>
              <a:gd name="connsiteY114" fmla="*/ 0 h 574685"/>
              <a:gd name="connsiteX115" fmla="*/ 581971 w 596327"/>
              <a:gd name="connsiteY115" fmla="*/ 0 h 574685"/>
              <a:gd name="connsiteX116" fmla="*/ 596314 w 596327"/>
              <a:gd name="connsiteY116" fmla="*/ 14321 h 574685"/>
              <a:gd name="connsiteX117" fmla="*/ 596314 w 596327"/>
              <a:gd name="connsiteY117" fmla="*/ 245969 h 574685"/>
              <a:gd name="connsiteX118" fmla="*/ 591294 w 596327"/>
              <a:gd name="connsiteY118" fmla="*/ 259216 h 574685"/>
              <a:gd name="connsiteX119" fmla="*/ 588066 w 596327"/>
              <a:gd name="connsiteY119" fmla="*/ 263870 h 574685"/>
              <a:gd name="connsiteX120" fmla="*/ 582688 w 596327"/>
              <a:gd name="connsiteY120" fmla="*/ 281056 h 574685"/>
              <a:gd name="connsiteX121" fmla="*/ 590576 w 596327"/>
              <a:gd name="connsiteY121" fmla="*/ 300389 h 574685"/>
              <a:gd name="connsiteX122" fmla="*/ 591294 w 596327"/>
              <a:gd name="connsiteY122" fmla="*/ 330464 h 574685"/>
              <a:gd name="connsiteX123" fmla="*/ 571213 w 596327"/>
              <a:gd name="connsiteY123" fmla="*/ 339773 h 574685"/>
              <a:gd name="connsiteX124" fmla="*/ 483003 w 596327"/>
              <a:gd name="connsiteY124" fmla="*/ 339773 h 574685"/>
              <a:gd name="connsiteX125" fmla="*/ 434953 w 596327"/>
              <a:gd name="connsiteY125" fmla="*/ 339773 h 574685"/>
              <a:gd name="connsiteX126" fmla="*/ 331323 w 596327"/>
              <a:gd name="connsiteY126" fmla="*/ 339773 h 574685"/>
              <a:gd name="connsiteX127" fmla="*/ 316980 w 596327"/>
              <a:gd name="connsiteY127" fmla="*/ 325452 h 574685"/>
              <a:gd name="connsiteX128" fmla="*/ 316980 w 596327"/>
              <a:gd name="connsiteY128" fmla="*/ 245252 h 574685"/>
              <a:gd name="connsiteX129" fmla="*/ 316980 w 596327"/>
              <a:gd name="connsiteY129" fmla="*/ 93088 h 574685"/>
              <a:gd name="connsiteX130" fmla="*/ 316980 w 596327"/>
              <a:gd name="connsiteY130" fmla="*/ 45470 h 574685"/>
              <a:gd name="connsiteX131" fmla="*/ 316980 w 596327"/>
              <a:gd name="connsiteY131" fmla="*/ 14321 h 574685"/>
              <a:gd name="connsiteX132" fmla="*/ 331323 w 596327"/>
              <a:gd name="connsiteY132" fmla="*/ 0 h 57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596327" h="574685">
                <a:moveTo>
                  <a:pt x="62032" y="471572"/>
                </a:moveTo>
                <a:cubicBezTo>
                  <a:pt x="54144" y="471572"/>
                  <a:pt x="47689" y="478017"/>
                  <a:pt x="47689" y="485893"/>
                </a:cubicBezTo>
                <a:lnTo>
                  <a:pt x="47689" y="512746"/>
                </a:lnTo>
                <a:cubicBezTo>
                  <a:pt x="47689" y="520980"/>
                  <a:pt x="54144" y="527067"/>
                  <a:pt x="62032" y="527067"/>
                </a:cubicBezTo>
                <a:lnTo>
                  <a:pt x="422752" y="527067"/>
                </a:lnTo>
                <a:cubicBezTo>
                  <a:pt x="418449" y="511672"/>
                  <a:pt x="416298" y="492338"/>
                  <a:pt x="421676" y="471572"/>
                </a:cubicBezTo>
                <a:close/>
                <a:moveTo>
                  <a:pt x="146647" y="334057"/>
                </a:moveTo>
                <a:lnTo>
                  <a:pt x="176754" y="334057"/>
                </a:lnTo>
                <a:cubicBezTo>
                  <a:pt x="184639" y="334057"/>
                  <a:pt x="191091" y="340500"/>
                  <a:pt x="191091" y="349090"/>
                </a:cubicBezTo>
                <a:lnTo>
                  <a:pt x="191091" y="379156"/>
                </a:lnTo>
                <a:cubicBezTo>
                  <a:pt x="191091" y="387030"/>
                  <a:pt x="184998" y="393473"/>
                  <a:pt x="176754" y="393473"/>
                </a:cubicBezTo>
                <a:lnTo>
                  <a:pt x="146647" y="393473"/>
                </a:lnTo>
                <a:cubicBezTo>
                  <a:pt x="138761" y="393473"/>
                  <a:pt x="132310" y="387030"/>
                  <a:pt x="132310" y="379156"/>
                </a:cubicBezTo>
                <a:lnTo>
                  <a:pt x="132310" y="348374"/>
                </a:lnTo>
                <a:cubicBezTo>
                  <a:pt x="132310" y="340500"/>
                  <a:pt x="138761" y="334057"/>
                  <a:pt x="146647" y="334057"/>
                </a:cubicBezTo>
                <a:close/>
                <a:moveTo>
                  <a:pt x="371842" y="269241"/>
                </a:moveTo>
                <a:cubicBezTo>
                  <a:pt x="368257" y="269241"/>
                  <a:pt x="364671" y="272463"/>
                  <a:pt x="364671" y="276401"/>
                </a:cubicBezTo>
                <a:lnTo>
                  <a:pt x="364671" y="284994"/>
                </a:lnTo>
                <a:cubicBezTo>
                  <a:pt x="364671" y="288932"/>
                  <a:pt x="368257" y="292155"/>
                  <a:pt x="371842" y="292155"/>
                </a:cubicBezTo>
                <a:lnTo>
                  <a:pt x="434953" y="292155"/>
                </a:lnTo>
                <a:lnTo>
                  <a:pt x="483003" y="292155"/>
                </a:lnTo>
                <a:lnTo>
                  <a:pt x="536431" y="292155"/>
                </a:lnTo>
                <a:cubicBezTo>
                  <a:pt x="534997" y="284994"/>
                  <a:pt x="534997" y="277475"/>
                  <a:pt x="536072" y="269241"/>
                </a:cubicBezTo>
                <a:lnTo>
                  <a:pt x="483003" y="269241"/>
                </a:lnTo>
                <a:lnTo>
                  <a:pt x="434953" y="269241"/>
                </a:lnTo>
                <a:close/>
                <a:moveTo>
                  <a:pt x="146647" y="230961"/>
                </a:moveTo>
                <a:lnTo>
                  <a:pt x="176754" y="230961"/>
                </a:lnTo>
                <a:cubicBezTo>
                  <a:pt x="184998" y="230961"/>
                  <a:pt x="191091" y="237405"/>
                  <a:pt x="191091" y="245281"/>
                </a:cubicBezTo>
                <a:lnTo>
                  <a:pt x="191091" y="275352"/>
                </a:lnTo>
                <a:cubicBezTo>
                  <a:pt x="191091" y="283585"/>
                  <a:pt x="184998" y="289671"/>
                  <a:pt x="176754" y="289671"/>
                </a:cubicBezTo>
                <a:lnTo>
                  <a:pt x="146647" y="289671"/>
                </a:lnTo>
                <a:cubicBezTo>
                  <a:pt x="138761" y="289671"/>
                  <a:pt x="132310" y="283585"/>
                  <a:pt x="132310" y="275352"/>
                </a:cubicBezTo>
                <a:lnTo>
                  <a:pt x="132310" y="245281"/>
                </a:lnTo>
                <a:cubicBezTo>
                  <a:pt x="132310" y="237405"/>
                  <a:pt x="138761" y="230961"/>
                  <a:pt x="146647" y="230961"/>
                </a:cubicBezTo>
                <a:close/>
                <a:moveTo>
                  <a:pt x="420248" y="175073"/>
                </a:moveTo>
                <a:lnTo>
                  <a:pt x="434920" y="175073"/>
                </a:lnTo>
                <a:lnTo>
                  <a:pt x="435636" y="175073"/>
                </a:lnTo>
                <a:cubicBezTo>
                  <a:pt x="439930" y="175073"/>
                  <a:pt x="442793" y="177936"/>
                  <a:pt x="443151" y="182232"/>
                </a:cubicBezTo>
                <a:lnTo>
                  <a:pt x="443151" y="197623"/>
                </a:lnTo>
                <a:cubicBezTo>
                  <a:pt x="443151" y="201560"/>
                  <a:pt x="439930" y="204781"/>
                  <a:pt x="435994" y="204781"/>
                </a:cubicBezTo>
                <a:lnTo>
                  <a:pt x="434920" y="204781"/>
                </a:lnTo>
                <a:lnTo>
                  <a:pt x="420248" y="204781"/>
                </a:lnTo>
                <a:cubicBezTo>
                  <a:pt x="416311" y="204781"/>
                  <a:pt x="413090" y="201560"/>
                  <a:pt x="413090" y="197623"/>
                </a:cubicBezTo>
                <a:lnTo>
                  <a:pt x="413090" y="182232"/>
                </a:lnTo>
                <a:cubicBezTo>
                  <a:pt x="413090" y="178652"/>
                  <a:pt x="416311" y="175073"/>
                  <a:pt x="420248" y="175073"/>
                </a:cubicBezTo>
                <a:close/>
                <a:moveTo>
                  <a:pt x="146647" y="127441"/>
                </a:moveTo>
                <a:lnTo>
                  <a:pt x="176754" y="127441"/>
                </a:lnTo>
                <a:cubicBezTo>
                  <a:pt x="184998" y="127441"/>
                  <a:pt x="191091" y="133534"/>
                  <a:pt x="191091" y="141778"/>
                </a:cubicBezTo>
                <a:lnTo>
                  <a:pt x="191091" y="171885"/>
                </a:lnTo>
                <a:cubicBezTo>
                  <a:pt x="191091" y="180129"/>
                  <a:pt x="184998" y="186222"/>
                  <a:pt x="176754" y="186222"/>
                </a:cubicBezTo>
                <a:lnTo>
                  <a:pt x="146647" y="186222"/>
                </a:lnTo>
                <a:cubicBezTo>
                  <a:pt x="138761" y="186222"/>
                  <a:pt x="132310" y="180129"/>
                  <a:pt x="132310" y="171885"/>
                </a:cubicBezTo>
                <a:lnTo>
                  <a:pt x="132310" y="141778"/>
                </a:lnTo>
                <a:cubicBezTo>
                  <a:pt x="132310" y="133534"/>
                  <a:pt x="138761" y="127441"/>
                  <a:pt x="146647" y="127441"/>
                </a:cubicBezTo>
                <a:close/>
                <a:moveTo>
                  <a:pt x="420248" y="117421"/>
                </a:moveTo>
                <a:lnTo>
                  <a:pt x="431699" y="117421"/>
                </a:lnTo>
                <a:lnTo>
                  <a:pt x="434920" y="117421"/>
                </a:lnTo>
                <a:lnTo>
                  <a:pt x="435636" y="117421"/>
                </a:lnTo>
                <a:cubicBezTo>
                  <a:pt x="439930" y="117421"/>
                  <a:pt x="442793" y="120649"/>
                  <a:pt x="443151" y="124954"/>
                </a:cubicBezTo>
                <a:lnTo>
                  <a:pt x="443151" y="140378"/>
                </a:lnTo>
                <a:cubicBezTo>
                  <a:pt x="443151" y="144324"/>
                  <a:pt x="439930" y="147552"/>
                  <a:pt x="435994" y="147552"/>
                </a:cubicBezTo>
                <a:lnTo>
                  <a:pt x="434920" y="147552"/>
                </a:lnTo>
                <a:lnTo>
                  <a:pt x="431699" y="147552"/>
                </a:lnTo>
                <a:lnTo>
                  <a:pt x="420248" y="147552"/>
                </a:lnTo>
                <a:cubicBezTo>
                  <a:pt x="416311" y="147552"/>
                  <a:pt x="413090" y="144324"/>
                  <a:pt x="413090" y="140378"/>
                </a:cubicBezTo>
                <a:lnTo>
                  <a:pt x="413090" y="124595"/>
                </a:lnTo>
                <a:cubicBezTo>
                  <a:pt x="413090" y="120649"/>
                  <a:pt x="416311" y="117421"/>
                  <a:pt x="420248" y="117421"/>
                </a:cubicBezTo>
                <a:close/>
                <a:moveTo>
                  <a:pt x="420249" y="60192"/>
                </a:moveTo>
                <a:lnTo>
                  <a:pt x="435640" y="60192"/>
                </a:lnTo>
                <a:cubicBezTo>
                  <a:pt x="439935" y="60192"/>
                  <a:pt x="442798" y="63413"/>
                  <a:pt x="442798" y="67349"/>
                </a:cubicBezTo>
                <a:lnTo>
                  <a:pt x="442798" y="71644"/>
                </a:lnTo>
                <a:lnTo>
                  <a:pt x="442798" y="83096"/>
                </a:lnTo>
                <a:cubicBezTo>
                  <a:pt x="442798" y="87032"/>
                  <a:pt x="439219" y="90253"/>
                  <a:pt x="435640" y="90253"/>
                </a:cubicBezTo>
                <a:lnTo>
                  <a:pt x="420249" y="90253"/>
                </a:lnTo>
                <a:cubicBezTo>
                  <a:pt x="416312" y="90253"/>
                  <a:pt x="413090" y="87032"/>
                  <a:pt x="413090" y="83096"/>
                </a:cubicBezTo>
                <a:lnTo>
                  <a:pt x="413090" y="71644"/>
                </a:lnTo>
                <a:lnTo>
                  <a:pt x="413090" y="67349"/>
                </a:lnTo>
                <a:cubicBezTo>
                  <a:pt x="413090" y="63413"/>
                  <a:pt x="416312" y="60192"/>
                  <a:pt x="420249" y="60192"/>
                </a:cubicBezTo>
                <a:close/>
                <a:moveTo>
                  <a:pt x="391206" y="47618"/>
                </a:moveTo>
                <a:cubicBezTo>
                  <a:pt x="387261" y="47618"/>
                  <a:pt x="384034" y="51199"/>
                  <a:pt x="384034" y="54779"/>
                </a:cubicBezTo>
                <a:lnTo>
                  <a:pt x="384034" y="93088"/>
                </a:lnTo>
                <a:lnTo>
                  <a:pt x="384034" y="214462"/>
                </a:lnTo>
                <a:cubicBezTo>
                  <a:pt x="384034" y="218042"/>
                  <a:pt x="387261" y="221622"/>
                  <a:pt x="391206" y="221622"/>
                </a:cubicBezTo>
                <a:lnTo>
                  <a:pt x="434953" y="221622"/>
                </a:lnTo>
                <a:lnTo>
                  <a:pt x="483003" y="221622"/>
                </a:lnTo>
                <a:lnTo>
                  <a:pt x="541093" y="221622"/>
                </a:lnTo>
                <a:cubicBezTo>
                  <a:pt x="545037" y="221622"/>
                  <a:pt x="548264" y="218042"/>
                  <a:pt x="548264" y="214462"/>
                </a:cubicBezTo>
                <a:lnTo>
                  <a:pt x="548264" y="54779"/>
                </a:lnTo>
                <a:cubicBezTo>
                  <a:pt x="548264" y="51199"/>
                  <a:pt x="545037" y="47618"/>
                  <a:pt x="541093" y="47618"/>
                </a:cubicBezTo>
                <a:lnTo>
                  <a:pt x="465074" y="47618"/>
                </a:lnTo>
                <a:close/>
                <a:moveTo>
                  <a:pt x="28685" y="45515"/>
                </a:moveTo>
                <a:lnTo>
                  <a:pt x="269643" y="45515"/>
                </a:lnTo>
                <a:lnTo>
                  <a:pt x="269643" y="93133"/>
                </a:lnTo>
                <a:lnTo>
                  <a:pt x="110080" y="93133"/>
                </a:lnTo>
                <a:cubicBezTo>
                  <a:pt x="101833" y="93133"/>
                  <a:pt x="95737" y="99220"/>
                  <a:pt x="95737" y="107454"/>
                </a:cubicBezTo>
                <a:lnTo>
                  <a:pt x="95737" y="409991"/>
                </a:lnTo>
                <a:cubicBezTo>
                  <a:pt x="95737" y="418225"/>
                  <a:pt x="101833" y="424312"/>
                  <a:pt x="110080" y="424312"/>
                </a:cubicBezTo>
                <a:lnTo>
                  <a:pt x="420601" y="424312"/>
                </a:lnTo>
                <a:cubicBezTo>
                  <a:pt x="428848" y="424312"/>
                  <a:pt x="434943" y="418225"/>
                  <a:pt x="434943" y="409991"/>
                </a:cubicBezTo>
                <a:lnTo>
                  <a:pt x="434943" y="388151"/>
                </a:lnTo>
                <a:lnTo>
                  <a:pt x="483350" y="388151"/>
                </a:lnTo>
                <a:lnTo>
                  <a:pt x="483350" y="420016"/>
                </a:lnTo>
                <a:lnTo>
                  <a:pt x="483350" y="442930"/>
                </a:lnTo>
                <a:cubicBezTo>
                  <a:pt x="483350" y="446510"/>
                  <a:pt x="483709" y="449374"/>
                  <a:pt x="482991" y="452596"/>
                </a:cubicBezTo>
                <a:cubicBezTo>
                  <a:pt x="481557" y="458683"/>
                  <a:pt x="477254" y="463695"/>
                  <a:pt x="474386" y="469424"/>
                </a:cubicBezTo>
                <a:cubicBezTo>
                  <a:pt x="470442" y="475868"/>
                  <a:pt x="467932" y="483745"/>
                  <a:pt x="467214" y="491622"/>
                </a:cubicBezTo>
                <a:cubicBezTo>
                  <a:pt x="465063" y="507017"/>
                  <a:pt x="469366" y="524561"/>
                  <a:pt x="478689" y="537092"/>
                </a:cubicBezTo>
                <a:cubicBezTo>
                  <a:pt x="484784" y="546043"/>
                  <a:pt x="484426" y="558574"/>
                  <a:pt x="476537" y="567166"/>
                </a:cubicBezTo>
                <a:cubicBezTo>
                  <a:pt x="471876" y="572537"/>
                  <a:pt x="464704" y="574685"/>
                  <a:pt x="457892" y="574685"/>
                </a:cubicBezTo>
                <a:lnTo>
                  <a:pt x="28685" y="574685"/>
                </a:lnTo>
                <a:cubicBezTo>
                  <a:pt x="12908" y="574685"/>
                  <a:pt x="0" y="561796"/>
                  <a:pt x="0" y="546043"/>
                </a:cubicBezTo>
                <a:lnTo>
                  <a:pt x="0" y="447226"/>
                </a:lnTo>
                <a:lnTo>
                  <a:pt x="0" y="74157"/>
                </a:lnTo>
                <a:cubicBezTo>
                  <a:pt x="0" y="58404"/>
                  <a:pt x="12908" y="45515"/>
                  <a:pt x="28685" y="45515"/>
                </a:cubicBezTo>
                <a:close/>
                <a:moveTo>
                  <a:pt x="331323" y="0"/>
                </a:moveTo>
                <a:lnTo>
                  <a:pt x="581971" y="0"/>
                </a:lnTo>
                <a:cubicBezTo>
                  <a:pt x="589859" y="0"/>
                  <a:pt x="596314" y="6086"/>
                  <a:pt x="596314" y="14321"/>
                </a:cubicBezTo>
                <a:lnTo>
                  <a:pt x="596314" y="245969"/>
                </a:lnTo>
                <a:cubicBezTo>
                  <a:pt x="596314" y="250623"/>
                  <a:pt x="593804" y="254919"/>
                  <a:pt x="591294" y="259216"/>
                </a:cubicBezTo>
                <a:cubicBezTo>
                  <a:pt x="589859" y="261006"/>
                  <a:pt x="589142" y="262438"/>
                  <a:pt x="588066" y="263870"/>
                </a:cubicBezTo>
                <a:cubicBezTo>
                  <a:pt x="584122" y="269241"/>
                  <a:pt x="582688" y="275327"/>
                  <a:pt x="582688" y="281056"/>
                </a:cubicBezTo>
                <a:cubicBezTo>
                  <a:pt x="583405" y="287858"/>
                  <a:pt x="586274" y="295019"/>
                  <a:pt x="590576" y="300389"/>
                </a:cubicBezTo>
                <a:cubicBezTo>
                  <a:pt x="597748" y="308982"/>
                  <a:pt x="598465" y="321155"/>
                  <a:pt x="591294" y="330464"/>
                </a:cubicBezTo>
                <a:cubicBezTo>
                  <a:pt x="586632" y="336551"/>
                  <a:pt x="579102" y="339773"/>
                  <a:pt x="571213" y="339773"/>
                </a:cubicBezTo>
                <a:lnTo>
                  <a:pt x="483003" y="339773"/>
                </a:lnTo>
                <a:lnTo>
                  <a:pt x="434953" y="339773"/>
                </a:lnTo>
                <a:lnTo>
                  <a:pt x="331323" y="339773"/>
                </a:lnTo>
                <a:cubicBezTo>
                  <a:pt x="323076" y="339773"/>
                  <a:pt x="316980" y="333687"/>
                  <a:pt x="316980" y="325452"/>
                </a:cubicBezTo>
                <a:lnTo>
                  <a:pt x="316980" y="245252"/>
                </a:lnTo>
                <a:lnTo>
                  <a:pt x="316980" y="93088"/>
                </a:lnTo>
                <a:lnTo>
                  <a:pt x="316980" y="45470"/>
                </a:lnTo>
                <a:lnTo>
                  <a:pt x="316980" y="14321"/>
                </a:lnTo>
                <a:cubicBezTo>
                  <a:pt x="316980" y="6086"/>
                  <a:pt x="323076" y="0"/>
                  <a:pt x="3313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7" name="wrench-and-bolt-tool-with-hammer_28491"/>
          <p:cNvSpPr>
            <a:spLocks noChangeAspect="1"/>
          </p:cNvSpPr>
          <p:nvPr/>
        </p:nvSpPr>
        <p:spPr>
          <a:xfrm>
            <a:off x="2416268" y="1926831"/>
            <a:ext cx="382131" cy="396000"/>
          </a:xfrm>
          <a:custGeom>
            <a:avLst/>
            <a:gdLst>
              <a:gd name="connsiteX0" fmla="*/ 447790 w 584385"/>
              <a:gd name="connsiteY0" fmla="*/ 469190 h 605593"/>
              <a:gd name="connsiteX1" fmla="*/ 477338 w 584385"/>
              <a:gd name="connsiteY1" fmla="*/ 498570 h 605593"/>
              <a:gd name="connsiteX2" fmla="*/ 466490 w 584385"/>
              <a:gd name="connsiteY2" fmla="*/ 538773 h 605593"/>
              <a:gd name="connsiteX3" fmla="*/ 426300 w 584385"/>
              <a:gd name="connsiteY3" fmla="*/ 549494 h 605593"/>
              <a:gd name="connsiteX4" fmla="*/ 396752 w 584385"/>
              <a:gd name="connsiteY4" fmla="*/ 520114 h 605593"/>
              <a:gd name="connsiteX5" fmla="*/ 407600 w 584385"/>
              <a:gd name="connsiteY5" fmla="*/ 479911 h 605593"/>
              <a:gd name="connsiteX6" fmla="*/ 448054 w 584385"/>
              <a:gd name="connsiteY6" fmla="*/ 453715 h 605593"/>
              <a:gd name="connsiteX7" fmla="*/ 399530 w 584385"/>
              <a:gd name="connsiteY7" fmla="*/ 466706 h 605593"/>
              <a:gd name="connsiteX8" fmla="*/ 394367 w 584385"/>
              <a:gd name="connsiteY8" fmla="*/ 471965 h 605593"/>
              <a:gd name="connsiteX9" fmla="*/ 381359 w 584385"/>
              <a:gd name="connsiteY9" fmla="*/ 520426 h 605593"/>
              <a:gd name="connsiteX10" fmla="*/ 383217 w 584385"/>
              <a:gd name="connsiteY10" fmla="*/ 527540 h 605593"/>
              <a:gd name="connsiteX11" fmla="*/ 418733 w 584385"/>
              <a:gd name="connsiteY11" fmla="*/ 563009 h 605593"/>
              <a:gd name="connsiteX12" fmla="*/ 423998 w 584385"/>
              <a:gd name="connsiteY12" fmla="*/ 565175 h 605593"/>
              <a:gd name="connsiteX13" fmla="*/ 425960 w 584385"/>
              <a:gd name="connsiteY13" fmla="*/ 564865 h 605593"/>
              <a:gd name="connsiteX14" fmla="*/ 474381 w 584385"/>
              <a:gd name="connsiteY14" fmla="*/ 551977 h 605593"/>
              <a:gd name="connsiteX15" fmla="*/ 479647 w 584385"/>
              <a:gd name="connsiteY15" fmla="*/ 546718 h 605593"/>
              <a:gd name="connsiteX16" fmla="*/ 492655 w 584385"/>
              <a:gd name="connsiteY16" fmla="*/ 498257 h 605593"/>
              <a:gd name="connsiteX17" fmla="*/ 490694 w 584385"/>
              <a:gd name="connsiteY17" fmla="*/ 491143 h 605593"/>
              <a:gd name="connsiteX18" fmla="*/ 455178 w 584385"/>
              <a:gd name="connsiteY18" fmla="*/ 455674 h 605593"/>
              <a:gd name="connsiteX19" fmla="*/ 448054 w 584385"/>
              <a:gd name="connsiteY19" fmla="*/ 453715 h 605593"/>
              <a:gd name="connsiteX20" fmla="*/ 437007 w 584385"/>
              <a:gd name="connsiteY20" fmla="*/ 413090 h 605593"/>
              <a:gd name="connsiteX21" fmla="*/ 505148 w 584385"/>
              <a:gd name="connsiteY21" fmla="*/ 441239 h 605593"/>
              <a:gd name="connsiteX22" fmla="*/ 533436 w 584385"/>
              <a:gd name="connsiteY22" fmla="*/ 509290 h 605593"/>
              <a:gd name="connsiteX23" fmla="*/ 505148 w 584385"/>
              <a:gd name="connsiteY23" fmla="*/ 577444 h 605593"/>
              <a:gd name="connsiteX24" fmla="*/ 437007 w 584385"/>
              <a:gd name="connsiteY24" fmla="*/ 605593 h 605593"/>
              <a:gd name="connsiteX25" fmla="*/ 368866 w 584385"/>
              <a:gd name="connsiteY25" fmla="*/ 577444 h 605593"/>
              <a:gd name="connsiteX26" fmla="*/ 346979 w 584385"/>
              <a:gd name="connsiteY26" fmla="*/ 475161 h 605593"/>
              <a:gd name="connsiteX27" fmla="*/ 347598 w 584385"/>
              <a:gd name="connsiteY27" fmla="*/ 473821 h 605593"/>
              <a:gd name="connsiteX28" fmla="*/ 348424 w 584385"/>
              <a:gd name="connsiteY28" fmla="*/ 471552 h 605593"/>
              <a:gd name="connsiteX29" fmla="*/ 349043 w 584385"/>
              <a:gd name="connsiteY29" fmla="*/ 470109 h 605593"/>
              <a:gd name="connsiteX30" fmla="*/ 368866 w 584385"/>
              <a:gd name="connsiteY30" fmla="*/ 441239 h 605593"/>
              <a:gd name="connsiteX31" fmla="*/ 437007 w 584385"/>
              <a:gd name="connsiteY31" fmla="*/ 413090 h 605593"/>
              <a:gd name="connsiteX32" fmla="*/ 332446 w 584385"/>
              <a:gd name="connsiteY32" fmla="*/ 356991 h 605593"/>
              <a:gd name="connsiteX33" fmla="*/ 384402 w 584385"/>
              <a:gd name="connsiteY33" fmla="*/ 408842 h 605593"/>
              <a:gd name="connsiteX34" fmla="*/ 359715 w 584385"/>
              <a:gd name="connsiteY34" fmla="*/ 427295 h 605593"/>
              <a:gd name="connsiteX35" fmla="*/ 338127 w 584385"/>
              <a:gd name="connsiteY35" fmla="*/ 458323 h 605593"/>
              <a:gd name="connsiteX36" fmla="*/ 284623 w 584385"/>
              <a:gd name="connsiteY36" fmla="*/ 404925 h 605593"/>
              <a:gd name="connsiteX37" fmla="*/ 332446 w 584385"/>
              <a:gd name="connsiteY37" fmla="*/ 356991 h 605593"/>
              <a:gd name="connsiteX38" fmla="*/ 195145 w 584385"/>
              <a:gd name="connsiteY38" fmla="*/ 219882 h 605593"/>
              <a:gd name="connsiteX39" fmla="*/ 274038 w 584385"/>
              <a:gd name="connsiteY39" fmla="*/ 298642 h 605593"/>
              <a:gd name="connsiteX40" fmla="*/ 226124 w 584385"/>
              <a:gd name="connsiteY40" fmla="*/ 346476 h 605593"/>
              <a:gd name="connsiteX41" fmla="*/ 147232 w 584385"/>
              <a:gd name="connsiteY41" fmla="*/ 267819 h 605593"/>
              <a:gd name="connsiteX42" fmla="*/ 148987 w 584385"/>
              <a:gd name="connsiteY42" fmla="*/ 266891 h 605593"/>
              <a:gd name="connsiteX43" fmla="*/ 151982 w 584385"/>
              <a:gd name="connsiteY43" fmla="*/ 265138 h 605593"/>
              <a:gd name="connsiteX44" fmla="*/ 157351 w 584385"/>
              <a:gd name="connsiteY44" fmla="*/ 261839 h 605593"/>
              <a:gd name="connsiteX45" fmla="*/ 160243 w 584385"/>
              <a:gd name="connsiteY45" fmla="*/ 259881 h 605593"/>
              <a:gd name="connsiteX46" fmla="*/ 165509 w 584385"/>
              <a:gd name="connsiteY46" fmla="*/ 255963 h 605593"/>
              <a:gd name="connsiteX47" fmla="*/ 167987 w 584385"/>
              <a:gd name="connsiteY47" fmla="*/ 254108 h 605593"/>
              <a:gd name="connsiteX48" fmla="*/ 175009 w 584385"/>
              <a:gd name="connsiteY48" fmla="*/ 247613 h 605593"/>
              <a:gd name="connsiteX49" fmla="*/ 181825 w 584385"/>
              <a:gd name="connsiteY49" fmla="*/ 240088 h 605593"/>
              <a:gd name="connsiteX50" fmla="*/ 183683 w 584385"/>
              <a:gd name="connsiteY50" fmla="*/ 237716 h 605593"/>
              <a:gd name="connsiteX51" fmla="*/ 188124 w 584385"/>
              <a:gd name="connsiteY51" fmla="*/ 231737 h 605593"/>
              <a:gd name="connsiteX52" fmla="*/ 189879 w 584385"/>
              <a:gd name="connsiteY52" fmla="*/ 229057 h 605593"/>
              <a:gd name="connsiteX53" fmla="*/ 194319 w 584385"/>
              <a:gd name="connsiteY53" fmla="*/ 221222 h 605593"/>
              <a:gd name="connsiteX54" fmla="*/ 195042 w 584385"/>
              <a:gd name="connsiteY54" fmla="*/ 220088 h 605593"/>
              <a:gd name="connsiteX55" fmla="*/ 195145 w 584385"/>
              <a:gd name="connsiteY55" fmla="*/ 219882 h 605593"/>
              <a:gd name="connsiteX56" fmla="*/ 382962 w 584385"/>
              <a:gd name="connsiteY56" fmla="*/ 211555 h 605593"/>
              <a:gd name="connsiteX57" fmla="*/ 419615 w 584385"/>
              <a:gd name="connsiteY57" fmla="*/ 248152 h 605593"/>
              <a:gd name="connsiteX58" fmla="*/ 115242 w 584385"/>
              <a:gd name="connsiteY58" fmla="*/ 552884 h 605593"/>
              <a:gd name="connsiteX59" fmla="*/ 114932 w 584385"/>
              <a:gd name="connsiteY59" fmla="*/ 553193 h 605593"/>
              <a:gd name="connsiteX60" fmla="*/ 112351 w 584385"/>
              <a:gd name="connsiteY60" fmla="*/ 555771 h 605593"/>
              <a:gd name="connsiteX61" fmla="*/ 110905 w 584385"/>
              <a:gd name="connsiteY61" fmla="*/ 556492 h 605593"/>
              <a:gd name="connsiteX62" fmla="*/ 98206 w 584385"/>
              <a:gd name="connsiteY62" fmla="*/ 560616 h 605593"/>
              <a:gd name="connsiteX63" fmla="*/ 78382 w 584385"/>
              <a:gd name="connsiteY63" fmla="*/ 553090 h 605593"/>
              <a:gd name="connsiteX64" fmla="*/ 74872 w 584385"/>
              <a:gd name="connsiteY64" fmla="*/ 519999 h 605593"/>
              <a:gd name="connsiteX65" fmla="*/ 75698 w 584385"/>
              <a:gd name="connsiteY65" fmla="*/ 518452 h 605593"/>
              <a:gd name="connsiteX66" fmla="*/ 96419 w 584385"/>
              <a:gd name="connsiteY66" fmla="*/ 72965 h 605593"/>
              <a:gd name="connsiteX67" fmla="*/ 164556 w 584385"/>
              <a:gd name="connsiteY67" fmla="*/ 101113 h 605593"/>
              <a:gd name="connsiteX68" fmla="*/ 187165 w 584385"/>
              <a:gd name="connsiteY68" fmla="*/ 201228 h 605593"/>
              <a:gd name="connsiteX69" fmla="*/ 186546 w 584385"/>
              <a:gd name="connsiteY69" fmla="*/ 202671 h 605593"/>
              <a:gd name="connsiteX70" fmla="*/ 185823 w 584385"/>
              <a:gd name="connsiteY70" fmla="*/ 204321 h 605593"/>
              <a:gd name="connsiteX71" fmla="*/ 164453 w 584385"/>
              <a:gd name="connsiteY71" fmla="*/ 237211 h 605593"/>
              <a:gd name="connsiteX72" fmla="*/ 134824 w 584385"/>
              <a:gd name="connsiteY72" fmla="*/ 257317 h 605593"/>
              <a:gd name="connsiteX73" fmla="*/ 133069 w 584385"/>
              <a:gd name="connsiteY73" fmla="*/ 258039 h 605593"/>
              <a:gd name="connsiteX74" fmla="*/ 131623 w 584385"/>
              <a:gd name="connsiteY74" fmla="*/ 258554 h 605593"/>
              <a:gd name="connsiteX75" fmla="*/ 96109 w 584385"/>
              <a:gd name="connsiteY75" fmla="*/ 265256 h 605593"/>
              <a:gd name="connsiteX76" fmla="*/ 28282 w 584385"/>
              <a:gd name="connsiteY76" fmla="*/ 237211 h 605593"/>
              <a:gd name="connsiteX77" fmla="*/ 3505 w 584385"/>
              <a:gd name="connsiteY77" fmla="*/ 143592 h 605593"/>
              <a:gd name="connsiteX78" fmla="*/ 49962 w 584385"/>
              <a:gd name="connsiteY78" fmla="*/ 189989 h 605593"/>
              <a:gd name="connsiteX79" fmla="*/ 55640 w 584385"/>
              <a:gd name="connsiteY79" fmla="*/ 192154 h 605593"/>
              <a:gd name="connsiteX80" fmla="*/ 109530 w 584385"/>
              <a:gd name="connsiteY80" fmla="*/ 189268 h 605593"/>
              <a:gd name="connsiteX81" fmla="*/ 116551 w 584385"/>
              <a:gd name="connsiteY81" fmla="*/ 182256 h 605593"/>
              <a:gd name="connsiteX82" fmla="*/ 119441 w 584385"/>
              <a:gd name="connsiteY82" fmla="*/ 128436 h 605593"/>
              <a:gd name="connsiteX83" fmla="*/ 117273 w 584385"/>
              <a:gd name="connsiteY83" fmla="*/ 122868 h 605593"/>
              <a:gd name="connsiteX84" fmla="*/ 70713 w 584385"/>
              <a:gd name="connsiteY84" fmla="*/ 76367 h 605593"/>
              <a:gd name="connsiteX85" fmla="*/ 96419 w 584385"/>
              <a:gd name="connsiteY85" fmla="*/ 72965 h 605593"/>
              <a:gd name="connsiteX86" fmla="*/ 408632 w 584385"/>
              <a:gd name="connsiteY86" fmla="*/ 0 h 605593"/>
              <a:gd name="connsiteX87" fmla="*/ 413898 w 584385"/>
              <a:gd name="connsiteY87" fmla="*/ 2165 h 605593"/>
              <a:gd name="connsiteX88" fmla="*/ 584385 w 584385"/>
              <a:gd name="connsiteY88" fmla="*/ 172357 h 605593"/>
              <a:gd name="connsiteX89" fmla="*/ 584385 w 584385"/>
              <a:gd name="connsiteY89" fmla="*/ 307913 h 605593"/>
              <a:gd name="connsiteX90" fmla="*/ 547624 w 584385"/>
              <a:gd name="connsiteY90" fmla="*/ 344611 h 605593"/>
              <a:gd name="connsiteX91" fmla="*/ 537091 w 584385"/>
              <a:gd name="connsiteY91" fmla="*/ 344611 h 605593"/>
              <a:gd name="connsiteX92" fmla="*/ 439404 w 584385"/>
              <a:gd name="connsiteY92" fmla="*/ 246990 h 605593"/>
              <a:gd name="connsiteX93" fmla="*/ 437236 w 584385"/>
              <a:gd name="connsiteY93" fmla="*/ 241630 h 605593"/>
              <a:gd name="connsiteX94" fmla="*/ 389734 w 584385"/>
              <a:gd name="connsiteY94" fmla="*/ 194314 h 605593"/>
              <a:gd name="connsiteX95" fmla="*/ 384468 w 584385"/>
              <a:gd name="connsiteY95" fmla="*/ 192252 h 605593"/>
              <a:gd name="connsiteX96" fmla="*/ 304026 w 584385"/>
              <a:gd name="connsiteY96" fmla="*/ 111846 h 605593"/>
              <a:gd name="connsiteX97" fmla="*/ 304026 w 584385"/>
              <a:gd name="connsiteY97" fmla="*/ 101435 h 605593"/>
              <a:gd name="connsiteX98" fmla="*/ 403365 w 584385"/>
              <a:gd name="connsiteY98" fmla="*/ 2165 h 605593"/>
              <a:gd name="connsiteX99" fmla="*/ 408632 w 584385"/>
              <a:gd name="connsiteY99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84385" h="605593">
                <a:moveTo>
                  <a:pt x="447790" y="469190"/>
                </a:moveTo>
                <a:lnTo>
                  <a:pt x="477338" y="498570"/>
                </a:lnTo>
                <a:lnTo>
                  <a:pt x="466490" y="538773"/>
                </a:lnTo>
                <a:lnTo>
                  <a:pt x="426300" y="549494"/>
                </a:lnTo>
                <a:lnTo>
                  <a:pt x="396752" y="520114"/>
                </a:lnTo>
                <a:lnTo>
                  <a:pt x="407600" y="479911"/>
                </a:lnTo>
                <a:close/>
                <a:moveTo>
                  <a:pt x="448054" y="453715"/>
                </a:moveTo>
                <a:lnTo>
                  <a:pt x="399530" y="466706"/>
                </a:lnTo>
                <a:cubicBezTo>
                  <a:pt x="397052" y="467428"/>
                  <a:pt x="394987" y="469387"/>
                  <a:pt x="394367" y="471965"/>
                </a:cubicBezTo>
                <a:lnTo>
                  <a:pt x="381359" y="520426"/>
                </a:lnTo>
                <a:cubicBezTo>
                  <a:pt x="380636" y="522900"/>
                  <a:pt x="381359" y="525684"/>
                  <a:pt x="383217" y="527540"/>
                </a:cubicBezTo>
                <a:lnTo>
                  <a:pt x="418733" y="563009"/>
                </a:lnTo>
                <a:cubicBezTo>
                  <a:pt x="420179" y="564453"/>
                  <a:pt x="422037" y="565175"/>
                  <a:pt x="423998" y="565175"/>
                </a:cubicBezTo>
                <a:cubicBezTo>
                  <a:pt x="424618" y="565175"/>
                  <a:pt x="425341" y="565071"/>
                  <a:pt x="425960" y="564865"/>
                </a:cubicBezTo>
                <a:lnTo>
                  <a:pt x="474381" y="551977"/>
                </a:lnTo>
                <a:cubicBezTo>
                  <a:pt x="476962" y="551255"/>
                  <a:pt x="479027" y="549296"/>
                  <a:pt x="479647" y="546718"/>
                </a:cubicBezTo>
                <a:lnTo>
                  <a:pt x="492655" y="498257"/>
                </a:lnTo>
                <a:cubicBezTo>
                  <a:pt x="493378" y="495680"/>
                  <a:pt x="492655" y="492999"/>
                  <a:pt x="490694" y="491143"/>
                </a:cubicBezTo>
                <a:lnTo>
                  <a:pt x="455178" y="455674"/>
                </a:lnTo>
                <a:cubicBezTo>
                  <a:pt x="453320" y="453818"/>
                  <a:pt x="450635" y="453096"/>
                  <a:pt x="448054" y="453715"/>
                </a:cubicBezTo>
                <a:close/>
                <a:moveTo>
                  <a:pt x="437007" y="413090"/>
                </a:moveTo>
                <a:cubicBezTo>
                  <a:pt x="462715" y="413090"/>
                  <a:pt x="486977" y="423091"/>
                  <a:pt x="505148" y="441239"/>
                </a:cubicBezTo>
                <a:cubicBezTo>
                  <a:pt x="523318" y="459489"/>
                  <a:pt x="533436" y="483616"/>
                  <a:pt x="533436" y="509290"/>
                </a:cubicBezTo>
                <a:cubicBezTo>
                  <a:pt x="533436" y="535067"/>
                  <a:pt x="523318" y="559194"/>
                  <a:pt x="505148" y="577444"/>
                </a:cubicBezTo>
                <a:cubicBezTo>
                  <a:pt x="486977" y="595591"/>
                  <a:pt x="462715" y="605593"/>
                  <a:pt x="437007" y="605593"/>
                </a:cubicBezTo>
                <a:cubicBezTo>
                  <a:pt x="411300" y="605593"/>
                  <a:pt x="387037" y="595591"/>
                  <a:pt x="368866" y="577444"/>
                </a:cubicBezTo>
                <a:cubicBezTo>
                  <a:pt x="342023" y="550533"/>
                  <a:pt x="333454" y="510527"/>
                  <a:pt x="346979" y="475161"/>
                </a:cubicBezTo>
                <a:cubicBezTo>
                  <a:pt x="347185" y="474749"/>
                  <a:pt x="347392" y="474233"/>
                  <a:pt x="347598" y="473821"/>
                </a:cubicBezTo>
                <a:cubicBezTo>
                  <a:pt x="347805" y="473099"/>
                  <a:pt x="348114" y="472274"/>
                  <a:pt x="348424" y="471552"/>
                </a:cubicBezTo>
                <a:lnTo>
                  <a:pt x="349043" y="470109"/>
                </a:lnTo>
                <a:cubicBezTo>
                  <a:pt x="353999" y="459179"/>
                  <a:pt x="360607" y="449487"/>
                  <a:pt x="368866" y="441239"/>
                </a:cubicBezTo>
                <a:cubicBezTo>
                  <a:pt x="387037" y="423091"/>
                  <a:pt x="411300" y="413090"/>
                  <a:pt x="437007" y="413090"/>
                </a:cubicBezTo>
                <a:close/>
                <a:moveTo>
                  <a:pt x="332446" y="356991"/>
                </a:moveTo>
                <a:lnTo>
                  <a:pt x="384402" y="408842"/>
                </a:lnTo>
                <a:cubicBezTo>
                  <a:pt x="375312" y="413791"/>
                  <a:pt x="367049" y="420079"/>
                  <a:pt x="359715" y="427295"/>
                </a:cubicBezTo>
                <a:cubicBezTo>
                  <a:pt x="350832" y="436263"/>
                  <a:pt x="343499" y="446778"/>
                  <a:pt x="338127" y="458323"/>
                </a:cubicBezTo>
                <a:lnTo>
                  <a:pt x="284623" y="404925"/>
                </a:lnTo>
                <a:cubicBezTo>
                  <a:pt x="300220" y="389360"/>
                  <a:pt x="316333" y="373175"/>
                  <a:pt x="332446" y="356991"/>
                </a:cubicBezTo>
                <a:close/>
                <a:moveTo>
                  <a:pt x="195145" y="219882"/>
                </a:moveTo>
                <a:lnTo>
                  <a:pt x="274038" y="298642"/>
                </a:lnTo>
                <a:lnTo>
                  <a:pt x="226124" y="346476"/>
                </a:lnTo>
                <a:lnTo>
                  <a:pt x="147232" y="267819"/>
                </a:lnTo>
                <a:cubicBezTo>
                  <a:pt x="147851" y="267509"/>
                  <a:pt x="148368" y="267200"/>
                  <a:pt x="148987" y="266891"/>
                </a:cubicBezTo>
                <a:cubicBezTo>
                  <a:pt x="150020" y="266272"/>
                  <a:pt x="150949" y="265757"/>
                  <a:pt x="151982" y="265138"/>
                </a:cubicBezTo>
                <a:cubicBezTo>
                  <a:pt x="153841" y="264107"/>
                  <a:pt x="155596" y="262973"/>
                  <a:pt x="157351" y="261839"/>
                </a:cubicBezTo>
                <a:cubicBezTo>
                  <a:pt x="158384" y="261221"/>
                  <a:pt x="159313" y="260602"/>
                  <a:pt x="160243" y="259881"/>
                </a:cubicBezTo>
                <a:cubicBezTo>
                  <a:pt x="162102" y="258644"/>
                  <a:pt x="163857" y="257304"/>
                  <a:pt x="165509" y="255963"/>
                </a:cubicBezTo>
                <a:cubicBezTo>
                  <a:pt x="166335" y="255345"/>
                  <a:pt x="167161" y="254726"/>
                  <a:pt x="167987" y="254108"/>
                </a:cubicBezTo>
                <a:cubicBezTo>
                  <a:pt x="170362" y="252046"/>
                  <a:pt x="172738" y="249881"/>
                  <a:pt x="175009" y="247613"/>
                </a:cubicBezTo>
                <a:cubicBezTo>
                  <a:pt x="177384" y="245242"/>
                  <a:pt x="179656" y="242768"/>
                  <a:pt x="181825" y="240088"/>
                </a:cubicBezTo>
                <a:cubicBezTo>
                  <a:pt x="182444" y="239366"/>
                  <a:pt x="183064" y="238541"/>
                  <a:pt x="183683" y="237716"/>
                </a:cubicBezTo>
                <a:cubicBezTo>
                  <a:pt x="185232" y="235758"/>
                  <a:pt x="186678" y="233799"/>
                  <a:pt x="188124" y="231737"/>
                </a:cubicBezTo>
                <a:cubicBezTo>
                  <a:pt x="188640" y="230809"/>
                  <a:pt x="189259" y="229985"/>
                  <a:pt x="189879" y="229057"/>
                </a:cubicBezTo>
                <a:cubicBezTo>
                  <a:pt x="191428" y="226480"/>
                  <a:pt x="192977" y="223902"/>
                  <a:pt x="194319" y="221222"/>
                </a:cubicBezTo>
                <a:cubicBezTo>
                  <a:pt x="194526" y="220913"/>
                  <a:pt x="194836" y="220501"/>
                  <a:pt x="195042" y="220088"/>
                </a:cubicBezTo>
                <a:cubicBezTo>
                  <a:pt x="195042" y="219985"/>
                  <a:pt x="195042" y="219882"/>
                  <a:pt x="195145" y="219882"/>
                </a:cubicBezTo>
                <a:close/>
                <a:moveTo>
                  <a:pt x="382962" y="211555"/>
                </a:moveTo>
                <a:lnTo>
                  <a:pt x="419615" y="248152"/>
                </a:lnTo>
                <a:lnTo>
                  <a:pt x="115242" y="552884"/>
                </a:lnTo>
                <a:cubicBezTo>
                  <a:pt x="115139" y="552987"/>
                  <a:pt x="115035" y="553090"/>
                  <a:pt x="114932" y="553193"/>
                </a:cubicBezTo>
                <a:lnTo>
                  <a:pt x="112351" y="555771"/>
                </a:lnTo>
                <a:cubicBezTo>
                  <a:pt x="111835" y="555874"/>
                  <a:pt x="111318" y="556183"/>
                  <a:pt x="110905" y="556492"/>
                </a:cubicBezTo>
                <a:cubicBezTo>
                  <a:pt x="107085" y="558966"/>
                  <a:pt x="102646" y="560306"/>
                  <a:pt x="98206" y="560616"/>
                </a:cubicBezTo>
                <a:cubicBezTo>
                  <a:pt x="90979" y="560925"/>
                  <a:pt x="83648" y="558348"/>
                  <a:pt x="78382" y="553090"/>
                </a:cubicBezTo>
                <a:cubicBezTo>
                  <a:pt x="69503" y="544328"/>
                  <a:pt x="68058" y="530307"/>
                  <a:pt x="74872" y="519999"/>
                </a:cubicBezTo>
                <a:cubicBezTo>
                  <a:pt x="75182" y="519483"/>
                  <a:pt x="75492" y="518968"/>
                  <a:pt x="75698" y="518452"/>
                </a:cubicBezTo>
                <a:close/>
                <a:moveTo>
                  <a:pt x="96419" y="72965"/>
                </a:moveTo>
                <a:cubicBezTo>
                  <a:pt x="122125" y="72965"/>
                  <a:pt x="146283" y="82966"/>
                  <a:pt x="164556" y="101113"/>
                </a:cubicBezTo>
                <a:cubicBezTo>
                  <a:pt x="190572" y="127095"/>
                  <a:pt x="199451" y="166378"/>
                  <a:pt x="187165" y="201228"/>
                </a:cubicBezTo>
                <a:cubicBezTo>
                  <a:pt x="186959" y="201640"/>
                  <a:pt x="186752" y="202156"/>
                  <a:pt x="186546" y="202671"/>
                </a:cubicBezTo>
                <a:cubicBezTo>
                  <a:pt x="186340" y="203187"/>
                  <a:pt x="186030" y="203805"/>
                  <a:pt x="185823" y="204321"/>
                </a:cubicBezTo>
                <a:cubicBezTo>
                  <a:pt x="180868" y="217003"/>
                  <a:pt x="173744" y="228035"/>
                  <a:pt x="164453" y="237211"/>
                </a:cubicBezTo>
                <a:cubicBezTo>
                  <a:pt x="156091" y="245666"/>
                  <a:pt x="146077" y="252471"/>
                  <a:pt x="134824" y="257317"/>
                </a:cubicBezTo>
                <a:cubicBezTo>
                  <a:pt x="134204" y="257626"/>
                  <a:pt x="133585" y="257832"/>
                  <a:pt x="133069" y="258039"/>
                </a:cubicBezTo>
                <a:lnTo>
                  <a:pt x="131623" y="258554"/>
                </a:lnTo>
                <a:cubicBezTo>
                  <a:pt x="120370" y="262988"/>
                  <a:pt x="108395" y="265256"/>
                  <a:pt x="96109" y="265256"/>
                </a:cubicBezTo>
                <a:cubicBezTo>
                  <a:pt x="70506" y="265256"/>
                  <a:pt x="46349" y="255358"/>
                  <a:pt x="28282" y="237211"/>
                </a:cubicBezTo>
                <a:cubicBezTo>
                  <a:pt x="3402" y="212466"/>
                  <a:pt x="-5683" y="176689"/>
                  <a:pt x="3505" y="143592"/>
                </a:cubicBezTo>
                <a:lnTo>
                  <a:pt x="49962" y="189989"/>
                </a:lnTo>
                <a:cubicBezTo>
                  <a:pt x="51511" y="191536"/>
                  <a:pt x="53575" y="192258"/>
                  <a:pt x="55640" y="192154"/>
                </a:cubicBezTo>
                <a:lnTo>
                  <a:pt x="109530" y="189268"/>
                </a:lnTo>
                <a:cubicBezTo>
                  <a:pt x="113350" y="189061"/>
                  <a:pt x="116344" y="186071"/>
                  <a:pt x="116551" y="182256"/>
                </a:cubicBezTo>
                <a:lnTo>
                  <a:pt x="119441" y="128436"/>
                </a:lnTo>
                <a:cubicBezTo>
                  <a:pt x="119545" y="126373"/>
                  <a:pt x="118719" y="124311"/>
                  <a:pt x="117273" y="122868"/>
                </a:cubicBezTo>
                <a:lnTo>
                  <a:pt x="70713" y="76367"/>
                </a:lnTo>
                <a:cubicBezTo>
                  <a:pt x="79075" y="74099"/>
                  <a:pt x="87644" y="72965"/>
                  <a:pt x="96419" y="72965"/>
                </a:cubicBezTo>
                <a:close/>
                <a:moveTo>
                  <a:pt x="408632" y="0"/>
                </a:moveTo>
                <a:cubicBezTo>
                  <a:pt x="410594" y="0"/>
                  <a:pt x="412453" y="722"/>
                  <a:pt x="413898" y="2165"/>
                </a:cubicBezTo>
                <a:lnTo>
                  <a:pt x="584385" y="172357"/>
                </a:lnTo>
                <a:lnTo>
                  <a:pt x="584385" y="307913"/>
                </a:lnTo>
                <a:lnTo>
                  <a:pt x="547624" y="344611"/>
                </a:lnTo>
                <a:cubicBezTo>
                  <a:pt x="544836" y="347394"/>
                  <a:pt x="539879" y="347394"/>
                  <a:pt x="537091" y="344611"/>
                </a:cubicBezTo>
                <a:lnTo>
                  <a:pt x="439404" y="246990"/>
                </a:lnTo>
                <a:cubicBezTo>
                  <a:pt x="439404" y="245031"/>
                  <a:pt x="438681" y="243176"/>
                  <a:pt x="437236" y="241630"/>
                </a:cubicBezTo>
                <a:lnTo>
                  <a:pt x="389734" y="194314"/>
                </a:lnTo>
                <a:cubicBezTo>
                  <a:pt x="388392" y="192871"/>
                  <a:pt x="386430" y="192149"/>
                  <a:pt x="384468" y="192252"/>
                </a:cubicBezTo>
                <a:lnTo>
                  <a:pt x="304026" y="111846"/>
                </a:lnTo>
                <a:cubicBezTo>
                  <a:pt x="301135" y="108960"/>
                  <a:pt x="301135" y="104321"/>
                  <a:pt x="304026" y="101435"/>
                </a:cubicBezTo>
                <a:lnTo>
                  <a:pt x="403365" y="2165"/>
                </a:lnTo>
                <a:cubicBezTo>
                  <a:pt x="404811" y="722"/>
                  <a:pt x="406670" y="0"/>
                  <a:pt x="40863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81997" y="4310990"/>
            <a:ext cx="10022072" cy="1715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体质的解释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“体质”是在</a:t>
            </a:r>
            <a:r>
              <a:rPr lang="zh-CN" alt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hlinkClick r:id="rId2"/>
              </a:rPr>
              <a:t>中医理论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发展过程中形成的</a:t>
            </a:r>
            <a:r>
              <a:rPr lang="zh-CN" altLang="en-US" sz="1600" b="0" i="0" u="sng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hlinkClick r:id="rId3"/>
              </a:rPr>
              <a:t>病理生理学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概念。查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《</a:t>
            </a:r>
            <a:r>
              <a:rPr lang="zh-CN" altLang="en-US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hlinkClick r:id="rId4"/>
              </a:rPr>
              <a:t>辞海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》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无“体质”一词，但对“体”、“质”分别解释为：“体”，指身体，“质”为性质、本质。所谓体质，就是机体因为脏腑、经络、气血、阴阳等的盛衰偏颇而形成的素质特征。</a:t>
            </a:r>
            <a:endParaRPr lang="en-US" altLang="zh-CN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10" grpId="0"/>
      <p:bldP spid="12" grpId="0"/>
      <p:bldP spid="14" grpId="0"/>
      <p:bldP spid="15" grpId="0" animBg="1"/>
      <p:bldP spid="16" grpId="0" animBg="1"/>
      <p:bldP spid="17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i="0" dirty="0">
                <a:solidFill>
                  <a:srgbClr val="5A382F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什么是体质</a:t>
            </a:r>
            <a:endParaRPr lang="zh-CN" altLang="en-US" sz="3200" i="0" dirty="0">
              <a:solidFill>
                <a:srgbClr val="5A382F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95299" y="1959248"/>
            <a:ext cx="11201391" cy="4284575"/>
            <a:chOff x="480785" y="1639570"/>
            <a:chExt cx="11201391" cy="4284575"/>
          </a:xfrm>
        </p:grpSpPr>
        <p:sp>
          <p:nvSpPr>
            <p:cNvPr id="12" name="任意多边形 9"/>
            <p:cNvSpPr/>
            <p:nvPr/>
          </p:nvSpPr>
          <p:spPr>
            <a:xfrm>
              <a:off x="480785" y="3259900"/>
              <a:ext cx="11201391" cy="740443"/>
            </a:xfrm>
            <a:custGeom>
              <a:avLst/>
              <a:gdLst>
                <a:gd name="connsiteX0" fmla="*/ 9838373 w 9838372"/>
                <a:gd name="connsiteY0" fmla="*/ 981075 h 981074"/>
                <a:gd name="connsiteX1" fmla="*/ 9204007 w 9838372"/>
                <a:gd name="connsiteY1" fmla="*/ 981075 h 981074"/>
                <a:gd name="connsiteX2" fmla="*/ 9077325 w 9838372"/>
                <a:gd name="connsiteY2" fmla="*/ 854393 h 981074"/>
                <a:gd name="connsiteX3" fmla="*/ 9077325 w 9838372"/>
                <a:gd name="connsiteY3" fmla="*/ 627698 h 981074"/>
                <a:gd name="connsiteX4" fmla="*/ 9077325 w 9838372"/>
                <a:gd name="connsiteY4" fmla="*/ 126683 h 981074"/>
                <a:gd name="connsiteX5" fmla="*/ 8950643 w 9838372"/>
                <a:gd name="connsiteY5" fmla="*/ 0 h 981074"/>
                <a:gd name="connsiteX6" fmla="*/ 7514273 w 9838372"/>
                <a:gd name="connsiteY6" fmla="*/ 0 h 981074"/>
                <a:gd name="connsiteX7" fmla="*/ 7387590 w 9838372"/>
                <a:gd name="connsiteY7" fmla="*/ 126683 h 981074"/>
                <a:gd name="connsiteX8" fmla="*/ 7387590 w 9838372"/>
                <a:gd name="connsiteY8" fmla="*/ 313373 h 981074"/>
                <a:gd name="connsiteX9" fmla="*/ 7387590 w 9838372"/>
                <a:gd name="connsiteY9" fmla="*/ 854393 h 981074"/>
                <a:gd name="connsiteX10" fmla="*/ 7260908 w 9838372"/>
                <a:gd name="connsiteY10" fmla="*/ 981075 h 981074"/>
                <a:gd name="connsiteX11" fmla="*/ 5825490 w 9838372"/>
                <a:gd name="connsiteY11" fmla="*/ 981075 h 981074"/>
                <a:gd name="connsiteX12" fmla="*/ 5698808 w 9838372"/>
                <a:gd name="connsiteY12" fmla="*/ 854393 h 981074"/>
                <a:gd name="connsiteX13" fmla="*/ 5698808 w 9838372"/>
                <a:gd name="connsiteY13" fmla="*/ 627698 h 981074"/>
                <a:gd name="connsiteX14" fmla="*/ 5698808 w 9838372"/>
                <a:gd name="connsiteY14" fmla="*/ 126683 h 981074"/>
                <a:gd name="connsiteX15" fmla="*/ 5572125 w 9838372"/>
                <a:gd name="connsiteY15" fmla="*/ 0 h 981074"/>
                <a:gd name="connsiteX16" fmla="*/ 4135755 w 9838372"/>
                <a:gd name="connsiteY16" fmla="*/ 0 h 981074"/>
                <a:gd name="connsiteX17" fmla="*/ 4009073 w 9838372"/>
                <a:gd name="connsiteY17" fmla="*/ 126683 h 981074"/>
                <a:gd name="connsiteX18" fmla="*/ 4009073 w 9838372"/>
                <a:gd name="connsiteY18" fmla="*/ 678180 h 981074"/>
                <a:gd name="connsiteX19" fmla="*/ 4009073 w 9838372"/>
                <a:gd name="connsiteY19" fmla="*/ 672465 h 981074"/>
                <a:gd name="connsiteX20" fmla="*/ 4009073 w 9838372"/>
                <a:gd name="connsiteY20" fmla="*/ 854393 h 981074"/>
                <a:gd name="connsiteX21" fmla="*/ 3882390 w 9838372"/>
                <a:gd name="connsiteY21" fmla="*/ 981075 h 981074"/>
                <a:gd name="connsiteX22" fmla="*/ 2446973 w 9838372"/>
                <a:gd name="connsiteY22" fmla="*/ 981075 h 981074"/>
                <a:gd name="connsiteX23" fmla="*/ 2320290 w 9838372"/>
                <a:gd name="connsiteY23" fmla="*/ 854393 h 981074"/>
                <a:gd name="connsiteX24" fmla="*/ 2320290 w 9838372"/>
                <a:gd name="connsiteY24" fmla="*/ 696278 h 981074"/>
                <a:gd name="connsiteX25" fmla="*/ 2320290 w 9838372"/>
                <a:gd name="connsiteY25" fmla="*/ 126683 h 981074"/>
                <a:gd name="connsiteX26" fmla="*/ 2193608 w 9838372"/>
                <a:gd name="connsiteY26" fmla="*/ 0 h 981074"/>
                <a:gd name="connsiteX27" fmla="*/ 757238 w 9838372"/>
                <a:gd name="connsiteY27" fmla="*/ 0 h 981074"/>
                <a:gd name="connsiteX28" fmla="*/ 630555 w 9838372"/>
                <a:gd name="connsiteY28" fmla="*/ 126683 h 981074"/>
                <a:gd name="connsiteX29" fmla="*/ 630555 w 9838372"/>
                <a:gd name="connsiteY29" fmla="*/ 678180 h 981074"/>
                <a:gd name="connsiteX30" fmla="*/ 630555 w 9838372"/>
                <a:gd name="connsiteY30" fmla="*/ 854393 h 981074"/>
                <a:gd name="connsiteX31" fmla="*/ 503873 w 9838372"/>
                <a:gd name="connsiteY31" fmla="*/ 981075 h 981074"/>
                <a:gd name="connsiteX32" fmla="*/ 0 w 9838372"/>
                <a:gd name="connsiteY32" fmla="*/ 981075 h 98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838372" h="981074">
                  <a:moveTo>
                    <a:pt x="9838373" y="981075"/>
                  </a:moveTo>
                  <a:lnTo>
                    <a:pt x="9204007" y="981075"/>
                  </a:lnTo>
                  <a:cubicBezTo>
                    <a:pt x="9133523" y="981075"/>
                    <a:pt x="9077325" y="923925"/>
                    <a:pt x="9077325" y="854393"/>
                  </a:cubicBezTo>
                  <a:lnTo>
                    <a:pt x="9077325" y="627698"/>
                  </a:lnTo>
                  <a:lnTo>
                    <a:pt x="9077325" y="126683"/>
                  </a:lnTo>
                  <a:cubicBezTo>
                    <a:pt x="9077325" y="56198"/>
                    <a:pt x="9020175" y="0"/>
                    <a:pt x="8950643" y="0"/>
                  </a:cubicBezTo>
                  <a:lnTo>
                    <a:pt x="7514273" y="0"/>
                  </a:lnTo>
                  <a:cubicBezTo>
                    <a:pt x="7443788" y="0"/>
                    <a:pt x="7387590" y="57150"/>
                    <a:pt x="7387590" y="126683"/>
                  </a:cubicBezTo>
                  <a:lnTo>
                    <a:pt x="7387590" y="313373"/>
                  </a:lnTo>
                  <a:lnTo>
                    <a:pt x="7387590" y="854393"/>
                  </a:lnTo>
                  <a:cubicBezTo>
                    <a:pt x="7387590" y="924878"/>
                    <a:pt x="7330440" y="981075"/>
                    <a:pt x="7260908" y="981075"/>
                  </a:cubicBezTo>
                  <a:lnTo>
                    <a:pt x="5825490" y="981075"/>
                  </a:lnTo>
                  <a:cubicBezTo>
                    <a:pt x="5755005" y="981075"/>
                    <a:pt x="5698808" y="923925"/>
                    <a:pt x="5698808" y="854393"/>
                  </a:cubicBezTo>
                  <a:lnTo>
                    <a:pt x="5698808" y="627698"/>
                  </a:lnTo>
                  <a:lnTo>
                    <a:pt x="5698808" y="126683"/>
                  </a:lnTo>
                  <a:cubicBezTo>
                    <a:pt x="5698808" y="56198"/>
                    <a:pt x="5641658" y="0"/>
                    <a:pt x="5572125" y="0"/>
                  </a:cubicBezTo>
                  <a:lnTo>
                    <a:pt x="4135755" y="0"/>
                  </a:lnTo>
                  <a:cubicBezTo>
                    <a:pt x="4065270" y="0"/>
                    <a:pt x="4009073" y="57150"/>
                    <a:pt x="4009073" y="126683"/>
                  </a:cubicBezTo>
                  <a:lnTo>
                    <a:pt x="4009073" y="678180"/>
                  </a:lnTo>
                  <a:lnTo>
                    <a:pt x="4009073" y="672465"/>
                  </a:lnTo>
                  <a:lnTo>
                    <a:pt x="4009073" y="854393"/>
                  </a:lnTo>
                  <a:cubicBezTo>
                    <a:pt x="4009073" y="924878"/>
                    <a:pt x="3951923" y="981075"/>
                    <a:pt x="3882390" y="981075"/>
                  </a:cubicBezTo>
                  <a:lnTo>
                    <a:pt x="2446973" y="981075"/>
                  </a:lnTo>
                  <a:cubicBezTo>
                    <a:pt x="2376488" y="981075"/>
                    <a:pt x="2320290" y="923925"/>
                    <a:pt x="2320290" y="854393"/>
                  </a:cubicBezTo>
                  <a:lnTo>
                    <a:pt x="2320290" y="696278"/>
                  </a:lnTo>
                  <a:lnTo>
                    <a:pt x="2320290" y="126683"/>
                  </a:lnTo>
                  <a:cubicBezTo>
                    <a:pt x="2320290" y="56198"/>
                    <a:pt x="2263140" y="0"/>
                    <a:pt x="2193608" y="0"/>
                  </a:cubicBezTo>
                  <a:lnTo>
                    <a:pt x="757238" y="0"/>
                  </a:lnTo>
                  <a:cubicBezTo>
                    <a:pt x="686753" y="0"/>
                    <a:pt x="630555" y="57150"/>
                    <a:pt x="630555" y="126683"/>
                  </a:cubicBezTo>
                  <a:lnTo>
                    <a:pt x="630555" y="678180"/>
                  </a:lnTo>
                  <a:lnTo>
                    <a:pt x="630555" y="854393"/>
                  </a:lnTo>
                  <a:cubicBezTo>
                    <a:pt x="630555" y="924878"/>
                    <a:pt x="573405" y="981075"/>
                    <a:pt x="503873" y="981075"/>
                  </a:cubicBezTo>
                  <a:lnTo>
                    <a:pt x="0" y="981075"/>
                  </a:lnTo>
                </a:path>
              </a:pathLst>
            </a:custGeom>
            <a:noFill/>
            <a:ln w="12700" cap="flat">
              <a:solidFill>
                <a:srgbClr val="B07D47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2164080" y="3259900"/>
              <a:ext cx="0" cy="524700"/>
            </a:xfrm>
            <a:prstGeom prst="line">
              <a:avLst/>
            </a:prstGeom>
            <a:noFill/>
            <a:ln w="12700" cap="flat">
              <a:solidFill>
                <a:srgbClr val="B07D47"/>
              </a:solidFill>
              <a:prstDash val="solid"/>
              <a:miter/>
            </a:ln>
          </p:spPr>
        </p:cxnSp>
        <p:sp>
          <p:nvSpPr>
            <p:cNvPr id="14" name="椭圆 13"/>
            <p:cNvSpPr/>
            <p:nvPr/>
          </p:nvSpPr>
          <p:spPr>
            <a:xfrm>
              <a:off x="1879601" y="3784600"/>
              <a:ext cx="591817" cy="591814"/>
            </a:xfrm>
            <a:prstGeom prst="ellipse">
              <a:avLst/>
            </a:prstGeom>
            <a:solidFill>
              <a:srgbClr val="5A382F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882391" y="2884654"/>
              <a:ext cx="591817" cy="591814"/>
            </a:xfrm>
            <a:prstGeom prst="ellipse">
              <a:avLst/>
            </a:prstGeom>
            <a:solidFill>
              <a:srgbClr val="B07D47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5736593" y="3784600"/>
              <a:ext cx="591817" cy="591814"/>
            </a:xfrm>
            <a:prstGeom prst="ellipse">
              <a:avLst/>
            </a:prstGeom>
            <a:solidFill>
              <a:srgbClr val="B07D47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7603490" y="2884654"/>
              <a:ext cx="591817" cy="591814"/>
            </a:xfrm>
            <a:prstGeom prst="ellipse">
              <a:avLst/>
            </a:prstGeom>
            <a:solidFill>
              <a:srgbClr val="B07D47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9566276" y="3784600"/>
              <a:ext cx="591817" cy="591814"/>
            </a:xfrm>
            <a:prstGeom prst="ellipse">
              <a:avLst/>
            </a:prstGeom>
            <a:solidFill>
              <a:srgbClr val="5A382F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4178300" y="3482555"/>
              <a:ext cx="0" cy="524700"/>
            </a:xfrm>
            <a:prstGeom prst="line">
              <a:avLst/>
            </a:prstGeom>
            <a:noFill/>
            <a:ln w="12700" cap="flat">
              <a:solidFill>
                <a:srgbClr val="B07D47"/>
              </a:solidFill>
              <a:prstDash val="solid"/>
              <a:miter/>
            </a:ln>
          </p:spPr>
        </p:cxnSp>
        <p:cxnSp>
          <p:nvCxnSpPr>
            <p:cNvPr id="20" name="直接连接符 19"/>
            <p:cNvCxnSpPr/>
            <p:nvPr/>
          </p:nvCxnSpPr>
          <p:spPr>
            <a:xfrm>
              <a:off x="6034405" y="3259900"/>
              <a:ext cx="0" cy="524700"/>
            </a:xfrm>
            <a:prstGeom prst="line">
              <a:avLst/>
            </a:prstGeom>
            <a:noFill/>
            <a:ln w="12700" cap="flat">
              <a:solidFill>
                <a:srgbClr val="B07D47"/>
              </a:solidFill>
              <a:prstDash val="solid"/>
              <a:miter/>
            </a:ln>
          </p:spPr>
        </p:cxnSp>
        <p:cxnSp>
          <p:nvCxnSpPr>
            <p:cNvPr id="21" name="直接连接符 20"/>
            <p:cNvCxnSpPr/>
            <p:nvPr/>
          </p:nvCxnSpPr>
          <p:spPr>
            <a:xfrm>
              <a:off x="7899399" y="3482555"/>
              <a:ext cx="0" cy="524700"/>
            </a:xfrm>
            <a:prstGeom prst="line">
              <a:avLst/>
            </a:prstGeom>
            <a:noFill/>
            <a:ln w="12700" cap="flat">
              <a:solidFill>
                <a:srgbClr val="B07D47"/>
              </a:solidFill>
              <a:prstDash val="solid"/>
              <a:miter/>
            </a:ln>
          </p:spPr>
        </p:cxnSp>
        <p:cxnSp>
          <p:nvCxnSpPr>
            <p:cNvPr id="22" name="直接连接符 21"/>
            <p:cNvCxnSpPr/>
            <p:nvPr/>
          </p:nvCxnSpPr>
          <p:spPr>
            <a:xfrm>
              <a:off x="9862185" y="3259900"/>
              <a:ext cx="0" cy="524700"/>
            </a:xfrm>
            <a:prstGeom prst="line">
              <a:avLst/>
            </a:prstGeom>
            <a:noFill/>
            <a:ln w="12700" cap="flat">
              <a:solidFill>
                <a:srgbClr val="B07D47"/>
              </a:solidFill>
              <a:prstDash val="solid"/>
              <a:miter/>
            </a:ln>
          </p:spPr>
        </p:cxnSp>
        <p:sp>
          <p:nvSpPr>
            <p:cNvPr id="36" name="文本框 35"/>
            <p:cNvSpPr txBox="1"/>
            <p:nvPr/>
          </p:nvSpPr>
          <p:spPr>
            <a:xfrm>
              <a:off x="2891102" y="1639570"/>
              <a:ext cx="2574394" cy="1161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pPr lvl="0"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生理生化功能水平：即机体新陈代谢功能及人体各系统、器官的工作效能。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85379" y="4393085"/>
              <a:ext cx="2574394" cy="792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pPr lvl="0"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身体形态发育水平：体型、身体姿态、营养状况等。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579489" y="4393085"/>
              <a:ext cx="4932745" cy="1531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pPr lvl="0"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身体素质和运动能力：即身体在生活、劳动和运动中所表现出来的力量、速度、耐力、灵敏、柔韧等身体素质以及走、跑、跳跃、投掷、攀登、爬越、悬垂、支撑等运动能力。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617773" y="4393085"/>
              <a:ext cx="2574394" cy="1161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pPr lvl="0"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适应能力：对外界环境以及抗寒耐暑的能力，对疾病的抵抗能力。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617609" y="1653428"/>
              <a:ext cx="2574394" cy="1161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pPr lvl="0"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心理状态：包括本体感知觉能力、个性、人际关系、意志力、判断力等。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8" name="î$ļíḍé"/>
          <p:cNvSpPr txBox="1"/>
          <p:nvPr/>
        </p:nvSpPr>
        <p:spPr>
          <a:xfrm>
            <a:off x="1638600" y="4221309"/>
            <a:ext cx="112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  <a:defRPr/>
            </a:pPr>
            <a:r>
              <a:rPr lang="en-US" altLang="zh-CN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01</a:t>
            </a:r>
            <a:endParaRPr lang="en-US" altLang="zh-CN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39" name="î$ļíḍé"/>
          <p:cNvSpPr txBox="1"/>
          <p:nvPr/>
        </p:nvSpPr>
        <p:spPr>
          <a:xfrm>
            <a:off x="3619892" y="3326381"/>
            <a:ext cx="112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  <a:defRPr/>
            </a:pPr>
            <a:r>
              <a:rPr lang="en-US" altLang="zh-CN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02</a:t>
            </a:r>
            <a:endParaRPr lang="en-US" altLang="zh-CN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40" name="î$ļíḍé"/>
          <p:cNvSpPr txBox="1"/>
          <p:nvPr/>
        </p:nvSpPr>
        <p:spPr>
          <a:xfrm>
            <a:off x="5484885" y="4215312"/>
            <a:ext cx="112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  <a:defRPr/>
            </a:pPr>
            <a:r>
              <a:rPr lang="en-US" altLang="zh-CN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03</a:t>
            </a:r>
            <a:endParaRPr lang="en-US" altLang="zh-CN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41" name="î$ļíḍé"/>
          <p:cNvSpPr txBox="1"/>
          <p:nvPr/>
        </p:nvSpPr>
        <p:spPr>
          <a:xfrm>
            <a:off x="9317588" y="4224082"/>
            <a:ext cx="112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  <a:defRPr/>
            </a:pPr>
            <a:r>
              <a:rPr lang="en-US" altLang="zh-CN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05</a:t>
            </a:r>
            <a:endParaRPr lang="en-US" altLang="zh-CN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42" name="î$ļíḍé"/>
          <p:cNvSpPr txBox="1"/>
          <p:nvPr/>
        </p:nvSpPr>
        <p:spPr>
          <a:xfrm>
            <a:off x="7364393" y="3321224"/>
            <a:ext cx="112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  <a:defRPr/>
            </a:pPr>
            <a:r>
              <a:rPr lang="en-US" altLang="zh-CN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04</a:t>
            </a:r>
            <a:endParaRPr lang="en-US" altLang="zh-CN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760135" y="1460338"/>
            <a:ext cx="8680893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体质是在遗传变异的基础上，人体所表现出来的形态和机能方面相对稳定的特征。具体指：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/>
      <p:bldP spid="39" grpId="0"/>
      <p:bldP spid="40" grpId="0"/>
      <p:bldP spid="41" grpId="0"/>
      <p:bldP spid="42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i="0" dirty="0">
                <a:solidFill>
                  <a:srgbClr val="5A382F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什么是体质</a:t>
            </a:r>
            <a:endParaRPr lang="zh-CN" altLang="en-US" sz="3200" i="0" dirty="0">
              <a:solidFill>
                <a:srgbClr val="5A382F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ïśḻïḓè"/>
          <p:cNvSpPr/>
          <p:nvPr/>
        </p:nvSpPr>
        <p:spPr>
          <a:xfrm>
            <a:off x="9785115" y="2941776"/>
            <a:ext cx="1486710" cy="1486710"/>
          </a:xfrm>
          <a:prstGeom prst="ellipse">
            <a:avLst/>
          </a:prstGeom>
          <a:solidFill>
            <a:srgbClr val="B0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anchor="ctr" anchorCtr="0" forceAA="0" compatLnSpc="1">
            <a:noAutofit/>
          </a:bodyPr>
          <a:lstStyle/>
          <a:p>
            <a:pPr algn="ctr"/>
            <a:endParaRPr lang="zh-CN" altLang="en-US" sz="2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7" name="ïṡľidé"/>
          <p:cNvSpPr/>
          <p:nvPr/>
        </p:nvSpPr>
        <p:spPr>
          <a:xfrm>
            <a:off x="3589020" y="3259054"/>
            <a:ext cx="4923491" cy="11553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中国人可分为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9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种基本体质类型，即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hlinkClick r:id="rId2"/>
              </a:rPr>
              <a:t>平和质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hlinkClick r:id="rId3"/>
              </a:rPr>
              <a:t>气虚质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hlinkClick r:id="rId4"/>
              </a:rPr>
              <a:t>阳虚质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hlinkClick r:id="rId5"/>
              </a:rPr>
              <a:t>阴虚质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hlinkClick r:id="rId6"/>
              </a:rPr>
              <a:t>痰湿质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hlinkClick r:id="rId7"/>
              </a:rPr>
              <a:t>湿热质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hlinkClick r:id="rId8"/>
              </a:rPr>
              <a:t>血瘀质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、气郁质和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hlinkClick r:id="rId9"/>
              </a:rPr>
              <a:t>特禀质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i$ḷïḍè"/>
          <p:cNvSpPr/>
          <p:nvPr/>
        </p:nvSpPr>
        <p:spPr>
          <a:xfrm>
            <a:off x="3589020" y="4535128"/>
            <a:ext cx="4923489" cy="123702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在所有的体质类型中，阴阳平和的体质是最为理想的，但在人群中出现的机会非常少。大部分人，或此有余，或彼不足，体质中都存在着某种“偏”性。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íśḷïďe"/>
          <p:cNvSpPr/>
          <p:nvPr/>
        </p:nvSpPr>
        <p:spPr>
          <a:xfrm>
            <a:off x="3589020" y="1939946"/>
            <a:ext cx="4923492" cy="11553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中医体质是指人体以先天禀赋为基础，在后天的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hlinkClick r:id="rId10"/>
              </a:rPr>
              <a:t>生长发育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和衰老过程中所形成的结构、功能和代谢上的个体特殊性。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î$ļîḋê"/>
          <p:cNvSpPr/>
          <p:nvPr/>
        </p:nvSpPr>
        <p:spPr>
          <a:xfrm>
            <a:off x="8691832" y="2307086"/>
            <a:ext cx="415102" cy="415102"/>
          </a:xfrm>
          <a:prstGeom prst="ellipse">
            <a:avLst/>
          </a:prstGeom>
          <a:solidFill>
            <a:srgbClr val="5A38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85000" lnSpcReduction="20000"/>
          </a:bodyPr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4" name="isḻîḓé"/>
          <p:cNvSpPr/>
          <p:nvPr/>
        </p:nvSpPr>
        <p:spPr>
          <a:xfrm>
            <a:off x="8691832" y="4713266"/>
            <a:ext cx="415102" cy="415102"/>
          </a:xfrm>
          <a:prstGeom prst="ellipse">
            <a:avLst/>
          </a:prstGeom>
          <a:solidFill>
            <a:srgbClr val="5A38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85000" lnSpcReduction="20000"/>
          </a:bodyPr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5" name="ïś1íḋe"/>
          <p:cNvSpPr/>
          <p:nvPr/>
        </p:nvSpPr>
        <p:spPr>
          <a:xfrm>
            <a:off x="8691832" y="3477580"/>
            <a:ext cx="415102" cy="415102"/>
          </a:xfrm>
          <a:prstGeom prst="ellipse">
            <a:avLst/>
          </a:prstGeom>
          <a:solidFill>
            <a:srgbClr val="B07D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85000" lnSpcReduction="20000"/>
          </a:bodyPr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16" name="ïš1ídé"/>
          <p:cNvCxnSpPr>
            <a:stCxn id="13" idx="6"/>
            <a:endCxn id="5" idx="0"/>
          </p:cNvCxnSpPr>
          <p:nvPr/>
        </p:nvCxnSpPr>
        <p:spPr>
          <a:xfrm>
            <a:off x="9106934" y="2514637"/>
            <a:ext cx="1421536" cy="427139"/>
          </a:xfrm>
          <a:prstGeom prst="bentConnector2">
            <a:avLst/>
          </a:prstGeom>
          <a:ln>
            <a:solidFill>
              <a:srgbClr val="B07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ïSľiďê"/>
          <p:cNvCxnSpPr>
            <a:stCxn id="14" idx="6"/>
            <a:endCxn id="5" idx="4"/>
          </p:cNvCxnSpPr>
          <p:nvPr/>
        </p:nvCxnSpPr>
        <p:spPr>
          <a:xfrm flipV="1">
            <a:off x="9106934" y="4428486"/>
            <a:ext cx="1421536" cy="492331"/>
          </a:xfrm>
          <a:prstGeom prst="bentConnector2">
            <a:avLst/>
          </a:prstGeom>
          <a:ln>
            <a:solidFill>
              <a:srgbClr val="B07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ïṩ1íḓe"/>
          <p:cNvCxnSpPr>
            <a:stCxn id="15" idx="6"/>
            <a:endCxn id="5" idx="2"/>
          </p:cNvCxnSpPr>
          <p:nvPr/>
        </p:nvCxnSpPr>
        <p:spPr>
          <a:xfrm>
            <a:off x="9106934" y="3685131"/>
            <a:ext cx="678181" cy="0"/>
          </a:xfrm>
          <a:prstGeom prst="line">
            <a:avLst/>
          </a:prstGeom>
          <a:ln>
            <a:solidFill>
              <a:srgbClr val="B07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任意多边形 66"/>
          <p:cNvSpPr>
            <a:spLocks noChangeAspect="1"/>
          </p:cNvSpPr>
          <p:nvPr/>
        </p:nvSpPr>
        <p:spPr>
          <a:xfrm>
            <a:off x="8809015" y="2443131"/>
            <a:ext cx="198576" cy="180000"/>
          </a:xfrm>
          <a:custGeom>
            <a:avLst/>
            <a:gdLst>
              <a:gd name="T0" fmla="*/ 6399 w 10578"/>
              <a:gd name="T1" fmla="*/ 7356 h 9590"/>
              <a:gd name="T2" fmla="*/ 5944 w 10578"/>
              <a:gd name="T3" fmla="*/ 6904 h 9590"/>
              <a:gd name="T4" fmla="*/ 10452 w 10578"/>
              <a:gd name="T5" fmla="*/ 2874 h 9590"/>
              <a:gd name="T6" fmla="*/ 2252 w 10578"/>
              <a:gd name="T7" fmla="*/ 7352 h 9590"/>
              <a:gd name="T8" fmla="*/ 1607 w 10578"/>
              <a:gd name="T9" fmla="*/ 7033 h 9590"/>
              <a:gd name="T10" fmla="*/ 2252 w 10578"/>
              <a:gd name="T11" fmla="*/ 6713 h 9590"/>
              <a:gd name="T12" fmla="*/ 2252 w 10578"/>
              <a:gd name="T13" fmla="*/ 7352 h 9590"/>
              <a:gd name="T14" fmla="*/ 1927 w 10578"/>
              <a:gd name="T15" fmla="*/ 2877 h 9590"/>
              <a:gd name="T16" fmla="*/ 1927 w 10578"/>
              <a:gd name="T17" fmla="*/ 2238 h 9590"/>
              <a:gd name="T18" fmla="*/ 2572 w 10578"/>
              <a:gd name="T19" fmla="*/ 2557 h 9590"/>
              <a:gd name="T20" fmla="*/ 2252 w 10578"/>
              <a:gd name="T21" fmla="*/ 5115 h 9590"/>
              <a:gd name="T22" fmla="*/ 1607 w 10578"/>
              <a:gd name="T23" fmla="*/ 4795 h 9590"/>
              <a:gd name="T24" fmla="*/ 2252 w 10578"/>
              <a:gd name="T25" fmla="*/ 4475 h 9590"/>
              <a:gd name="T26" fmla="*/ 2252 w 10578"/>
              <a:gd name="T27" fmla="*/ 5115 h 9590"/>
              <a:gd name="T28" fmla="*/ 4824 w 10578"/>
              <a:gd name="T29" fmla="*/ 6713 h 9590"/>
              <a:gd name="T30" fmla="*/ 4824 w 10578"/>
              <a:gd name="T31" fmla="*/ 7352 h 9590"/>
              <a:gd name="T32" fmla="*/ 3536 w 10578"/>
              <a:gd name="T33" fmla="*/ 7033 h 9590"/>
              <a:gd name="T34" fmla="*/ 3536 w 10578"/>
              <a:gd name="T35" fmla="*/ 2557 h 9590"/>
              <a:gd name="T36" fmla="*/ 7075 w 10578"/>
              <a:gd name="T37" fmla="*/ 2238 h 9590"/>
              <a:gd name="T38" fmla="*/ 7075 w 10578"/>
              <a:gd name="T39" fmla="*/ 2877 h 9590"/>
              <a:gd name="T40" fmla="*/ 3536 w 10578"/>
              <a:gd name="T41" fmla="*/ 2557 h 9590"/>
              <a:gd name="T42" fmla="*/ 3856 w 10578"/>
              <a:gd name="T43" fmla="*/ 5115 h 9590"/>
              <a:gd name="T44" fmla="*/ 3856 w 10578"/>
              <a:gd name="T45" fmla="*/ 4475 h 9590"/>
              <a:gd name="T46" fmla="*/ 5787 w 10578"/>
              <a:gd name="T47" fmla="*/ 4795 h 9590"/>
              <a:gd name="T48" fmla="*/ 8951 w 10578"/>
              <a:gd name="T49" fmla="*/ 2557 h 9590"/>
              <a:gd name="T50" fmla="*/ 8631 w 10578"/>
              <a:gd name="T51" fmla="*/ 1918 h 9590"/>
              <a:gd name="T52" fmla="*/ 8631 w 10578"/>
              <a:gd name="T53" fmla="*/ 1598 h 9590"/>
              <a:gd name="T54" fmla="*/ 1598 w 10578"/>
              <a:gd name="T55" fmla="*/ 639 h 9590"/>
              <a:gd name="T56" fmla="*/ 639 w 10578"/>
              <a:gd name="T57" fmla="*/ 7992 h 9590"/>
              <a:gd name="T58" fmla="*/ 7672 w 10578"/>
              <a:gd name="T59" fmla="*/ 8951 h 9590"/>
              <a:gd name="T60" fmla="*/ 8631 w 10578"/>
              <a:gd name="T61" fmla="*/ 7353 h 9590"/>
              <a:gd name="T62" fmla="*/ 8631 w 10578"/>
              <a:gd name="T63" fmla="*/ 7033 h 9590"/>
              <a:gd name="T64" fmla="*/ 9270 w 10578"/>
              <a:gd name="T65" fmla="*/ 7033 h 9590"/>
              <a:gd name="T66" fmla="*/ 7672 w 10578"/>
              <a:gd name="T67" fmla="*/ 9590 h 9590"/>
              <a:gd name="T68" fmla="*/ 0 w 10578"/>
              <a:gd name="T69" fmla="*/ 7992 h 9590"/>
              <a:gd name="T70" fmla="*/ 1598 w 10578"/>
              <a:gd name="T71" fmla="*/ 0 h 9590"/>
              <a:gd name="T72" fmla="*/ 9270 w 10578"/>
              <a:gd name="T73" fmla="*/ 1598 h 9590"/>
              <a:gd name="T74" fmla="*/ 8951 w 10578"/>
              <a:gd name="T75" fmla="*/ 2557 h 9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578" h="9590">
                <a:moveTo>
                  <a:pt x="10452" y="3326"/>
                </a:moveTo>
                <a:lnTo>
                  <a:pt x="6399" y="7356"/>
                </a:lnTo>
                <a:cubicBezTo>
                  <a:pt x="6273" y="7480"/>
                  <a:pt x="6070" y="7480"/>
                  <a:pt x="5944" y="7356"/>
                </a:cubicBezTo>
                <a:cubicBezTo>
                  <a:pt x="5819" y="7231"/>
                  <a:pt x="5819" y="7028"/>
                  <a:pt x="5944" y="6904"/>
                </a:cubicBezTo>
                <a:lnTo>
                  <a:pt x="9997" y="2874"/>
                </a:lnTo>
                <a:cubicBezTo>
                  <a:pt x="10123" y="2749"/>
                  <a:pt x="10326" y="2749"/>
                  <a:pt x="10452" y="2874"/>
                </a:cubicBezTo>
                <a:cubicBezTo>
                  <a:pt x="10578" y="2998"/>
                  <a:pt x="10578" y="3201"/>
                  <a:pt x="10452" y="3326"/>
                </a:cubicBezTo>
                <a:close/>
                <a:moveTo>
                  <a:pt x="2252" y="7352"/>
                </a:moveTo>
                <a:lnTo>
                  <a:pt x="1927" y="7352"/>
                </a:lnTo>
                <a:cubicBezTo>
                  <a:pt x="1750" y="7352"/>
                  <a:pt x="1607" y="7209"/>
                  <a:pt x="1607" y="7033"/>
                </a:cubicBezTo>
                <a:cubicBezTo>
                  <a:pt x="1607" y="6856"/>
                  <a:pt x="1750" y="6713"/>
                  <a:pt x="1927" y="6713"/>
                </a:cubicBezTo>
                <a:lnTo>
                  <a:pt x="2252" y="6713"/>
                </a:lnTo>
                <a:cubicBezTo>
                  <a:pt x="2428" y="6713"/>
                  <a:pt x="2572" y="6856"/>
                  <a:pt x="2572" y="7033"/>
                </a:cubicBezTo>
                <a:cubicBezTo>
                  <a:pt x="2572" y="7209"/>
                  <a:pt x="2428" y="7352"/>
                  <a:pt x="2252" y="7352"/>
                </a:cubicBezTo>
                <a:close/>
                <a:moveTo>
                  <a:pt x="2252" y="2877"/>
                </a:moveTo>
                <a:lnTo>
                  <a:pt x="1927" y="2877"/>
                </a:lnTo>
                <a:cubicBezTo>
                  <a:pt x="1750" y="2877"/>
                  <a:pt x="1607" y="2734"/>
                  <a:pt x="1607" y="2557"/>
                </a:cubicBezTo>
                <a:cubicBezTo>
                  <a:pt x="1607" y="2381"/>
                  <a:pt x="1750" y="2238"/>
                  <a:pt x="1927" y="2238"/>
                </a:cubicBezTo>
                <a:lnTo>
                  <a:pt x="2252" y="2238"/>
                </a:lnTo>
                <a:cubicBezTo>
                  <a:pt x="2428" y="2238"/>
                  <a:pt x="2572" y="2381"/>
                  <a:pt x="2572" y="2557"/>
                </a:cubicBezTo>
                <a:cubicBezTo>
                  <a:pt x="2572" y="2734"/>
                  <a:pt x="2428" y="2877"/>
                  <a:pt x="2252" y="2877"/>
                </a:cubicBezTo>
                <a:close/>
                <a:moveTo>
                  <a:pt x="2252" y="5115"/>
                </a:moveTo>
                <a:lnTo>
                  <a:pt x="1927" y="5115"/>
                </a:lnTo>
                <a:cubicBezTo>
                  <a:pt x="1750" y="5115"/>
                  <a:pt x="1607" y="4972"/>
                  <a:pt x="1607" y="4795"/>
                </a:cubicBezTo>
                <a:cubicBezTo>
                  <a:pt x="1607" y="4618"/>
                  <a:pt x="1750" y="4475"/>
                  <a:pt x="1927" y="4475"/>
                </a:cubicBezTo>
                <a:lnTo>
                  <a:pt x="2252" y="4475"/>
                </a:lnTo>
                <a:cubicBezTo>
                  <a:pt x="2428" y="4475"/>
                  <a:pt x="2572" y="4618"/>
                  <a:pt x="2572" y="4795"/>
                </a:cubicBezTo>
                <a:cubicBezTo>
                  <a:pt x="2572" y="4972"/>
                  <a:pt x="2428" y="5115"/>
                  <a:pt x="2252" y="5115"/>
                </a:cubicBezTo>
                <a:close/>
                <a:moveTo>
                  <a:pt x="3856" y="6713"/>
                </a:moveTo>
                <a:lnTo>
                  <a:pt x="4824" y="6713"/>
                </a:lnTo>
                <a:cubicBezTo>
                  <a:pt x="5001" y="6713"/>
                  <a:pt x="5144" y="6856"/>
                  <a:pt x="5144" y="7033"/>
                </a:cubicBezTo>
                <a:cubicBezTo>
                  <a:pt x="5144" y="7209"/>
                  <a:pt x="5001" y="7352"/>
                  <a:pt x="4824" y="7352"/>
                </a:cubicBezTo>
                <a:lnTo>
                  <a:pt x="3856" y="7352"/>
                </a:lnTo>
                <a:cubicBezTo>
                  <a:pt x="3679" y="7352"/>
                  <a:pt x="3536" y="7209"/>
                  <a:pt x="3536" y="7033"/>
                </a:cubicBezTo>
                <a:cubicBezTo>
                  <a:pt x="3536" y="6856"/>
                  <a:pt x="3679" y="6713"/>
                  <a:pt x="3856" y="6713"/>
                </a:cubicBezTo>
                <a:close/>
                <a:moveTo>
                  <a:pt x="3536" y="2557"/>
                </a:moveTo>
                <a:cubicBezTo>
                  <a:pt x="3536" y="2381"/>
                  <a:pt x="3679" y="2238"/>
                  <a:pt x="3856" y="2238"/>
                </a:cubicBezTo>
                <a:lnTo>
                  <a:pt x="7075" y="2238"/>
                </a:lnTo>
                <a:cubicBezTo>
                  <a:pt x="7251" y="2238"/>
                  <a:pt x="7394" y="2381"/>
                  <a:pt x="7394" y="2557"/>
                </a:cubicBezTo>
                <a:cubicBezTo>
                  <a:pt x="7394" y="2734"/>
                  <a:pt x="7251" y="2877"/>
                  <a:pt x="7075" y="2877"/>
                </a:cubicBezTo>
                <a:lnTo>
                  <a:pt x="3856" y="2877"/>
                </a:lnTo>
                <a:cubicBezTo>
                  <a:pt x="3679" y="2877"/>
                  <a:pt x="3536" y="2734"/>
                  <a:pt x="3536" y="2557"/>
                </a:cubicBezTo>
                <a:close/>
                <a:moveTo>
                  <a:pt x="5467" y="5115"/>
                </a:moveTo>
                <a:lnTo>
                  <a:pt x="3856" y="5115"/>
                </a:lnTo>
                <a:cubicBezTo>
                  <a:pt x="3679" y="5115"/>
                  <a:pt x="3536" y="4972"/>
                  <a:pt x="3536" y="4795"/>
                </a:cubicBezTo>
                <a:cubicBezTo>
                  <a:pt x="3536" y="4618"/>
                  <a:pt x="3679" y="4475"/>
                  <a:pt x="3856" y="4475"/>
                </a:cubicBezTo>
                <a:lnTo>
                  <a:pt x="5467" y="4475"/>
                </a:lnTo>
                <a:cubicBezTo>
                  <a:pt x="5644" y="4475"/>
                  <a:pt x="5787" y="4618"/>
                  <a:pt x="5787" y="4795"/>
                </a:cubicBezTo>
                <a:cubicBezTo>
                  <a:pt x="5787" y="4972"/>
                  <a:pt x="5644" y="5115"/>
                  <a:pt x="5467" y="5115"/>
                </a:cubicBezTo>
                <a:close/>
                <a:moveTo>
                  <a:pt x="8951" y="2557"/>
                </a:moveTo>
                <a:cubicBezTo>
                  <a:pt x="8774" y="2557"/>
                  <a:pt x="8631" y="2414"/>
                  <a:pt x="8631" y="2238"/>
                </a:cubicBezTo>
                <a:lnTo>
                  <a:pt x="8631" y="1918"/>
                </a:lnTo>
                <a:cubicBezTo>
                  <a:pt x="8631" y="1918"/>
                  <a:pt x="8631" y="1917"/>
                  <a:pt x="8631" y="1917"/>
                </a:cubicBezTo>
                <a:lnTo>
                  <a:pt x="8631" y="1598"/>
                </a:lnTo>
                <a:cubicBezTo>
                  <a:pt x="8631" y="1069"/>
                  <a:pt x="8202" y="639"/>
                  <a:pt x="7672" y="639"/>
                </a:cubicBezTo>
                <a:lnTo>
                  <a:pt x="1598" y="639"/>
                </a:lnTo>
                <a:cubicBezTo>
                  <a:pt x="1069" y="639"/>
                  <a:pt x="639" y="1069"/>
                  <a:pt x="639" y="1598"/>
                </a:cubicBezTo>
                <a:lnTo>
                  <a:pt x="639" y="7992"/>
                </a:lnTo>
                <a:cubicBezTo>
                  <a:pt x="639" y="8521"/>
                  <a:pt x="1069" y="8951"/>
                  <a:pt x="1598" y="8951"/>
                </a:cubicBezTo>
                <a:lnTo>
                  <a:pt x="7672" y="8951"/>
                </a:lnTo>
                <a:cubicBezTo>
                  <a:pt x="8202" y="8951"/>
                  <a:pt x="8631" y="8521"/>
                  <a:pt x="8631" y="7992"/>
                </a:cubicBezTo>
                <a:lnTo>
                  <a:pt x="8631" y="7353"/>
                </a:lnTo>
                <a:cubicBezTo>
                  <a:pt x="8631" y="7353"/>
                  <a:pt x="8631" y="7353"/>
                  <a:pt x="8631" y="7352"/>
                </a:cubicBezTo>
                <a:lnTo>
                  <a:pt x="8631" y="7033"/>
                </a:lnTo>
                <a:cubicBezTo>
                  <a:pt x="8631" y="6856"/>
                  <a:pt x="8774" y="6713"/>
                  <a:pt x="8951" y="6713"/>
                </a:cubicBezTo>
                <a:cubicBezTo>
                  <a:pt x="9127" y="6713"/>
                  <a:pt x="9270" y="6856"/>
                  <a:pt x="9270" y="7033"/>
                </a:cubicBezTo>
                <a:lnTo>
                  <a:pt x="9270" y="7992"/>
                </a:lnTo>
                <a:cubicBezTo>
                  <a:pt x="9270" y="8874"/>
                  <a:pt x="8555" y="9590"/>
                  <a:pt x="7672" y="9590"/>
                </a:cubicBezTo>
                <a:lnTo>
                  <a:pt x="1598" y="9590"/>
                </a:lnTo>
                <a:cubicBezTo>
                  <a:pt x="715" y="9590"/>
                  <a:pt x="0" y="8874"/>
                  <a:pt x="0" y="7992"/>
                </a:cubicBezTo>
                <a:lnTo>
                  <a:pt x="0" y="1598"/>
                </a:lnTo>
                <a:cubicBezTo>
                  <a:pt x="0" y="716"/>
                  <a:pt x="715" y="0"/>
                  <a:pt x="1598" y="0"/>
                </a:cubicBezTo>
                <a:lnTo>
                  <a:pt x="7672" y="0"/>
                </a:lnTo>
                <a:cubicBezTo>
                  <a:pt x="8555" y="0"/>
                  <a:pt x="9270" y="716"/>
                  <a:pt x="9270" y="1598"/>
                </a:cubicBezTo>
                <a:lnTo>
                  <a:pt x="9270" y="2238"/>
                </a:lnTo>
                <a:cubicBezTo>
                  <a:pt x="9270" y="2414"/>
                  <a:pt x="9127" y="2557"/>
                  <a:pt x="8951" y="2557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3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0" name="planning_265813"/>
          <p:cNvSpPr>
            <a:spLocks noChangeAspect="1"/>
          </p:cNvSpPr>
          <p:nvPr/>
        </p:nvSpPr>
        <p:spPr>
          <a:xfrm>
            <a:off x="8801515" y="3607416"/>
            <a:ext cx="208836" cy="180000"/>
          </a:xfrm>
          <a:custGeom>
            <a:avLst/>
            <a:gdLst>
              <a:gd name="connsiteX0" fmla="*/ 156726 w 607639"/>
              <a:gd name="connsiteY0" fmla="*/ 453454 h 523737"/>
              <a:gd name="connsiteX1" fmla="*/ 182271 w 607639"/>
              <a:gd name="connsiteY1" fmla="*/ 453454 h 523737"/>
              <a:gd name="connsiteX2" fmla="*/ 182271 w 607639"/>
              <a:gd name="connsiteY2" fmla="*/ 472648 h 523737"/>
              <a:gd name="connsiteX3" fmla="*/ 156726 w 607639"/>
              <a:gd name="connsiteY3" fmla="*/ 472648 h 523737"/>
              <a:gd name="connsiteX4" fmla="*/ 486058 w 607639"/>
              <a:gd name="connsiteY4" fmla="*/ 402335 h 523737"/>
              <a:gd name="connsiteX5" fmla="*/ 486058 w 607639"/>
              <a:gd name="connsiteY5" fmla="*/ 491031 h 523737"/>
              <a:gd name="connsiteX6" fmla="*/ 574885 w 607639"/>
              <a:gd name="connsiteY6" fmla="*/ 402335 h 523737"/>
              <a:gd name="connsiteX7" fmla="*/ 51160 w 607639"/>
              <a:gd name="connsiteY7" fmla="*/ 386417 h 523737"/>
              <a:gd name="connsiteX8" fmla="*/ 70302 w 607639"/>
              <a:gd name="connsiteY8" fmla="*/ 386417 h 523737"/>
              <a:gd name="connsiteX9" fmla="*/ 70302 w 607639"/>
              <a:gd name="connsiteY9" fmla="*/ 453446 h 523737"/>
              <a:gd name="connsiteX10" fmla="*/ 131111 w 607639"/>
              <a:gd name="connsiteY10" fmla="*/ 453446 h 523737"/>
              <a:gd name="connsiteX11" fmla="*/ 131111 w 607639"/>
              <a:gd name="connsiteY11" fmla="*/ 472648 h 523737"/>
              <a:gd name="connsiteX12" fmla="*/ 51160 w 607639"/>
              <a:gd name="connsiteY12" fmla="*/ 472648 h 523737"/>
              <a:gd name="connsiteX13" fmla="*/ 252624 w 607639"/>
              <a:gd name="connsiteY13" fmla="*/ 325730 h 523737"/>
              <a:gd name="connsiteX14" fmla="*/ 354944 w 607639"/>
              <a:gd name="connsiteY14" fmla="*/ 325730 h 523737"/>
              <a:gd name="connsiteX15" fmla="*/ 354944 w 607639"/>
              <a:gd name="connsiteY15" fmla="*/ 344924 h 523737"/>
              <a:gd name="connsiteX16" fmla="*/ 252624 w 607639"/>
              <a:gd name="connsiteY16" fmla="*/ 344924 h 523737"/>
              <a:gd name="connsiteX17" fmla="*/ 223848 w 607639"/>
              <a:gd name="connsiteY17" fmla="*/ 300129 h 523737"/>
              <a:gd name="connsiteX18" fmla="*/ 223848 w 607639"/>
              <a:gd name="connsiteY18" fmla="*/ 370429 h 523737"/>
              <a:gd name="connsiteX19" fmla="*/ 383791 w 607639"/>
              <a:gd name="connsiteY19" fmla="*/ 370429 h 523737"/>
              <a:gd name="connsiteX20" fmla="*/ 383791 w 607639"/>
              <a:gd name="connsiteY20" fmla="*/ 300129 h 523737"/>
              <a:gd name="connsiteX21" fmla="*/ 470107 w 607639"/>
              <a:gd name="connsiteY21" fmla="*/ 185234 h 523737"/>
              <a:gd name="connsiteX22" fmla="*/ 495652 w 607639"/>
              <a:gd name="connsiteY22" fmla="*/ 185234 h 523737"/>
              <a:gd name="connsiteX23" fmla="*/ 495652 w 607639"/>
              <a:gd name="connsiteY23" fmla="*/ 204428 h 523737"/>
              <a:gd name="connsiteX24" fmla="*/ 470107 w 607639"/>
              <a:gd name="connsiteY24" fmla="*/ 204428 h 523737"/>
              <a:gd name="connsiteX25" fmla="*/ 111987 w 607639"/>
              <a:gd name="connsiteY25" fmla="*/ 185234 h 523737"/>
              <a:gd name="connsiteX26" fmla="*/ 137532 w 607639"/>
              <a:gd name="connsiteY26" fmla="*/ 185234 h 523737"/>
              <a:gd name="connsiteX27" fmla="*/ 137532 w 607639"/>
              <a:gd name="connsiteY27" fmla="*/ 204428 h 523737"/>
              <a:gd name="connsiteX28" fmla="*/ 111987 w 607639"/>
              <a:gd name="connsiteY28" fmla="*/ 204428 h 523737"/>
              <a:gd name="connsiteX29" fmla="*/ 482854 w 607639"/>
              <a:gd name="connsiteY29" fmla="*/ 153308 h 523737"/>
              <a:gd name="connsiteX30" fmla="*/ 441288 w 607639"/>
              <a:gd name="connsiteY30" fmla="*/ 194813 h 523737"/>
              <a:gd name="connsiteX31" fmla="*/ 482854 w 607639"/>
              <a:gd name="connsiteY31" fmla="*/ 236317 h 523737"/>
              <a:gd name="connsiteX32" fmla="*/ 524508 w 607639"/>
              <a:gd name="connsiteY32" fmla="*/ 194813 h 523737"/>
              <a:gd name="connsiteX33" fmla="*/ 482854 w 607639"/>
              <a:gd name="connsiteY33" fmla="*/ 153308 h 523737"/>
              <a:gd name="connsiteX34" fmla="*/ 124696 w 607639"/>
              <a:gd name="connsiteY34" fmla="*/ 153308 h 523737"/>
              <a:gd name="connsiteX35" fmla="*/ 83131 w 607639"/>
              <a:gd name="connsiteY35" fmla="*/ 194813 h 523737"/>
              <a:gd name="connsiteX36" fmla="*/ 124696 w 607639"/>
              <a:gd name="connsiteY36" fmla="*/ 236317 h 523737"/>
              <a:gd name="connsiteX37" fmla="*/ 166262 w 607639"/>
              <a:gd name="connsiteY37" fmla="*/ 194813 h 523737"/>
              <a:gd name="connsiteX38" fmla="*/ 124696 w 607639"/>
              <a:gd name="connsiteY38" fmla="*/ 153308 h 523737"/>
              <a:gd name="connsiteX39" fmla="*/ 540461 w 607639"/>
              <a:gd name="connsiteY39" fmla="*/ 89406 h 523737"/>
              <a:gd name="connsiteX40" fmla="*/ 566076 w 607639"/>
              <a:gd name="connsiteY40" fmla="*/ 89406 h 523737"/>
              <a:gd name="connsiteX41" fmla="*/ 566076 w 607639"/>
              <a:gd name="connsiteY41" fmla="*/ 108600 h 523737"/>
              <a:gd name="connsiteX42" fmla="*/ 540461 w 607639"/>
              <a:gd name="connsiteY42" fmla="*/ 108600 h 523737"/>
              <a:gd name="connsiteX43" fmla="*/ 19225 w 607639"/>
              <a:gd name="connsiteY43" fmla="*/ 63901 h 523737"/>
              <a:gd name="connsiteX44" fmla="*/ 19225 w 607639"/>
              <a:gd name="connsiteY44" fmla="*/ 504540 h 523737"/>
              <a:gd name="connsiteX45" fmla="*/ 466922 w 607639"/>
              <a:gd name="connsiteY45" fmla="*/ 504540 h 523737"/>
              <a:gd name="connsiteX46" fmla="*/ 466922 w 607639"/>
              <a:gd name="connsiteY46" fmla="*/ 383227 h 523737"/>
              <a:gd name="connsiteX47" fmla="*/ 588414 w 607639"/>
              <a:gd name="connsiteY47" fmla="*/ 383227 h 523737"/>
              <a:gd name="connsiteX48" fmla="*/ 588414 w 607639"/>
              <a:gd name="connsiteY48" fmla="*/ 63901 h 523737"/>
              <a:gd name="connsiteX49" fmla="*/ 402927 w 607639"/>
              <a:gd name="connsiteY49" fmla="*/ 63901 h 523737"/>
              <a:gd name="connsiteX50" fmla="*/ 402927 w 607639"/>
              <a:gd name="connsiteY50" fmla="*/ 108605 h 523737"/>
              <a:gd name="connsiteX51" fmla="*/ 313387 w 607639"/>
              <a:gd name="connsiteY51" fmla="*/ 108605 h 523737"/>
              <a:gd name="connsiteX52" fmla="*/ 313387 w 607639"/>
              <a:gd name="connsiteY52" fmla="*/ 185214 h 523737"/>
              <a:gd name="connsiteX53" fmla="*/ 422864 w 607639"/>
              <a:gd name="connsiteY53" fmla="*/ 185214 h 523737"/>
              <a:gd name="connsiteX54" fmla="*/ 482854 w 607639"/>
              <a:gd name="connsiteY54" fmla="*/ 134112 h 523737"/>
              <a:gd name="connsiteX55" fmla="*/ 543644 w 607639"/>
              <a:gd name="connsiteY55" fmla="*/ 194813 h 523737"/>
              <a:gd name="connsiteX56" fmla="*/ 482854 w 607639"/>
              <a:gd name="connsiteY56" fmla="*/ 255425 h 523737"/>
              <a:gd name="connsiteX57" fmla="*/ 422864 w 607639"/>
              <a:gd name="connsiteY57" fmla="*/ 204411 h 523737"/>
              <a:gd name="connsiteX58" fmla="*/ 313387 w 607639"/>
              <a:gd name="connsiteY58" fmla="*/ 204411 h 523737"/>
              <a:gd name="connsiteX59" fmla="*/ 313387 w 607639"/>
              <a:gd name="connsiteY59" fmla="*/ 281021 h 523737"/>
              <a:gd name="connsiteX60" fmla="*/ 402927 w 607639"/>
              <a:gd name="connsiteY60" fmla="*/ 281021 h 523737"/>
              <a:gd name="connsiteX61" fmla="*/ 402927 w 607639"/>
              <a:gd name="connsiteY61" fmla="*/ 389626 h 523737"/>
              <a:gd name="connsiteX62" fmla="*/ 204712 w 607639"/>
              <a:gd name="connsiteY62" fmla="*/ 389626 h 523737"/>
              <a:gd name="connsiteX63" fmla="*/ 204712 w 607639"/>
              <a:gd name="connsiteY63" fmla="*/ 281021 h 523737"/>
              <a:gd name="connsiteX64" fmla="*/ 294251 w 607639"/>
              <a:gd name="connsiteY64" fmla="*/ 281021 h 523737"/>
              <a:gd name="connsiteX65" fmla="*/ 294251 w 607639"/>
              <a:gd name="connsiteY65" fmla="*/ 204411 h 523737"/>
              <a:gd name="connsiteX66" fmla="*/ 184686 w 607639"/>
              <a:gd name="connsiteY66" fmla="*/ 204411 h 523737"/>
              <a:gd name="connsiteX67" fmla="*/ 124696 w 607639"/>
              <a:gd name="connsiteY67" fmla="*/ 255425 h 523737"/>
              <a:gd name="connsiteX68" fmla="*/ 63995 w 607639"/>
              <a:gd name="connsiteY68" fmla="*/ 194813 h 523737"/>
              <a:gd name="connsiteX69" fmla="*/ 124696 w 607639"/>
              <a:gd name="connsiteY69" fmla="*/ 134112 h 523737"/>
              <a:gd name="connsiteX70" fmla="*/ 184686 w 607639"/>
              <a:gd name="connsiteY70" fmla="*/ 185214 h 523737"/>
              <a:gd name="connsiteX71" fmla="*/ 294251 w 607639"/>
              <a:gd name="connsiteY71" fmla="*/ 185214 h 523737"/>
              <a:gd name="connsiteX72" fmla="*/ 294251 w 607639"/>
              <a:gd name="connsiteY72" fmla="*/ 108605 h 523737"/>
              <a:gd name="connsiteX73" fmla="*/ 204712 w 607639"/>
              <a:gd name="connsiteY73" fmla="*/ 108605 h 523737"/>
              <a:gd name="connsiteX74" fmla="*/ 204712 w 607639"/>
              <a:gd name="connsiteY74" fmla="*/ 63901 h 523737"/>
              <a:gd name="connsiteX75" fmla="*/ 252624 w 607639"/>
              <a:gd name="connsiteY75" fmla="*/ 44739 h 523737"/>
              <a:gd name="connsiteX76" fmla="*/ 354944 w 607639"/>
              <a:gd name="connsiteY76" fmla="*/ 44739 h 523737"/>
              <a:gd name="connsiteX77" fmla="*/ 354944 w 607639"/>
              <a:gd name="connsiteY77" fmla="*/ 63933 h 523737"/>
              <a:gd name="connsiteX78" fmla="*/ 252624 w 607639"/>
              <a:gd name="connsiteY78" fmla="*/ 63933 h 523737"/>
              <a:gd name="connsiteX79" fmla="*/ 223848 w 607639"/>
              <a:gd name="connsiteY79" fmla="*/ 19197 h 523737"/>
              <a:gd name="connsiteX80" fmla="*/ 223848 w 607639"/>
              <a:gd name="connsiteY80" fmla="*/ 89408 h 523737"/>
              <a:gd name="connsiteX81" fmla="*/ 383791 w 607639"/>
              <a:gd name="connsiteY81" fmla="*/ 89408 h 523737"/>
              <a:gd name="connsiteX82" fmla="*/ 383791 w 607639"/>
              <a:gd name="connsiteY82" fmla="*/ 19197 h 523737"/>
              <a:gd name="connsiteX83" fmla="*/ 204712 w 607639"/>
              <a:gd name="connsiteY83" fmla="*/ 0 h 523737"/>
              <a:gd name="connsiteX84" fmla="*/ 402927 w 607639"/>
              <a:gd name="connsiteY84" fmla="*/ 0 h 523737"/>
              <a:gd name="connsiteX85" fmla="*/ 402927 w 607639"/>
              <a:gd name="connsiteY85" fmla="*/ 44704 h 523737"/>
              <a:gd name="connsiteX86" fmla="*/ 607639 w 607639"/>
              <a:gd name="connsiteY86" fmla="*/ 44704 h 523737"/>
              <a:gd name="connsiteX87" fmla="*/ 607639 w 607639"/>
              <a:gd name="connsiteY87" fmla="*/ 396735 h 523737"/>
              <a:gd name="connsiteX88" fmla="*/ 480450 w 607639"/>
              <a:gd name="connsiteY88" fmla="*/ 523737 h 523737"/>
              <a:gd name="connsiteX89" fmla="*/ 0 w 607639"/>
              <a:gd name="connsiteY89" fmla="*/ 523737 h 523737"/>
              <a:gd name="connsiteX90" fmla="*/ 0 w 607639"/>
              <a:gd name="connsiteY90" fmla="*/ 44704 h 523737"/>
              <a:gd name="connsiteX91" fmla="*/ 204712 w 607639"/>
              <a:gd name="connsiteY91" fmla="*/ 44704 h 52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07639" h="523737">
                <a:moveTo>
                  <a:pt x="156726" y="453454"/>
                </a:moveTo>
                <a:lnTo>
                  <a:pt x="182271" y="453454"/>
                </a:lnTo>
                <a:lnTo>
                  <a:pt x="182271" y="472648"/>
                </a:lnTo>
                <a:lnTo>
                  <a:pt x="156726" y="472648"/>
                </a:lnTo>
                <a:close/>
                <a:moveTo>
                  <a:pt x="486058" y="402335"/>
                </a:moveTo>
                <a:lnTo>
                  <a:pt x="486058" y="491031"/>
                </a:lnTo>
                <a:lnTo>
                  <a:pt x="574885" y="402335"/>
                </a:lnTo>
                <a:close/>
                <a:moveTo>
                  <a:pt x="51160" y="386417"/>
                </a:moveTo>
                <a:lnTo>
                  <a:pt x="70302" y="386417"/>
                </a:lnTo>
                <a:lnTo>
                  <a:pt x="70302" y="453446"/>
                </a:lnTo>
                <a:lnTo>
                  <a:pt x="131111" y="453446"/>
                </a:lnTo>
                <a:lnTo>
                  <a:pt x="131111" y="472648"/>
                </a:lnTo>
                <a:lnTo>
                  <a:pt x="51160" y="472648"/>
                </a:lnTo>
                <a:close/>
                <a:moveTo>
                  <a:pt x="252624" y="325730"/>
                </a:moveTo>
                <a:lnTo>
                  <a:pt x="354944" y="325730"/>
                </a:lnTo>
                <a:lnTo>
                  <a:pt x="354944" y="344924"/>
                </a:lnTo>
                <a:lnTo>
                  <a:pt x="252624" y="344924"/>
                </a:lnTo>
                <a:close/>
                <a:moveTo>
                  <a:pt x="223848" y="300129"/>
                </a:moveTo>
                <a:lnTo>
                  <a:pt x="223848" y="370429"/>
                </a:lnTo>
                <a:lnTo>
                  <a:pt x="383791" y="370429"/>
                </a:lnTo>
                <a:lnTo>
                  <a:pt x="383791" y="300129"/>
                </a:lnTo>
                <a:close/>
                <a:moveTo>
                  <a:pt x="470107" y="185234"/>
                </a:moveTo>
                <a:lnTo>
                  <a:pt x="495652" y="185234"/>
                </a:lnTo>
                <a:lnTo>
                  <a:pt x="495652" y="204428"/>
                </a:lnTo>
                <a:lnTo>
                  <a:pt x="470107" y="204428"/>
                </a:lnTo>
                <a:close/>
                <a:moveTo>
                  <a:pt x="111987" y="185234"/>
                </a:moveTo>
                <a:lnTo>
                  <a:pt x="137532" y="185234"/>
                </a:lnTo>
                <a:lnTo>
                  <a:pt x="137532" y="204428"/>
                </a:lnTo>
                <a:lnTo>
                  <a:pt x="111987" y="204428"/>
                </a:lnTo>
                <a:close/>
                <a:moveTo>
                  <a:pt x="482854" y="153308"/>
                </a:moveTo>
                <a:cubicBezTo>
                  <a:pt x="459979" y="153308"/>
                  <a:pt x="441288" y="171883"/>
                  <a:pt x="441288" y="194813"/>
                </a:cubicBezTo>
                <a:cubicBezTo>
                  <a:pt x="441288" y="217653"/>
                  <a:pt x="459979" y="236317"/>
                  <a:pt x="482854" y="236317"/>
                </a:cubicBezTo>
                <a:cubicBezTo>
                  <a:pt x="505817" y="236317"/>
                  <a:pt x="524508" y="217653"/>
                  <a:pt x="524508" y="194813"/>
                </a:cubicBezTo>
                <a:cubicBezTo>
                  <a:pt x="524508" y="171883"/>
                  <a:pt x="505817" y="153308"/>
                  <a:pt x="482854" y="153308"/>
                </a:cubicBezTo>
                <a:close/>
                <a:moveTo>
                  <a:pt x="124696" y="153308"/>
                </a:moveTo>
                <a:cubicBezTo>
                  <a:pt x="101822" y="153308"/>
                  <a:pt x="83131" y="171883"/>
                  <a:pt x="83131" y="194813"/>
                </a:cubicBezTo>
                <a:cubicBezTo>
                  <a:pt x="83131" y="217653"/>
                  <a:pt x="101822" y="236317"/>
                  <a:pt x="124696" y="236317"/>
                </a:cubicBezTo>
                <a:cubicBezTo>
                  <a:pt x="147660" y="236317"/>
                  <a:pt x="166262" y="217653"/>
                  <a:pt x="166262" y="194813"/>
                </a:cubicBezTo>
                <a:cubicBezTo>
                  <a:pt x="166262" y="171883"/>
                  <a:pt x="147660" y="153308"/>
                  <a:pt x="124696" y="153308"/>
                </a:cubicBezTo>
                <a:close/>
                <a:moveTo>
                  <a:pt x="540461" y="89406"/>
                </a:moveTo>
                <a:lnTo>
                  <a:pt x="566076" y="89406"/>
                </a:lnTo>
                <a:lnTo>
                  <a:pt x="566076" y="108600"/>
                </a:lnTo>
                <a:lnTo>
                  <a:pt x="540461" y="108600"/>
                </a:lnTo>
                <a:close/>
                <a:moveTo>
                  <a:pt x="19225" y="63901"/>
                </a:moveTo>
                <a:lnTo>
                  <a:pt x="19225" y="504540"/>
                </a:lnTo>
                <a:lnTo>
                  <a:pt x="466922" y="504540"/>
                </a:lnTo>
                <a:lnTo>
                  <a:pt x="466922" y="383227"/>
                </a:lnTo>
                <a:lnTo>
                  <a:pt x="588414" y="383227"/>
                </a:lnTo>
                <a:lnTo>
                  <a:pt x="588414" y="63901"/>
                </a:lnTo>
                <a:lnTo>
                  <a:pt x="402927" y="63901"/>
                </a:lnTo>
                <a:lnTo>
                  <a:pt x="402927" y="108605"/>
                </a:lnTo>
                <a:lnTo>
                  <a:pt x="313387" y="108605"/>
                </a:lnTo>
                <a:lnTo>
                  <a:pt x="313387" y="185214"/>
                </a:lnTo>
                <a:lnTo>
                  <a:pt x="422864" y="185214"/>
                </a:lnTo>
                <a:cubicBezTo>
                  <a:pt x="427492" y="156330"/>
                  <a:pt x="452681" y="134112"/>
                  <a:pt x="482854" y="134112"/>
                </a:cubicBezTo>
                <a:cubicBezTo>
                  <a:pt x="516409" y="134112"/>
                  <a:pt x="543644" y="161307"/>
                  <a:pt x="543644" y="194813"/>
                </a:cubicBezTo>
                <a:cubicBezTo>
                  <a:pt x="543644" y="228230"/>
                  <a:pt x="516409" y="255425"/>
                  <a:pt x="482854" y="255425"/>
                </a:cubicBezTo>
                <a:cubicBezTo>
                  <a:pt x="452681" y="255425"/>
                  <a:pt x="427492" y="233295"/>
                  <a:pt x="422864" y="204411"/>
                </a:cubicBezTo>
                <a:lnTo>
                  <a:pt x="313387" y="204411"/>
                </a:lnTo>
                <a:lnTo>
                  <a:pt x="313387" y="281021"/>
                </a:lnTo>
                <a:lnTo>
                  <a:pt x="402927" y="281021"/>
                </a:lnTo>
                <a:lnTo>
                  <a:pt x="402927" y="389626"/>
                </a:lnTo>
                <a:lnTo>
                  <a:pt x="204712" y="389626"/>
                </a:lnTo>
                <a:lnTo>
                  <a:pt x="204712" y="281021"/>
                </a:lnTo>
                <a:lnTo>
                  <a:pt x="294251" y="281021"/>
                </a:lnTo>
                <a:lnTo>
                  <a:pt x="294251" y="204411"/>
                </a:lnTo>
                <a:lnTo>
                  <a:pt x="184686" y="204411"/>
                </a:lnTo>
                <a:cubicBezTo>
                  <a:pt x="180058" y="233295"/>
                  <a:pt x="154958" y="255425"/>
                  <a:pt x="124696" y="255425"/>
                </a:cubicBezTo>
                <a:cubicBezTo>
                  <a:pt x="91230" y="255425"/>
                  <a:pt x="63995" y="228230"/>
                  <a:pt x="63995" y="194813"/>
                </a:cubicBezTo>
                <a:cubicBezTo>
                  <a:pt x="63995" y="161307"/>
                  <a:pt x="91230" y="134112"/>
                  <a:pt x="124696" y="134112"/>
                </a:cubicBezTo>
                <a:cubicBezTo>
                  <a:pt x="154958" y="134112"/>
                  <a:pt x="180058" y="156330"/>
                  <a:pt x="184686" y="185214"/>
                </a:cubicBezTo>
                <a:lnTo>
                  <a:pt x="294251" y="185214"/>
                </a:lnTo>
                <a:lnTo>
                  <a:pt x="294251" y="108605"/>
                </a:lnTo>
                <a:lnTo>
                  <a:pt x="204712" y="108605"/>
                </a:lnTo>
                <a:lnTo>
                  <a:pt x="204712" y="63901"/>
                </a:lnTo>
                <a:close/>
                <a:moveTo>
                  <a:pt x="252624" y="44739"/>
                </a:moveTo>
                <a:lnTo>
                  <a:pt x="354944" y="44739"/>
                </a:lnTo>
                <a:lnTo>
                  <a:pt x="354944" y="63933"/>
                </a:lnTo>
                <a:lnTo>
                  <a:pt x="252624" y="63933"/>
                </a:lnTo>
                <a:close/>
                <a:moveTo>
                  <a:pt x="223848" y="19197"/>
                </a:moveTo>
                <a:lnTo>
                  <a:pt x="223848" y="89408"/>
                </a:lnTo>
                <a:lnTo>
                  <a:pt x="383791" y="89408"/>
                </a:lnTo>
                <a:lnTo>
                  <a:pt x="383791" y="19197"/>
                </a:lnTo>
                <a:close/>
                <a:moveTo>
                  <a:pt x="204712" y="0"/>
                </a:moveTo>
                <a:lnTo>
                  <a:pt x="402927" y="0"/>
                </a:lnTo>
                <a:lnTo>
                  <a:pt x="402927" y="44704"/>
                </a:lnTo>
                <a:lnTo>
                  <a:pt x="607639" y="44704"/>
                </a:lnTo>
                <a:lnTo>
                  <a:pt x="607639" y="396735"/>
                </a:lnTo>
                <a:lnTo>
                  <a:pt x="480450" y="523737"/>
                </a:lnTo>
                <a:lnTo>
                  <a:pt x="0" y="523737"/>
                </a:lnTo>
                <a:lnTo>
                  <a:pt x="0" y="44704"/>
                </a:lnTo>
                <a:lnTo>
                  <a:pt x="204712" y="447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1" name="calendar_117512"/>
          <p:cNvSpPr>
            <a:spLocks noChangeAspect="1"/>
          </p:cNvSpPr>
          <p:nvPr/>
        </p:nvSpPr>
        <p:spPr>
          <a:xfrm>
            <a:off x="8806192" y="4840473"/>
            <a:ext cx="184244" cy="180000"/>
          </a:xfrm>
          <a:custGeom>
            <a:avLst/>
            <a:gdLst>
              <a:gd name="connsiteX0" fmla="*/ 441316 w 606580"/>
              <a:gd name="connsiteY0" fmla="*/ 494734 h 592608"/>
              <a:gd name="connsiteX1" fmla="*/ 503202 w 606580"/>
              <a:gd name="connsiteY1" fmla="*/ 494734 h 592608"/>
              <a:gd name="connsiteX2" fmla="*/ 503202 w 606580"/>
              <a:gd name="connsiteY2" fmla="*/ 520490 h 592608"/>
              <a:gd name="connsiteX3" fmla="*/ 441316 w 606580"/>
              <a:gd name="connsiteY3" fmla="*/ 520490 h 592608"/>
              <a:gd name="connsiteX4" fmla="*/ 272312 w 606580"/>
              <a:gd name="connsiteY4" fmla="*/ 494734 h 592608"/>
              <a:gd name="connsiteX5" fmla="*/ 334268 w 606580"/>
              <a:gd name="connsiteY5" fmla="*/ 494734 h 592608"/>
              <a:gd name="connsiteX6" fmla="*/ 334268 w 606580"/>
              <a:gd name="connsiteY6" fmla="*/ 520490 h 592608"/>
              <a:gd name="connsiteX7" fmla="*/ 272312 w 606580"/>
              <a:gd name="connsiteY7" fmla="*/ 520490 h 592608"/>
              <a:gd name="connsiteX8" fmla="*/ 102038 w 606580"/>
              <a:gd name="connsiteY8" fmla="*/ 494734 h 592608"/>
              <a:gd name="connsiteX9" fmla="*/ 163853 w 606580"/>
              <a:gd name="connsiteY9" fmla="*/ 494734 h 592608"/>
              <a:gd name="connsiteX10" fmla="*/ 163853 w 606580"/>
              <a:gd name="connsiteY10" fmla="*/ 520490 h 592608"/>
              <a:gd name="connsiteX11" fmla="*/ 102038 w 606580"/>
              <a:gd name="connsiteY11" fmla="*/ 520490 h 592608"/>
              <a:gd name="connsiteX12" fmla="*/ 441316 w 606580"/>
              <a:gd name="connsiteY12" fmla="*/ 409703 h 592608"/>
              <a:gd name="connsiteX13" fmla="*/ 503202 w 606580"/>
              <a:gd name="connsiteY13" fmla="*/ 409703 h 592608"/>
              <a:gd name="connsiteX14" fmla="*/ 503202 w 606580"/>
              <a:gd name="connsiteY14" fmla="*/ 435389 h 592608"/>
              <a:gd name="connsiteX15" fmla="*/ 441316 w 606580"/>
              <a:gd name="connsiteY15" fmla="*/ 435389 h 592608"/>
              <a:gd name="connsiteX16" fmla="*/ 272312 w 606580"/>
              <a:gd name="connsiteY16" fmla="*/ 409703 h 592608"/>
              <a:gd name="connsiteX17" fmla="*/ 334268 w 606580"/>
              <a:gd name="connsiteY17" fmla="*/ 409703 h 592608"/>
              <a:gd name="connsiteX18" fmla="*/ 334268 w 606580"/>
              <a:gd name="connsiteY18" fmla="*/ 435389 h 592608"/>
              <a:gd name="connsiteX19" fmla="*/ 272312 w 606580"/>
              <a:gd name="connsiteY19" fmla="*/ 435389 h 592608"/>
              <a:gd name="connsiteX20" fmla="*/ 102038 w 606580"/>
              <a:gd name="connsiteY20" fmla="*/ 409703 h 592608"/>
              <a:gd name="connsiteX21" fmla="*/ 163853 w 606580"/>
              <a:gd name="connsiteY21" fmla="*/ 409703 h 592608"/>
              <a:gd name="connsiteX22" fmla="*/ 163853 w 606580"/>
              <a:gd name="connsiteY22" fmla="*/ 435389 h 592608"/>
              <a:gd name="connsiteX23" fmla="*/ 102038 w 606580"/>
              <a:gd name="connsiteY23" fmla="*/ 435389 h 592608"/>
              <a:gd name="connsiteX24" fmla="*/ 441316 w 606580"/>
              <a:gd name="connsiteY24" fmla="*/ 323401 h 592608"/>
              <a:gd name="connsiteX25" fmla="*/ 503202 w 606580"/>
              <a:gd name="connsiteY25" fmla="*/ 323401 h 592608"/>
              <a:gd name="connsiteX26" fmla="*/ 503202 w 606580"/>
              <a:gd name="connsiteY26" fmla="*/ 349157 h 592608"/>
              <a:gd name="connsiteX27" fmla="*/ 441316 w 606580"/>
              <a:gd name="connsiteY27" fmla="*/ 349157 h 592608"/>
              <a:gd name="connsiteX28" fmla="*/ 272312 w 606580"/>
              <a:gd name="connsiteY28" fmla="*/ 323401 h 592608"/>
              <a:gd name="connsiteX29" fmla="*/ 334268 w 606580"/>
              <a:gd name="connsiteY29" fmla="*/ 323401 h 592608"/>
              <a:gd name="connsiteX30" fmla="*/ 334268 w 606580"/>
              <a:gd name="connsiteY30" fmla="*/ 349157 h 592608"/>
              <a:gd name="connsiteX31" fmla="*/ 272312 w 606580"/>
              <a:gd name="connsiteY31" fmla="*/ 349157 h 592608"/>
              <a:gd name="connsiteX32" fmla="*/ 102038 w 606580"/>
              <a:gd name="connsiteY32" fmla="*/ 323401 h 592608"/>
              <a:gd name="connsiteX33" fmla="*/ 163853 w 606580"/>
              <a:gd name="connsiteY33" fmla="*/ 323401 h 592608"/>
              <a:gd name="connsiteX34" fmla="*/ 163853 w 606580"/>
              <a:gd name="connsiteY34" fmla="*/ 349157 h 592608"/>
              <a:gd name="connsiteX35" fmla="*/ 102038 w 606580"/>
              <a:gd name="connsiteY35" fmla="*/ 349157 h 592608"/>
              <a:gd name="connsiteX36" fmla="*/ 25905 w 606580"/>
              <a:gd name="connsiteY36" fmla="*/ 259086 h 592608"/>
              <a:gd name="connsiteX37" fmla="*/ 25905 w 606580"/>
              <a:gd name="connsiteY37" fmla="*/ 566931 h 592608"/>
              <a:gd name="connsiteX38" fmla="*/ 580861 w 606580"/>
              <a:gd name="connsiteY38" fmla="*/ 566931 h 592608"/>
              <a:gd name="connsiteX39" fmla="*/ 580861 w 606580"/>
              <a:gd name="connsiteY39" fmla="*/ 259086 h 592608"/>
              <a:gd name="connsiteX40" fmla="*/ 25905 w 606580"/>
              <a:gd name="connsiteY40" fmla="*/ 69615 h 592608"/>
              <a:gd name="connsiteX41" fmla="*/ 25905 w 606580"/>
              <a:gd name="connsiteY41" fmla="*/ 233224 h 592608"/>
              <a:gd name="connsiteX42" fmla="*/ 580768 w 606580"/>
              <a:gd name="connsiteY42" fmla="*/ 233224 h 592608"/>
              <a:gd name="connsiteX43" fmla="*/ 580768 w 606580"/>
              <a:gd name="connsiteY43" fmla="*/ 69615 h 592608"/>
              <a:gd name="connsiteX44" fmla="*/ 502032 w 606580"/>
              <a:gd name="connsiteY44" fmla="*/ 69615 h 592608"/>
              <a:gd name="connsiteX45" fmla="*/ 502032 w 606580"/>
              <a:gd name="connsiteY45" fmla="*/ 131351 h 592608"/>
              <a:gd name="connsiteX46" fmla="*/ 476221 w 606580"/>
              <a:gd name="connsiteY46" fmla="*/ 131351 h 592608"/>
              <a:gd name="connsiteX47" fmla="*/ 476221 w 606580"/>
              <a:gd name="connsiteY47" fmla="*/ 69615 h 592608"/>
              <a:gd name="connsiteX48" fmla="*/ 316150 w 606580"/>
              <a:gd name="connsiteY48" fmla="*/ 69615 h 592608"/>
              <a:gd name="connsiteX49" fmla="*/ 316150 w 606580"/>
              <a:gd name="connsiteY49" fmla="*/ 131351 h 592608"/>
              <a:gd name="connsiteX50" fmla="*/ 290430 w 606580"/>
              <a:gd name="connsiteY50" fmla="*/ 131351 h 592608"/>
              <a:gd name="connsiteX51" fmla="*/ 290430 w 606580"/>
              <a:gd name="connsiteY51" fmla="*/ 69615 h 592608"/>
              <a:gd name="connsiteX52" fmla="*/ 130359 w 606580"/>
              <a:gd name="connsiteY52" fmla="*/ 69615 h 592608"/>
              <a:gd name="connsiteX53" fmla="*/ 130359 w 606580"/>
              <a:gd name="connsiteY53" fmla="*/ 131351 h 592608"/>
              <a:gd name="connsiteX54" fmla="*/ 104640 w 606580"/>
              <a:gd name="connsiteY54" fmla="*/ 131351 h 592608"/>
              <a:gd name="connsiteX55" fmla="*/ 104640 w 606580"/>
              <a:gd name="connsiteY55" fmla="*/ 69615 h 592608"/>
              <a:gd name="connsiteX56" fmla="*/ 104640 w 606580"/>
              <a:gd name="connsiteY56" fmla="*/ 0 h 592608"/>
              <a:gd name="connsiteX57" fmla="*/ 130359 w 606580"/>
              <a:gd name="connsiteY57" fmla="*/ 0 h 592608"/>
              <a:gd name="connsiteX58" fmla="*/ 130359 w 606580"/>
              <a:gd name="connsiteY58" fmla="*/ 43753 h 592608"/>
              <a:gd name="connsiteX59" fmla="*/ 290430 w 606580"/>
              <a:gd name="connsiteY59" fmla="*/ 43753 h 592608"/>
              <a:gd name="connsiteX60" fmla="*/ 290430 w 606580"/>
              <a:gd name="connsiteY60" fmla="*/ 0 h 592608"/>
              <a:gd name="connsiteX61" fmla="*/ 316150 w 606580"/>
              <a:gd name="connsiteY61" fmla="*/ 0 h 592608"/>
              <a:gd name="connsiteX62" fmla="*/ 316150 w 606580"/>
              <a:gd name="connsiteY62" fmla="*/ 43753 h 592608"/>
              <a:gd name="connsiteX63" fmla="*/ 476221 w 606580"/>
              <a:gd name="connsiteY63" fmla="*/ 43753 h 592608"/>
              <a:gd name="connsiteX64" fmla="*/ 476221 w 606580"/>
              <a:gd name="connsiteY64" fmla="*/ 0 h 592608"/>
              <a:gd name="connsiteX65" fmla="*/ 502032 w 606580"/>
              <a:gd name="connsiteY65" fmla="*/ 0 h 592608"/>
              <a:gd name="connsiteX66" fmla="*/ 502032 w 606580"/>
              <a:gd name="connsiteY66" fmla="*/ 43845 h 592608"/>
              <a:gd name="connsiteX67" fmla="*/ 606580 w 606580"/>
              <a:gd name="connsiteY67" fmla="*/ 43845 h 592608"/>
              <a:gd name="connsiteX68" fmla="*/ 606580 w 606580"/>
              <a:gd name="connsiteY68" fmla="*/ 592608 h 592608"/>
              <a:gd name="connsiteX69" fmla="*/ 0 w 606580"/>
              <a:gd name="connsiteY69" fmla="*/ 592608 h 592608"/>
              <a:gd name="connsiteX70" fmla="*/ 0 w 606580"/>
              <a:gd name="connsiteY70" fmla="*/ 43753 h 592608"/>
              <a:gd name="connsiteX71" fmla="*/ 104640 w 606580"/>
              <a:gd name="connsiteY71" fmla="*/ 43753 h 5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6580" h="592608">
                <a:moveTo>
                  <a:pt x="441316" y="494734"/>
                </a:moveTo>
                <a:lnTo>
                  <a:pt x="503202" y="494734"/>
                </a:lnTo>
                <a:lnTo>
                  <a:pt x="503202" y="520490"/>
                </a:lnTo>
                <a:lnTo>
                  <a:pt x="441316" y="520490"/>
                </a:lnTo>
                <a:close/>
                <a:moveTo>
                  <a:pt x="272312" y="494734"/>
                </a:moveTo>
                <a:lnTo>
                  <a:pt x="334268" y="494734"/>
                </a:lnTo>
                <a:lnTo>
                  <a:pt x="334268" y="520490"/>
                </a:lnTo>
                <a:lnTo>
                  <a:pt x="272312" y="520490"/>
                </a:lnTo>
                <a:close/>
                <a:moveTo>
                  <a:pt x="102038" y="494734"/>
                </a:moveTo>
                <a:lnTo>
                  <a:pt x="163853" y="494734"/>
                </a:lnTo>
                <a:lnTo>
                  <a:pt x="163853" y="520490"/>
                </a:lnTo>
                <a:lnTo>
                  <a:pt x="102038" y="520490"/>
                </a:lnTo>
                <a:close/>
                <a:moveTo>
                  <a:pt x="441316" y="409703"/>
                </a:moveTo>
                <a:lnTo>
                  <a:pt x="503202" y="409703"/>
                </a:lnTo>
                <a:lnTo>
                  <a:pt x="503202" y="435389"/>
                </a:lnTo>
                <a:lnTo>
                  <a:pt x="441316" y="435389"/>
                </a:lnTo>
                <a:close/>
                <a:moveTo>
                  <a:pt x="272312" y="409703"/>
                </a:moveTo>
                <a:lnTo>
                  <a:pt x="334268" y="409703"/>
                </a:lnTo>
                <a:lnTo>
                  <a:pt x="334268" y="435389"/>
                </a:lnTo>
                <a:lnTo>
                  <a:pt x="272312" y="435389"/>
                </a:lnTo>
                <a:close/>
                <a:moveTo>
                  <a:pt x="102038" y="409703"/>
                </a:moveTo>
                <a:lnTo>
                  <a:pt x="163853" y="409703"/>
                </a:lnTo>
                <a:lnTo>
                  <a:pt x="163853" y="435389"/>
                </a:lnTo>
                <a:lnTo>
                  <a:pt x="102038" y="435389"/>
                </a:lnTo>
                <a:close/>
                <a:moveTo>
                  <a:pt x="441316" y="323401"/>
                </a:moveTo>
                <a:lnTo>
                  <a:pt x="503202" y="323401"/>
                </a:lnTo>
                <a:lnTo>
                  <a:pt x="503202" y="349157"/>
                </a:lnTo>
                <a:lnTo>
                  <a:pt x="441316" y="349157"/>
                </a:lnTo>
                <a:close/>
                <a:moveTo>
                  <a:pt x="272312" y="323401"/>
                </a:moveTo>
                <a:lnTo>
                  <a:pt x="334268" y="323401"/>
                </a:lnTo>
                <a:lnTo>
                  <a:pt x="334268" y="349157"/>
                </a:lnTo>
                <a:lnTo>
                  <a:pt x="272312" y="349157"/>
                </a:lnTo>
                <a:close/>
                <a:moveTo>
                  <a:pt x="102038" y="323401"/>
                </a:moveTo>
                <a:lnTo>
                  <a:pt x="163853" y="323401"/>
                </a:lnTo>
                <a:lnTo>
                  <a:pt x="163853" y="349157"/>
                </a:lnTo>
                <a:lnTo>
                  <a:pt x="102038" y="349157"/>
                </a:lnTo>
                <a:close/>
                <a:moveTo>
                  <a:pt x="25905" y="259086"/>
                </a:moveTo>
                <a:lnTo>
                  <a:pt x="25905" y="566931"/>
                </a:lnTo>
                <a:lnTo>
                  <a:pt x="580861" y="566931"/>
                </a:lnTo>
                <a:lnTo>
                  <a:pt x="580861" y="259086"/>
                </a:lnTo>
                <a:close/>
                <a:moveTo>
                  <a:pt x="25905" y="69615"/>
                </a:moveTo>
                <a:lnTo>
                  <a:pt x="25905" y="233224"/>
                </a:lnTo>
                <a:lnTo>
                  <a:pt x="580768" y="233224"/>
                </a:lnTo>
                <a:lnTo>
                  <a:pt x="580768" y="69615"/>
                </a:lnTo>
                <a:lnTo>
                  <a:pt x="502032" y="69615"/>
                </a:lnTo>
                <a:lnTo>
                  <a:pt x="502032" y="131351"/>
                </a:lnTo>
                <a:lnTo>
                  <a:pt x="476221" y="131351"/>
                </a:lnTo>
                <a:lnTo>
                  <a:pt x="476221" y="69615"/>
                </a:lnTo>
                <a:lnTo>
                  <a:pt x="316150" y="69615"/>
                </a:lnTo>
                <a:lnTo>
                  <a:pt x="316150" y="131351"/>
                </a:lnTo>
                <a:lnTo>
                  <a:pt x="290430" y="131351"/>
                </a:lnTo>
                <a:lnTo>
                  <a:pt x="290430" y="69615"/>
                </a:lnTo>
                <a:lnTo>
                  <a:pt x="130359" y="69615"/>
                </a:lnTo>
                <a:lnTo>
                  <a:pt x="130359" y="131351"/>
                </a:lnTo>
                <a:lnTo>
                  <a:pt x="104640" y="131351"/>
                </a:lnTo>
                <a:lnTo>
                  <a:pt x="104640" y="69615"/>
                </a:lnTo>
                <a:close/>
                <a:moveTo>
                  <a:pt x="104640" y="0"/>
                </a:moveTo>
                <a:lnTo>
                  <a:pt x="130359" y="0"/>
                </a:lnTo>
                <a:lnTo>
                  <a:pt x="130359" y="43753"/>
                </a:lnTo>
                <a:lnTo>
                  <a:pt x="290430" y="43753"/>
                </a:lnTo>
                <a:lnTo>
                  <a:pt x="290430" y="0"/>
                </a:lnTo>
                <a:lnTo>
                  <a:pt x="316150" y="0"/>
                </a:lnTo>
                <a:lnTo>
                  <a:pt x="316150" y="43753"/>
                </a:lnTo>
                <a:lnTo>
                  <a:pt x="476221" y="43753"/>
                </a:lnTo>
                <a:lnTo>
                  <a:pt x="476221" y="0"/>
                </a:lnTo>
                <a:lnTo>
                  <a:pt x="502032" y="0"/>
                </a:lnTo>
                <a:lnTo>
                  <a:pt x="502032" y="43845"/>
                </a:lnTo>
                <a:lnTo>
                  <a:pt x="606580" y="43845"/>
                </a:lnTo>
                <a:lnTo>
                  <a:pt x="606580" y="592608"/>
                </a:lnTo>
                <a:lnTo>
                  <a:pt x="0" y="592608"/>
                </a:lnTo>
                <a:lnTo>
                  <a:pt x="0" y="43753"/>
                </a:lnTo>
                <a:lnTo>
                  <a:pt x="104640" y="43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944111" y="3193897"/>
            <a:ext cx="1168717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体质的分类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8" name="图片 7" descr="bb2caa7910eb85fc9866405a9d8c9d3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71450" y="1939925"/>
            <a:ext cx="3903345" cy="390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9" grpId="0"/>
      <p:bldP spid="11" grpId="0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41" y="3429000"/>
            <a:ext cx="4851959" cy="37843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 b="3748"/>
          <a:stretch>
            <a:fillRect/>
          </a:stretch>
        </p:blipFill>
        <p:spPr>
          <a:xfrm flipH="1">
            <a:off x="-29846" y="-139700"/>
            <a:ext cx="4632291" cy="7137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b="45350"/>
          <a:stretch>
            <a:fillRect/>
          </a:stretch>
        </p:blipFill>
        <p:spPr>
          <a:xfrm>
            <a:off x="-29545" y="1961703"/>
            <a:ext cx="11099800" cy="489629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-9525"/>
            <a:ext cx="12192000" cy="6868160"/>
          </a:xfrm>
          <a:prstGeom prst="rect">
            <a:avLst/>
          </a:prstGeom>
          <a:solidFill>
            <a:srgbClr val="FAF7E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482725" y="1431290"/>
            <a:ext cx="9429115" cy="4204335"/>
            <a:chOff x="750" y="1470"/>
            <a:chExt cx="17942" cy="8000"/>
          </a:xfrm>
        </p:grpSpPr>
        <p:sp>
          <p:nvSpPr>
            <p:cNvPr id="21" name="缺角矩形 20"/>
            <p:cNvSpPr/>
            <p:nvPr/>
          </p:nvSpPr>
          <p:spPr>
            <a:xfrm>
              <a:off x="750" y="1470"/>
              <a:ext cx="17943" cy="8000"/>
            </a:xfrm>
            <a:prstGeom prst="plaqu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缺角矩形 32"/>
            <p:cNvSpPr/>
            <p:nvPr/>
          </p:nvSpPr>
          <p:spPr>
            <a:xfrm>
              <a:off x="992" y="1734"/>
              <a:ext cx="17428" cy="7465"/>
            </a:xfrm>
            <a:prstGeom prst="plaque">
              <a:avLst/>
            </a:prstGeom>
            <a:noFill/>
            <a:ln w="38100">
              <a:solidFill>
                <a:srgbClr val="9A5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 descr="千库网_秋季秋收柿子树果树柿子_元素编号133533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070" y="-20320"/>
            <a:ext cx="3249930" cy="3538855"/>
          </a:xfrm>
          <a:prstGeom prst="rect">
            <a:avLst/>
          </a:prstGeom>
        </p:spPr>
      </p:pic>
      <p:pic>
        <p:nvPicPr>
          <p:cNvPr id="27" name="图片 26" descr="图片包含 蛋糕, 桌子, 黑暗, 灯光&#10;&#10;描述已自动生成"/>
          <p:cNvPicPr>
            <a:picLocks noChangeAspect="1"/>
          </p:cNvPicPr>
          <p:nvPr/>
        </p:nvPicPr>
        <p:blipFill>
          <a:blip r:embed="rId5" cstate="screen"/>
          <a:srcRect r="32842" b="63311"/>
          <a:stretch>
            <a:fillRect/>
          </a:stretch>
        </p:blipFill>
        <p:spPr>
          <a:xfrm>
            <a:off x="0" y="-1905"/>
            <a:ext cx="4602480" cy="1128395"/>
          </a:xfrm>
          <a:custGeom>
            <a:avLst/>
            <a:gdLst>
              <a:gd name="connsiteX0" fmla="*/ 0 w 5658960"/>
              <a:gd name="connsiteY0" fmla="*/ 0 h 2538187"/>
              <a:gd name="connsiteX1" fmla="*/ 5658960 w 5658960"/>
              <a:gd name="connsiteY1" fmla="*/ 0 h 2538187"/>
              <a:gd name="connsiteX2" fmla="*/ 5658960 w 5658960"/>
              <a:gd name="connsiteY2" fmla="*/ 2538187 h 2538187"/>
              <a:gd name="connsiteX3" fmla="*/ 0 w 5658960"/>
              <a:gd name="connsiteY3" fmla="*/ 2538187 h 25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8960" h="2538187">
                <a:moveTo>
                  <a:pt x="0" y="0"/>
                </a:moveTo>
                <a:lnTo>
                  <a:pt x="5658960" y="0"/>
                </a:lnTo>
                <a:lnTo>
                  <a:pt x="5658960" y="2538187"/>
                </a:lnTo>
                <a:lnTo>
                  <a:pt x="0" y="2538187"/>
                </a:lnTo>
                <a:close/>
              </a:path>
            </a:pathLst>
          </a:custGeom>
        </p:spPr>
      </p:pic>
      <p:pic>
        <p:nvPicPr>
          <p:cNvPr id="28" name="图片 27" descr="图片包含 蛋糕, 桌子, 黑暗, 灯光&#10;&#10;描述已自动生成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475345" y="5096510"/>
            <a:ext cx="2293620" cy="628015"/>
          </a:xfrm>
          <a:prstGeom prst="rect">
            <a:avLst/>
          </a:prstGeom>
        </p:spPr>
      </p:pic>
      <p:pic>
        <p:nvPicPr>
          <p:cNvPr id="32" name="图片 31" descr="千库网_中国风国潮山水_元素编号12840779"/>
          <p:cNvPicPr>
            <a:picLocks noChangeAspect="1"/>
          </p:cNvPicPr>
          <p:nvPr/>
        </p:nvPicPr>
        <p:blipFill>
          <a:blip r:embed="rId7"/>
          <a:srcRect l="25144" r="3976" b="50976"/>
          <a:stretch>
            <a:fillRect/>
          </a:stretch>
        </p:blipFill>
        <p:spPr>
          <a:xfrm>
            <a:off x="5214620" y="-243840"/>
            <a:ext cx="5316220" cy="181419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3246892" y="2179918"/>
            <a:ext cx="6512748" cy="1938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6000" dirty="0">
                <a:solidFill>
                  <a:srgbClr val="B07D47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第二章</a:t>
            </a:r>
            <a:endParaRPr lang="en-US" altLang="zh-CN" sz="6000" dirty="0">
              <a:solidFill>
                <a:srgbClr val="B07D47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60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体质是怎样形成的</a:t>
            </a:r>
            <a:endParaRPr lang="zh-CN" altLang="en-US" sz="66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3246755" y="4331335"/>
            <a:ext cx="534733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14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中医认为，人体有平和、气虚、阳虚、阴虚、痰湿、湿热、血瘀、气郁和特禀九种体质，其与健康和疾病密切相关。</a:t>
            </a:r>
            <a:endParaRPr lang="zh-CN" altLang="en-US" sz="14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cxnSp>
        <p:nvCxnSpPr>
          <p:cNvPr id="10" name="直接连接符 9"/>
          <p:cNvCxnSpPr/>
          <p:nvPr>
            <p:custDataLst>
              <p:tags r:id="rId10"/>
            </p:custDataLst>
          </p:nvPr>
        </p:nvCxnSpPr>
        <p:spPr>
          <a:xfrm>
            <a:off x="3246892" y="4949113"/>
            <a:ext cx="1826448" cy="0"/>
          </a:xfrm>
          <a:prstGeom prst="line">
            <a:avLst/>
          </a:prstGeom>
          <a:ln w="28575">
            <a:solidFill>
              <a:srgbClr val="5A382F"/>
            </a:solidFill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pic>
        <p:nvPicPr>
          <p:cNvPr id="2" name="图片 1" descr="bb2caa7910eb85fc9866405a9d8c9d3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2100" y="3673475"/>
            <a:ext cx="3324225" cy="3324225"/>
          </a:xfrm>
          <a:prstGeom prst="rect">
            <a:avLst/>
          </a:prstGeom>
        </p:spPr>
      </p:pic>
      <p:pic>
        <p:nvPicPr>
          <p:cNvPr id="4" name="图片 3" descr="b07fb534b75ecb3b436a7d0b48201d1b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42975" y="2675890"/>
            <a:ext cx="5410835" cy="4058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体质是怎样形成的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grpSp>
        <p:nvGrpSpPr>
          <p:cNvPr id="12" name="ïşḷïḓé"/>
          <p:cNvGrpSpPr/>
          <p:nvPr/>
        </p:nvGrpSpPr>
        <p:grpSpPr>
          <a:xfrm>
            <a:off x="5101085" y="1831194"/>
            <a:ext cx="1722767" cy="1732813"/>
            <a:chOff x="5361114" y="1974257"/>
            <a:chExt cx="1423676" cy="1431978"/>
          </a:xfrm>
        </p:grpSpPr>
        <p:sp>
          <p:nvSpPr>
            <p:cNvPr id="13" name="ïŝḻïḍe"/>
            <p:cNvSpPr/>
            <p:nvPr/>
          </p:nvSpPr>
          <p:spPr>
            <a:xfrm>
              <a:off x="5453107" y="1974257"/>
              <a:ext cx="410200" cy="410198"/>
            </a:xfrm>
            <a:prstGeom prst="ellipse">
              <a:avLst/>
            </a:prstGeom>
            <a:solidFill>
              <a:srgbClr val="B07D47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6" name="ïślîďè"/>
            <p:cNvSpPr/>
            <p:nvPr/>
          </p:nvSpPr>
          <p:spPr>
            <a:xfrm>
              <a:off x="6381556" y="2903495"/>
              <a:ext cx="403234" cy="410198"/>
            </a:xfrm>
            <a:prstGeom prst="ellipse">
              <a:avLst/>
            </a:prstGeom>
            <a:solidFill>
              <a:srgbClr val="5A382F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7" name="iS1îḓè"/>
            <p:cNvSpPr/>
            <p:nvPr/>
          </p:nvSpPr>
          <p:spPr>
            <a:xfrm rot="6300000" flipH="1">
              <a:off x="5361114" y="2177528"/>
              <a:ext cx="1228707" cy="1228707"/>
            </a:xfrm>
            <a:prstGeom prst="arc">
              <a:avLst>
                <a:gd name="adj1" fmla="val 16187256"/>
                <a:gd name="adj2" fmla="val 726099"/>
              </a:avLst>
            </a:prstGeom>
            <a:ln w="38100" cap="rnd">
              <a:solidFill>
                <a:srgbClr val="5A382F"/>
              </a:solidFill>
              <a:round/>
              <a:headEnd w="lg" len="lg"/>
              <a:tailEnd type="stealth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0" name="ïṥ1ïde"/>
          <p:cNvSpPr txBox="1"/>
          <p:nvPr/>
        </p:nvSpPr>
        <p:spPr>
          <a:xfrm>
            <a:off x="6961959" y="2013921"/>
            <a:ext cx="4334226" cy="297761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600" dirty="0"/>
              <a:t>同时，父方的元气盛衰、营养状况、生活方式、精神因素等都直接影响着“父精”的质量，从而也会影响到子代禀赋的强弱。但是，先天因素、遗传性状只对体质的发展提供了可能性，而体质强弱的现实性，则有赖于后天环境、营养和身体锻炼等。</a:t>
            </a:r>
            <a:endParaRPr lang="en-US" altLang="zh-CN" sz="1600" dirty="0"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18003" y="3830644"/>
            <a:ext cx="5517902" cy="114383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、先天因素在体质形成过程中，先天因素起着决定性的作用。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2" name="ïṥ1ïde"/>
          <p:cNvSpPr txBox="1"/>
          <p:nvPr/>
        </p:nvSpPr>
        <p:spPr>
          <a:xfrm>
            <a:off x="814375" y="1552357"/>
            <a:ext cx="4334226" cy="1993046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600" dirty="0"/>
              <a:t>中医学所说的先天因素，既包括父母双方所赋予的遗传性，又包括子代在母体内发育过程中的营养状态，以及母体在此期间所给予的种种影响。</a:t>
            </a:r>
            <a:endParaRPr lang="en-US" altLang="zh-CN" sz="1600" dirty="0"/>
          </a:p>
        </p:txBody>
      </p:sp>
      <p:sp>
        <p:nvSpPr>
          <p:cNvPr id="23" name="iconfont-11432-4397104"/>
          <p:cNvSpPr>
            <a:spLocks noChangeAspect="1"/>
          </p:cNvSpPr>
          <p:nvPr/>
        </p:nvSpPr>
        <p:spPr>
          <a:xfrm>
            <a:off x="5366625" y="1977225"/>
            <a:ext cx="197833" cy="213090"/>
          </a:xfrm>
          <a:custGeom>
            <a:avLst/>
            <a:gdLst>
              <a:gd name="connsiteX0" fmla="*/ 195226 w 495208"/>
              <a:gd name="connsiteY0" fmla="*/ 381028 h 533400"/>
              <a:gd name="connsiteX1" fmla="*/ 385691 w 495208"/>
              <a:gd name="connsiteY1" fmla="*/ 381028 h 533400"/>
              <a:gd name="connsiteX2" fmla="*/ 409499 w 495208"/>
              <a:gd name="connsiteY2" fmla="*/ 404836 h 533400"/>
              <a:gd name="connsiteX3" fmla="*/ 385691 w 495208"/>
              <a:gd name="connsiteY3" fmla="*/ 428644 h 533400"/>
              <a:gd name="connsiteX4" fmla="*/ 195226 w 495208"/>
              <a:gd name="connsiteY4" fmla="*/ 428644 h 533400"/>
              <a:gd name="connsiteX5" fmla="*/ 171418 w 495208"/>
              <a:gd name="connsiteY5" fmla="*/ 404836 h 533400"/>
              <a:gd name="connsiteX6" fmla="*/ 195226 w 495208"/>
              <a:gd name="connsiteY6" fmla="*/ 381028 h 533400"/>
              <a:gd name="connsiteX7" fmla="*/ 195226 w 495208"/>
              <a:gd name="connsiteY7" fmla="*/ 242842 h 533400"/>
              <a:gd name="connsiteX8" fmla="*/ 385691 w 495208"/>
              <a:gd name="connsiteY8" fmla="*/ 242842 h 533400"/>
              <a:gd name="connsiteX9" fmla="*/ 409499 w 495208"/>
              <a:gd name="connsiteY9" fmla="*/ 266650 h 533400"/>
              <a:gd name="connsiteX10" fmla="*/ 385691 w 495208"/>
              <a:gd name="connsiteY10" fmla="*/ 290458 h 533400"/>
              <a:gd name="connsiteX11" fmla="*/ 195226 w 495208"/>
              <a:gd name="connsiteY11" fmla="*/ 290458 h 533400"/>
              <a:gd name="connsiteX12" fmla="*/ 171418 w 495208"/>
              <a:gd name="connsiteY12" fmla="*/ 266650 h 533400"/>
              <a:gd name="connsiteX13" fmla="*/ 195226 w 495208"/>
              <a:gd name="connsiteY13" fmla="*/ 242842 h 533400"/>
              <a:gd name="connsiteX14" fmla="*/ 195226 w 495208"/>
              <a:gd name="connsiteY14" fmla="*/ 104756 h 533400"/>
              <a:gd name="connsiteX15" fmla="*/ 385691 w 495208"/>
              <a:gd name="connsiteY15" fmla="*/ 104756 h 533400"/>
              <a:gd name="connsiteX16" fmla="*/ 409499 w 495208"/>
              <a:gd name="connsiteY16" fmla="*/ 128564 h 533400"/>
              <a:gd name="connsiteX17" fmla="*/ 385691 w 495208"/>
              <a:gd name="connsiteY17" fmla="*/ 152372 h 533400"/>
              <a:gd name="connsiteX18" fmla="*/ 195226 w 495208"/>
              <a:gd name="connsiteY18" fmla="*/ 152372 h 533400"/>
              <a:gd name="connsiteX19" fmla="*/ 171418 w 495208"/>
              <a:gd name="connsiteY19" fmla="*/ 128564 h 533400"/>
              <a:gd name="connsiteX20" fmla="*/ 195226 w 495208"/>
              <a:gd name="connsiteY20" fmla="*/ 104756 h 533400"/>
              <a:gd name="connsiteX21" fmla="*/ 71424 w 495208"/>
              <a:gd name="connsiteY21" fmla="*/ 47625 h 533400"/>
              <a:gd name="connsiteX22" fmla="*/ 47616 w 495208"/>
              <a:gd name="connsiteY22" fmla="*/ 71438 h 533400"/>
              <a:gd name="connsiteX23" fmla="*/ 47616 w 495208"/>
              <a:gd name="connsiteY23" fmla="*/ 461962 h 533400"/>
              <a:gd name="connsiteX24" fmla="*/ 71424 w 495208"/>
              <a:gd name="connsiteY24" fmla="*/ 485775 h 533400"/>
              <a:gd name="connsiteX25" fmla="*/ 423784 w 495208"/>
              <a:gd name="connsiteY25" fmla="*/ 485775 h 533400"/>
              <a:gd name="connsiteX26" fmla="*/ 447592 w 495208"/>
              <a:gd name="connsiteY26" fmla="*/ 461962 h 533400"/>
              <a:gd name="connsiteX27" fmla="*/ 447592 w 495208"/>
              <a:gd name="connsiteY27" fmla="*/ 71438 h 533400"/>
              <a:gd name="connsiteX28" fmla="*/ 423784 w 495208"/>
              <a:gd name="connsiteY28" fmla="*/ 47625 h 533400"/>
              <a:gd name="connsiteX29" fmla="*/ 41664 w 495208"/>
              <a:gd name="connsiteY29" fmla="*/ 0 h 533400"/>
              <a:gd name="connsiteX30" fmla="*/ 453544 w 495208"/>
              <a:gd name="connsiteY30" fmla="*/ 0 h 533400"/>
              <a:gd name="connsiteX31" fmla="*/ 495208 w 495208"/>
              <a:gd name="connsiteY31" fmla="*/ 41672 h 533400"/>
              <a:gd name="connsiteX32" fmla="*/ 495208 w 495208"/>
              <a:gd name="connsiteY32" fmla="*/ 491728 h 533400"/>
              <a:gd name="connsiteX33" fmla="*/ 453544 w 495208"/>
              <a:gd name="connsiteY33" fmla="*/ 533400 h 533400"/>
              <a:gd name="connsiteX34" fmla="*/ 41664 w 495208"/>
              <a:gd name="connsiteY34" fmla="*/ 533400 h 533400"/>
              <a:gd name="connsiteX35" fmla="*/ 0 w 495208"/>
              <a:gd name="connsiteY35" fmla="*/ 491728 h 533400"/>
              <a:gd name="connsiteX36" fmla="*/ 0 w 495208"/>
              <a:gd name="connsiteY36" fmla="*/ 41672 h 533400"/>
              <a:gd name="connsiteX37" fmla="*/ 41664 w 495208"/>
              <a:gd name="connsiteY37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95208" h="533400">
                <a:moveTo>
                  <a:pt x="195226" y="381028"/>
                </a:moveTo>
                <a:lnTo>
                  <a:pt x="385691" y="381028"/>
                </a:lnTo>
                <a:cubicBezTo>
                  <a:pt x="398833" y="381028"/>
                  <a:pt x="409499" y="391694"/>
                  <a:pt x="409499" y="404836"/>
                </a:cubicBezTo>
                <a:cubicBezTo>
                  <a:pt x="409499" y="417978"/>
                  <a:pt x="398833" y="428644"/>
                  <a:pt x="385691" y="428644"/>
                </a:cubicBezTo>
                <a:lnTo>
                  <a:pt x="195226" y="428644"/>
                </a:lnTo>
                <a:cubicBezTo>
                  <a:pt x="182084" y="428644"/>
                  <a:pt x="171418" y="417978"/>
                  <a:pt x="171418" y="404836"/>
                </a:cubicBezTo>
                <a:cubicBezTo>
                  <a:pt x="171418" y="391694"/>
                  <a:pt x="182084" y="381028"/>
                  <a:pt x="195226" y="381028"/>
                </a:cubicBezTo>
                <a:close/>
                <a:moveTo>
                  <a:pt x="195226" y="242842"/>
                </a:moveTo>
                <a:lnTo>
                  <a:pt x="385691" y="242842"/>
                </a:lnTo>
                <a:cubicBezTo>
                  <a:pt x="398833" y="242842"/>
                  <a:pt x="409499" y="253508"/>
                  <a:pt x="409499" y="266650"/>
                </a:cubicBezTo>
                <a:cubicBezTo>
                  <a:pt x="409499" y="279792"/>
                  <a:pt x="398833" y="290458"/>
                  <a:pt x="385691" y="290458"/>
                </a:cubicBezTo>
                <a:lnTo>
                  <a:pt x="195226" y="290458"/>
                </a:lnTo>
                <a:cubicBezTo>
                  <a:pt x="182084" y="290458"/>
                  <a:pt x="171418" y="279792"/>
                  <a:pt x="171418" y="266650"/>
                </a:cubicBezTo>
                <a:cubicBezTo>
                  <a:pt x="171418" y="253508"/>
                  <a:pt x="182084" y="242842"/>
                  <a:pt x="195226" y="242842"/>
                </a:cubicBezTo>
                <a:close/>
                <a:moveTo>
                  <a:pt x="195226" y="104756"/>
                </a:moveTo>
                <a:lnTo>
                  <a:pt x="385691" y="104756"/>
                </a:lnTo>
                <a:cubicBezTo>
                  <a:pt x="398833" y="104756"/>
                  <a:pt x="409499" y="115422"/>
                  <a:pt x="409499" y="128564"/>
                </a:cubicBezTo>
                <a:cubicBezTo>
                  <a:pt x="409499" y="141706"/>
                  <a:pt x="398833" y="152372"/>
                  <a:pt x="385691" y="152372"/>
                </a:cubicBezTo>
                <a:lnTo>
                  <a:pt x="195226" y="152372"/>
                </a:lnTo>
                <a:cubicBezTo>
                  <a:pt x="182084" y="152372"/>
                  <a:pt x="171418" y="141706"/>
                  <a:pt x="171418" y="128564"/>
                </a:cubicBezTo>
                <a:cubicBezTo>
                  <a:pt x="171418" y="115422"/>
                  <a:pt x="182084" y="104756"/>
                  <a:pt x="195226" y="104756"/>
                </a:cubicBezTo>
                <a:close/>
                <a:moveTo>
                  <a:pt x="71424" y="47625"/>
                </a:moveTo>
                <a:cubicBezTo>
                  <a:pt x="58282" y="47625"/>
                  <a:pt x="47616" y="58293"/>
                  <a:pt x="47616" y="71438"/>
                </a:cubicBezTo>
                <a:lnTo>
                  <a:pt x="47616" y="461962"/>
                </a:lnTo>
                <a:cubicBezTo>
                  <a:pt x="47616" y="475107"/>
                  <a:pt x="58282" y="485775"/>
                  <a:pt x="71424" y="485775"/>
                </a:cubicBezTo>
                <a:lnTo>
                  <a:pt x="423784" y="485775"/>
                </a:lnTo>
                <a:cubicBezTo>
                  <a:pt x="436926" y="485775"/>
                  <a:pt x="447592" y="475107"/>
                  <a:pt x="447592" y="461962"/>
                </a:cubicBezTo>
                <a:lnTo>
                  <a:pt x="447592" y="71438"/>
                </a:lnTo>
                <a:cubicBezTo>
                  <a:pt x="447592" y="58293"/>
                  <a:pt x="436926" y="47625"/>
                  <a:pt x="423784" y="47625"/>
                </a:cubicBezTo>
                <a:close/>
                <a:moveTo>
                  <a:pt x="41664" y="0"/>
                </a:moveTo>
                <a:lnTo>
                  <a:pt x="453544" y="0"/>
                </a:lnTo>
                <a:cubicBezTo>
                  <a:pt x="476543" y="0"/>
                  <a:pt x="495208" y="18669"/>
                  <a:pt x="495208" y="41672"/>
                </a:cubicBezTo>
                <a:lnTo>
                  <a:pt x="495208" y="491728"/>
                </a:lnTo>
                <a:cubicBezTo>
                  <a:pt x="495208" y="514731"/>
                  <a:pt x="476543" y="533400"/>
                  <a:pt x="453544" y="533400"/>
                </a:cubicBezTo>
                <a:lnTo>
                  <a:pt x="41664" y="533400"/>
                </a:lnTo>
                <a:cubicBezTo>
                  <a:pt x="18666" y="533400"/>
                  <a:pt x="0" y="514731"/>
                  <a:pt x="0" y="491728"/>
                </a:cubicBezTo>
                <a:lnTo>
                  <a:pt x="0" y="41672"/>
                </a:lnTo>
                <a:cubicBezTo>
                  <a:pt x="0" y="18669"/>
                  <a:pt x="18666" y="0"/>
                  <a:pt x="416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4" name="iconfont-1124-841231"/>
          <p:cNvSpPr>
            <a:spLocks noChangeAspect="1"/>
          </p:cNvSpPr>
          <p:nvPr/>
        </p:nvSpPr>
        <p:spPr>
          <a:xfrm>
            <a:off x="6473712" y="3120947"/>
            <a:ext cx="213742" cy="180000"/>
          </a:xfrm>
          <a:custGeom>
            <a:avLst/>
            <a:gdLst>
              <a:gd name="T0" fmla="*/ 0 w 10133"/>
              <a:gd name="T1" fmla="*/ 6934 h 8534"/>
              <a:gd name="T2" fmla="*/ 1066 w 10133"/>
              <a:gd name="T3" fmla="*/ 6934 h 8534"/>
              <a:gd name="T4" fmla="*/ 1066 w 10133"/>
              <a:gd name="T5" fmla="*/ 7200 h 8534"/>
              <a:gd name="T6" fmla="*/ 533 w 10133"/>
              <a:gd name="T7" fmla="*/ 7200 h 8534"/>
              <a:gd name="T8" fmla="*/ 533 w 10133"/>
              <a:gd name="T9" fmla="*/ 7734 h 8534"/>
              <a:gd name="T10" fmla="*/ 1066 w 10133"/>
              <a:gd name="T11" fmla="*/ 7734 h 8534"/>
              <a:gd name="T12" fmla="*/ 1066 w 10133"/>
              <a:gd name="T13" fmla="*/ 8000 h 8534"/>
              <a:gd name="T14" fmla="*/ 0 w 10133"/>
              <a:gd name="T15" fmla="*/ 8000 h 8534"/>
              <a:gd name="T16" fmla="*/ 0 w 10133"/>
              <a:gd name="T17" fmla="*/ 8534 h 8534"/>
              <a:gd name="T18" fmla="*/ 1600 w 10133"/>
              <a:gd name="T19" fmla="*/ 8534 h 8534"/>
              <a:gd name="T20" fmla="*/ 1600 w 10133"/>
              <a:gd name="T21" fmla="*/ 6400 h 8534"/>
              <a:gd name="T22" fmla="*/ 0 w 10133"/>
              <a:gd name="T23" fmla="*/ 6400 h 8534"/>
              <a:gd name="T24" fmla="*/ 0 w 10133"/>
              <a:gd name="T25" fmla="*/ 6934 h 8534"/>
              <a:gd name="T26" fmla="*/ 533 w 10133"/>
              <a:gd name="T27" fmla="*/ 2134 h 8534"/>
              <a:gd name="T28" fmla="*/ 1066 w 10133"/>
              <a:gd name="T29" fmla="*/ 2134 h 8534"/>
              <a:gd name="T30" fmla="*/ 1066 w 10133"/>
              <a:gd name="T31" fmla="*/ 0 h 8534"/>
              <a:gd name="T32" fmla="*/ 0 w 10133"/>
              <a:gd name="T33" fmla="*/ 0 h 8534"/>
              <a:gd name="T34" fmla="*/ 0 w 10133"/>
              <a:gd name="T35" fmla="*/ 534 h 8534"/>
              <a:gd name="T36" fmla="*/ 533 w 10133"/>
              <a:gd name="T37" fmla="*/ 534 h 8534"/>
              <a:gd name="T38" fmla="*/ 533 w 10133"/>
              <a:gd name="T39" fmla="*/ 2134 h 8534"/>
              <a:gd name="T40" fmla="*/ 0 w 10133"/>
              <a:gd name="T41" fmla="*/ 3734 h 8534"/>
              <a:gd name="T42" fmla="*/ 960 w 10133"/>
              <a:gd name="T43" fmla="*/ 3734 h 8534"/>
              <a:gd name="T44" fmla="*/ 0 w 10133"/>
              <a:gd name="T45" fmla="*/ 4854 h 8534"/>
              <a:gd name="T46" fmla="*/ 0 w 10133"/>
              <a:gd name="T47" fmla="*/ 5334 h 8534"/>
              <a:gd name="T48" fmla="*/ 1600 w 10133"/>
              <a:gd name="T49" fmla="*/ 5334 h 8534"/>
              <a:gd name="T50" fmla="*/ 1600 w 10133"/>
              <a:gd name="T51" fmla="*/ 4800 h 8534"/>
              <a:gd name="T52" fmla="*/ 640 w 10133"/>
              <a:gd name="T53" fmla="*/ 4800 h 8534"/>
              <a:gd name="T54" fmla="*/ 1600 w 10133"/>
              <a:gd name="T55" fmla="*/ 3680 h 8534"/>
              <a:gd name="T56" fmla="*/ 1600 w 10133"/>
              <a:gd name="T57" fmla="*/ 3200 h 8534"/>
              <a:gd name="T58" fmla="*/ 0 w 10133"/>
              <a:gd name="T59" fmla="*/ 3200 h 8534"/>
              <a:gd name="T60" fmla="*/ 0 w 10133"/>
              <a:gd name="T61" fmla="*/ 3734 h 8534"/>
              <a:gd name="T62" fmla="*/ 2666 w 10133"/>
              <a:gd name="T63" fmla="*/ 534 h 8534"/>
              <a:gd name="T64" fmla="*/ 2666 w 10133"/>
              <a:gd name="T65" fmla="*/ 1600 h 8534"/>
              <a:gd name="T66" fmla="*/ 10133 w 10133"/>
              <a:gd name="T67" fmla="*/ 1600 h 8534"/>
              <a:gd name="T68" fmla="*/ 10133 w 10133"/>
              <a:gd name="T69" fmla="*/ 534 h 8534"/>
              <a:gd name="T70" fmla="*/ 2666 w 10133"/>
              <a:gd name="T71" fmla="*/ 534 h 8534"/>
              <a:gd name="T72" fmla="*/ 2666 w 10133"/>
              <a:gd name="T73" fmla="*/ 8000 h 8534"/>
              <a:gd name="T74" fmla="*/ 10133 w 10133"/>
              <a:gd name="T75" fmla="*/ 8000 h 8534"/>
              <a:gd name="T76" fmla="*/ 10133 w 10133"/>
              <a:gd name="T77" fmla="*/ 6934 h 8534"/>
              <a:gd name="T78" fmla="*/ 2666 w 10133"/>
              <a:gd name="T79" fmla="*/ 6934 h 8534"/>
              <a:gd name="T80" fmla="*/ 2666 w 10133"/>
              <a:gd name="T81" fmla="*/ 8000 h 8534"/>
              <a:gd name="T82" fmla="*/ 2666 w 10133"/>
              <a:gd name="T83" fmla="*/ 4800 h 8534"/>
              <a:gd name="T84" fmla="*/ 10133 w 10133"/>
              <a:gd name="T85" fmla="*/ 4800 h 8534"/>
              <a:gd name="T86" fmla="*/ 10133 w 10133"/>
              <a:gd name="T87" fmla="*/ 3734 h 8534"/>
              <a:gd name="T88" fmla="*/ 2666 w 10133"/>
              <a:gd name="T89" fmla="*/ 3734 h 8534"/>
              <a:gd name="T90" fmla="*/ 2666 w 10133"/>
              <a:gd name="T91" fmla="*/ 4800 h 8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133" h="8534">
                <a:moveTo>
                  <a:pt x="0" y="6934"/>
                </a:moveTo>
                <a:lnTo>
                  <a:pt x="1066" y="6934"/>
                </a:lnTo>
                <a:lnTo>
                  <a:pt x="1066" y="7200"/>
                </a:lnTo>
                <a:lnTo>
                  <a:pt x="533" y="7200"/>
                </a:lnTo>
                <a:lnTo>
                  <a:pt x="533" y="7734"/>
                </a:lnTo>
                <a:lnTo>
                  <a:pt x="1066" y="7734"/>
                </a:lnTo>
                <a:lnTo>
                  <a:pt x="1066" y="8000"/>
                </a:lnTo>
                <a:lnTo>
                  <a:pt x="0" y="8000"/>
                </a:lnTo>
                <a:lnTo>
                  <a:pt x="0" y="8534"/>
                </a:lnTo>
                <a:lnTo>
                  <a:pt x="1600" y="8534"/>
                </a:lnTo>
                <a:lnTo>
                  <a:pt x="1600" y="6400"/>
                </a:lnTo>
                <a:lnTo>
                  <a:pt x="0" y="6400"/>
                </a:lnTo>
                <a:lnTo>
                  <a:pt x="0" y="6934"/>
                </a:lnTo>
                <a:close/>
                <a:moveTo>
                  <a:pt x="533" y="2134"/>
                </a:moveTo>
                <a:lnTo>
                  <a:pt x="1066" y="2134"/>
                </a:lnTo>
                <a:lnTo>
                  <a:pt x="1066" y="0"/>
                </a:lnTo>
                <a:lnTo>
                  <a:pt x="0" y="0"/>
                </a:lnTo>
                <a:lnTo>
                  <a:pt x="0" y="534"/>
                </a:lnTo>
                <a:lnTo>
                  <a:pt x="533" y="534"/>
                </a:lnTo>
                <a:lnTo>
                  <a:pt x="533" y="2134"/>
                </a:lnTo>
                <a:close/>
                <a:moveTo>
                  <a:pt x="0" y="3734"/>
                </a:moveTo>
                <a:lnTo>
                  <a:pt x="960" y="3734"/>
                </a:lnTo>
                <a:lnTo>
                  <a:pt x="0" y="4854"/>
                </a:lnTo>
                <a:lnTo>
                  <a:pt x="0" y="5334"/>
                </a:lnTo>
                <a:lnTo>
                  <a:pt x="1600" y="5334"/>
                </a:lnTo>
                <a:lnTo>
                  <a:pt x="1600" y="4800"/>
                </a:lnTo>
                <a:lnTo>
                  <a:pt x="640" y="4800"/>
                </a:lnTo>
                <a:lnTo>
                  <a:pt x="1600" y="3680"/>
                </a:lnTo>
                <a:lnTo>
                  <a:pt x="1600" y="3200"/>
                </a:lnTo>
                <a:lnTo>
                  <a:pt x="0" y="3200"/>
                </a:lnTo>
                <a:lnTo>
                  <a:pt x="0" y="3734"/>
                </a:lnTo>
                <a:close/>
                <a:moveTo>
                  <a:pt x="2666" y="534"/>
                </a:moveTo>
                <a:lnTo>
                  <a:pt x="2666" y="1600"/>
                </a:lnTo>
                <a:lnTo>
                  <a:pt x="10133" y="1600"/>
                </a:lnTo>
                <a:lnTo>
                  <a:pt x="10133" y="534"/>
                </a:lnTo>
                <a:lnTo>
                  <a:pt x="2666" y="534"/>
                </a:lnTo>
                <a:close/>
                <a:moveTo>
                  <a:pt x="2666" y="8000"/>
                </a:moveTo>
                <a:lnTo>
                  <a:pt x="10133" y="8000"/>
                </a:lnTo>
                <a:lnTo>
                  <a:pt x="10133" y="6934"/>
                </a:lnTo>
                <a:lnTo>
                  <a:pt x="2666" y="6934"/>
                </a:lnTo>
                <a:lnTo>
                  <a:pt x="2666" y="8000"/>
                </a:lnTo>
                <a:close/>
                <a:moveTo>
                  <a:pt x="2666" y="4800"/>
                </a:moveTo>
                <a:lnTo>
                  <a:pt x="10133" y="4800"/>
                </a:lnTo>
                <a:lnTo>
                  <a:pt x="10133" y="3734"/>
                </a:lnTo>
                <a:lnTo>
                  <a:pt x="2666" y="3734"/>
                </a:lnTo>
                <a:lnTo>
                  <a:pt x="2666" y="48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14375" y="5215592"/>
            <a:ext cx="10481810" cy="793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体质的形成是机体内外环境多种复杂因素共同作用的结果，主要关系到先天因素和后天因素两个方面，并与性别、年龄、地理等因素有关。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 animBg="1"/>
      <p:bldP spid="24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体质是怎样形成的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H="1">
            <a:off x="871003" y="2815958"/>
            <a:ext cx="6283107" cy="0"/>
          </a:xfrm>
          <a:prstGeom prst="line">
            <a:avLst/>
          </a:prstGeom>
          <a:ln w="3175" cap="rnd">
            <a:solidFill>
              <a:srgbClr val="B07D47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íṩliḓè"/>
          <p:cNvSpPr txBox="1"/>
          <p:nvPr/>
        </p:nvSpPr>
        <p:spPr>
          <a:xfrm>
            <a:off x="871003" y="1535382"/>
            <a:ext cx="6494227" cy="10652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。后天因素人的体质在一生中并非是一成不变的，而是在后天各种因素的影响下变化着的。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íşļiḍé"/>
          <p:cNvSpPr txBox="1"/>
          <p:nvPr/>
        </p:nvSpPr>
        <p:spPr>
          <a:xfrm>
            <a:off x="2010661" y="5608605"/>
            <a:ext cx="619438" cy="444113"/>
          </a:xfrm>
          <a:prstGeom prst="diamond">
            <a:avLst/>
          </a:prstGeom>
          <a:solidFill>
            <a:srgbClr val="B07D47"/>
          </a:solidFill>
          <a:effectLst/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1</a:t>
            </a:r>
            <a:endParaRPr lang="id-ID" sz="1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iṧḻïḓè"/>
          <p:cNvSpPr/>
          <p:nvPr/>
        </p:nvSpPr>
        <p:spPr bwMode="auto">
          <a:xfrm>
            <a:off x="871002" y="2986194"/>
            <a:ext cx="3537541" cy="262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良好的生活环境，合理的饮食、起居，稳定的心理情绪，可以增强体质，促进身心健康。</a:t>
            </a:r>
            <a:endParaRPr lang="en-US" altLang="zh-CN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反之则会使体质衰弱，甚至导致疾病。</a:t>
            </a:r>
            <a:endParaRPr lang="en-US" altLang="zh-CN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随着人类物质生活及文化生活的不断改善，人们对于健康与长寿的要求变得日益迫切。</a:t>
            </a:r>
            <a:endParaRPr lang="en-US" altLang="zh-CN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6" name="íṧļîḓê"/>
          <p:cNvSpPr txBox="1"/>
          <p:nvPr/>
        </p:nvSpPr>
        <p:spPr>
          <a:xfrm>
            <a:off x="5654158" y="5608605"/>
            <a:ext cx="619438" cy="444113"/>
          </a:xfrm>
          <a:prstGeom prst="diamond">
            <a:avLst/>
          </a:prstGeom>
          <a:solidFill>
            <a:srgbClr val="5A382F"/>
          </a:solidFill>
          <a:effectLst/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3</a:t>
            </a:r>
            <a:endParaRPr lang="id-ID" sz="1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9" name="îṥḷïḑè"/>
          <p:cNvSpPr/>
          <p:nvPr/>
        </p:nvSpPr>
        <p:spPr bwMode="auto">
          <a:xfrm>
            <a:off x="4697379" y="2986194"/>
            <a:ext cx="2667849" cy="219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因此，如何增强体质越来越成为人们关心的课题。改善后天体质形成的条件，可以弥补先天禀赋之不足，从而达到以后天养先天，使弱者变强而强者更强的目的。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4488554" y="3320219"/>
            <a:ext cx="0" cy="1780966"/>
          </a:xfrm>
          <a:prstGeom prst="line">
            <a:avLst/>
          </a:prstGeom>
          <a:ln w="3175" cap="rnd">
            <a:solidFill>
              <a:srgbClr val="B07D47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154110" y="5630392"/>
            <a:ext cx="47615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体质是由先天因素决定的，通常很难完全改变。</a:t>
            </a: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9" name="图片 8" descr="bb2caa7910eb85fc9866405a9d8c9d3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365" y="1243330"/>
            <a:ext cx="3857625" cy="3857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11" grpId="0"/>
      <p:bldP spid="16" grpId="0" animBg="1"/>
      <p:bldP spid="19" grpId="0"/>
      <p:bldP spid="25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PA" val="v5.2.11"/>
</p:tagLst>
</file>

<file path=ppt/tags/tag17.xml><?xml version="1.0" encoding="utf-8"?>
<p:tagLst xmlns:p="http://schemas.openxmlformats.org/presentationml/2006/main">
  <p:tag name="PA" val="v5.2.11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commondata" val="eyJoZGlkIjoiNzkzYzFiZTBhMjdiOGM0NTExN2I2YjZiMzQ2MjZlODM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419">
      <a:dk1>
        <a:srgbClr val="9A5924"/>
      </a:dk1>
      <a:lt1>
        <a:sysClr val="window" lastClr="FFFFFF"/>
      </a:lt1>
      <a:dk2>
        <a:srgbClr val="44546A"/>
      </a:dk2>
      <a:lt2>
        <a:srgbClr val="E7E6E6"/>
      </a:lt2>
      <a:accent1>
        <a:srgbClr val="F3E3B4"/>
      </a:accent1>
      <a:accent2>
        <a:srgbClr val="B8F1E7"/>
      </a:accent2>
      <a:accent3>
        <a:srgbClr val="F3E3B4"/>
      </a:accent3>
      <a:accent4>
        <a:srgbClr val="B8F1E7"/>
      </a:accent4>
      <a:accent5>
        <a:srgbClr val="F3E3B4"/>
      </a:accent5>
      <a:accent6>
        <a:srgbClr val="B8F1E7"/>
      </a:accent6>
      <a:hlink>
        <a:srgbClr val="0563C1"/>
      </a:hlink>
      <a:folHlink>
        <a:srgbClr val="954F72"/>
      </a:folHlink>
    </a:clrScheme>
    <a:fontScheme name="杨任东竹石体-Light">
      <a:majorFont>
        <a:latin typeface="杨任东竹石体-Medium"/>
        <a:ea typeface="杨任东竹石体-Medium"/>
        <a:cs typeface=""/>
      </a:majorFont>
      <a:minorFont>
        <a:latin typeface="杨任东竹石体-Light"/>
        <a:ea typeface="杨任东竹石体-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3965</Words>
  <Application>WPS 演示</Application>
  <PresentationFormat>宽屏</PresentationFormat>
  <Paragraphs>269</Paragraphs>
  <Slides>24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思源黑体 CN Bold</vt:lpstr>
      <vt:lpstr>黑体</vt:lpstr>
      <vt:lpstr>思源黑体 CN Light</vt:lpstr>
      <vt:lpstr>思源黑体 CN Medium</vt:lpstr>
      <vt:lpstr>庞门正道粗书体</vt:lpstr>
      <vt:lpstr>思源黑体 CN Normal</vt:lpstr>
      <vt:lpstr>微软雅黑</vt:lpstr>
      <vt:lpstr>Arial Unicode MS</vt:lpstr>
      <vt:lpstr>杨任东竹石体-Medium</vt:lpstr>
      <vt:lpstr>Segoe Print</vt:lpstr>
      <vt:lpstr>杨任东竹石体-Light</vt:lpstr>
      <vt:lpstr>等线</vt:lpstr>
      <vt:lpstr>等线 Light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素材来源网站当图网-www.99ppt.com</dc:title>
  <dc:creator>素材来源网站当图网-www.99ppt.com</dc:creator>
  <dc:description>素材来源网站当图网-www.99ppt.com</dc:description>
  <dc:subject>素材来源网站当图网-www.99ppt.com</dc:subject>
  <cp:lastModifiedBy>夏瑜</cp:lastModifiedBy>
  <cp:revision>2</cp:revision>
  <dcterms:created xsi:type="dcterms:W3CDTF">2024-01-31T03:16:52Z</dcterms:created>
  <dcterms:modified xsi:type="dcterms:W3CDTF">2024-01-31T03:20:23Z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D421670E8172454CB94F70847C9989B3_13</vt:lpwstr>
  </property>
  <property fmtid="{D5CDD505-2E9C-101B-9397-08002B2CF9AE}" pid="3" name="KSOProductBuildVer">
    <vt:lpwstr>2052-12.1.0.15990</vt:lpwstr>
  </property>
</Properties>
</file>