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  <p:sldMasterId id="2147483654" r:id="rId4"/>
    <p:sldMasterId id="2147483657" r:id="rId5"/>
  </p:sldMasterIdLst>
  <p:notesMasterIdLst>
    <p:notesMasterId r:id="rId20"/>
  </p:notesMasterIdLst>
  <p:sldIdLst>
    <p:sldId id="256" r:id="rId6"/>
    <p:sldId id="654" r:id="rId7"/>
    <p:sldId id="259" r:id="rId8"/>
    <p:sldId id="260" r:id="rId9"/>
    <p:sldId id="866" r:id="rId10"/>
    <p:sldId id="835" r:id="rId11"/>
    <p:sldId id="261" r:id="rId12"/>
    <p:sldId id="768" r:id="rId13"/>
    <p:sldId id="262" r:id="rId14"/>
    <p:sldId id="312" r:id="rId15"/>
    <p:sldId id="883" r:id="rId16"/>
    <p:sldId id="884" r:id="rId17"/>
    <p:sldId id="885" r:id="rId18"/>
    <p:sldId id="546" r:id="rId19"/>
    <p:sldId id="258" r:id="rId21"/>
  </p:sldIdLst>
  <p:sldSz cx="12192000" cy="6858000"/>
  <p:notesSz cx="6858000" cy="9144000"/>
  <p:embeddedFontLst>
    <p:embeddedFont>
      <p:font typeface="仓耳渔阳体 W04" panose="02020400000000000000" pitchFamily="18" charset="-122"/>
      <p:regular r:id="rId25"/>
    </p:embeddedFont>
    <p:embeddedFont>
      <p:font typeface="仓耳渔阳体 W03" panose="02020400000000000000" pitchFamily="18" charset="-122"/>
      <p:regular r:id="rId26"/>
    </p:embeddedFont>
    <p:embeddedFont>
      <p:font typeface="WPS灵秀黑" charset="-122"/>
      <p:regular r:id="rId27"/>
    </p:embeddedFont>
    <p:embeddedFont>
      <p:font typeface="仓耳渔阳体 W02" panose="02020400000000000000" pitchFamily="18" charset="-122"/>
      <p:regular r:id="rId28"/>
    </p:embeddedFont>
    <p:embeddedFont>
      <p:font typeface="等线" panose="02010600030101010101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5F52"/>
    <a:srgbClr val="DEC5A7"/>
    <a:srgbClr val="DCA278"/>
    <a:srgbClr val="4EA0AD"/>
    <a:srgbClr val="FAFAF6"/>
    <a:srgbClr val="D8996A"/>
    <a:srgbClr val="DFAD87"/>
    <a:srgbClr val="7D414D"/>
    <a:srgbClr val="481B25"/>
    <a:srgbClr val="725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15" autoAdjust="0"/>
    <p:restoredTop sz="94660"/>
  </p:normalViewPr>
  <p:slideViewPr>
    <p:cSldViewPr snapToGrid="0">
      <p:cViewPr>
        <p:scale>
          <a:sx n="75" d="100"/>
          <a:sy n="75" d="100"/>
        </p:scale>
        <p:origin x="150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gs" Target="tags/tag15.xml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28EE3-07BB-4272-A4F3-B258F67A89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B13F5-E6F7-43DA-8F88-4932C41DD8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内容页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5</a:t>
            </a:r>
            <a:r>
              <a:rPr lang="zh-CN" altLang="en-US" dirty="0"/>
              <a:t>项目；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8A104-FA7E-4194-A236-9257BFDCB3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5" Type="http://schemas.openxmlformats.org/officeDocument/2006/relationships/image" Target="../media/image14.svg"/><Relationship Id="rId14" Type="http://schemas.openxmlformats.org/officeDocument/2006/relationships/image" Target="../media/image13.png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5" Type="http://schemas.openxmlformats.org/officeDocument/2006/relationships/image" Target="../media/image14.svg"/><Relationship Id="rId14" Type="http://schemas.openxmlformats.org/officeDocument/2006/relationships/image" Target="../media/image13.png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5" Type="http://schemas.openxmlformats.org/officeDocument/2006/relationships/image" Target="../media/image14.svg"/><Relationship Id="rId14" Type="http://schemas.openxmlformats.org/officeDocument/2006/relationships/image" Target="../media/image13.png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5" Type="http://schemas.openxmlformats.org/officeDocument/2006/relationships/image" Target="../media/image14.svg"/><Relationship Id="rId14" Type="http://schemas.openxmlformats.org/officeDocument/2006/relationships/image" Target="../media/image13.png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5" Type="http://schemas.openxmlformats.org/officeDocument/2006/relationships/image" Target="../media/image14.svg"/><Relationship Id="rId14" Type="http://schemas.openxmlformats.org/officeDocument/2006/relationships/image" Target="../media/image13.png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5" Type="http://schemas.openxmlformats.org/officeDocument/2006/relationships/image" Target="../media/image14.svg"/><Relationship Id="rId14" Type="http://schemas.openxmlformats.org/officeDocument/2006/relationships/image" Target="../media/image13.png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5" Type="http://schemas.openxmlformats.org/officeDocument/2006/relationships/image" Target="../media/image14.svg"/><Relationship Id="rId14" Type="http://schemas.openxmlformats.org/officeDocument/2006/relationships/image" Target="../media/image13.png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5" Type="http://schemas.openxmlformats.org/officeDocument/2006/relationships/image" Target="../media/image14.svg"/><Relationship Id="rId14" Type="http://schemas.openxmlformats.org/officeDocument/2006/relationships/image" Target="../media/image13.png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 userDrawn="1"/>
        </p:nvGrpSpPr>
        <p:grpSpPr>
          <a:xfrm>
            <a:off x="8216900" y="3459073"/>
            <a:ext cx="4916716" cy="4802474"/>
            <a:chOff x="8216900" y="3459073"/>
            <a:chExt cx="4916716" cy="4802474"/>
          </a:xfrm>
        </p:grpSpPr>
        <p:sp>
          <p:nvSpPr>
            <p:cNvPr id="78" name="任意多边形: 形状 77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79" name="图形 78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80" name="图形 79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81" name="图形 8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82" name="矩形 81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87" name="组合 86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89" name="任意多边形: 形状 88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任意多边形: 形状 93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88" name="图形 87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101" name="组合 100"/>
          <p:cNvGrpSpPr/>
          <p:nvPr userDrawn="1"/>
        </p:nvGrpSpPr>
        <p:grpSpPr>
          <a:xfrm flipH="1" flipV="1">
            <a:off x="-936822" y="-1402502"/>
            <a:ext cx="4916716" cy="4802474"/>
            <a:chOff x="8216900" y="3459073"/>
            <a:chExt cx="4916716" cy="4802474"/>
          </a:xfrm>
        </p:grpSpPr>
        <p:sp>
          <p:nvSpPr>
            <p:cNvPr id="102" name="任意多边形: 形状 101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103" name="图形 102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106" name="矩形 105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: 形状 106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111" name="组合 110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113" name="任意多边形: 形状 112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12" name="图形 1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110" name="图形 109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125" name="组合 124"/>
          <p:cNvGrpSpPr/>
          <p:nvPr userDrawn="1"/>
        </p:nvGrpSpPr>
        <p:grpSpPr>
          <a:xfrm>
            <a:off x="-943252" y="-951195"/>
            <a:ext cx="14076880" cy="8748844"/>
            <a:chOff x="-943252" y="-951195"/>
            <a:chExt cx="14076880" cy="8748844"/>
          </a:xfrm>
        </p:grpSpPr>
        <p:grpSp>
          <p:nvGrpSpPr>
            <p:cNvPr id="126" name="组合 125"/>
            <p:cNvGrpSpPr/>
            <p:nvPr/>
          </p:nvGrpSpPr>
          <p:grpSpPr>
            <a:xfrm>
              <a:off x="-943252" y="3901830"/>
              <a:ext cx="3867054" cy="3895819"/>
              <a:chOff x="-943252" y="3901830"/>
              <a:chExt cx="3867054" cy="3895819"/>
            </a:xfrm>
          </p:grpSpPr>
          <p:sp>
            <p:nvSpPr>
              <p:cNvPr id="139" name="矩形 138"/>
              <p:cNvSpPr/>
              <p:nvPr/>
            </p:nvSpPr>
            <p:spPr>
              <a:xfrm>
                <a:off x="-534227" y="6858000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0" name="组合 139"/>
              <p:cNvGrpSpPr/>
              <p:nvPr/>
            </p:nvGrpSpPr>
            <p:grpSpPr>
              <a:xfrm flipH="1" flipV="1">
                <a:off x="-943252" y="3901830"/>
                <a:ext cx="3701144" cy="3895819"/>
                <a:chOff x="9419771" y="-941235"/>
                <a:chExt cx="3701144" cy="3895819"/>
              </a:xfrm>
            </p:grpSpPr>
            <p:pic>
              <p:nvPicPr>
                <p:cNvPr id="147" name="图形 146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8387" y="-64823"/>
                  <a:ext cx="1571257" cy="1201549"/>
                </a:xfrm>
                <a:prstGeom prst="rect">
                  <a:avLst/>
                </a:prstGeom>
              </p:spPr>
            </p:pic>
            <p:sp>
              <p:nvSpPr>
                <p:cNvPr id="148" name="矩形 147"/>
                <p:cNvSpPr/>
                <p:nvPr/>
              </p:nvSpPr>
              <p:spPr>
                <a:xfrm>
                  <a:off x="9419771" y="-941235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矩形 148"/>
                <p:cNvSpPr/>
                <p:nvPr/>
              </p:nvSpPr>
              <p:spPr>
                <a:xfrm rot="16200000">
                  <a:off x="10927443" y="761113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1" name="图形 109"/>
              <p:cNvGrpSpPr/>
              <p:nvPr/>
            </p:nvGrpSpPr>
            <p:grpSpPr>
              <a:xfrm>
                <a:off x="582080" y="5502107"/>
                <a:ext cx="310122" cy="328824"/>
                <a:chOff x="2470951" y="3930456"/>
                <a:chExt cx="461347" cy="489168"/>
              </a:xfrm>
            </p:grpSpPr>
            <p:sp>
              <p:nvSpPr>
                <p:cNvPr id="143" name="任意多边形: 形状 142"/>
                <p:cNvSpPr/>
                <p:nvPr/>
              </p:nvSpPr>
              <p:spPr>
                <a:xfrm>
                  <a:off x="2471082" y="3930456"/>
                  <a:ext cx="461216" cy="489168"/>
                </a:xfrm>
                <a:custGeom>
                  <a:avLst/>
                  <a:gdLst>
                    <a:gd name="connsiteX0" fmla="*/ 24069 w 461215"/>
                    <a:gd name="connsiteY0" fmla="*/ 80091 h 489168"/>
                    <a:gd name="connsiteX1" fmla="*/ 83747 w 461215"/>
                    <a:gd name="connsiteY1" fmla="*/ 230056 h 489168"/>
                    <a:gd name="connsiteX2" fmla="*/ 11490 w 461215"/>
                    <a:gd name="connsiteY2" fmla="*/ 375688 h 489168"/>
                    <a:gd name="connsiteX3" fmla="*/ 170680 w 461215"/>
                    <a:gd name="connsiteY3" fmla="*/ 360734 h 489168"/>
                    <a:gd name="connsiteX4" fmla="*/ 280952 w 461215"/>
                    <a:gd name="connsiteY4" fmla="*/ 486100 h 489168"/>
                    <a:gd name="connsiteX5" fmla="*/ 311420 w 461215"/>
                    <a:gd name="connsiteY5" fmla="*/ 325933 h 489168"/>
                    <a:gd name="connsiteX6" fmla="*/ 458870 w 461215"/>
                    <a:gd name="connsiteY6" fmla="*/ 277575 h 489168"/>
                    <a:gd name="connsiteX7" fmla="*/ 323999 w 461215"/>
                    <a:gd name="connsiteY7" fmla="*/ 177086 h 489168"/>
                    <a:gd name="connsiteX8" fmla="*/ 321623 w 461215"/>
                    <a:gd name="connsiteY8" fmla="*/ 10769 h 489168"/>
                    <a:gd name="connsiteX9" fmla="*/ 185914 w 461215"/>
                    <a:gd name="connsiteY9" fmla="*/ 122159 h 489168"/>
                    <a:gd name="connsiteX10" fmla="*/ 24069 w 461215"/>
                    <a:gd name="connsiteY10" fmla="*/ 80091 h 48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1215" h="489168">
                      <a:moveTo>
                        <a:pt x="24069" y="80091"/>
                      </a:moveTo>
                      <a:cubicBezTo>
                        <a:pt x="15683" y="94766"/>
                        <a:pt x="83747" y="217477"/>
                        <a:pt x="83747" y="230056"/>
                      </a:cubicBezTo>
                      <a:cubicBezTo>
                        <a:pt x="83747" y="243892"/>
                        <a:pt x="449" y="364647"/>
                        <a:pt x="11490" y="375688"/>
                      </a:cubicBezTo>
                      <a:cubicBezTo>
                        <a:pt x="22951" y="387149"/>
                        <a:pt x="163971" y="353885"/>
                        <a:pt x="170680" y="360734"/>
                      </a:cubicBezTo>
                      <a:cubicBezTo>
                        <a:pt x="178786" y="368840"/>
                        <a:pt x="260267" y="486100"/>
                        <a:pt x="280952" y="486100"/>
                      </a:cubicBezTo>
                      <a:cubicBezTo>
                        <a:pt x="295627" y="486100"/>
                        <a:pt x="303594" y="333759"/>
                        <a:pt x="311420" y="325933"/>
                      </a:cubicBezTo>
                      <a:cubicBezTo>
                        <a:pt x="319247" y="318106"/>
                        <a:pt x="453279" y="291831"/>
                        <a:pt x="458870" y="277575"/>
                      </a:cubicBezTo>
                      <a:cubicBezTo>
                        <a:pt x="464460" y="263040"/>
                        <a:pt x="327912" y="186590"/>
                        <a:pt x="323999" y="177086"/>
                      </a:cubicBezTo>
                      <a:cubicBezTo>
                        <a:pt x="319806" y="167163"/>
                        <a:pt x="334202" y="18036"/>
                        <a:pt x="321623" y="10769"/>
                      </a:cubicBezTo>
                      <a:cubicBezTo>
                        <a:pt x="309743" y="3920"/>
                        <a:pt x="199890" y="122159"/>
                        <a:pt x="185914" y="122159"/>
                      </a:cubicBezTo>
                      <a:cubicBezTo>
                        <a:pt x="173475" y="122159"/>
                        <a:pt x="33014" y="64437"/>
                        <a:pt x="24069" y="80091"/>
                      </a:cubicBezTo>
                      <a:close/>
                    </a:path>
                  </a:pathLst>
                </a:custGeom>
                <a:solidFill>
                  <a:srgbClr val="B15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4" name="任意多边形: 形状 143"/>
                <p:cNvSpPr/>
                <p:nvPr/>
              </p:nvSpPr>
              <p:spPr>
                <a:xfrm>
                  <a:off x="2470951" y="4151287"/>
                  <a:ext cx="461216" cy="265549"/>
                </a:xfrm>
                <a:custGeom>
                  <a:avLst/>
                  <a:gdLst>
                    <a:gd name="connsiteX0" fmla="*/ 432166 w 461215"/>
                    <a:gd name="connsiteY0" fmla="*/ 29909 h 265548"/>
                    <a:gd name="connsiteX1" fmla="*/ 83459 w 461215"/>
                    <a:gd name="connsiteY1" fmla="*/ 10482 h 265548"/>
                    <a:gd name="connsiteX2" fmla="*/ 11481 w 461215"/>
                    <a:gd name="connsiteY2" fmla="*/ 154857 h 265548"/>
                    <a:gd name="connsiteX3" fmla="*/ 170671 w 461215"/>
                    <a:gd name="connsiteY3" fmla="*/ 139902 h 265548"/>
                    <a:gd name="connsiteX4" fmla="*/ 280943 w 461215"/>
                    <a:gd name="connsiteY4" fmla="*/ 265269 h 265548"/>
                    <a:gd name="connsiteX5" fmla="*/ 311411 w 461215"/>
                    <a:gd name="connsiteY5" fmla="*/ 105101 h 265548"/>
                    <a:gd name="connsiteX6" fmla="*/ 458861 w 461215"/>
                    <a:gd name="connsiteY6" fmla="*/ 56744 h 265548"/>
                    <a:gd name="connsiteX7" fmla="*/ 432166 w 461215"/>
                    <a:gd name="connsiteY7" fmla="*/ 29909 h 26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215" h="265548">
                      <a:moveTo>
                        <a:pt x="432166" y="29909"/>
                      </a:moveTo>
                      <a:cubicBezTo>
                        <a:pt x="315185" y="31027"/>
                        <a:pt x="197784" y="28092"/>
                        <a:pt x="83459" y="10482"/>
                      </a:cubicBezTo>
                      <a:cubicBezTo>
                        <a:pt x="80384" y="28092"/>
                        <a:pt x="719" y="144095"/>
                        <a:pt x="11481" y="154857"/>
                      </a:cubicBezTo>
                      <a:cubicBezTo>
                        <a:pt x="22942" y="166317"/>
                        <a:pt x="163962" y="133054"/>
                        <a:pt x="170671" y="139902"/>
                      </a:cubicBezTo>
                      <a:cubicBezTo>
                        <a:pt x="178777" y="148008"/>
                        <a:pt x="260258" y="265269"/>
                        <a:pt x="280943" y="265269"/>
                      </a:cubicBezTo>
                      <a:cubicBezTo>
                        <a:pt x="295618" y="265269"/>
                        <a:pt x="303585" y="112928"/>
                        <a:pt x="311411" y="105101"/>
                      </a:cubicBezTo>
                      <a:cubicBezTo>
                        <a:pt x="319238" y="97275"/>
                        <a:pt x="453270" y="70999"/>
                        <a:pt x="458861" y="56744"/>
                      </a:cubicBezTo>
                      <a:cubicBezTo>
                        <a:pt x="460538" y="52411"/>
                        <a:pt x="449077" y="42208"/>
                        <a:pt x="432166" y="29909"/>
                      </a:cubicBezTo>
                      <a:close/>
                    </a:path>
                  </a:pathLst>
                </a:custGeom>
                <a:solidFill>
                  <a:srgbClr val="B15F52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>
                <a:xfrm>
                  <a:off x="2543163" y="4034896"/>
                  <a:ext cx="111810" cy="55905"/>
                </a:xfrm>
                <a:custGeom>
                  <a:avLst/>
                  <a:gdLst>
                    <a:gd name="connsiteX0" fmla="*/ 18654 w 111809"/>
                    <a:gd name="connsiteY0" fmla="*/ 32534 h 55904"/>
                    <a:gd name="connsiteX1" fmla="*/ 100834 w 111809"/>
                    <a:gd name="connsiteY1" fmla="*/ 53777 h 55904"/>
                    <a:gd name="connsiteX2" fmla="*/ 111177 w 111809"/>
                    <a:gd name="connsiteY2" fmla="*/ 44693 h 55904"/>
                    <a:gd name="connsiteX3" fmla="*/ 103630 w 111809"/>
                    <a:gd name="connsiteY3" fmla="*/ 33093 h 55904"/>
                    <a:gd name="connsiteX4" fmla="*/ 63658 w 111809"/>
                    <a:gd name="connsiteY4" fmla="*/ 23728 h 55904"/>
                    <a:gd name="connsiteX5" fmla="*/ 24524 w 111809"/>
                    <a:gd name="connsiteY5" fmla="*/ 11010 h 55904"/>
                    <a:gd name="connsiteX6" fmla="*/ 10827 w 111809"/>
                    <a:gd name="connsiteY6" fmla="*/ 18697 h 55904"/>
                    <a:gd name="connsiteX7" fmla="*/ 18654 w 111809"/>
                    <a:gd name="connsiteY7" fmla="*/ 32534 h 55904"/>
                    <a:gd name="connsiteX8" fmla="*/ 18654 w 111809"/>
                    <a:gd name="connsiteY8" fmla="*/ 32534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09" h="55904">
                      <a:moveTo>
                        <a:pt x="18654" y="32534"/>
                      </a:moveTo>
                      <a:cubicBezTo>
                        <a:pt x="44929" y="42457"/>
                        <a:pt x="72742" y="50842"/>
                        <a:pt x="100834" y="53777"/>
                      </a:cubicBezTo>
                      <a:cubicBezTo>
                        <a:pt x="106006" y="54336"/>
                        <a:pt x="110618" y="49305"/>
                        <a:pt x="111177" y="44693"/>
                      </a:cubicBezTo>
                      <a:cubicBezTo>
                        <a:pt x="111736" y="39661"/>
                        <a:pt x="108801" y="34350"/>
                        <a:pt x="103630" y="33093"/>
                      </a:cubicBezTo>
                      <a:cubicBezTo>
                        <a:pt x="90352" y="29878"/>
                        <a:pt x="76795" y="27362"/>
                        <a:pt x="63658" y="23728"/>
                      </a:cubicBezTo>
                      <a:cubicBezTo>
                        <a:pt x="50380" y="20095"/>
                        <a:pt x="37382" y="15902"/>
                        <a:pt x="24524" y="11010"/>
                      </a:cubicBezTo>
                      <a:cubicBezTo>
                        <a:pt x="18934" y="8914"/>
                        <a:pt x="12365" y="13386"/>
                        <a:pt x="10827" y="18697"/>
                      </a:cubicBezTo>
                      <a:cubicBezTo>
                        <a:pt x="9290" y="25126"/>
                        <a:pt x="13064" y="30437"/>
                        <a:pt x="18654" y="32534"/>
                      </a:cubicBezTo>
                      <a:lnTo>
                        <a:pt x="18654" y="32534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>
                <a:xfrm>
                  <a:off x="2660359" y="4036967"/>
                  <a:ext cx="69881" cy="55905"/>
                </a:xfrm>
                <a:custGeom>
                  <a:avLst/>
                  <a:gdLst>
                    <a:gd name="connsiteX0" fmla="*/ 27384 w 69881"/>
                    <a:gd name="connsiteY0" fmla="*/ 50449 h 55904"/>
                    <a:gd name="connsiteX1" fmla="*/ 61207 w 69881"/>
                    <a:gd name="connsiteY1" fmla="*/ 28646 h 55904"/>
                    <a:gd name="connsiteX2" fmla="*/ 64281 w 69881"/>
                    <a:gd name="connsiteY2" fmla="*/ 21099 h 55904"/>
                    <a:gd name="connsiteX3" fmla="*/ 62045 w 69881"/>
                    <a:gd name="connsiteY3" fmla="*/ 14670 h 55904"/>
                    <a:gd name="connsiteX4" fmla="*/ 48348 w 69881"/>
                    <a:gd name="connsiteY4" fmla="*/ 11874 h 55904"/>
                    <a:gd name="connsiteX5" fmla="*/ 40242 w 69881"/>
                    <a:gd name="connsiteY5" fmla="*/ 16766 h 55904"/>
                    <a:gd name="connsiteX6" fmla="*/ 32416 w 69881"/>
                    <a:gd name="connsiteY6" fmla="*/ 21658 h 55904"/>
                    <a:gd name="connsiteX7" fmla="*/ 16063 w 69881"/>
                    <a:gd name="connsiteY7" fmla="*/ 30882 h 55904"/>
                    <a:gd name="connsiteX8" fmla="*/ 12010 w 69881"/>
                    <a:gd name="connsiteY8" fmla="*/ 46256 h 55904"/>
                    <a:gd name="connsiteX9" fmla="*/ 27384 w 69881"/>
                    <a:gd name="connsiteY9" fmla="*/ 50449 h 55904"/>
                    <a:gd name="connsiteX10" fmla="*/ 27384 w 69881"/>
                    <a:gd name="connsiteY10" fmla="*/ 50449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81" h="55904">
                      <a:moveTo>
                        <a:pt x="27384" y="50449"/>
                      </a:moveTo>
                      <a:cubicBezTo>
                        <a:pt x="39264" y="44299"/>
                        <a:pt x="51004" y="37451"/>
                        <a:pt x="61207" y="28646"/>
                      </a:cubicBezTo>
                      <a:cubicBezTo>
                        <a:pt x="63163" y="26969"/>
                        <a:pt x="64421" y="23615"/>
                        <a:pt x="64281" y="21099"/>
                      </a:cubicBezTo>
                      <a:cubicBezTo>
                        <a:pt x="64142" y="18723"/>
                        <a:pt x="63443" y="16626"/>
                        <a:pt x="62045" y="14670"/>
                      </a:cubicBezTo>
                      <a:cubicBezTo>
                        <a:pt x="58831" y="10477"/>
                        <a:pt x="52961" y="9219"/>
                        <a:pt x="48348" y="11874"/>
                      </a:cubicBezTo>
                      <a:cubicBezTo>
                        <a:pt x="45553" y="13412"/>
                        <a:pt x="42898" y="15089"/>
                        <a:pt x="40242" y="16766"/>
                      </a:cubicBezTo>
                      <a:cubicBezTo>
                        <a:pt x="37726" y="18443"/>
                        <a:pt x="35071" y="20120"/>
                        <a:pt x="32416" y="21658"/>
                      </a:cubicBezTo>
                      <a:cubicBezTo>
                        <a:pt x="27105" y="24872"/>
                        <a:pt x="21654" y="27947"/>
                        <a:pt x="16063" y="30882"/>
                      </a:cubicBezTo>
                      <a:cubicBezTo>
                        <a:pt x="10892" y="33538"/>
                        <a:pt x="8796" y="41364"/>
                        <a:pt x="12010" y="46256"/>
                      </a:cubicBezTo>
                      <a:cubicBezTo>
                        <a:pt x="15365" y="51707"/>
                        <a:pt x="21794" y="53384"/>
                        <a:pt x="27384" y="50449"/>
                      </a:cubicBezTo>
                      <a:lnTo>
                        <a:pt x="27384" y="50449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42" name="图形 14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6264162">
                <a:off x="647920" y="5948096"/>
                <a:ext cx="878911" cy="663329"/>
              </a:xfrm>
              <a:prstGeom prst="rect">
                <a:avLst/>
              </a:prstGeom>
            </p:spPr>
          </p:pic>
        </p:grpSp>
        <p:grpSp>
          <p:nvGrpSpPr>
            <p:cNvPr id="127" name="组合 126"/>
            <p:cNvGrpSpPr/>
            <p:nvPr/>
          </p:nvGrpSpPr>
          <p:grpSpPr>
            <a:xfrm flipH="1" flipV="1">
              <a:off x="9266574" y="-951195"/>
              <a:ext cx="3867054" cy="3895819"/>
              <a:chOff x="-943252" y="3901830"/>
              <a:chExt cx="3867054" cy="3895819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-534227" y="6858000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 flipH="1" flipV="1">
                <a:off x="-943252" y="3901830"/>
                <a:ext cx="3701144" cy="3895819"/>
                <a:chOff x="9419771" y="-941235"/>
                <a:chExt cx="3701144" cy="3895819"/>
              </a:xfrm>
            </p:grpSpPr>
            <p:pic>
              <p:nvPicPr>
                <p:cNvPr id="136" name="图形 135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8387" y="-64823"/>
                  <a:ext cx="1571257" cy="1201549"/>
                </a:xfrm>
                <a:prstGeom prst="rect">
                  <a:avLst/>
                </a:prstGeom>
              </p:spPr>
            </p:pic>
            <p:sp>
              <p:nvSpPr>
                <p:cNvPr id="137" name="矩形 136"/>
                <p:cNvSpPr/>
                <p:nvPr/>
              </p:nvSpPr>
              <p:spPr>
                <a:xfrm>
                  <a:off x="9419771" y="-941235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 rot="16200000">
                  <a:off x="10927443" y="761113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0" name="图形 109"/>
              <p:cNvGrpSpPr/>
              <p:nvPr/>
            </p:nvGrpSpPr>
            <p:grpSpPr>
              <a:xfrm>
                <a:off x="582080" y="5502107"/>
                <a:ext cx="310122" cy="328824"/>
                <a:chOff x="2470951" y="3930456"/>
                <a:chExt cx="461347" cy="489168"/>
              </a:xfrm>
            </p:grpSpPr>
            <p:sp>
              <p:nvSpPr>
                <p:cNvPr id="132" name="任意多边形: 形状 131"/>
                <p:cNvSpPr/>
                <p:nvPr/>
              </p:nvSpPr>
              <p:spPr>
                <a:xfrm>
                  <a:off x="2471082" y="3930456"/>
                  <a:ext cx="461216" cy="489168"/>
                </a:xfrm>
                <a:custGeom>
                  <a:avLst/>
                  <a:gdLst>
                    <a:gd name="connsiteX0" fmla="*/ 24069 w 461215"/>
                    <a:gd name="connsiteY0" fmla="*/ 80091 h 489168"/>
                    <a:gd name="connsiteX1" fmla="*/ 83747 w 461215"/>
                    <a:gd name="connsiteY1" fmla="*/ 230056 h 489168"/>
                    <a:gd name="connsiteX2" fmla="*/ 11490 w 461215"/>
                    <a:gd name="connsiteY2" fmla="*/ 375688 h 489168"/>
                    <a:gd name="connsiteX3" fmla="*/ 170680 w 461215"/>
                    <a:gd name="connsiteY3" fmla="*/ 360734 h 489168"/>
                    <a:gd name="connsiteX4" fmla="*/ 280952 w 461215"/>
                    <a:gd name="connsiteY4" fmla="*/ 486100 h 489168"/>
                    <a:gd name="connsiteX5" fmla="*/ 311420 w 461215"/>
                    <a:gd name="connsiteY5" fmla="*/ 325933 h 489168"/>
                    <a:gd name="connsiteX6" fmla="*/ 458870 w 461215"/>
                    <a:gd name="connsiteY6" fmla="*/ 277575 h 489168"/>
                    <a:gd name="connsiteX7" fmla="*/ 323999 w 461215"/>
                    <a:gd name="connsiteY7" fmla="*/ 177086 h 489168"/>
                    <a:gd name="connsiteX8" fmla="*/ 321623 w 461215"/>
                    <a:gd name="connsiteY8" fmla="*/ 10769 h 489168"/>
                    <a:gd name="connsiteX9" fmla="*/ 185914 w 461215"/>
                    <a:gd name="connsiteY9" fmla="*/ 122159 h 489168"/>
                    <a:gd name="connsiteX10" fmla="*/ 24069 w 461215"/>
                    <a:gd name="connsiteY10" fmla="*/ 80091 h 48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1215" h="489168">
                      <a:moveTo>
                        <a:pt x="24069" y="80091"/>
                      </a:moveTo>
                      <a:cubicBezTo>
                        <a:pt x="15683" y="94766"/>
                        <a:pt x="83747" y="217477"/>
                        <a:pt x="83747" y="230056"/>
                      </a:cubicBezTo>
                      <a:cubicBezTo>
                        <a:pt x="83747" y="243892"/>
                        <a:pt x="449" y="364647"/>
                        <a:pt x="11490" y="375688"/>
                      </a:cubicBezTo>
                      <a:cubicBezTo>
                        <a:pt x="22951" y="387149"/>
                        <a:pt x="163971" y="353885"/>
                        <a:pt x="170680" y="360734"/>
                      </a:cubicBezTo>
                      <a:cubicBezTo>
                        <a:pt x="178786" y="368840"/>
                        <a:pt x="260267" y="486100"/>
                        <a:pt x="280952" y="486100"/>
                      </a:cubicBezTo>
                      <a:cubicBezTo>
                        <a:pt x="295627" y="486100"/>
                        <a:pt x="303594" y="333759"/>
                        <a:pt x="311420" y="325933"/>
                      </a:cubicBezTo>
                      <a:cubicBezTo>
                        <a:pt x="319247" y="318106"/>
                        <a:pt x="453279" y="291831"/>
                        <a:pt x="458870" y="277575"/>
                      </a:cubicBezTo>
                      <a:cubicBezTo>
                        <a:pt x="464460" y="263040"/>
                        <a:pt x="327912" y="186590"/>
                        <a:pt x="323999" y="177086"/>
                      </a:cubicBezTo>
                      <a:cubicBezTo>
                        <a:pt x="319806" y="167163"/>
                        <a:pt x="334202" y="18036"/>
                        <a:pt x="321623" y="10769"/>
                      </a:cubicBezTo>
                      <a:cubicBezTo>
                        <a:pt x="309743" y="3920"/>
                        <a:pt x="199890" y="122159"/>
                        <a:pt x="185914" y="122159"/>
                      </a:cubicBezTo>
                      <a:cubicBezTo>
                        <a:pt x="173475" y="122159"/>
                        <a:pt x="33014" y="64437"/>
                        <a:pt x="24069" y="80091"/>
                      </a:cubicBezTo>
                      <a:close/>
                    </a:path>
                  </a:pathLst>
                </a:custGeom>
                <a:solidFill>
                  <a:srgbClr val="B15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>
                <a:xfrm>
                  <a:off x="2470951" y="4151287"/>
                  <a:ext cx="461216" cy="265549"/>
                </a:xfrm>
                <a:custGeom>
                  <a:avLst/>
                  <a:gdLst>
                    <a:gd name="connsiteX0" fmla="*/ 432166 w 461215"/>
                    <a:gd name="connsiteY0" fmla="*/ 29909 h 265548"/>
                    <a:gd name="connsiteX1" fmla="*/ 83459 w 461215"/>
                    <a:gd name="connsiteY1" fmla="*/ 10482 h 265548"/>
                    <a:gd name="connsiteX2" fmla="*/ 11481 w 461215"/>
                    <a:gd name="connsiteY2" fmla="*/ 154857 h 265548"/>
                    <a:gd name="connsiteX3" fmla="*/ 170671 w 461215"/>
                    <a:gd name="connsiteY3" fmla="*/ 139902 h 265548"/>
                    <a:gd name="connsiteX4" fmla="*/ 280943 w 461215"/>
                    <a:gd name="connsiteY4" fmla="*/ 265269 h 265548"/>
                    <a:gd name="connsiteX5" fmla="*/ 311411 w 461215"/>
                    <a:gd name="connsiteY5" fmla="*/ 105101 h 265548"/>
                    <a:gd name="connsiteX6" fmla="*/ 458861 w 461215"/>
                    <a:gd name="connsiteY6" fmla="*/ 56744 h 265548"/>
                    <a:gd name="connsiteX7" fmla="*/ 432166 w 461215"/>
                    <a:gd name="connsiteY7" fmla="*/ 29909 h 26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215" h="265548">
                      <a:moveTo>
                        <a:pt x="432166" y="29909"/>
                      </a:moveTo>
                      <a:cubicBezTo>
                        <a:pt x="315185" y="31027"/>
                        <a:pt x="197784" y="28092"/>
                        <a:pt x="83459" y="10482"/>
                      </a:cubicBezTo>
                      <a:cubicBezTo>
                        <a:pt x="80384" y="28092"/>
                        <a:pt x="719" y="144095"/>
                        <a:pt x="11481" y="154857"/>
                      </a:cubicBezTo>
                      <a:cubicBezTo>
                        <a:pt x="22942" y="166317"/>
                        <a:pt x="163962" y="133054"/>
                        <a:pt x="170671" y="139902"/>
                      </a:cubicBezTo>
                      <a:cubicBezTo>
                        <a:pt x="178777" y="148008"/>
                        <a:pt x="260258" y="265269"/>
                        <a:pt x="280943" y="265269"/>
                      </a:cubicBezTo>
                      <a:cubicBezTo>
                        <a:pt x="295618" y="265269"/>
                        <a:pt x="303585" y="112928"/>
                        <a:pt x="311411" y="105101"/>
                      </a:cubicBezTo>
                      <a:cubicBezTo>
                        <a:pt x="319238" y="97275"/>
                        <a:pt x="453270" y="70999"/>
                        <a:pt x="458861" y="56744"/>
                      </a:cubicBezTo>
                      <a:cubicBezTo>
                        <a:pt x="460538" y="52411"/>
                        <a:pt x="449077" y="42208"/>
                        <a:pt x="432166" y="29909"/>
                      </a:cubicBezTo>
                      <a:close/>
                    </a:path>
                  </a:pathLst>
                </a:custGeom>
                <a:solidFill>
                  <a:srgbClr val="B15F52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>
                <a:xfrm>
                  <a:off x="2543163" y="4034896"/>
                  <a:ext cx="111810" cy="55905"/>
                </a:xfrm>
                <a:custGeom>
                  <a:avLst/>
                  <a:gdLst>
                    <a:gd name="connsiteX0" fmla="*/ 18654 w 111809"/>
                    <a:gd name="connsiteY0" fmla="*/ 32534 h 55904"/>
                    <a:gd name="connsiteX1" fmla="*/ 100834 w 111809"/>
                    <a:gd name="connsiteY1" fmla="*/ 53777 h 55904"/>
                    <a:gd name="connsiteX2" fmla="*/ 111177 w 111809"/>
                    <a:gd name="connsiteY2" fmla="*/ 44693 h 55904"/>
                    <a:gd name="connsiteX3" fmla="*/ 103630 w 111809"/>
                    <a:gd name="connsiteY3" fmla="*/ 33093 h 55904"/>
                    <a:gd name="connsiteX4" fmla="*/ 63658 w 111809"/>
                    <a:gd name="connsiteY4" fmla="*/ 23728 h 55904"/>
                    <a:gd name="connsiteX5" fmla="*/ 24524 w 111809"/>
                    <a:gd name="connsiteY5" fmla="*/ 11010 h 55904"/>
                    <a:gd name="connsiteX6" fmla="*/ 10827 w 111809"/>
                    <a:gd name="connsiteY6" fmla="*/ 18697 h 55904"/>
                    <a:gd name="connsiteX7" fmla="*/ 18654 w 111809"/>
                    <a:gd name="connsiteY7" fmla="*/ 32534 h 55904"/>
                    <a:gd name="connsiteX8" fmla="*/ 18654 w 111809"/>
                    <a:gd name="connsiteY8" fmla="*/ 32534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09" h="55904">
                      <a:moveTo>
                        <a:pt x="18654" y="32534"/>
                      </a:moveTo>
                      <a:cubicBezTo>
                        <a:pt x="44929" y="42457"/>
                        <a:pt x="72742" y="50842"/>
                        <a:pt x="100834" y="53777"/>
                      </a:cubicBezTo>
                      <a:cubicBezTo>
                        <a:pt x="106006" y="54336"/>
                        <a:pt x="110618" y="49305"/>
                        <a:pt x="111177" y="44693"/>
                      </a:cubicBezTo>
                      <a:cubicBezTo>
                        <a:pt x="111736" y="39661"/>
                        <a:pt x="108801" y="34350"/>
                        <a:pt x="103630" y="33093"/>
                      </a:cubicBezTo>
                      <a:cubicBezTo>
                        <a:pt x="90352" y="29878"/>
                        <a:pt x="76795" y="27362"/>
                        <a:pt x="63658" y="23728"/>
                      </a:cubicBezTo>
                      <a:cubicBezTo>
                        <a:pt x="50380" y="20095"/>
                        <a:pt x="37382" y="15902"/>
                        <a:pt x="24524" y="11010"/>
                      </a:cubicBezTo>
                      <a:cubicBezTo>
                        <a:pt x="18934" y="8914"/>
                        <a:pt x="12365" y="13386"/>
                        <a:pt x="10827" y="18697"/>
                      </a:cubicBezTo>
                      <a:cubicBezTo>
                        <a:pt x="9290" y="25126"/>
                        <a:pt x="13064" y="30437"/>
                        <a:pt x="18654" y="32534"/>
                      </a:cubicBezTo>
                      <a:lnTo>
                        <a:pt x="18654" y="32534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>
                <a:xfrm>
                  <a:off x="2660359" y="4036967"/>
                  <a:ext cx="69881" cy="55905"/>
                </a:xfrm>
                <a:custGeom>
                  <a:avLst/>
                  <a:gdLst>
                    <a:gd name="connsiteX0" fmla="*/ 27384 w 69881"/>
                    <a:gd name="connsiteY0" fmla="*/ 50449 h 55904"/>
                    <a:gd name="connsiteX1" fmla="*/ 61207 w 69881"/>
                    <a:gd name="connsiteY1" fmla="*/ 28646 h 55904"/>
                    <a:gd name="connsiteX2" fmla="*/ 64281 w 69881"/>
                    <a:gd name="connsiteY2" fmla="*/ 21099 h 55904"/>
                    <a:gd name="connsiteX3" fmla="*/ 62045 w 69881"/>
                    <a:gd name="connsiteY3" fmla="*/ 14670 h 55904"/>
                    <a:gd name="connsiteX4" fmla="*/ 48348 w 69881"/>
                    <a:gd name="connsiteY4" fmla="*/ 11874 h 55904"/>
                    <a:gd name="connsiteX5" fmla="*/ 40242 w 69881"/>
                    <a:gd name="connsiteY5" fmla="*/ 16766 h 55904"/>
                    <a:gd name="connsiteX6" fmla="*/ 32416 w 69881"/>
                    <a:gd name="connsiteY6" fmla="*/ 21658 h 55904"/>
                    <a:gd name="connsiteX7" fmla="*/ 16063 w 69881"/>
                    <a:gd name="connsiteY7" fmla="*/ 30882 h 55904"/>
                    <a:gd name="connsiteX8" fmla="*/ 12010 w 69881"/>
                    <a:gd name="connsiteY8" fmla="*/ 46256 h 55904"/>
                    <a:gd name="connsiteX9" fmla="*/ 27384 w 69881"/>
                    <a:gd name="connsiteY9" fmla="*/ 50449 h 55904"/>
                    <a:gd name="connsiteX10" fmla="*/ 27384 w 69881"/>
                    <a:gd name="connsiteY10" fmla="*/ 50449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81" h="55904">
                      <a:moveTo>
                        <a:pt x="27384" y="50449"/>
                      </a:moveTo>
                      <a:cubicBezTo>
                        <a:pt x="39264" y="44299"/>
                        <a:pt x="51004" y="37451"/>
                        <a:pt x="61207" y="28646"/>
                      </a:cubicBezTo>
                      <a:cubicBezTo>
                        <a:pt x="63163" y="26969"/>
                        <a:pt x="64421" y="23615"/>
                        <a:pt x="64281" y="21099"/>
                      </a:cubicBezTo>
                      <a:cubicBezTo>
                        <a:pt x="64142" y="18723"/>
                        <a:pt x="63443" y="16626"/>
                        <a:pt x="62045" y="14670"/>
                      </a:cubicBezTo>
                      <a:cubicBezTo>
                        <a:pt x="58831" y="10477"/>
                        <a:pt x="52961" y="9219"/>
                        <a:pt x="48348" y="11874"/>
                      </a:cubicBezTo>
                      <a:cubicBezTo>
                        <a:pt x="45553" y="13412"/>
                        <a:pt x="42898" y="15089"/>
                        <a:pt x="40242" y="16766"/>
                      </a:cubicBezTo>
                      <a:cubicBezTo>
                        <a:pt x="37726" y="18443"/>
                        <a:pt x="35071" y="20120"/>
                        <a:pt x="32416" y="21658"/>
                      </a:cubicBezTo>
                      <a:cubicBezTo>
                        <a:pt x="27105" y="24872"/>
                        <a:pt x="21654" y="27947"/>
                        <a:pt x="16063" y="30882"/>
                      </a:cubicBezTo>
                      <a:cubicBezTo>
                        <a:pt x="10892" y="33538"/>
                        <a:pt x="8796" y="41364"/>
                        <a:pt x="12010" y="46256"/>
                      </a:cubicBezTo>
                      <a:cubicBezTo>
                        <a:pt x="15365" y="51707"/>
                        <a:pt x="21794" y="53384"/>
                        <a:pt x="27384" y="50449"/>
                      </a:cubicBezTo>
                      <a:lnTo>
                        <a:pt x="27384" y="50449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31" name="图形 13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6264162">
                <a:off x="647920" y="5948096"/>
                <a:ext cx="878911" cy="6633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9659309" y="4692250"/>
            <a:ext cx="3140549" cy="3067577"/>
            <a:chOff x="8216900" y="3459073"/>
            <a:chExt cx="4916716" cy="4802474"/>
          </a:xfrm>
        </p:grpSpPr>
        <p:sp>
          <p:nvSpPr>
            <p:cNvPr id="4" name="任意多边形: 形状 3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13" name="组合 12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15" name="任意多边形: 形状 14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任意多边形: 形状 15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任意多边形: 形状 16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4" name="图形 13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 userDrawn="1"/>
        </p:nvGrpSpPr>
        <p:grpSpPr>
          <a:xfrm flipH="1" flipV="1">
            <a:off x="-607858" y="-903004"/>
            <a:ext cx="3140549" cy="3067577"/>
            <a:chOff x="8216900" y="3459073"/>
            <a:chExt cx="4916716" cy="4802474"/>
          </a:xfrm>
        </p:grpSpPr>
        <p:sp>
          <p:nvSpPr>
            <p:cNvPr id="28" name="任意多边形: 形状 27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29" name="图形 28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30" name="图形 29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31" name="图形 3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37" name="组合 36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39" name="任意多边形: 形状 38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: 形状 40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任意多边形: 形状 48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38" name="图形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 userDrawn="1"/>
        </p:nvGrpSpPr>
        <p:grpSpPr>
          <a:xfrm>
            <a:off x="-611694" y="4990028"/>
            <a:ext cx="2479367" cy="2497810"/>
            <a:chOff x="-943252" y="3901830"/>
            <a:chExt cx="3867054" cy="3895819"/>
          </a:xfrm>
        </p:grpSpPr>
        <p:sp>
          <p:nvSpPr>
            <p:cNvPr id="52" name="矩形 51"/>
            <p:cNvSpPr/>
            <p:nvPr/>
          </p:nvSpPr>
          <p:spPr>
            <a:xfrm>
              <a:off x="-534227" y="6858000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 flipH="1" flipV="1">
              <a:off x="-943252" y="3901830"/>
              <a:ext cx="3701144" cy="3895819"/>
              <a:chOff x="9419771" y="-941235"/>
              <a:chExt cx="3701144" cy="3895819"/>
            </a:xfrm>
          </p:grpSpPr>
          <p:pic>
            <p:nvPicPr>
              <p:cNvPr id="60" name="图形 5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738387" y="-64823"/>
                <a:ext cx="1571257" cy="1201549"/>
              </a:xfrm>
              <a:prstGeom prst="rect">
                <a:avLst/>
              </a:prstGeom>
            </p:spPr>
          </p:pic>
          <p:sp>
            <p:nvSpPr>
              <p:cNvPr id="61" name="矩形 60"/>
              <p:cNvSpPr/>
              <p:nvPr/>
            </p:nvSpPr>
            <p:spPr>
              <a:xfrm>
                <a:off x="9419771" y="-941235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 rot="16200000">
                <a:off x="10927443" y="761113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图形 109"/>
            <p:cNvGrpSpPr/>
            <p:nvPr/>
          </p:nvGrpSpPr>
          <p:grpSpPr>
            <a:xfrm>
              <a:off x="582080" y="5502107"/>
              <a:ext cx="310122" cy="328824"/>
              <a:chOff x="2470951" y="3930456"/>
              <a:chExt cx="461347" cy="489168"/>
            </a:xfrm>
          </p:grpSpPr>
          <p:sp>
            <p:nvSpPr>
              <p:cNvPr id="56" name="任意多边形: 形状 55"/>
              <p:cNvSpPr/>
              <p:nvPr/>
            </p:nvSpPr>
            <p:spPr>
              <a:xfrm>
                <a:off x="2471082" y="3930456"/>
                <a:ext cx="461216" cy="489168"/>
              </a:xfrm>
              <a:custGeom>
                <a:avLst/>
                <a:gdLst>
                  <a:gd name="connsiteX0" fmla="*/ 24069 w 461215"/>
                  <a:gd name="connsiteY0" fmla="*/ 80091 h 489168"/>
                  <a:gd name="connsiteX1" fmla="*/ 83747 w 461215"/>
                  <a:gd name="connsiteY1" fmla="*/ 230056 h 489168"/>
                  <a:gd name="connsiteX2" fmla="*/ 11490 w 461215"/>
                  <a:gd name="connsiteY2" fmla="*/ 375688 h 489168"/>
                  <a:gd name="connsiteX3" fmla="*/ 170680 w 461215"/>
                  <a:gd name="connsiteY3" fmla="*/ 360734 h 489168"/>
                  <a:gd name="connsiteX4" fmla="*/ 280952 w 461215"/>
                  <a:gd name="connsiteY4" fmla="*/ 486100 h 489168"/>
                  <a:gd name="connsiteX5" fmla="*/ 311420 w 461215"/>
                  <a:gd name="connsiteY5" fmla="*/ 325933 h 489168"/>
                  <a:gd name="connsiteX6" fmla="*/ 458870 w 461215"/>
                  <a:gd name="connsiteY6" fmla="*/ 277575 h 489168"/>
                  <a:gd name="connsiteX7" fmla="*/ 323999 w 461215"/>
                  <a:gd name="connsiteY7" fmla="*/ 177086 h 489168"/>
                  <a:gd name="connsiteX8" fmla="*/ 321623 w 461215"/>
                  <a:gd name="connsiteY8" fmla="*/ 10769 h 489168"/>
                  <a:gd name="connsiteX9" fmla="*/ 185914 w 461215"/>
                  <a:gd name="connsiteY9" fmla="*/ 122159 h 489168"/>
                  <a:gd name="connsiteX10" fmla="*/ 24069 w 461215"/>
                  <a:gd name="connsiteY10" fmla="*/ 80091 h 48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215" h="489168">
                    <a:moveTo>
                      <a:pt x="24069" y="80091"/>
                    </a:moveTo>
                    <a:cubicBezTo>
                      <a:pt x="15683" y="94766"/>
                      <a:pt x="83747" y="217477"/>
                      <a:pt x="83747" y="230056"/>
                    </a:cubicBezTo>
                    <a:cubicBezTo>
                      <a:pt x="83747" y="243892"/>
                      <a:pt x="449" y="364647"/>
                      <a:pt x="11490" y="375688"/>
                    </a:cubicBezTo>
                    <a:cubicBezTo>
                      <a:pt x="22951" y="387149"/>
                      <a:pt x="163971" y="353885"/>
                      <a:pt x="170680" y="360734"/>
                    </a:cubicBezTo>
                    <a:cubicBezTo>
                      <a:pt x="178786" y="368840"/>
                      <a:pt x="260267" y="486100"/>
                      <a:pt x="280952" y="486100"/>
                    </a:cubicBezTo>
                    <a:cubicBezTo>
                      <a:pt x="295627" y="486100"/>
                      <a:pt x="303594" y="333759"/>
                      <a:pt x="311420" y="325933"/>
                    </a:cubicBezTo>
                    <a:cubicBezTo>
                      <a:pt x="319247" y="318106"/>
                      <a:pt x="453279" y="291831"/>
                      <a:pt x="458870" y="277575"/>
                    </a:cubicBezTo>
                    <a:cubicBezTo>
                      <a:pt x="464460" y="263040"/>
                      <a:pt x="327912" y="186590"/>
                      <a:pt x="323999" y="177086"/>
                    </a:cubicBezTo>
                    <a:cubicBezTo>
                      <a:pt x="319806" y="167163"/>
                      <a:pt x="334202" y="18036"/>
                      <a:pt x="321623" y="10769"/>
                    </a:cubicBezTo>
                    <a:cubicBezTo>
                      <a:pt x="309743" y="3920"/>
                      <a:pt x="199890" y="122159"/>
                      <a:pt x="185914" y="122159"/>
                    </a:cubicBezTo>
                    <a:cubicBezTo>
                      <a:pt x="173475" y="122159"/>
                      <a:pt x="33014" y="64437"/>
                      <a:pt x="24069" y="80091"/>
                    </a:cubicBezTo>
                    <a:close/>
                  </a:path>
                </a:pathLst>
              </a:custGeom>
              <a:solidFill>
                <a:srgbClr val="B15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2470951" y="4151287"/>
                <a:ext cx="461216" cy="265549"/>
              </a:xfrm>
              <a:custGeom>
                <a:avLst/>
                <a:gdLst>
                  <a:gd name="connsiteX0" fmla="*/ 432166 w 461215"/>
                  <a:gd name="connsiteY0" fmla="*/ 29909 h 265548"/>
                  <a:gd name="connsiteX1" fmla="*/ 83459 w 461215"/>
                  <a:gd name="connsiteY1" fmla="*/ 10482 h 265548"/>
                  <a:gd name="connsiteX2" fmla="*/ 11481 w 461215"/>
                  <a:gd name="connsiteY2" fmla="*/ 154857 h 265548"/>
                  <a:gd name="connsiteX3" fmla="*/ 170671 w 461215"/>
                  <a:gd name="connsiteY3" fmla="*/ 139902 h 265548"/>
                  <a:gd name="connsiteX4" fmla="*/ 280943 w 461215"/>
                  <a:gd name="connsiteY4" fmla="*/ 265269 h 265548"/>
                  <a:gd name="connsiteX5" fmla="*/ 311411 w 461215"/>
                  <a:gd name="connsiteY5" fmla="*/ 105101 h 265548"/>
                  <a:gd name="connsiteX6" fmla="*/ 458861 w 461215"/>
                  <a:gd name="connsiteY6" fmla="*/ 56744 h 265548"/>
                  <a:gd name="connsiteX7" fmla="*/ 432166 w 461215"/>
                  <a:gd name="connsiteY7" fmla="*/ 29909 h 2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215" h="265548">
                    <a:moveTo>
                      <a:pt x="432166" y="29909"/>
                    </a:moveTo>
                    <a:cubicBezTo>
                      <a:pt x="315185" y="31027"/>
                      <a:pt x="197784" y="28092"/>
                      <a:pt x="83459" y="10482"/>
                    </a:cubicBezTo>
                    <a:cubicBezTo>
                      <a:pt x="80384" y="28092"/>
                      <a:pt x="719" y="144095"/>
                      <a:pt x="11481" y="154857"/>
                    </a:cubicBezTo>
                    <a:cubicBezTo>
                      <a:pt x="22942" y="166317"/>
                      <a:pt x="163962" y="133054"/>
                      <a:pt x="170671" y="139902"/>
                    </a:cubicBezTo>
                    <a:cubicBezTo>
                      <a:pt x="178777" y="148008"/>
                      <a:pt x="260258" y="265269"/>
                      <a:pt x="280943" y="265269"/>
                    </a:cubicBezTo>
                    <a:cubicBezTo>
                      <a:pt x="295618" y="265269"/>
                      <a:pt x="303585" y="112928"/>
                      <a:pt x="311411" y="105101"/>
                    </a:cubicBezTo>
                    <a:cubicBezTo>
                      <a:pt x="319238" y="97275"/>
                      <a:pt x="453270" y="70999"/>
                      <a:pt x="458861" y="56744"/>
                    </a:cubicBezTo>
                    <a:cubicBezTo>
                      <a:pt x="460538" y="52411"/>
                      <a:pt x="449077" y="42208"/>
                      <a:pt x="432166" y="29909"/>
                    </a:cubicBezTo>
                    <a:close/>
                  </a:path>
                </a:pathLst>
              </a:custGeom>
              <a:solidFill>
                <a:srgbClr val="B15F52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2543163" y="4034896"/>
                <a:ext cx="111810" cy="55905"/>
              </a:xfrm>
              <a:custGeom>
                <a:avLst/>
                <a:gdLst>
                  <a:gd name="connsiteX0" fmla="*/ 18654 w 111809"/>
                  <a:gd name="connsiteY0" fmla="*/ 32534 h 55904"/>
                  <a:gd name="connsiteX1" fmla="*/ 100834 w 111809"/>
                  <a:gd name="connsiteY1" fmla="*/ 53777 h 55904"/>
                  <a:gd name="connsiteX2" fmla="*/ 111177 w 111809"/>
                  <a:gd name="connsiteY2" fmla="*/ 44693 h 55904"/>
                  <a:gd name="connsiteX3" fmla="*/ 103630 w 111809"/>
                  <a:gd name="connsiteY3" fmla="*/ 33093 h 55904"/>
                  <a:gd name="connsiteX4" fmla="*/ 63658 w 111809"/>
                  <a:gd name="connsiteY4" fmla="*/ 23728 h 55904"/>
                  <a:gd name="connsiteX5" fmla="*/ 24524 w 111809"/>
                  <a:gd name="connsiteY5" fmla="*/ 11010 h 55904"/>
                  <a:gd name="connsiteX6" fmla="*/ 10827 w 111809"/>
                  <a:gd name="connsiteY6" fmla="*/ 18697 h 55904"/>
                  <a:gd name="connsiteX7" fmla="*/ 18654 w 111809"/>
                  <a:gd name="connsiteY7" fmla="*/ 32534 h 55904"/>
                  <a:gd name="connsiteX8" fmla="*/ 18654 w 111809"/>
                  <a:gd name="connsiteY8" fmla="*/ 32534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809" h="55904">
                    <a:moveTo>
                      <a:pt x="18654" y="32534"/>
                    </a:moveTo>
                    <a:cubicBezTo>
                      <a:pt x="44929" y="42457"/>
                      <a:pt x="72742" y="50842"/>
                      <a:pt x="100834" y="53777"/>
                    </a:cubicBezTo>
                    <a:cubicBezTo>
                      <a:pt x="106006" y="54336"/>
                      <a:pt x="110618" y="49305"/>
                      <a:pt x="111177" y="44693"/>
                    </a:cubicBezTo>
                    <a:cubicBezTo>
                      <a:pt x="111736" y="39661"/>
                      <a:pt x="108801" y="34350"/>
                      <a:pt x="103630" y="33093"/>
                    </a:cubicBezTo>
                    <a:cubicBezTo>
                      <a:pt x="90352" y="29878"/>
                      <a:pt x="76795" y="27362"/>
                      <a:pt x="63658" y="23728"/>
                    </a:cubicBezTo>
                    <a:cubicBezTo>
                      <a:pt x="50380" y="20095"/>
                      <a:pt x="37382" y="15902"/>
                      <a:pt x="24524" y="11010"/>
                    </a:cubicBezTo>
                    <a:cubicBezTo>
                      <a:pt x="18934" y="8914"/>
                      <a:pt x="12365" y="13386"/>
                      <a:pt x="10827" y="18697"/>
                    </a:cubicBezTo>
                    <a:cubicBezTo>
                      <a:pt x="9290" y="25126"/>
                      <a:pt x="13064" y="30437"/>
                      <a:pt x="18654" y="32534"/>
                    </a:cubicBezTo>
                    <a:lnTo>
                      <a:pt x="18654" y="32534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2660359" y="4036967"/>
                <a:ext cx="69881" cy="55905"/>
              </a:xfrm>
              <a:custGeom>
                <a:avLst/>
                <a:gdLst>
                  <a:gd name="connsiteX0" fmla="*/ 27384 w 69881"/>
                  <a:gd name="connsiteY0" fmla="*/ 50449 h 55904"/>
                  <a:gd name="connsiteX1" fmla="*/ 61207 w 69881"/>
                  <a:gd name="connsiteY1" fmla="*/ 28646 h 55904"/>
                  <a:gd name="connsiteX2" fmla="*/ 64281 w 69881"/>
                  <a:gd name="connsiteY2" fmla="*/ 21099 h 55904"/>
                  <a:gd name="connsiteX3" fmla="*/ 62045 w 69881"/>
                  <a:gd name="connsiteY3" fmla="*/ 14670 h 55904"/>
                  <a:gd name="connsiteX4" fmla="*/ 48348 w 69881"/>
                  <a:gd name="connsiteY4" fmla="*/ 11874 h 55904"/>
                  <a:gd name="connsiteX5" fmla="*/ 40242 w 69881"/>
                  <a:gd name="connsiteY5" fmla="*/ 16766 h 55904"/>
                  <a:gd name="connsiteX6" fmla="*/ 32416 w 69881"/>
                  <a:gd name="connsiteY6" fmla="*/ 21658 h 55904"/>
                  <a:gd name="connsiteX7" fmla="*/ 16063 w 69881"/>
                  <a:gd name="connsiteY7" fmla="*/ 30882 h 55904"/>
                  <a:gd name="connsiteX8" fmla="*/ 12010 w 69881"/>
                  <a:gd name="connsiteY8" fmla="*/ 46256 h 55904"/>
                  <a:gd name="connsiteX9" fmla="*/ 27384 w 69881"/>
                  <a:gd name="connsiteY9" fmla="*/ 50449 h 55904"/>
                  <a:gd name="connsiteX10" fmla="*/ 27384 w 69881"/>
                  <a:gd name="connsiteY10" fmla="*/ 50449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81" h="55904">
                    <a:moveTo>
                      <a:pt x="27384" y="50449"/>
                    </a:moveTo>
                    <a:cubicBezTo>
                      <a:pt x="39264" y="44299"/>
                      <a:pt x="51004" y="37451"/>
                      <a:pt x="61207" y="28646"/>
                    </a:cubicBezTo>
                    <a:cubicBezTo>
                      <a:pt x="63163" y="26969"/>
                      <a:pt x="64421" y="23615"/>
                      <a:pt x="64281" y="21099"/>
                    </a:cubicBezTo>
                    <a:cubicBezTo>
                      <a:pt x="64142" y="18723"/>
                      <a:pt x="63443" y="16626"/>
                      <a:pt x="62045" y="14670"/>
                    </a:cubicBezTo>
                    <a:cubicBezTo>
                      <a:pt x="58831" y="10477"/>
                      <a:pt x="52961" y="9219"/>
                      <a:pt x="48348" y="11874"/>
                    </a:cubicBezTo>
                    <a:cubicBezTo>
                      <a:pt x="45553" y="13412"/>
                      <a:pt x="42898" y="15089"/>
                      <a:pt x="40242" y="16766"/>
                    </a:cubicBezTo>
                    <a:cubicBezTo>
                      <a:pt x="37726" y="18443"/>
                      <a:pt x="35071" y="20120"/>
                      <a:pt x="32416" y="21658"/>
                    </a:cubicBezTo>
                    <a:cubicBezTo>
                      <a:pt x="27105" y="24872"/>
                      <a:pt x="21654" y="27947"/>
                      <a:pt x="16063" y="30882"/>
                    </a:cubicBezTo>
                    <a:cubicBezTo>
                      <a:pt x="10892" y="33538"/>
                      <a:pt x="8796" y="41364"/>
                      <a:pt x="12010" y="46256"/>
                    </a:cubicBezTo>
                    <a:cubicBezTo>
                      <a:pt x="15365" y="51707"/>
                      <a:pt x="21794" y="53384"/>
                      <a:pt x="27384" y="50449"/>
                    </a:cubicBezTo>
                    <a:lnTo>
                      <a:pt x="27384" y="50449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55" name="图形 54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6264162">
              <a:off x="647920" y="5948096"/>
              <a:ext cx="878911" cy="663329"/>
            </a:xfrm>
            <a:prstGeom prst="rect">
              <a:avLst/>
            </a:prstGeom>
          </p:spPr>
        </p:pic>
      </p:grpSp>
      <p:grpSp>
        <p:nvGrpSpPr>
          <p:cNvPr id="63" name="组合 62"/>
          <p:cNvGrpSpPr/>
          <p:nvPr userDrawn="1"/>
        </p:nvGrpSpPr>
        <p:grpSpPr>
          <a:xfrm flipH="1" flipV="1">
            <a:off x="10324063" y="-624048"/>
            <a:ext cx="2479367" cy="2497810"/>
            <a:chOff x="-943252" y="3901830"/>
            <a:chExt cx="3867054" cy="3895819"/>
          </a:xfrm>
        </p:grpSpPr>
        <p:sp>
          <p:nvSpPr>
            <p:cNvPr id="64" name="矩形 63"/>
            <p:cNvSpPr/>
            <p:nvPr/>
          </p:nvSpPr>
          <p:spPr>
            <a:xfrm>
              <a:off x="-534227" y="6858000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 flipH="1" flipV="1">
              <a:off x="-943252" y="3901830"/>
              <a:ext cx="3701144" cy="3895819"/>
              <a:chOff x="9419771" y="-941235"/>
              <a:chExt cx="3701144" cy="3895819"/>
            </a:xfrm>
          </p:grpSpPr>
          <p:pic>
            <p:nvPicPr>
              <p:cNvPr id="72" name="图形 71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738387" y="-64823"/>
                <a:ext cx="1571257" cy="1201549"/>
              </a:xfrm>
              <a:prstGeom prst="rect">
                <a:avLst/>
              </a:prstGeom>
            </p:spPr>
          </p:pic>
          <p:sp>
            <p:nvSpPr>
              <p:cNvPr id="73" name="矩形 72"/>
              <p:cNvSpPr/>
              <p:nvPr/>
            </p:nvSpPr>
            <p:spPr>
              <a:xfrm>
                <a:off x="9419771" y="-941235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 rot="16200000">
                <a:off x="10927443" y="761113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图形 109"/>
            <p:cNvGrpSpPr/>
            <p:nvPr/>
          </p:nvGrpSpPr>
          <p:grpSpPr>
            <a:xfrm>
              <a:off x="582080" y="5502107"/>
              <a:ext cx="310122" cy="328824"/>
              <a:chOff x="2470951" y="3930456"/>
              <a:chExt cx="461347" cy="489168"/>
            </a:xfrm>
          </p:grpSpPr>
          <p:sp>
            <p:nvSpPr>
              <p:cNvPr id="68" name="任意多边形: 形状 67"/>
              <p:cNvSpPr/>
              <p:nvPr/>
            </p:nvSpPr>
            <p:spPr>
              <a:xfrm>
                <a:off x="2471082" y="3930456"/>
                <a:ext cx="461216" cy="489168"/>
              </a:xfrm>
              <a:custGeom>
                <a:avLst/>
                <a:gdLst>
                  <a:gd name="connsiteX0" fmla="*/ 24069 w 461215"/>
                  <a:gd name="connsiteY0" fmla="*/ 80091 h 489168"/>
                  <a:gd name="connsiteX1" fmla="*/ 83747 w 461215"/>
                  <a:gd name="connsiteY1" fmla="*/ 230056 h 489168"/>
                  <a:gd name="connsiteX2" fmla="*/ 11490 w 461215"/>
                  <a:gd name="connsiteY2" fmla="*/ 375688 h 489168"/>
                  <a:gd name="connsiteX3" fmla="*/ 170680 w 461215"/>
                  <a:gd name="connsiteY3" fmla="*/ 360734 h 489168"/>
                  <a:gd name="connsiteX4" fmla="*/ 280952 w 461215"/>
                  <a:gd name="connsiteY4" fmla="*/ 486100 h 489168"/>
                  <a:gd name="connsiteX5" fmla="*/ 311420 w 461215"/>
                  <a:gd name="connsiteY5" fmla="*/ 325933 h 489168"/>
                  <a:gd name="connsiteX6" fmla="*/ 458870 w 461215"/>
                  <a:gd name="connsiteY6" fmla="*/ 277575 h 489168"/>
                  <a:gd name="connsiteX7" fmla="*/ 323999 w 461215"/>
                  <a:gd name="connsiteY7" fmla="*/ 177086 h 489168"/>
                  <a:gd name="connsiteX8" fmla="*/ 321623 w 461215"/>
                  <a:gd name="connsiteY8" fmla="*/ 10769 h 489168"/>
                  <a:gd name="connsiteX9" fmla="*/ 185914 w 461215"/>
                  <a:gd name="connsiteY9" fmla="*/ 122159 h 489168"/>
                  <a:gd name="connsiteX10" fmla="*/ 24069 w 461215"/>
                  <a:gd name="connsiteY10" fmla="*/ 80091 h 48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215" h="489168">
                    <a:moveTo>
                      <a:pt x="24069" y="80091"/>
                    </a:moveTo>
                    <a:cubicBezTo>
                      <a:pt x="15683" y="94766"/>
                      <a:pt x="83747" y="217477"/>
                      <a:pt x="83747" y="230056"/>
                    </a:cubicBezTo>
                    <a:cubicBezTo>
                      <a:pt x="83747" y="243892"/>
                      <a:pt x="449" y="364647"/>
                      <a:pt x="11490" y="375688"/>
                    </a:cubicBezTo>
                    <a:cubicBezTo>
                      <a:pt x="22951" y="387149"/>
                      <a:pt x="163971" y="353885"/>
                      <a:pt x="170680" y="360734"/>
                    </a:cubicBezTo>
                    <a:cubicBezTo>
                      <a:pt x="178786" y="368840"/>
                      <a:pt x="260267" y="486100"/>
                      <a:pt x="280952" y="486100"/>
                    </a:cubicBezTo>
                    <a:cubicBezTo>
                      <a:pt x="295627" y="486100"/>
                      <a:pt x="303594" y="333759"/>
                      <a:pt x="311420" y="325933"/>
                    </a:cubicBezTo>
                    <a:cubicBezTo>
                      <a:pt x="319247" y="318106"/>
                      <a:pt x="453279" y="291831"/>
                      <a:pt x="458870" y="277575"/>
                    </a:cubicBezTo>
                    <a:cubicBezTo>
                      <a:pt x="464460" y="263040"/>
                      <a:pt x="327912" y="186590"/>
                      <a:pt x="323999" y="177086"/>
                    </a:cubicBezTo>
                    <a:cubicBezTo>
                      <a:pt x="319806" y="167163"/>
                      <a:pt x="334202" y="18036"/>
                      <a:pt x="321623" y="10769"/>
                    </a:cubicBezTo>
                    <a:cubicBezTo>
                      <a:pt x="309743" y="3920"/>
                      <a:pt x="199890" y="122159"/>
                      <a:pt x="185914" y="122159"/>
                    </a:cubicBezTo>
                    <a:cubicBezTo>
                      <a:pt x="173475" y="122159"/>
                      <a:pt x="33014" y="64437"/>
                      <a:pt x="24069" y="80091"/>
                    </a:cubicBezTo>
                    <a:close/>
                  </a:path>
                </a:pathLst>
              </a:custGeom>
              <a:solidFill>
                <a:srgbClr val="B15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/>
              <p:cNvSpPr/>
              <p:nvPr/>
            </p:nvSpPr>
            <p:spPr>
              <a:xfrm>
                <a:off x="2470951" y="4151287"/>
                <a:ext cx="461216" cy="265549"/>
              </a:xfrm>
              <a:custGeom>
                <a:avLst/>
                <a:gdLst>
                  <a:gd name="connsiteX0" fmla="*/ 432166 w 461215"/>
                  <a:gd name="connsiteY0" fmla="*/ 29909 h 265548"/>
                  <a:gd name="connsiteX1" fmla="*/ 83459 w 461215"/>
                  <a:gd name="connsiteY1" fmla="*/ 10482 h 265548"/>
                  <a:gd name="connsiteX2" fmla="*/ 11481 w 461215"/>
                  <a:gd name="connsiteY2" fmla="*/ 154857 h 265548"/>
                  <a:gd name="connsiteX3" fmla="*/ 170671 w 461215"/>
                  <a:gd name="connsiteY3" fmla="*/ 139902 h 265548"/>
                  <a:gd name="connsiteX4" fmla="*/ 280943 w 461215"/>
                  <a:gd name="connsiteY4" fmla="*/ 265269 h 265548"/>
                  <a:gd name="connsiteX5" fmla="*/ 311411 w 461215"/>
                  <a:gd name="connsiteY5" fmla="*/ 105101 h 265548"/>
                  <a:gd name="connsiteX6" fmla="*/ 458861 w 461215"/>
                  <a:gd name="connsiteY6" fmla="*/ 56744 h 265548"/>
                  <a:gd name="connsiteX7" fmla="*/ 432166 w 461215"/>
                  <a:gd name="connsiteY7" fmla="*/ 29909 h 2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215" h="265548">
                    <a:moveTo>
                      <a:pt x="432166" y="29909"/>
                    </a:moveTo>
                    <a:cubicBezTo>
                      <a:pt x="315185" y="31027"/>
                      <a:pt x="197784" y="28092"/>
                      <a:pt x="83459" y="10482"/>
                    </a:cubicBezTo>
                    <a:cubicBezTo>
                      <a:pt x="80384" y="28092"/>
                      <a:pt x="719" y="144095"/>
                      <a:pt x="11481" y="154857"/>
                    </a:cubicBezTo>
                    <a:cubicBezTo>
                      <a:pt x="22942" y="166317"/>
                      <a:pt x="163962" y="133054"/>
                      <a:pt x="170671" y="139902"/>
                    </a:cubicBezTo>
                    <a:cubicBezTo>
                      <a:pt x="178777" y="148008"/>
                      <a:pt x="260258" y="265269"/>
                      <a:pt x="280943" y="265269"/>
                    </a:cubicBezTo>
                    <a:cubicBezTo>
                      <a:pt x="295618" y="265269"/>
                      <a:pt x="303585" y="112928"/>
                      <a:pt x="311411" y="105101"/>
                    </a:cubicBezTo>
                    <a:cubicBezTo>
                      <a:pt x="319238" y="97275"/>
                      <a:pt x="453270" y="70999"/>
                      <a:pt x="458861" y="56744"/>
                    </a:cubicBezTo>
                    <a:cubicBezTo>
                      <a:pt x="460538" y="52411"/>
                      <a:pt x="449077" y="42208"/>
                      <a:pt x="432166" y="29909"/>
                    </a:cubicBezTo>
                    <a:close/>
                  </a:path>
                </a:pathLst>
              </a:custGeom>
              <a:solidFill>
                <a:srgbClr val="B15F52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>
                <a:off x="2543163" y="4034896"/>
                <a:ext cx="111810" cy="55905"/>
              </a:xfrm>
              <a:custGeom>
                <a:avLst/>
                <a:gdLst>
                  <a:gd name="connsiteX0" fmla="*/ 18654 w 111809"/>
                  <a:gd name="connsiteY0" fmla="*/ 32534 h 55904"/>
                  <a:gd name="connsiteX1" fmla="*/ 100834 w 111809"/>
                  <a:gd name="connsiteY1" fmla="*/ 53777 h 55904"/>
                  <a:gd name="connsiteX2" fmla="*/ 111177 w 111809"/>
                  <a:gd name="connsiteY2" fmla="*/ 44693 h 55904"/>
                  <a:gd name="connsiteX3" fmla="*/ 103630 w 111809"/>
                  <a:gd name="connsiteY3" fmla="*/ 33093 h 55904"/>
                  <a:gd name="connsiteX4" fmla="*/ 63658 w 111809"/>
                  <a:gd name="connsiteY4" fmla="*/ 23728 h 55904"/>
                  <a:gd name="connsiteX5" fmla="*/ 24524 w 111809"/>
                  <a:gd name="connsiteY5" fmla="*/ 11010 h 55904"/>
                  <a:gd name="connsiteX6" fmla="*/ 10827 w 111809"/>
                  <a:gd name="connsiteY6" fmla="*/ 18697 h 55904"/>
                  <a:gd name="connsiteX7" fmla="*/ 18654 w 111809"/>
                  <a:gd name="connsiteY7" fmla="*/ 32534 h 55904"/>
                  <a:gd name="connsiteX8" fmla="*/ 18654 w 111809"/>
                  <a:gd name="connsiteY8" fmla="*/ 32534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809" h="55904">
                    <a:moveTo>
                      <a:pt x="18654" y="32534"/>
                    </a:moveTo>
                    <a:cubicBezTo>
                      <a:pt x="44929" y="42457"/>
                      <a:pt x="72742" y="50842"/>
                      <a:pt x="100834" y="53777"/>
                    </a:cubicBezTo>
                    <a:cubicBezTo>
                      <a:pt x="106006" y="54336"/>
                      <a:pt x="110618" y="49305"/>
                      <a:pt x="111177" y="44693"/>
                    </a:cubicBezTo>
                    <a:cubicBezTo>
                      <a:pt x="111736" y="39661"/>
                      <a:pt x="108801" y="34350"/>
                      <a:pt x="103630" y="33093"/>
                    </a:cubicBezTo>
                    <a:cubicBezTo>
                      <a:pt x="90352" y="29878"/>
                      <a:pt x="76795" y="27362"/>
                      <a:pt x="63658" y="23728"/>
                    </a:cubicBezTo>
                    <a:cubicBezTo>
                      <a:pt x="50380" y="20095"/>
                      <a:pt x="37382" y="15902"/>
                      <a:pt x="24524" y="11010"/>
                    </a:cubicBezTo>
                    <a:cubicBezTo>
                      <a:pt x="18934" y="8914"/>
                      <a:pt x="12365" y="13386"/>
                      <a:pt x="10827" y="18697"/>
                    </a:cubicBezTo>
                    <a:cubicBezTo>
                      <a:pt x="9290" y="25126"/>
                      <a:pt x="13064" y="30437"/>
                      <a:pt x="18654" y="32534"/>
                    </a:cubicBezTo>
                    <a:lnTo>
                      <a:pt x="18654" y="32534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>
                <a:off x="2660359" y="4036967"/>
                <a:ext cx="69881" cy="55905"/>
              </a:xfrm>
              <a:custGeom>
                <a:avLst/>
                <a:gdLst>
                  <a:gd name="connsiteX0" fmla="*/ 27384 w 69881"/>
                  <a:gd name="connsiteY0" fmla="*/ 50449 h 55904"/>
                  <a:gd name="connsiteX1" fmla="*/ 61207 w 69881"/>
                  <a:gd name="connsiteY1" fmla="*/ 28646 h 55904"/>
                  <a:gd name="connsiteX2" fmla="*/ 64281 w 69881"/>
                  <a:gd name="connsiteY2" fmla="*/ 21099 h 55904"/>
                  <a:gd name="connsiteX3" fmla="*/ 62045 w 69881"/>
                  <a:gd name="connsiteY3" fmla="*/ 14670 h 55904"/>
                  <a:gd name="connsiteX4" fmla="*/ 48348 w 69881"/>
                  <a:gd name="connsiteY4" fmla="*/ 11874 h 55904"/>
                  <a:gd name="connsiteX5" fmla="*/ 40242 w 69881"/>
                  <a:gd name="connsiteY5" fmla="*/ 16766 h 55904"/>
                  <a:gd name="connsiteX6" fmla="*/ 32416 w 69881"/>
                  <a:gd name="connsiteY6" fmla="*/ 21658 h 55904"/>
                  <a:gd name="connsiteX7" fmla="*/ 16063 w 69881"/>
                  <a:gd name="connsiteY7" fmla="*/ 30882 h 55904"/>
                  <a:gd name="connsiteX8" fmla="*/ 12010 w 69881"/>
                  <a:gd name="connsiteY8" fmla="*/ 46256 h 55904"/>
                  <a:gd name="connsiteX9" fmla="*/ 27384 w 69881"/>
                  <a:gd name="connsiteY9" fmla="*/ 50449 h 55904"/>
                  <a:gd name="connsiteX10" fmla="*/ 27384 w 69881"/>
                  <a:gd name="connsiteY10" fmla="*/ 50449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81" h="55904">
                    <a:moveTo>
                      <a:pt x="27384" y="50449"/>
                    </a:moveTo>
                    <a:cubicBezTo>
                      <a:pt x="39264" y="44299"/>
                      <a:pt x="51004" y="37451"/>
                      <a:pt x="61207" y="28646"/>
                    </a:cubicBezTo>
                    <a:cubicBezTo>
                      <a:pt x="63163" y="26969"/>
                      <a:pt x="64421" y="23615"/>
                      <a:pt x="64281" y="21099"/>
                    </a:cubicBezTo>
                    <a:cubicBezTo>
                      <a:pt x="64142" y="18723"/>
                      <a:pt x="63443" y="16626"/>
                      <a:pt x="62045" y="14670"/>
                    </a:cubicBezTo>
                    <a:cubicBezTo>
                      <a:pt x="58831" y="10477"/>
                      <a:pt x="52961" y="9219"/>
                      <a:pt x="48348" y="11874"/>
                    </a:cubicBezTo>
                    <a:cubicBezTo>
                      <a:pt x="45553" y="13412"/>
                      <a:pt x="42898" y="15089"/>
                      <a:pt x="40242" y="16766"/>
                    </a:cubicBezTo>
                    <a:cubicBezTo>
                      <a:pt x="37726" y="18443"/>
                      <a:pt x="35071" y="20120"/>
                      <a:pt x="32416" y="21658"/>
                    </a:cubicBezTo>
                    <a:cubicBezTo>
                      <a:pt x="27105" y="24872"/>
                      <a:pt x="21654" y="27947"/>
                      <a:pt x="16063" y="30882"/>
                    </a:cubicBezTo>
                    <a:cubicBezTo>
                      <a:pt x="10892" y="33538"/>
                      <a:pt x="8796" y="41364"/>
                      <a:pt x="12010" y="46256"/>
                    </a:cubicBezTo>
                    <a:cubicBezTo>
                      <a:pt x="15365" y="51707"/>
                      <a:pt x="21794" y="53384"/>
                      <a:pt x="27384" y="50449"/>
                    </a:cubicBezTo>
                    <a:lnTo>
                      <a:pt x="27384" y="50449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67" name="图形 66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6264162">
              <a:off x="647920" y="5948096"/>
              <a:ext cx="878911" cy="66332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 userDrawn="1"/>
        </p:nvGrpSpPr>
        <p:grpSpPr>
          <a:xfrm>
            <a:off x="8216900" y="3459073"/>
            <a:ext cx="4916716" cy="4802474"/>
            <a:chOff x="8216900" y="3459073"/>
            <a:chExt cx="4916716" cy="4802474"/>
          </a:xfrm>
        </p:grpSpPr>
        <p:sp>
          <p:nvSpPr>
            <p:cNvPr id="78" name="任意多边形: 形状 77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79" name="图形 78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80" name="图形 79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81" name="图形 8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82" name="矩形 81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87" name="组合 86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89" name="任意多边形: 形状 88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任意多边形: 形状 93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88" name="图形 87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101" name="组合 100"/>
          <p:cNvGrpSpPr/>
          <p:nvPr userDrawn="1"/>
        </p:nvGrpSpPr>
        <p:grpSpPr>
          <a:xfrm flipH="1" flipV="1">
            <a:off x="-936822" y="-1402502"/>
            <a:ext cx="4916716" cy="4802474"/>
            <a:chOff x="8216900" y="3459073"/>
            <a:chExt cx="4916716" cy="4802474"/>
          </a:xfrm>
        </p:grpSpPr>
        <p:sp>
          <p:nvSpPr>
            <p:cNvPr id="102" name="任意多边形: 形状 101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103" name="图形 102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106" name="矩形 105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: 形状 106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111" name="组合 110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113" name="任意多边形: 形状 112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12" name="图形 1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110" name="图形 109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125" name="组合 124"/>
          <p:cNvGrpSpPr/>
          <p:nvPr userDrawn="1"/>
        </p:nvGrpSpPr>
        <p:grpSpPr>
          <a:xfrm>
            <a:off x="-943252" y="-951195"/>
            <a:ext cx="14076880" cy="8748844"/>
            <a:chOff x="-943252" y="-951195"/>
            <a:chExt cx="14076880" cy="8748844"/>
          </a:xfrm>
        </p:grpSpPr>
        <p:grpSp>
          <p:nvGrpSpPr>
            <p:cNvPr id="126" name="组合 125"/>
            <p:cNvGrpSpPr/>
            <p:nvPr/>
          </p:nvGrpSpPr>
          <p:grpSpPr>
            <a:xfrm>
              <a:off x="-943252" y="3901830"/>
              <a:ext cx="3867054" cy="3895819"/>
              <a:chOff x="-943252" y="3901830"/>
              <a:chExt cx="3867054" cy="3895819"/>
            </a:xfrm>
          </p:grpSpPr>
          <p:sp>
            <p:nvSpPr>
              <p:cNvPr id="139" name="矩形 138"/>
              <p:cNvSpPr/>
              <p:nvPr/>
            </p:nvSpPr>
            <p:spPr>
              <a:xfrm>
                <a:off x="-534227" y="6858000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0" name="组合 139"/>
              <p:cNvGrpSpPr/>
              <p:nvPr/>
            </p:nvGrpSpPr>
            <p:grpSpPr>
              <a:xfrm flipH="1" flipV="1">
                <a:off x="-943252" y="3901830"/>
                <a:ext cx="3701144" cy="3895819"/>
                <a:chOff x="9419771" y="-941235"/>
                <a:chExt cx="3701144" cy="3895819"/>
              </a:xfrm>
            </p:grpSpPr>
            <p:pic>
              <p:nvPicPr>
                <p:cNvPr id="147" name="图形 146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8387" y="-64823"/>
                  <a:ext cx="1571257" cy="1201549"/>
                </a:xfrm>
                <a:prstGeom prst="rect">
                  <a:avLst/>
                </a:prstGeom>
              </p:spPr>
            </p:pic>
            <p:sp>
              <p:nvSpPr>
                <p:cNvPr id="148" name="矩形 147"/>
                <p:cNvSpPr/>
                <p:nvPr/>
              </p:nvSpPr>
              <p:spPr>
                <a:xfrm>
                  <a:off x="9419771" y="-941235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矩形 148"/>
                <p:cNvSpPr/>
                <p:nvPr/>
              </p:nvSpPr>
              <p:spPr>
                <a:xfrm rot="16200000">
                  <a:off x="10927443" y="761113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1" name="图形 109"/>
              <p:cNvGrpSpPr/>
              <p:nvPr/>
            </p:nvGrpSpPr>
            <p:grpSpPr>
              <a:xfrm>
                <a:off x="582080" y="5502107"/>
                <a:ext cx="310122" cy="328824"/>
                <a:chOff x="2470951" y="3930456"/>
                <a:chExt cx="461347" cy="489168"/>
              </a:xfrm>
            </p:grpSpPr>
            <p:sp>
              <p:nvSpPr>
                <p:cNvPr id="143" name="任意多边形: 形状 142"/>
                <p:cNvSpPr/>
                <p:nvPr/>
              </p:nvSpPr>
              <p:spPr>
                <a:xfrm>
                  <a:off x="2471082" y="3930456"/>
                  <a:ext cx="461216" cy="489168"/>
                </a:xfrm>
                <a:custGeom>
                  <a:avLst/>
                  <a:gdLst>
                    <a:gd name="connsiteX0" fmla="*/ 24069 w 461215"/>
                    <a:gd name="connsiteY0" fmla="*/ 80091 h 489168"/>
                    <a:gd name="connsiteX1" fmla="*/ 83747 w 461215"/>
                    <a:gd name="connsiteY1" fmla="*/ 230056 h 489168"/>
                    <a:gd name="connsiteX2" fmla="*/ 11490 w 461215"/>
                    <a:gd name="connsiteY2" fmla="*/ 375688 h 489168"/>
                    <a:gd name="connsiteX3" fmla="*/ 170680 w 461215"/>
                    <a:gd name="connsiteY3" fmla="*/ 360734 h 489168"/>
                    <a:gd name="connsiteX4" fmla="*/ 280952 w 461215"/>
                    <a:gd name="connsiteY4" fmla="*/ 486100 h 489168"/>
                    <a:gd name="connsiteX5" fmla="*/ 311420 w 461215"/>
                    <a:gd name="connsiteY5" fmla="*/ 325933 h 489168"/>
                    <a:gd name="connsiteX6" fmla="*/ 458870 w 461215"/>
                    <a:gd name="connsiteY6" fmla="*/ 277575 h 489168"/>
                    <a:gd name="connsiteX7" fmla="*/ 323999 w 461215"/>
                    <a:gd name="connsiteY7" fmla="*/ 177086 h 489168"/>
                    <a:gd name="connsiteX8" fmla="*/ 321623 w 461215"/>
                    <a:gd name="connsiteY8" fmla="*/ 10769 h 489168"/>
                    <a:gd name="connsiteX9" fmla="*/ 185914 w 461215"/>
                    <a:gd name="connsiteY9" fmla="*/ 122159 h 489168"/>
                    <a:gd name="connsiteX10" fmla="*/ 24069 w 461215"/>
                    <a:gd name="connsiteY10" fmla="*/ 80091 h 48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1215" h="489168">
                      <a:moveTo>
                        <a:pt x="24069" y="80091"/>
                      </a:moveTo>
                      <a:cubicBezTo>
                        <a:pt x="15683" y="94766"/>
                        <a:pt x="83747" y="217477"/>
                        <a:pt x="83747" y="230056"/>
                      </a:cubicBezTo>
                      <a:cubicBezTo>
                        <a:pt x="83747" y="243892"/>
                        <a:pt x="449" y="364647"/>
                        <a:pt x="11490" y="375688"/>
                      </a:cubicBezTo>
                      <a:cubicBezTo>
                        <a:pt x="22951" y="387149"/>
                        <a:pt x="163971" y="353885"/>
                        <a:pt x="170680" y="360734"/>
                      </a:cubicBezTo>
                      <a:cubicBezTo>
                        <a:pt x="178786" y="368840"/>
                        <a:pt x="260267" y="486100"/>
                        <a:pt x="280952" y="486100"/>
                      </a:cubicBezTo>
                      <a:cubicBezTo>
                        <a:pt x="295627" y="486100"/>
                        <a:pt x="303594" y="333759"/>
                        <a:pt x="311420" y="325933"/>
                      </a:cubicBezTo>
                      <a:cubicBezTo>
                        <a:pt x="319247" y="318106"/>
                        <a:pt x="453279" y="291831"/>
                        <a:pt x="458870" y="277575"/>
                      </a:cubicBezTo>
                      <a:cubicBezTo>
                        <a:pt x="464460" y="263040"/>
                        <a:pt x="327912" y="186590"/>
                        <a:pt x="323999" y="177086"/>
                      </a:cubicBezTo>
                      <a:cubicBezTo>
                        <a:pt x="319806" y="167163"/>
                        <a:pt x="334202" y="18036"/>
                        <a:pt x="321623" y="10769"/>
                      </a:cubicBezTo>
                      <a:cubicBezTo>
                        <a:pt x="309743" y="3920"/>
                        <a:pt x="199890" y="122159"/>
                        <a:pt x="185914" y="122159"/>
                      </a:cubicBezTo>
                      <a:cubicBezTo>
                        <a:pt x="173475" y="122159"/>
                        <a:pt x="33014" y="64437"/>
                        <a:pt x="24069" y="80091"/>
                      </a:cubicBezTo>
                      <a:close/>
                    </a:path>
                  </a:pathLst>
                </a:custGeom>
                <a:solidFill>
                  <a:srgbClr val="B15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4" name="任意多边形: 形状 143"/>
                <p:cNvSpPr/>
                <p:nvPr/>
              </p:nvSpPr>
              <p:spPr>
                <a:xfrm>
                  <a:off x="2470951" y="4151287"/>
                  <a:ext cx="461216" cy="265549"/>
                </a:xfrm>
                <a:custGeom>
                  <a:avLst/>
                  <a:gdLst>
                    <a:gd name="connsiteX0" fmla="*/ 432166 w 461215"/>
                    <a:gd name="connsiteY0" fmla="*/ 29909 h 265548"/>
                    <a:gd name="connsiteX1" fmla="*/ 83459 w 461215"/>
                    <a:gd name="connsiteY1" fmla="*/ 10482 h 265548"/>
                    <a:gd name="connsiteX2" fmla="*/ 11481 w 461215"/>
                    <a:gd name="connsiteY2" fmla="*/ 154857 h 265548"/>
                    <a:gd name="connsiteX3" fmla="*/ 170671 w 461215"/>
                    <a:gd name="connsiteY3" fmla="*/ 139902 h 265548"/>
                    <a:gd name="connsiteX4" fmla="*/ 280943 w 461215"/>
                    <a:gd name="connsiteY4" fmla="*/ 265269 h 265548"/>
                    <a:gd name="connsiteX5" fmla="*/ 311411 w 461215"/>
                    <a:gd name="connsiteY5" fmla="*/ 105101 h 265548"/>
                    <a:gd name="connsiteX6" fmla="*/ 458861 w 461215"/>
                    <a:gd name="connsiteY6" fmla="*/ 56744 h 265548"/>
                    <a:gd name="connsiteX7" fmla="*/ 432166 w 461215"/>
                    <a:gd name="connsiteY7" fmla="*/ 29909 h 26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215" h="265548">
                      <a:moveTo>
                        <a:pt x="432166" y="29909"/>
                      </a:moveTo>
                      <a:cubicBezTo>
                        <a:pt x="315185" y="31027"/>
                        <a:pt x="197784" y="28092"/>
                        <a:pt x="83459" y="10482"/>
                      </a:cubicBezTo>
                      <a:cubicBezTo>
                        <a:pt x="80384" y="28092"/>
                        <a:pt x="719" y="144095"/>
                        <a:pt x="11481" y="154857"/>
                      </a:cubicBezTo>
                      <a:cubicBezTo>
                        <a:pt x="22942" y="166317"/>
                        <a:pt x="163962" y="133054"/>
                        <a:pt x="170671" y="139902"/>
                      </a:cubicBezTo>
                      <a:cubicBezTo>
                        <a:pt x="178777" y="148008"/>
                        <a:pt x="260258" y="265269"/>
                        <a:pt x="280943" y="265269"/>
                      </a:cubicBezTo>
                      <a:cubicBezTo>
                        <a:pt x="295618" y="265269"/>
                        <a:pt x="303585" y="112928"/>
                        <a:pt x="311411" y="105101"/>
                      </a:cubicBezTo>
                      <a:cubicBezTo>
                        <a:pt x="319238" y="97275"/>
                        <a:pt x="453270" y="70999"/>
                        <a:pt x="458861" y="56744"/>
                      </a:cubicBezTo>
                      <a:cubicBezTo>
                        <a:pt x="460538" y="52411"/>
                        <a:pt x="449077" y="42208"/>
                        <a:pt x="432166" y="29909"/>
                      </a:cubicBezTo>
                      <a:close/>
                    </a:path>
                  </a:pathLst>
                </a:custGeom>
                <a:solidFill>
                  <a:srgbClr val="B15F52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>
                <a:xfrm>
                  <a:off x="2543163" y="4034896"/>
                  <a:ext cx="111810" cy="55905"/>
                </a:xfrm>
                <a:custGeom>
                  <a:avLst/>
                  <a:gdLst>
                    <a:gd name="connsiteX0" fmla="*/ 18654 w 111809"/>
                    <a:gd name="connsiteY0" fmla="*/ 32534 h 55904"/>
                    <a:gd name="connsiteX1" fmla="*/ 100834 w 111809"/>
                    <a:gd name="connsiteY1" fmla="*/ 53777 h 55904"/>
                    <a:gd name="connsiteX2" fmla="*/ 111177 w 111809"/>
                    <a:gd name="connsiteY2" fmla="*/ 44693 h 55904"/>
                    <a:gd name="connsiteX3" fmla="*/ 103630 w 111809"/>
                    <a:gd name="connsiteY3" fmla="*/ 33093 h 55904"/>
                    <a:gd name="connsiteX4" fmla="*/ 63658 w 111809"/>
                    <a:gd name="connsiteY4" fmla="*/ 23728 h 55904"/>
                    <a:gd name="connsiteX5" fmla="*/ 24524 w 111809"/>
                    <a:gd name="connsiteY5" fmla="*/ 11010 h 55904"/>
                    <a:gd name="connsiteX6" fmla="*/ 10827 w 111809"/>
                    <a:gd name="connsiteY6" fmla="*/ 18697 h 55904"/>
                    <a:gd name="connsiteX7" fmla="*/ 18654 w 111809"/>
                    <a:gd name="connsiteY7" fmla="*/ 32534 h 55904"/>
                    <a:gd name="connsiteX8" fmla="*/ 18654 w 111809"/>
                    <a:gd name="connsiteY8" fmla="*/ 32534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09" h="55904">
                      <a:moveTo>
                        <a:pt x="18654" y="32534"/>
                      </a:moveTo>
                      <a:cubicBezTo>
                        <a:pt x="44929" y="42457"/>
                        <a:pt x="72742" y="50842"/>
                        <a:pt x="100834" y="53777"/>
                      </a:cubicBezTo>
                      <a:cubicBezTo>
                        <a:pt x="106006" y="54336"/>
                        <a:pt x="110618" y="49305"/>
                        <a:pt x="111177" y="44693"/>
                      </a:cubicBezTo>
                      <a:cubicBezTo>
                        <a:pt x="111736" y="39661"/>
                        <a:pt x="108801" y="34350"/>
                        <a:pt x="103630" y="33093"/>
                      </a:cubicBezTo>
                      <a:cubicBezTo>
                        <a:pt x="90352" y="29878"/>
                        <a:pt x="76795" y="27362"/>
                        <a:pt x="63658" y="23728"/>
                      </a:cubicBezTo>
                      <a:cubicBezTo>
                        <a:pt x="50380" y="20095"/>
                        <a:pt x="37382" y="15902"/>
                        <a:pt x="24524" y="11010"/>
                      </a:cubicBezTo>
                      <a:cubicBezTo>
                        <a:pt x="18934" y="8914"/>
                        <a:pt x="12365" y="13386"/>
                        <a:pt x="10827" y="18697"/>
                      </a:cubicBezTo>
                      <a:cubicBezTo>
                        <a:pt x="9290" y="25126"/>
                        <a:pt x="13064" y="30437"/>
                        <a:pt x="18654" y="32534"/>
                      </a:cubicBezTo>
                      <a:lnTo>
                        <a:pt x="18654" y="32534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>
                <a:xfrm>
                  <a:off x="2660359" y="4036967"/>
                  <a:ext cx="69881" cy="55905"/>
                </a:xfrm>
                <a:custGeom>
                  <a:avLst/>
                  <a:gdLst>
                    <a:gd name="connsiteX0" fmla="*/ 27384 w 69881"/>
                    <a:gd name="connsiteY0" fmla="*/ 50449 h 55904"/>
                    <a:gd name="connsiteX1" fmla="*/ 61207 w 69881"/>
                    <a:gd name="connsiteY1" fmla="*/ 28646 h 55904"/>
                    <a:gd name="connsiteX2" fmla="*/ 64281 w 69881"/>
                    <a:gd name="connsiteY2" fmla="*/ 21099 h 55904"/>
                    <a:gd name="connsiteX3" fmla="*/ 62045 w 69881"/>
                    <a:gd name="connsiteY3" fmla="*/ 14670 h 55904"/>
                    <a:gd name="connsiteX4" fmla="*/ 48348 w 69881"/>
                    <a:gd name="connsiteY4" fmla="*/ 11874 h 55904"/>
                    <a:gd name="connsiteX5" fmla="*/ 40242 w 69881"/>
                    <a:gd name="connsiteY5" fmla="*/ 16766 h 55904"/>
                    <a:gd name="connsiteX6" fmla="*/ 32416 w 69881"/>
                    <a:gd name="connsiteY6" fmla="*/ 21658 h 55904"/>
                    <a:gd name="connsiteX7" fmla="*/ 16063 w 69881"/>
                    <a:gd name="connsiteY7" fmla="*/ 30882 h 55904"/>
                    <a:gd name="connsiteX8" fmla="*/ 12010 w 69881"/>
                    <a:gd name="connsiteY8" fmla="*/ 46256 h 55904"/>
                    <a:gd name="connsiteX9" fmla="*/ 27384 w 69881"/>
                    <a:gd name="connsiteY9" fmla="*/ 50449 h 55904"/>
                    <a:gd name="connsiteX10" fmla="*/ 27384 w 69881"/>
                    <a:gd name="connsiteY10" fmla="*/ 50449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81" h="55904">
                      <a:moveTo>
                        <a:pt x="27384" y="50449"/>
                      </a:moveTo>
                      <a:cubicBezTo>
                        <a:pt x="39264" y="44299"/>
                        <a:pt x="51004" y="37451"/>
                        <a:pt x="61207" y="28646"/>
                      </a:cubicBezTo>
                      <a:cubicBezTo>
                        <a:pt x="63163" y="26969"/>
                        <a:pt x="64421" y="23615"/>
                        <a:pt x="64281" y="21099"/>
                      </a:cubicBezTo>
                      <a:cubicBezTo>
                        <a:pt x="64142" y="18723"/>
                        <a:pt x="63443" y="16626"/>
                        <a:pt x="62045" y="14670"/>
                      </a:cubicBezTo>
                      <a:cubicBezTo>
                        <a:pt x="58831" y="10477"/>
                        <a:pt x="52961" y="9219"/>
                        <a:pt x="48348" y="11874"/>
                      </a:cubicBezTo>
                      <a:cubicBezTo>
                        <a:pt x="45553" y="13412"/>
                        <a:pt x="42898" y="15089"/>
                        <a:pt x="40242" y="16766"/>
                      </a:cubicBezTo>
                      <a:cubicBezTo>
                        <a:pt x="37726" y="18443"/>
                        <a:pt x="35071" y="20120"/>
                        <a:pt x="32416" y="21658"/>
                      </a:cubicBezTo>
                      <a:cubicBezTo>
                        <a:pt x="27105" y="24872"/>
                        <a:pt x="21654" y="27947"/>
                        <a:pt x="16063" y="30882"/>
                      </a:cubicBezTo>
                      <a:cubicBezTo>
                        <a:pt x="10892" y="33538"/>
                        <a:pt x="8796" y="41364"/>
                        <a:pt x="12010" y="46256"/>
                      </a:cubicBezTo>
                      <a:cubicBezTo>
                        <a:pt x="15365" y="51707"/>
                        <a:pt x="21794" y="53384"/>
                        <a:pt x="27384" y="50449"/>
                      </a:cubicBezTo>
                      <a:lnTo>
                        <a:pt x="27384" y="50449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42" name="图形 14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6264162">
                <a:off x="647920" y="5948096"/>
                <a:ext cx="878911" cy="663329"/>
              </a:xfrm>
              <a:prstGeom prst="rect">
                <a:avLst/>
              </a:prstGeom>
            </p:spPr>
          </p:pic>
        </p:grpSp>
        <p:grpSp>
          <p:nvGrpSpPr>
            <p:cNvPr id="127" name="组合 126"/>
            <p:cNvGrpSpPr/>
            <p:nvPr/>
          </p:nvGrpSpPr>
          <p:grpSpPr>
            <a:xfrm flipH="1" flipV="1">
              <a:off x="9266574" y="-951195"/>
              <a:ext cx="3867054" cy="3895819"/>
              <a:chOff x="-943252" y="3901830"/>
              <a:chExt cx="3867054" cy="3895819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-534227" y="6858000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 flipH="1" flipV="1">
                <a:off x="-943252" y="3901830"/>
                <a:ext cx="3701144" cy="3895819"/>
                <a:chOff x="9419771" y="-941235"/>
                <a:chExt cx="3701144" cy="3895819"/>
              </a:xfrm>
            </p:grpSpPr>
            <p:pic>
              <p:nvPicPr>
                <p:cNvPr id="136" name="图形 135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8387" y="-64823"/>
                  <a:ext cx="1571257" cy="1201549"/>
                </a:xfrm>
                <a:prstGeom prst="rect">
                  <a:avLst/>
                </a:prstGeom>
              </p:spPr>
            </p:pic>
            <p:sp>
              <p:nvSpPr>
                <p:cNvPr id="137" name="矩形 136"/>
                <p:cNvSpPr/>
                <p:nvPr/>
              </p:nvSpPr>
              <p:spPr>
                <a:xfrm>
                  <a:off x="9419771" y="-941235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 rot="16200000">
                  <a:off x="10927443" y="761113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0" name="图形 109"/>
              <p:cNvGrpSpPr/>
              <p:nvPr/>
            </p:nvGrpSpPr>
            <p:grpSpPr>
              <a:xfrm>
                <a:off x="582080" y="5502107"/>
                <a:ext cx="310122" cy="328824"/>
                <a:chOff x="2470951" y="3930456"/>
                <a:chExt cx="461347" cy="489168"/>
              </a:xfrm>
            </p:grpSpPr>
            <p:sp>
              <p:nvSpPr>
                <p:cNvPr id="132" name="任意多边形: 形状 131"/>
                <p:cNvSpPr/>
                <p:nvPr/>
              </p:nvSpPr>
              <p:spPr>
                <a:xfrm>
                  <a:off x="2471082" y="3930456"/>
                  <a:ext cx="461216" cy="489168"/>
                </a:xfrm>
                <a:custGeom>
                  <a:avLst/>
                  <a:gdLst>
                    <a:gd name="connsiteX0" fmla="*/ 24069 w 461215"/>
                    <a:gd name="connsiteY0" fmla="*/ 80091 h 489168"/>
                    <a:gd name="connsiteX1" fmla="*/ 83747 w 461215"/>
                    <a:gd name="connsiteY1" fmla="*/ 230056 h 489168"/>
                    <a:gd name="connsiteX2" fmla="*/ 11490 w 461215"/>
                    <a:gd name="connsiteY2" fmla="*/ 375688 h 489168"/>
                    <a:gd name="connsiteX3" fmla="*/ 170680 w 461215"/>
                    <a:gd name="connsiteY3" fmla="*/ 360734 h 489168"/>
                    <a:gd name="connsiteX4" fmla="*/ 280952 w 461215"/>
                    <a:gd name="connsiteY4" fmla="*/ 486100 h 489168"/>
                    <a:gd name="connsiteX5" fmla="*/ 311420 w 461215"/>
                    <a:gd name="connsiteY5" fmla="*/ 325933 h 489168"/>
                    <a:gd name="connsiteX6" fmla="*/ 458870 w 461215"/>
                    <a:gd name="connsiteY6" fmla="*/ 277575 h 489168"/>
                    <a:gd name="connsiteX7" fmla="*/ 323999 w 461215"/>
                    <a:gd name="connsiteY7" fmla="*/ 177086 h 489168"/>
                    <a:gd name="connsiteX8" fmla="*/ 321623 w 461215"/>
                    <a:gd name="connsiteY8" fmla="*/ 10769 h 489168"/>
                    <a:gd name="connsiteX9" fmla="*/ 185914 w 461215"/>
                    <a:gd name="connsiteY9" fmla="*/ 122159 h 489168"/>
                    <a:gd name="connsiteX10" fmla="*/ 24069 w 461215"/>
                    <a:gd name="connsiteY10" fmla="*/ 80091 h 48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1215" h="489168">
                      <a:moveTo>
                        <a:pt x="24069" y="80091"/>
                      </a:moveTo>
                      <a:cubicBezTo>
                        <a:pt x="15683" y="94766"/>
                        <a:pt x="83747" y="217477"/>
                        <a:pt x="83747" y="230056"/>
                      </a:cubicBezTo>
                      <a:cubicBezTo>
                        <a:pt x="83747" y="243892"/>
                        <a:pt x="449" y="364647"/>
                        <a:pt x="11490" y="375688"/>
                      </a:cubicBezTo>
                      <a:cubicBezTo>
                        <a:pt x="22951" y="387149"/>
                        <a:pt x="163971" y="353885"/>
                        <a:pt x="170680" y="360734"/>
                      </a:cubicBezTo>
                      <a:cubicBezTo>
                        <a:pt x="178786" y="368840"/>
                        <a:pt x="260267" y="486100"/>
                        <a:pt x="280952" y="486100"/>
                      </a:cubicBezTo>
                      <a:cubicBezTo>
                        <a:pt x="295627" y="486100"/>
                        <a:pt x="303594" y="333759"/>
                        <a:pt x="311420" y="325933"/>
                      </a:cubicBezTo>
                      <a:cubicBezTo>
                        <a:pt x="319247" y="318106"/>
                        <a:pt x="453279" y="291831"/>
                        <a:pt x="458870" y="277575"/>
                      </a:cubicBezTo>
                      <a:cubicBezTo>
                        <a:pt x="464460" y="263040"/>
                        <a:pt x="327912" y="186590"/>
                        <a:pt x="323999" y="177086"/>
                      </a:cubicBezTo>
                      <a:cubicBezTo>
                        <a:pt x="319806" y="167163"/>
                        <a:pt x="334202" y="18036"/>
                        <a:pt x="321623" y="10769"/>
                      </a:cubicBezTo>
                      <a:cubicBezTo>
                        <a:pt x="309743" y="3920"/>
                        <a:pt x="199890" y="122159"/>
                        <a:pt x="185914" y="122159"/>
                      </a:cubicBezTo>
                      <a:cubicBezTo>
                        <a:pt x="173475" y="122159"/>
                        <a:pt x="33014" y="64437"/>
                        <a:pt x="24069" y="80091"/>
                      </a:cubicBezTo>
                      <a:close/>
                    </a:path>
                  </a:pathLst>
                </a:custGeom>
                <a:solidFill>
                  <a:srgbClr val="B15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>
                <a:xfrm>
                  <a:off x="2470951" y="4151287"/>
                  <a:ext cx="461216" cy="265549"/>
                </a:xfrm>
                <a:custGeom>
                  <a:avLst/>
                  <a:gdLst>
                    <a:gd name="connsiteX0" fmla="*/ 432166 w 461215"/>
                    <a:gd name="connsiteY0" fmla="*/ 29909 h 265548"/>
                    <a:gd name="connsiteX1" fmla="*/ 83459 w 461215"/>
                    <a:gd name="connsiteY1" fmla="*/ 10482 h 265548"/>
                    <a:gd name="connsiteX2" fmla="*/ 11481 w 461215"/>
                    <a:gd name="connsiteY2" fmla="*/ 154857 h 265548"/>
                    <a:gd name="connsiteX3" fmla="*/ 170671 w 461215"/>
                    <a:gd name="connsiteY3" fmla="*/ 139902 h 265548"/>
                    <a:gd name="connsiteX4" fmla="*/ 280943 w 461215"/>
                    <a:gd name="connsiteY4" fmla="*/ 265269 h 265548"/>
                    <a:gd name="connsiteX5" fmla="*/ 311411 w 461215"/>
                    <a:gd name="connsiteY5" fmla="*/ 105101 h 265548"/>
                    <a:gd name="connsiteX6" fmla="*/ 458861 w 461215"/>
                    <a:gd name="connsiteY6" fmla="*/ 56744 h 265548"/>
                    <a:gd name="connsiteX7" fmla="*/ 432166 w 461215"/>
                    <a:gd name="connsiteY7" fmla="*/ 29909 h 26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215" h="265548">
                      <a:moveTo>
                        <a:pt x="432166" y="29909"/>
                      </a:moveTo>
                      <a:cubicBezTo>
                        <a:pt x="315185" y="31027"/>
                        <a:pt x="197784" y="28092"/>
                        <a:pt x="83459" y="10482"/>
                      </a:cubicBezTo>
                      <a:cubicBezTo>
                        <a:pt x="80384" y="28092"/>
                        <a:pt x="719" y="144095"/>
                        <a:pt x="11481" y="154857"/>
                      </a:cubicBezTo>
                      <a:cubicBezTo>
                        <a:pt x="22942" y="166317"/>
                        <a:pt x="163962" y="133054"/>
                        <a:pt x="170671" y="139902"/>
                      </a:cubicBezTo>
                      <a:cubicBezTo>
                        <a:pt x="178777" y="148008"/>
                        <a:pt x="260258" y="265269"/>
                        <a:pt x="280943" y="265269"/>
                      </a:cubicBezTo>
                      <a:cubicBezTo>
                        <a:pt x="295618" y="265269"/>
                        <a:pt x="303585" y="112928"/>
                        <a:pt x="311411" y="105101"/>
                      </a:cubicBezTo>
                      <a:cubicBezTo>
                        <a:pt x="319238" y="97275"/>
                        <a:pt x="453270" y="70999"/>
                        <a:pt x="458861" y="56744"/>
                      </a:cubicBezTo>
                      <a:cubicBezTo>
                        <a:pt x="460538" y="52411"/>
                        <a:pt x="449077" y="42208"/>
                        <a:pt x="432166" y="29909"/>
                      </a:cubicBezTo>
                      <a:close/>
                    </a:path>
                  </a:pathLst>
                </a:custGeom>
                <a:solidFill>
                  <a:srgbClr val="B15F52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>
                <a:xfrm>
                  <a:off x="2543163" y="4034896"/>
                  <a:ext cx="111810" cy="55905"/>
                </a:xfrm>
                <a:custGeom>
                  <a:avLst/>
                  <a:gdLst>
                    <a:gd name="connsiteX0" fmla="*/ 18654 w 111809"/>
                    <a:gd name="connsiteY0" fmla="*/ 32534 h 55904"/>
                    <a:gd name="connsiteX1" fmla="*/ 100834 w 111809"/>
                    <a:gd name="connsiteY1" fmla="*/ 53777 h 55904"/>
                    <a:gd name="connsiteX2" fmla="*/ 111177 w 111809"/>
                    <a:gd name="connsiteY2" fmla="*/ 44693 h 55904"/>
                    <a:gd name="connsiteX3" fmla="*/ 103630 w 111809"/>
                    <a:gd name="connsiteY3" fmla="*/ 33093 h 55904"/>
                    <a:gd name="connsiteX4" fmla="*/ 63658 w 111809"/>
                    <a:gd name="connsiteY4" fmla="*/ 23728 h 55904"/>
                    <a:gd name="connsiteX5" fmla="*/ 24524 w 111809"/>
                    <a:gd name="connsiteY5" fmla="*/ 11010 h 55904"/>
                    <a:gd name="connsiteX6" fmla="*/ 10827 w 111809"/>
                    <a:gd name="connsiteY6" fmla="*/ 18697 h 55904"/>
                    <a:gd name="connsiteX7" fmla="*/ 18654 w 111809"/>
                    <a:gd name="connsiteY7" fmla="*/ 32534 h 55904"/>
                    <a:gd name="connsiteX8" fmla="*/ 18654 w 111809"/>
                    <a:gd name="connsiteY8" fmla="*/ 32534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09" h="55904">
                      <a:moveTo>
                        <a:pt x="18654" y="32534"/>
                      </a:moveTo>
                      <a:cubicBezTo>
                        <a:pt x="44929" y="42457"/>
                        <a:pt x="72742" y="50842"/>
                        <a:pt x="100834" y="53777"/>
                      </a:cubicBezTo>
                      <a:cubicBezTo>
                        <a:pt x="106006" y="54336"/>
                        <a:pt x="110618" y="49305"/>
                        <a:pt x="111177" y="44693"/>
                      </a:cubicBezTo>
                      <a:cubicBezTo>
                        <a:pt x="111736" y="39661"/>
                        <a:pt x="108801" y="34350"/>
                        <a:pt x="103630" y="33093"/>
                      </a:cubicBezTo>
                      <a:cubicBezTo>
                        <a:pt x="90352" y="29878"/>
                        <a:pt x="76795" y="27362"/>
                        <a:pt x="63658" y="23728"/>
                      </a:cubicBezTo>
                      <a:cubicBezTo>
                        <a:pt x="50380" y="20095"/>
                        <a:pt x="37382" y="15902"/>
                        <a:pt x="24524" y="11010"/>
                      </a:cubicBezTo>
                      <a:cubicBezTo>
                        <a:pt x="18934" y="8914"/>
                        <a:pt x="12365" y="13386"/>
                        <a:pt x="10827" y="18697"/>
                      </a:cubicBezTo>
                      <a:cubicBezTo>
                        <a:pt x="9290" y="25126"/>
                        <a:pt x="13064" y="30437"/>
                        <a:pt x="18654" y="32534"/>
                      </a:cubicBezTo>
                      <a:lnTo>
                        <a:pt x="18654" y="32534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>
                <a:xfrm>
                  <a:off x="2660359" y="4036967"/>
                  <a:ext cx="69881" cy="55905"/>
                </a:xfrm>
                <a:custGeom>
                  <a:avLst/>
                  <a:gdLst>
                    <a:gd name="connsiteX0" fmla="*/ 27384 w 69881"/>
                    <a:gd name="connsiteY0" fmla="*/ 50449 h 55904"/>
                    <a:gd name="connsiteX1" fmla="*/ 61207 w 69881"/>
                    <a:gd name="connsiteY1" fmla="*/ 28646 h 55904"/>
                    <a:gd name="connsiteX2" fmla="*/ 64281 w 69881"/>
                    <a:gd name="connsiteY2" fmla="*/ 21099 h 55904"/>
                    <a:gd name="connsiteX3" fmla="*/ 62045 w 69881"/>
                    <a:gd name="connsiteY3" fmla="*/ 14670 h 55904"/>
                    <a:gd name="connsiteX4" fmla="*/ 48348 w 69881"/>
                    <a:gd name="connsiteY4" fmla="*/ 11874 h 55904"/>
                    <a:gd name="connsiteX5" fmla="*/ 40242 w 69881"/>
                    <a:gd name="connsiteY5" fmla="*/ 16766 h 55904"/>
                    <a:gd name="connsiteX6" fmla="*/ 32416 w 69881"/>
                    <a:gd name="connsiteY6" fmla="*/ 21658 h 55904"/>
                    <a:gd name="connsiteX7" fmla="*/ 16063 w 69881"/>
                    <a:gd name="connsiteY7" fmla="*/ 30882 h 55904"/>
                    <a:gd name="connsiteX8" fmla="*/ 12010 w 69881"/>
                    <a:gd name="connsiteY8" fmla="*/ 46256 h 55904"/>
                    <a:gd name="connsiteX9" fmla="*/ 27384 w 69881"/>
                    <a:gd name="connsiteY9" fmla="*/ 50449 h 55904"/>
                    <a:gd name="connsiteX10" fmla="*/ 27384 w 69881"/>
                    <a:gd name="connsiteY10" fmla="*/ 50449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81" h="55904">
                      <a:moveTo>
                        <a:pt x="27384" y="50449"/>
                      </a:moveTo>
                      <a:cubicBezTo>
                        <a:pt x="39264" y="44299"/>
                        <a:pt x="51004" y="37451"/>
                        <a:pt x="61207" y="28646"/>
                      </a:cubicBezTo>
                      <a:cubicBezTo>
                        <a:pt x="63163" y="26969"/>
                        <a:pt x="64421" y="23615"/>
                        <a:pt x="64281" y="21099"/>
                      </a:cubicBezTo>
                      <a:cubicBezTo>
                        <a:pt x="64142" y="18723"/>
                        <a:pt x="63443" y="16626"/>
                        <a:pt x="62045" y="14670"/>
                      </a:cubicBezTo>
                      <a:cubicBezTo>
                        <a:pt x="58831" y="10477"/>
                        <a:pt x="52961" y="9219"/>
                        <a:pt x="48348" y="11874"/>
                      </a:cubicBezTo>
                      <a:cubicBezTo>
                        <a:pt x="45553" y="13412"/>
                        <a:pt x="42898" y="15089"/>
                        <a:pt x="40242" y="16766"/>
                      </a:cubicBezTo>
                      <a:cubicBezTo>
                        <a:pt x="37726" y="18443"/>
                        <a:pt x="35071" y="20120"/>
                        <a:pt x="32416" y="21658"/>
                      </a:cubicBezTo>
                      <a:cubicBezTo>
                        <a:pt x="27105" y="24872"/>
                        <a:pt x="21654" y="27947"/>
                        <a:pt x="16063" y="30882"/>
                      </a:cubicBezTo>
                      <a:cubicBezTo>
                        <a:pt x="10892" y="33538"/>
                        <a:pt x="8796" y="41364"/>
                        <a:pt x="12010" y="46256"/>
                      </a:cubicBezTo>
                      <a:cubicBezTo>
                        <a:pt x="15365" y="51707"/>
                        <a:pt x="21794" y="53384"/>
                        <a:pt x="27384" y="50449"/>
                      </a:cubicBezTo>
                      <a:lnTo>
                        <a:pt x="27384" y="50449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31" name="图形 13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6264162">
                <a:off x="647920" y="5948096"/>
                <a:ext cx="878911" cy="6633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9659309" y="4692250"/>
            <a:ext cx="3140549" cy="3067577"/>
            <a:chOff x="8216900" y="3459073"/>
            <a:chExt cx="4916716" cy="4802474"/>
          </a:xfrm>
        </p:grpSpPr>
        <p:sp>
          <p:nvSpPr>
            <p:cNvPr id="4" name="任意多边形: 形状 3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13" name="组合 12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15" name="任意多边形: 形状 14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任意多边形: 形状 15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任意多边形: 形状 16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4" name="图形 13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 userDrawn="1"/>
        </p:nvGrpSpPr>
        <p:grpSpPr>
          <a:xfrm flipH="1" flipV="1">
            <a:off x="-607858" y="-903004"/>
            <a:ext cx="3140549" cy="3067577"/>
            <a:chOff x="8216900" y="3459073"/>
            <a:chExt cx="4916716" cy="4802474"/>
          </a:xfrm>
        </p:grpSpPr>
        <p:sp>
          <p:nvSpPr>
            <p:cNvPr id="28" name="任意多边形: 形状 27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29" name="图形 28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30" name="图形 29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31" name="图形 3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37" name="组合 36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39" name="任意多边形: 形状 38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: 形状 40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任意多边形: 形状 48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38" name="图形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 userDrawn="1"/>
        </p:nvGrpSpPr>
        <p:grpSpPr>
          <a:xfrm>
            <a:off x="-611694" y="4990028"/>
            <a:ext cx="2479367" cy="2497810"/>
            <a:chOff x="-943252" y="3901830"/>
            <a:chExt cx="3867054" cy="3895819"/>
          </a:xfrm>
        </p:grpSpPr>
        <p:sp>
          <p:nvSpPr>
            <p:cNvPr id="52" name="矩形 51"/>
            <p:cNvSpPr/>
            <p:nvPr/>
          </p:nvSpPr>
          <p:spPr>
            <a:xfrm>
              <a:off x="-534227" y="6858000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 flipH="1" flipV="1">
              <a:off x="-943252" y="3901830"/>
              <a:ext cx="3701144" cy="3895819"/>
              <a:chOff x="9419771" y="-941235"/>
              <a:chExt cx="3701144" cy="3895819"/>
            </a:xfrm>
          </p:grpSpPr>
          <p:pic>
            <p:nvPicPr>
              <p:cNvPr id="60" name="图形 5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738387" y="-64823"/>
                <a:ext cx="1571257" cy="1201549"/>
              </a:xfrm>
              <a:prstGeom prst="rect">
                <a:avLst/>
              </a:prstGeom>
            </p:spPr>
          </p:pic>
          <p:sp>
            <p:nvSpPr>
              <p:cNvPr id="61" name="矩形 60"/>
              <p:cNvSpPr/>
              <p:nvPr/>
            </p:nvSpPr>
            <p:spPr>
              <a:xfrm>
                <a:off x="9419771" y="-941235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 rot="16200000">
                <a:off x="10927443" y="761113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图形 109"/>
            <p:cNvGrpSpPr/>
            <p:nvPr/>
          </p:nvGrpSpPr>
          <p:grpSpPr>
            <a:xfrm>
              <a:off x="582080" y="5502107"/>
              <a:ext cx="310122" cy="328824"/>
              <a:chOff x="2470951" y="3930456"/>
              <a:chExt cx="461347" cy="489168"/>
            </a:xfrm>
          </p:grpSpPr>
          <p:sp>
            <p:nvSpPr>
              <p:cNvPr id="56" name="任意多边形: 形状 55"/>
              <p:cNvSpPr/>
              <p:nvPr/>
            </p:nvSpPr>
            <p:spPr>
              <a:xfrm>
                <a:off x="2471082" y="3930456"/>
                <a:ext cx="461216" cy="489168"/>
              </a:xfrm>
              <a:custGeom>
                <a:avLst/>
                <a:gdLst>
                  <a:gd name="connsiteX0" fmla="*/ 24069 w 461215"/>
                  <a:gd name="connsiteY0" fmla="*/ 80091 h 489168"/>
                  <a:gd name="connsiteX1" fmla="*/ 83747 w 461215"/>
                  <a:gd name="connsiteY1" fmla="*/ 230056 h 489168"/>
                  <a:gd name="connsiteX2" fmla="*/ 11490 w 461215"/>
                  <a:gd name="connsiteY2" fmla="*/ 375688 h 489168"/>
                  <a:gd name="connsiteX3" fmla="*/ 170680 w 461215"/>
                  <a:gd name="connsiteY3" fmla="*/ 360734 h 489168"/>
                  <a:gd name="connsiteX4" fmla="*/ 280952 w 461215"/>
                  <a:gd name="connsiteY4" fmla="*/ 486100 h 489168"/>
                  <a:gd name="connsiteX5" fmla="*/ 311420 w 461215"/>
                  <a:gd name="connsiteY5" fmla="*/ 325933 h 489168"/>
                  <a:gd name="connsiteX6" fmla="*/ 458870 w 461215"/>
                  <a:gd name="connsiteY6" fmla="*/ 277575 h 489168"/>
                  <a:gd name="connsiteX7" fmla="*/ 323999 w 461215"/>
                  <a:gd name="connsiteY7" fmla="*/ 177086 h 489168"/>
                  <a:gd name="connsiteX8" fmla="*/ 321623 w 461215"/>
                  <a:gd name="connsiteY8" fmla="*/ 10769 h 489168"/>
                  <a:gd name="connsiteX9" fmla="*/ 185914 w 461215"/>
                  <a:gd name="connsiteY9" fmla="*/ 122159 h 489168"/>
                  <a:gd name="connsiteX10" fmla="*/ 24069 w 461215"/>
                  <a:gd name="connsiteY10" fmla="*/ 80091 h 48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215" h="489168">
                    <a:moveTo>
                      <a:pt x="24069" y="80091"/>
                    </a:moveTo>
                    <a:cubicBezTo>
                      <a:pt x="15683" y="94766"/>
                      <a:pt x="83747" y="217477"/>
                      <a:pt x="83747" y="230056"/>
                    </a:cubicBezTo>
                    <a:cubicBezTo>
                      <a:pt x="83747" y="243892"/>
                      <a:pt x="449" y="364647"/>
                      <a:pt x="11490" y="375688"/>
                    </a:cubicBezTo>
                    <a:cubicBezTo>
                      <a:pt x="22951" y="387149"/>
                      <a:pt x="163971" y="353885"/>
                      <a:pt x="170680" y="360734"/>
                    </a:cubicBezTo>
                    <a:cubicBezTo>
                      <a:pt x="178786" y="368840"/>
                      <a:pt x="260267" y="486100"/>
                      <a:pt x="280952" y="486100"/>
                    </a:cubicBezTo>
                    <a:cubicBezTo>
                      <a:pt x="295627" y="486100"/>
                      <a:pt x="303594" y="333759"/>
                      <a:pt x="311420" y="325933"/>
                    </a:cubicBezTo>
                    <a:cubicBezTo>
                      <a:pt x="319247" y="318106"/>
                      <a:pt x="453279" y="291831"/>
                      <a:pt x="458870" y="277575"/>
                    </a:cubicBezTo>
                    <a:cubicBezTo>
                      <a:pt x="464460" y="263040"/>
                      <a:pt x="327912" y="186590"/>
                      <a:pt x="323999" y="177086"/>
                    </a:cubicBezTo>
                    <a:cubicBezTo>
                      <a:pt x="319806" y="167163"/>
                      <a:pt x="334202" y="18036"/>
                      <a:pt x="321623" y="10769"/>
                    </a:cubicBezTo>
                    <a:cubicBezTo>
                      <a:pt x="309743" y="3920"/>
                      <a:pt x="199890" y="122159"/>
                      <a:pt x="185914" y="122159"/>
                    </a:cubicBezTo>
                    <a:cubicBezTo>
                      <a:pt x="173475" y="122159"/>
                      <a:pt x="33014" y="64437"/>
                      <a:pt x="24069" y="80091"/>
                    </a:cubicBezTo>
                    <a:close/>
                  </a:path>
                </a:pathLst>
              </a:custGeom>
              <a:solidFill>
                <a:srgbClr val="B15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2470951" y="4151287"/>
                <a:ext cx="461216" cy="265549"/>
              </a:xfrm>
              <a:custGeom>
                <a:avLst/>
                <a:gdLst>
                  <a:gd name="connsiteX0" fmla="*/ 432166 w 461215"/>
                  <a:gd name="connsiteY0" fmla="*/ 29909 h 265548"/>
                  <a:gd name="connsiteX1" fmla="*/ 83459 w 461215"/>
                  <a:gd name="connsiteY1" fmla="*/ 10482 h 265548"/>
                  <a:gd name="connsiteX2" fmla="*/ 11481 w 461215"/>
                  <a:gd name="connsiteY2" fmla="*/ 154857 h 265548"/>
                  <a:gd name="connsiteX3" fmla="*/ 170671 w 461215"/>
                  <a:gd name="connsiteY3" fmla="*/ 139902 h 265548"/>
                  <a:gd name="connsiteX4" fmla="*/ 280943 w 461215"/>
                  <a:gd name="connsiteY4" fmla="*/ 265269 h 265548"/>
                  <a:gd name="connsiteX5" fmla="*/ 311411 w 461215"/>
                  <a:gd name="connsiteY5" fmla="*/ 105101 h 265548"/>
                  <a:gd name="connsiteX6" fmla="*/ 458861 w 461215"/>
                  <a:gd name="connsiteY6" fmla="*/ 56744 h 265548"/>
                  <a:gd name="connsiteX7" fmla="*/ 432166 w 461215"/>
                  <a:gd name="connsiteY7" fmla="*/ 29909 h 2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215" h="265548">
                    <a:moveTo>
                      <a:pt x="432166" y="29909"/>
                    </a:moveTo>
                    <a:cubicBezTo>
                      <a:pt x="315185" y="31027"/>
                      <a:pt x="197784" y="28092"/>
                      <a:pt x="83459" y="10482"/>
                    </a:cubicBezTo>
                    <a:cubicBezTo>
                      <a:pt x="80384" y="28092"/>
                      <a:pt x="719" y="144095"/>
                      <a:pt x="11481" y="154857"/>
                    </a:cubicBezTo>
                    <a:cubicBezTo>
                      <a:pt x="22942" y="166317"/>
                      <a:pt x="163962" y="133054"/>
                      <a:pt x="170671" y="139902"/>
                    </a:cubicBezTo>
                    <a:cubicBezTo>
                      <a:pt x="178777" y="148008"/>
                      <a:pt x="260258" y="265269"/>
                      <a:pt x="280943" y="265269"/>
                    </a:cubicBezTo>
                    <a:cubicBezTo>
                      <a:pt x="295618" y="265269"/>
                      <a:pt x="303585" y="112928"/>
                      <a:pt x="311411" y="105101"/>
                    </a:cubicBezTo>
                    <a:cubicBezTo>
                      <a:pt x="319238" y="97275"/>
                      <a:pt x="453270" y="70999"/>
                      <a:pt x="458861" y="56744"/>
                    </a:cubicBezTo>
                    <a:cubicBezTo>
                      <a:pt x="460538" y="52411"/>
                      <a:pt x="449077" y="42208"/>
                      <a:pt x="432166" y="29909"/>
                    </a:cubicBezTo>
                    <a:close/>
                  </a:path>
                </a:pathLst>
              </a:custGeom>
              <a:solidFill>
                <a:srgbClr val="B15F52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2543163" y="4034896"/>
                <a:ext cx="111810" cy="55905"/>
              </a:xfrm>
              <a:custGeom>
                <a:avLst/>
                <a:gdLst>
                  <a:gd name="connsiteX0" fmla="*/ 18654 w 111809"/>
                  <a:gd name="connsiteY0" fmla="*/ 32534 h 55904"/>
                  <a:gd name="connsiteX1" fmla="*/ 100834 w 111809"/>
                  <a:gd name="connsiteY1" fmla="*/ 53777 h 55904"/>
                  <a:gd name="connsiteX2" fmla="*/ 111177 w 111809"/>
                  <a:gd name="connsiteY2" fmla="*/ 44693 h 55904"/>
                  <a:gd name="connsiteX3" fmla="*/ 103630 w 111809"/>
                  <a:gd name="connsiteY3" fmla="*/ 33093 h 55904"/>
                  <a:gd name="connsiteX4" fmla="*/ 63658 w 111809"/>
                  <a:gd name="connsiteY4" fmla="*/ 23728 h 55904"/>
                  <a:gd name="connsiteX5" fmla="*/ 24524 w 111809"/>
                  <a:gd name="connsiteY5" fmla="*/ 11010 h 55904"/>
                  <a:gd name="connsiteX6" fmla="*/ 10827 w 111809"/>
                  <a:gd name="connsiteY6" fmla="*/ 18697 h 55904"/>
                  <a:gd name="connsiteX7" fmla="*/ 18654 w 111809"/>
                  <a:gd name="connsiteY7" fmla="*/ 32534 h 55904"/>
                  <a:gd name="connsiteX8" fmla="*/ 18654 w 111809"/>
                  <a:gd name="connsiteY8" fmla="*/ 32534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809" h="55904">
                    <a:moveTo>
                      <a:pt x="18654" y="32534"/>
                    </a:moveTo>
                    <a:cubicBezTo>
                      <a:pt x="44929" y="42457"/>
                      <a:pt x="72742" y="50842"/>
                      <a:pt x="100834" y="53777"/>
                    </a:cubicBezTo>
                    <a:cubicBezTo>
                      <a:pt x="106006" y="54336"/>
                      <a:pt x="110618" y="49305"/>
                      <a:pt x="111177" y="44693"/>
                    </a:cubicBezTo>
                    <a:cubicBezTo>
                      <a:pt x="111736" y="39661"/>
                      <a:pt x="108801" y="34350"/>
                      <a:pt x="103630" y="33093"/>
                    </a:cubicBezTo>
                    <a:cubicBezTo>
                      <a:pt x="90352" y="29878"/>
                      <a:pt x="76795" y="27362"/>
                      <a:pt x="63658" y="23728"/>
                    </a:cubicBezTo>
                    <a:cubicBezTo>
                      <a:pt x="50380" y="20095"/>
                      <a:pt x="37382" y="15902"/>
                      <a:pt x="24524" y="11010"/>
                    </a:cubicBezTo>
                    <a:cubicBezTo>
                      <a:pt x="18934" y="8914"/>
                      <a:pt x="12365" y="13386"/>
                      <a:pt x="10827" y="18697"/>
                    </a:cubicBezTo>
                    <a:cubicBezTo>
                      <a:pt x="9290" y="25126"/>
                      <a:pt x="13064" y="30437"/>
                      <a:pt x="18654" y="32534"/>
                    </a:cubicBezTo>
                    <a:lnTo>
                      <a:pt x="18654" y="32534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2660359" y="4036967"/>
                <a:ext cx="69881" cy="55905"/>
              </a:xfrm>
              <a:custGeom>
                <a:avLst/>
                <a:gdLst>
                  <a:gd name="connsiteX0" fmla="*/ 27384 w 69881"/>
                  <a:gd name="connsiteY0" fmla="*/ 50449 h 55904"/>
                  <a:gd name="connsiteX1" fmla="*/ 61207 w 69881"/>
                  <a:gd name="connsiteY1" fmla="*/ 28646 h 55904"/>
                  <a:gd name="connsiteX2" fmla="*/ 64281 w 69881"/>
                  <a:gd name="connsiteY2" fmla="*/ 21099 h 55904"/>
                  <a:gd name="connsiteX3" fmla="*/ 62045 w 69881"/>
                  <a:gd name="connsiteY3" fmla="*/ 14670 h 55904"/>
                  <a:gd name="connsiteX4" fmla="*/ 48348 w 69881"/>
                  <a:gd name="connsiteY4" fmla="*/ 11874 h 55904"/>
                  <a:gd name="connsiteX5" fmla="*/ 40242 w 69881"/>
                  <a:gd name="connsiteY5" fmla="*/ 16766 h 55904"/>
                  <a:gd name="connsiteX6" fmla="*/ 32416 w 69881"/>
                  <a:gd name="connsiteY6" fmla="*/ 21658 h 55904"/>
                  <a:gd name="connsiteX7" fmla="*/ 16063 w 69881"/>
                  <a:gd name="connsiteY7" fmla="*/ 30882 h 55904"/>
                  <a:gd name="connsiteX8" fmla="*/ 12010 w 69881"/>
                  <a:gd name="connsiteY8" fmla="*/ 46256 h 55904"/>
                  <a:gd name="connsiteX9" fmla="*/ 27384 w 69881"/>
                  <a:gd name="connsiteY9" fmla="*/ 50449 h 55904"/>
                  <a:gd name="connsiteX10" fmla="*/ 27384 w 69881"/>
                  <a:gd name="connsiteY10" fmla="*/ 50449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81" h="55904">
                    <a:moveTo>
                      <a:pt x="27384" y="50449"/>
                    </a:moveTo>
                    <a:cubicBezTo>
                      <a:pt x="39264" y="44299"/>
                      <a:pt x="51004" y="37451"/>
                      <a:pt x="61207" y="28646"/>
                    </a:cubicBezTo>
                    <a:cubicBezTo>
                      <a:pt x="63163" y="26969"/>
                      <a:pt x="64421" y="23615"/>
                      <a:pt x="64281" y="21099"/>
                    </a:cubicBezTo>
                    <a:cubicBezTo>
                      <a:pt x="64142" y="18723"/>
                      <a:pt x="63443" y="16626"/>
                      <a:pt x="62045" y="14670"/>
                    </a:cubicBezTo>
                    <a:cubicBezTo>
                      <a:pt x="58831" y="10477"/>
                      <a:pt x="52961" y="9219"/>
                      <a:pt x="48348" y="11874"/>
                    </a:cubicBezTo>
                    <a:cubicBezTo>
                      <a:pt x="45553" y="13412"/>
                      <a:pt x="42898" y="15089"/>
                      <a:pt x="40242" y="16766"/>
                    </a:cubicBezTo>
                    <a:cubicBezTo>
                      <a:pt x="37726" y="18443"/>
                      <a:pt x="35071" y="20120"/>
                      <a:pt x="32416" y="21658"/>
                    </a:cubicBezTo>
                    <a:cubicBezTo>
                      <a:pt x="27105" y="24872"/>
                      <a:pt x="21654" y="27947"/>
                      <a:pt x="16063" y="30882"/>
                    </a:cubicBezTo>
                    <a:cubicBezTo>
                      <a:pt x="10892" y="33538"/>
                      <a:pt x="8796" y="41364"/>
                      <a:pt x="12010" y="46256"/>
                    </a:cubicBezTo>
                    <a:cubicBezTo>
                      <a:pt x="15365" y="51707"/>
                      <a:pt x="21794" y="53384"/>
                      <a:pt x="27384" y="50449"/>
                    </a:cubicBezTo>
                    <a:lnTo>
                      <a:pt x="27384" y="50449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55" name="图形 54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6264162">
              <a:off x="647920" y="5948096"/>
              <a:ext cx="878911" cy="663329"/>
            </a:xfrm>
            <a:prstGeom prst="rect">
              <a:avLst/>
            </a:prstGeom>
          </p:spPr>
        </p:pic>
      </p:grpSp>
      <p:grpSp>
        <p:nvGrpSpPr>
          <p:cNvPr id="63" name="组合 62"/>
          <p:cNvGrpSpPr/>
          <p:nvPr userDrawn="1"/>
        </p:nvGrpSpPr>
        <p:grpSpPr>
          <a:xfrm flipH="1" flipV="1">
            <a:off x="10324063" y="-624048"/>
            <a:ext cx="2479367" cy="2497810"/>
            <a:chOff x="-943252" y="3901830"/>
            <a:chExt cx="3867054" cy="3895819"/>
          </a:xfrm>
        </p:grpSpPr>
        <p:sp>
          <p:nvSpPr>
            <p:cNvPr id="64" name="矩形 63"/>
            <p:cNvSpPr/>
            <p:nvPr/>
          </p:nvSpPr>
          <p:spPr>
            <a:xfrm>
              <a:off x="-534227" y="6858000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 flipH="1" flipV="1">
              <a:off x="-943252" y="3901830"/>
              <a:ext cx="3701144" cy="3895819"/>
              <a:chOff x="9419771" y="-941235"/>
              <a:chExt cx="3701144" cy="3895819"/>
            </a:xfrm>
          </p:grpSpPr>
          <p:pic>
            <p:nvPicPr>
              <p:cNvPr id="72" name="图形 71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738387" y="-64823"/>
                <a:ext cx="1571257" cy="1201549"/>
              </a:xfrm>
              <a:prstGeom prst="rect">
                <a:avLst/>
              </a:prstGeom>
            </p:spPr>
          </p:pic>
          <p:sp>
            <p:nvSpPr>
              <p:cNvPr id="73" name="矩形 72"/>
              <p:cNvSpPr/>
              <p:nvPr/>
            </p:nvSpPr>
            <p:spPr>
              <a:xfrm>
                <a:off x="9419771" y="-941235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 rot="16200000">
                <a:off x="10927443" y="761113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图形 109"/>
            <p:cNvGrpSpPr/>
            <p:nvPr/>
          </p:nvGrpSpPr>
          <p:grpSpPr>
            <a:xfrm>
              <a:off x="582080" y="5502107"/>
              <a:ext cx="310122" cy="328824"/>
              <a:chOff x="2470951" y="3930456"/>
              <a:chExt cx="461347" cy="489168"/>
            </a:xfrm>
          </p:grpSpPr>
          <p:sp>
            <p:nvSpPr>
              <p:cNvPr id="68" name="任意多边形: 形状 67"/>
              <p:cNvSpPr/>
              <p:nvPr/>
            </p:nvSpPr>
            <p:spPr>
              <a:xfrm>
                <a:off x="2471082" y="3930456"/>
                <a:ext cx="461216" cy="489168"/>
              </a:xfrm>
              <a:custGeom>
                <a:avLst/>
                <a:gdLst>
                  <a:gd name="connsiteX0" fmla="*/ 24069 w 461215"/>
                  <a:gd name="connsiteY0" fmla="*/ 80091 h 489168"/>
                  <a:gd name="connsiteX1" fmla="*/ 83747 w 461215"/>
                  <a:gd name="connsiteY1" fmla="*/ 230056 h 489168"/>
                  <a:gd name="connsiteX2" fmla="*/ 11490 w 461215"/>
                  <a:gd name="connsiteY2" fmla="*/ 375688 h 489168"/>
                  <a:gd name="connsiteX3" fmla="*/ 170680 w 461215"/>
                  <a:gd name="connsiteY3" fmla="*/ 360734 h 489168"/>
                  <a:gd name="connsiteX4" fmla="*/ 280952 w 461215"/>
                  <a:gd name="connsiteY4" fmla="*/ 486100 h 489168"/>
                  <a:gd name="connsiteX5" fmla="*/ 311420 w 461215"/>
                  <a:gd name="connsiteY5" fmla="*/ 325933 h 489168"/>
                  <a:gd name="connsiteX6" fmla="*/ 458870 w 461215"/>
                  <a:gd name="connsiteY6" fmla="*/ 277575 h 489168"/>
                  <a:gd name="connsiteX7" fmla="*/ 323999 w 461215"/>
                  <a:gd name="connsiteY7" fmla="*/ 177086 h 489168"/>
                  <a:gd name="connsiteX8" fmla="*/ 321623 w 461215"/>
                  <a:gd name="connsiteY8" fmla="*/ 10769 h 489168"/>
                  <a:gd name="connsiteX9" fmla="*/ 185914 w 461215"/>
                  <a:gd name="connsiteY9" fmla="*/ 122159 h 489168"/>
                  <a:gd name="connsiteX10" fmla="*/ 24069 w 461215"/>
                  <a:gd name="connsiteY10" fmla="*/ 80091 h 48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215" h="489168">
                    <a:moveTo>
                      <a:pt x="24069" y="80091"/>
                    </a:moveTo>
                    <a:cubicBezTo>
                      <a:pt x="15683" y="94766"/>
                      <a:pt x="83747" y="217477"/>
                      <a:pt x="83747" y="230056"/>
                    </a:cubicBezTo>
                    <a:cubicBezTo>
                      <a:pt x="83747" y="243892"/>
                      <a:pt x="449" y="364647"/>
                      <a:pt x="11490" y="375688"/>
                    </a:cubicBezTo>
                    <a:cubicBezTo>
                      <a:pt x="22951" y="387149"/>
                      <a:pt x="163971" y="353885"/>
                      <a:pt x="170680" y="360734"/>
                    </a:cubicBezTo>
                    <a:cubicBezTo>
                      <a:pt x="178786" y="368840"/>
                      <a:pt x="260267" y="486100"/>
                      <a:pt x="280952" y="486100"/>
                    </a:cubicBezTo>
                    <a:cubicBezTo>
                      <a:pt x="295627" y="486100"/>
                      <a:pt x="303594" y="333759"/>
                      <a:pt x="311420" y="325933"/>
                    </a:cubicBezTo>
                    <a:cubicBezTo>
                      <a:pt x="319247" y="318106"/>
                      <a:pt x="453279" y="291831"/>
                      <a:pt x="458870" y="277575"/>
                    </a:cubicBezTo>
                    <a:cubicBezTo>
                      <a:pt x="464460" y="263040"/>
                      <a:pt x="327912" y="186590"/>
                      <a:pt x="323999" y="177086"/>
                    </a:cubicBezTo>
                    <a:cubicBezTo>
                      <a:pt x="319806" y="167163"/>
                      <a:pt x="334202" y="18036"/>
                      <a:pt x="321623" y="10769"/>
                    </a:cubicBezTo>
                    <a:cubicBezTo>
                      <a:pt x="309743" y="3920"/>
                      <a:pt x="199890" y="122159"/>
                      <a:pt x="185914" y="122159"/>
                    </a:cubicBezTo>
                    <a:cubicBezTo>
                      <a:pt x="173475" y="122159"/>
                      <a:pt x="33014" y="64437"/>
                      <a:pt x="24069" y="80091"/>
                    </a:cubicBezTo>
                    <a:close/>
                  </a:path>
                </a:pathLst>
              </a:custGeom>
              <a:solidFill>
                <a:srgbClr val="B15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/>
              <p:cNvSpPr/>
              <p:nvPr/>
            </p:nvSpPr>
            <p:spPr>
              <a:xfrm>
                <a:off x="2470951" y="4151287"/>
                <a:ext cx="461216" cy="265549"/>
              </a:xfrm>
              <a:custGeom>
                <a:avLst/>
                <a:gdLst>
                  <a:gd name="connsiteX0" fmla="*/ 432166 w 461215"/>
                  <a:gd name="connsiteY0" fmla="*/ 29909 h 265548"/>
                  <a:gd name="connsiteX1" fmla="*/ 83459 w 461215"/>
                  <a:gd name="connsiteY1" fmla="*/ 10482 h 265548"/>
                  <a:gd name="connsiteX2" fmla="*/ 11481 w 461215"/>
                  <a:gd name="connsiteY2" fmla="*/ 154857 h 265548"/>
                  <a:gd name="connsiteX3" fmla="*/ 170671 w 461215"/>
                  <a:gd name="connsiteY3" fmla="*/ 139902 h 265548"/>
                  <a:gd name="connsiteX4" fmla="*/ 280943 w 461215"/>
                  <a:gd name="connsiteY4" fmla="*/ 265269 h 265548"/>
                  <a:gd name="connsiteX5" fmla="*/ 311411 w 461215"/>
                  <a:gd name="connsiteY5" fmla="*/ 105101 h 265548"/>
                  <a:gd name="connsiteX6" fmla="*/ 458861 w 461215"/>
                  <a:gd name="connsiteY6" fmla="*/ 56744 h 265548"/>
                  <a:gd name="connsiteX7" fmla="*/ 432166 w 461215"/>
                  <a:gd name="connsiteY7" fmla="*/ 29909 h 2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215" h="265548">
                    <a:moveTo>
                      <a:pt x="432166" y="29909"/>
                    </a:moveTo>
                    <a:cubicBezTo>
                      <a:pt x="315185" y="31027"/>
                      <a:pt x="197784" y="28092"/>
                      <a:pt x="83459" y="10482"/>
                    </a:cubicBezTo>
                    <a:cubicBezTo>
                      <a:pt x="80384" y="28092"/>
                      <a:pt x="719" y="144095"/>
                      <a:pt x="11481" y="154857"/>
                    </a:cubicBezTo>
                    <a:cubicBezTo>
                      <a:pt x="22942" y="166317"/>
                      <a:pt x="163962" y="133054"/>
                      <a:pt x="170671" y="139902"/>
                    </a:cubicBezTo>
                    <a:cubicBezTo>
                      <a:pt x="178777" y="148008"/>
                      <a:pt x="260258" y="265269"/>
                      <a:pt x="280943" y="265269"/>
                    </a:cubicBezTo>
                    <a:cubicBezTo>
                      <a:pt x="295618" y="265269"/>
                      <a:pt x="303585" y="112928"/>
                      <a:pt x="311411" y="105101"/>
                    </a:cubicBezTo>
                    <a:cubicBezTo>
                      <a:pt x="319238" y="97275"/>
                      <a:pt x="453270" y="70999"/>
                      <a:pt x="458861" y="56744"/>
                    </a:cubicBezTo>
                    <a:cubicBezTo>
                      <a:pt x="460538" y="52411"/>
                      <a:pt x="449077" y="42208"/>
                      <a:pt x="432166" y="29909"/>
                    </a:cubicBezTo>
                    <a:close/>
                  </a:path>
                </a:pathLst>
              </a:custGeom>
              <a:solidFill>
                <a:srgbClr val="B15F52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>
                <a:off x="2543163" y="4034896"/>
                <a:ext cx="111810" cy="55905"/>
              </a:xfrm>
              <a:custGeom>
                <a:avLst/>
                <a:gdLst>
                  <a:gd name="connsiteX0" fmla="*/ 18654 w 111809"/>
                  <a:gd name="connsiteY0" fmla="*/ 32534 h 55904"/>
                  <a:gd name="connsiteX1" fmla="*/ 100834 w 111809"/>
                  <a:gd name="connsiteY1" fmla="*/ 53777 h 55904"/>
                  <a:gd name="connsiteX2" fmla="*/ 111177 w 111809"/>
                  <a:gd name="connsiteY2" fmla="*/ 44693 h 55904"/>
                  <a:gd name="connsiteX3" fmla="*/ 103630 w 111809"/>
                  <a:gd name="connsiteY3" fmla="*/ 33093 h 55904"/>
                  <a:gd name="connsiteX4" fmla="*/ 63658 w 111809"/>
                  <a:gd name="connsiteY4" fmla="*/ 23728 h 55904"/>
                  <a:gd name="connsiteX5" fmla="*/ 24524 w 111809"/>
                  <a:gd name="connsiteY5" fmla="*/ 11010 h 55904"/>
                  <a:gd name="connsiteX6" fmla="*/ 10827 w 111809"/>
                  <a:gd name="connsiteY6" fmla="*/ 18697 h 55904"/>
                  <a:gd name="connsiteX7" fmla="*/ 18654 w 111809"/>
                  <a:gd name="connsiteY7" fmla="*/ 32534 h 55904"/>
                  <a:gd name="connsiteX8" fmla="*/ 18654 w 111809"/>
                  <a:gd name="connsiteY8" fmla="*/ 32534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809" h="55904">
                    <a:moveTo>
                      <a:pt x="18654" y="32534"/>
                    </a:moveTo>
                    <a:cubicBezTo>
                      <a:pt x="44929" y="42457"/>
                      <a:pt x="72742" y="50842"/>
                      <a:pt x="100834" y="53777"/>
                    </a:cubicBezTo>
                    <a:cubicBezTo>
                      <a:pt x="106006" y="54336"/>
                      <a:pt x="110618" y="49305"/>
                      <a:pt x="111177" y="44693"/>
                    </a:cubicBezTo>
                    <a:cubicBezTo>
                      <a:pt x="111736" y="39661"/>
                      <a:pt x="108801" y="34350"/>
                      <a:pt x="103630" y="33093"/>
                    </a:cubicBezTo>
                    <a:cubicBezTo>
                      <a:pt x="90352" y="29878"/>
                      <a:pt x="76795" y="27362"/>
                      <a:pt x="63658" y="23728"/>
                    </a:cubicBezTo>
                    <a:cubicBezTo>
                      <a:pt x="50380" y="20095"/>
                      <a:pt x="37382" y="15902"/>
                      <a:pt x="24524" y="11010"/>
                    </a:cubicBezTo>
                    <a:cubicBezTo>
                      <a:pt x="18934" y="8914"/>
                      <a:pt x="12365" y="13386"/>
                      <a:pt x="10827" y="18697"/>
                    </a:cubicBezTo>
                    <a:cubicBezTo>
                      <a:pt x="9290" y="25126"/>
                      <a:pt x="13064" y="30437"/>
                      <a:pt x="18654" y="32534"/>
                    </a:cubicBezTo>
                    <a:lnTo>
                      <a:pt x="18654" y="32534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>
                <a:off x="2660359" y="4036967"/>
                <a:ext cx="69881" cy="55905"/>
              </a:xfrm>
              <a:custGeom>
                <a:avLst/>
                <a:gdLst>
                  <a:gd name="connsiteX0" fmla="*/ 27384 w 69881"/>
                  <a:gd name="connsiteY0" fmla="*/ 50449 h 55904"/>
                  <a:gd name="connsiteX1" fmla="*/ 61207 w 69881"/>
                  <a:gd name="connsiteY1" fmla="*/ 28646 h 55904"/>
                  <a:gd name="connsiteX2" fmla="*/ 64281 w 69881"/>
                  <a:gd name="connsiteY2" fmla="*/ 21099 h 55904"/>
                  <a:gd name="connsiteX3" fmla="*/ 62045 w 69881"/>
                  <a:gd name="connsiteY3" fmla="*/ 14670 h 55904"/>
                  <a:gd name="connsiteX4" fmla="*/ 48348 w 69881"/>
                  <a:gd name="connsiteY4" fmla="*/ 11874 h 55904"/>
                  <a:gd name="connsiteX5" fmla="*/ 40242 w 69881"/>
                  <a:gd name="connsiteY5" fmla="*/ 16766 h 55904"/>
                  <a:gd name="connsiteX6" fmla="*/ 32416 w 69881"/>
                  <a:gd name="connsiteY6" fmla="*/ 21658 h 55904"/>
                  <a:gd name="connsiteX7" fmla="*/ 16063 w 69881"/>
                  <a:gd name="connsiteY7" fmla="*/ 30882 h 55904"/>
                  <a:gd name="connsiteX8" fmla="*/ 12010 w 69881"/>
                  <a:gd name="connsiteY8" fmla="*/ 46256 h 55904"/>
                  <a:gd name="connsiteX9" fmla="*/ 27384 w 69881"/>
                  <a:gd name="connsiteY9" fmla="*/ 50449 h 55904"/>
                  <a:gd name="connsiteX10" fmla="*/ 27384 w 69881"/>
                  <a:gd name="connsiteY10" fmla="*/ 50449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81" h="55904">
                    <a:moveTo>
                      <a:pt x="27384" y="50449"/>
                    </a:moveTo>
                    <a:cubicBezTo>
                      <a:pt x="39264" y="44299"/>
                      <a:pt x="51004" y="37451"/>
                      <a:pt x="61207" y="28646"/>
                    </a:cubicBezTo>
                    <a:cubicBezTo>
                      <a:pt x="63163" y="26969"/>
                      <a:pt x="64421" y="23615"/>
                      <a:pt x="64281" y="21099"/>
                    </a:cubicBezTo>
                    <a:cubicBezTo>
                      <a:pt x="64142" y="18723"/>
                      <a:pt x="63443" y="16626"/>
                      <a:pt x="62045" y="14670"/>
                    </a:cubicBezTo>
                    <a:cubicBezTo>
                      <a:pt x="58831" y="10477"/>
                      <a:pt x="52961" y="9219"/>
                      <a:pt x="48348" y="11874"/>
                    </a:cubicBezTo>
                    <a:cubicBezTo>
                      <a:pt x="45553" y="13412"/>
                      <a:pt x="42898" y="15089"/>
                      <a:pt x="40242" y="16766"/>
                    </a:cubicBezTo>
                    <a:cubicBezTo>
                      <a:pt x="37726" y="18443"/>
                      <a:pt x="35071" y="20120"/>
                      <a:pt x="32416" y="21658"/>
                    </a:cubicBezTo>
                    <a:cubicBezTo>
                      <a:pt x="27105" y="24872"/>
                      <a:pt x="21654" y="27947"/>
                      <a:pt x="16063" y="30882"/>
                    </a:cubicBezTo>
                    <a:cubicBezTo>
                      <a:pt x="10892" y="33538"/>
                      <a:pt x="8796" y="41364"/>
                      <a:pt x="12010" y="46256"/>
                    </a:cubicBezTo>
                    <a:cubicBezTo>
                      <a:pt x="15365" y="51707"/>
                      <a:pt x="21794" y="53384"/>
                      <a:pt x="27384" y="50449"/>
                    </a:cubicBezTo>
                    <a:lnTo>
                      <a:pt x="27384" y="50449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67" name="图形 66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6264162">
              <a:off x="647920" y="5948096"/>
              <a:ext cx="878911" cy="66332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 userDrawn="1"/>
        </p:nvGrpSpPr>
        <p:grpSpPr>
          <a:xfrm>
            <a:off x="8216900" y="3459073"/>
            <a:ext cx="4916716" cy="4802474"/>
            <a:chOff x="8216900" y="3459073"/>
            <a:chExt cx="4916716" cy="4802474"/>
          </a:xfrm>
        </p:grpSpPr>
        <p:sp>
          <p:nvSpPr>
            <p:cNvPr id="78" name="任意多边形: 形状 77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79" name="图形 78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80" name="图形 79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81" name="图形 8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82" name="矩形 81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87" name="组合 86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89" name="任意多边形: 形状 88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任意多边形: 形状 93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88" name="图形 87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101" name="组合 100"/>
          <p:cNvGrpSpPr/>
          <p:nvPr userDrawn="1"/>
        </p:nvGrpSpPr>
        <p:grpSpPr>
          <a:xfrm flipH="1" flipV="1">
            <a:off x="-936822" y="-1402502"/>
            <a:ext cx="4916716" cy="4802474"/>
            <a:chOff x="8216900" y="3459073"/>
            <a:chExt cx="4916716" cy="4802474"/>
          </a:xfrm>
        </p:grpSpPr>
        <p:sp>
          <p:nvSpPr>
            <p:cNvPr id="102" name="任意多边形: 形状 101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103" name="图形 102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106" name="矩形 105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: 形状 106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111" name="组合 110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113" name="任意多边形: 形状 112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12" name="图形 1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110" name="图形 109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125" name="组合 124"/>
          <p:cNvGrpSpPr/>
          <p:nvPr userDrawn="1"/>
        </p:nvGrpSpPr>
        <p:grpSpPr>
          <a:xfrm>
            <a:off x="-943252" y="-951195"/>
            <a:ext cx="14076880" cy="8748844"/>
            <a:chOff x="-943252" y="-951195"/>
            <a:chExt cx="14076880" cy="8748844"/>
          </a:xfrm>
        </p:grpSpPr>
        <p:grpSp>
          <p:nvGrpSpPr>
            <p:cNvPr id="126" name="组合 125"/>
            <p:cNvGrpSpPr/>
            <p:nvPr/>
          </p:nvGrpSpPr>
          <p:grpSpPr>
            <a:xfrm>
              <a:off x="-943252" y="3901830"/>
              <a:ext cx="3867054" cy="3895819"/>
              <a:chOff x="-943252" y="3901830"/>
              <a:chExt cx="3867054" cy="3895819"/>
            </a:xfrm>
          </p:grpSpPr>
          <p:sp>
            <p:nvSpPr>
              <p:cNvPr id="139" name="矩形 138"/>
              <p:cNvSpPr/>
              <p:nvPr/>
            </p:nvSpPr>
            <p:spPr>
              <a:xfrm>
                <a:off x="-534227" y="6858000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0" name="组合 139"/>
              <p:cNvGrpSpPr/>
              <p:nvPr/>
            </p:nvGrpSpPr>
            <p:grpSpPr>
              <a:xfrm flipH="1" flipV="1">
                <a:off x="-943252" y="3901830"/>
                <a:ext cx="3701144" cy="3895819"/>
                <a:chOff x="9419771" y="-941235"/>
                <a:chExt cx="3701144" cy="3895819"/>
              </a:xfrm>
            </p:grpSpPr>
            <p:pic>
              <p:nvPicPr>
                <p:cNvPr id="147" name="图形 146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8387" y="-64823"/>
                  <a:ext cx="1571257" cy="1201549"/>
                </a:xfrm>
                <a:prstGeom prst="rect">
                  <a:avLst/>
                </a:prstGeom>
              </p:spPr>
            </p:pic>
            <p:sp>
              <p:nvSpPr>
                <p:cNvPr id="148" name="矩形 147"/>
                <p:cNvSpPr/>
                <p:nvPr/>
              </p:nvSpPr>
              <p:spPr>
                <a:xfrm>
                  <a:off x="9419771" y="-941235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矩形 148"/>
                <p:cNvSpPr/>
                <p:nvPr/>
              </p:nvSpPr>
              <p:spPr>
                <a:xfrm rot="16200000">
                  <a:off x="10927443" y="761113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1" name="图形 109"/>
              <p:cNvGrpSpPr/>
              <p:nvPr/>
            </p:nvGrpSpPr>
            <p:grpSpPr>
              <a:xfrm>
                <a:off x="582080" y="5502107"/>
                <a:ext cx="310122" cy="328824"/>
                <a:chOff x="2470951" y="3930456"/>
                <a:chExt cx="461347" cy="489168"/>
              </a:xfrm>
            </p:grpSpPr>
            <p:sp>
              <p:nvSpPr>
                <p:cNvPr id="143" name="任意多边形: 形状 142"/>
                <p:cNvSpPr/>
                <p:nvPr/>
              </p:nvSpPr>
              <p:spPr>
                <a:xfrm>
                  <a:off x="2471082" y="3930456"/>
                  <a:ext cx="461216" cy="489168"/>
                </a:xfrm>
                <a:custGeom>
                  <a:avLst/>
                  <a:gdLst>
                    <a:gd name="connsiteX0" fmla="*/ 24069 w 461215"/>
                    <a:gd name="connsiteY0" fmla="*/ 80091 h 489168"/>
                    <a:gd name="connsiteX1" fmla="*/ 83747 w 461215"/>
                    <a:gd name="connsiteY1" fmla="*/ 230056 h 489168"/>
                    <a:gd name="connsiteX2" fmla="*/ 11490 w 461215"/>
                    <a:gd name="connsiteY2" fmla="*/ 375688 h 489168"/>
                    <a:gd name="connsiteX3" fmla="*/ 170680 w 461215"/>
                    <a:gd name="connsiteY3" fmla="*/ 360734 h 489168"/>
                    <a:gd name="connsiteX4" fmla="*/ 280952 w 461215"/>
                    <a:gd name="connsiteY4" fmla="*/ 486100 h 489168"/>
                    <a:gd name="connsiteX5" fmla="*/ 311420 w 461215"/>
                    <a:gd name="connsiteY5" fmla="*/ 325933 h 489168"/>
                    <a:gd name="connsiteX6" fmla="*/ 458870 w 461215"/>
                    <a:gd name="connsiteY6" fmla="*/ 277575 h 489168"/>
                    <a:gd name="connsiteX7" fmla="*/ 323999 w 461215"/>
                    <a:gd name="connsiteY7" fmla="*/ 177086 h 489168"/>
                    <a:gd name="connsiteX8" fmla="*/ 321623 w 461215"/>
                    <a:gd name="connsiteY8" fmla="*/ 10769 h 489168"/>
                    <a:gd name="connsiteX9" fmla="*/ 185914 w 461215"/>
                    <a:gd name="connsiteY9" fmla="*/ 122159 h 489168"/>
                    <a:gd name="connsiteX10" fmla="*/ 24069 w 461215"/>
                    <a:gd name="connsiteY10" fmla="*/ 80091 h 48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1215" h="489168">
                      <a:moveTo>
                        <a:pt x="24069" y="80091"/>
                      </a:moveTo>
                      <a:cubicBezTo>
                        <a:pt x="15683" y="94766"/>
                        <a:pt x="83747" y="217477"/>
                        <a:pt x="83747" y="230056"/>
                      </a:cubicBezTo>
                      <a:cubicBezTo>
                        <a:pt x="83747" y="243892"/>
                        <a:pt x="449" y="364647"/>
                        <a:pt x="11490" y="375688"/>
                      </a:cubicBezTo>
                      <a:cubicBezTo>
                        <a:pt x="22951" y="387149"/>
                        <a:pt x="163971" y="353885"/>
                        <a:pt x="170680" y="360734"/>
                      </a:cubicBezTo>
                      <a:cubicBezTo>
                        <a:pt x="178786" y="368840"/>
                        <a:pt x="260267" y="486100"/>
                        <a:pt x="280952" y="486100"/>
                      </a:cubicBezTo>
                      <a:cubicBezTo>
                        <a:pt x="295627" y="486100"/>
                        <a:pt x="303594" y="333759"/>
                        <a:pt x="311420" y="325933"/>
                      </a:cubicBezTo>
                      <a:cubicBezTo>
                        <a:pt x="319247" y="318106"/>
                        <a:pt x="453279" y="291831"/>
                        <a:pt x="458870" y="277575"/>
                      </a:cubicBezTo>
                      <a:cubicBezTo>
                        <a:pt x="464460" y="263040"/>
                        <a:pt x="327912" y="186590"/>
                        <a:pt x="323999" y="177086"/>
                      </a:cubicBezTo>
                      <a:cubicBezTo>
                        <a:pt x="319806" y="167163"/>
                        <a:pt x="334202" y="18036"/>
                        <a:pt x="321623" y="10769"/>
                      </a:cubicBezTo>
                      <a:cubicBezTo>
                        <a:pt x="309743" y="3920"/>
                        <a:pt x="199890" y="122159"/>
                        <a:pt x="185914" y="122159"/>
                      </a:cubicBezTo>
                      <a:cubicBezTo>
                        <a:pt x="173475" y="122159"/>
                        <a:pt x="33014" y="64437"/>
                        <a:pt x="24069" y="80091"/>
                      </a:cubicBezTo>
                      <a:close/>
                    </a:path>
                  </a:pathLst>
                </a:custGeom>
                <a:solidFill>
                  <a:srgbClr val="B15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4" name="任意多边形: 形状 143"/>
                <p:cNvSpPr/>
                <p:nvPr/>
              </p:nvSpPr>
              <p:spPr>
                <a:xfrm>
                  <a:off x="2470951" y="4151287"/>
                  <a:ext cx="461216" cy="265549"/>
                </a:xfrm>
                <a:custGeom>
                  <a:avLst/>
                  <a:gdLst>
                    <a:gd name="connsiteX0" fmla="*/ 432166 w 461215"/>
                    <a:gd name="connsiteY0" fmla="*/ 29909 h 265548"/>
                    <a:gd name="connsiteX1" fmla="*/ 83459 w 461215"/>
                    <a:gd name="connsiteY1" fmla="*/ 10482 h 265548"/>
                    <a:gd name="connsiteX2" fmla="*/ 11481 w 461215"/>
                    <a:gd name="connsiteY2" fmla="*/ 154857 h 265548"/>
                    <a:gd name="connsiteX3" fmla="*/ 170671 w 461215"/>
                    <a:gd name="connsiteY3" fmla="*/ 139902 h 265548"/>
                    <a:gd name="connsiteX4" fmla="*/ 280943 w 461215"/>
                    <a:gd name="connsiteY4" fmla="*/ 265269 h 265548"/>
                    <a:gd name="connsiteX5" fmla="*/ 311411 w 461215"/>
                    <a:gd name="connsiteY5" fmla="*/ 105101 h 265548"/>
                    <a:gd name="connsiteX6" fmla="*/ 458861 w 461215"/>
                    <a:gd name="connsiteY6" fmla="*/ 56744 h 265548"/>
                    <a:gd name="connsiteX7" fmla="*/ 432166 w 461215"/>
                    <a:gd name="connsiteY7" fmla="*/ 29909 h 26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215" h="265548">
                      <a:moveTo>
                        <a:pt x="432166" y="29909"/>
                      </a:moveTo>
                      <a:cubicBezTo>
                        <a:pt x="315185" y="31027"/>
                        <a:pt x="197784" y="28092"/>
                        <a:pt x="83459" y="10482"/>
                      </a:cubicBezTo>
                      <a:cubicBezTo>
                        <a:pt x="80384" y="28092"/>
                        <a:pt x="719" y="144095"/>
                        <a:pt x="11481" y="154857"/>
                      </a:cubicBezTo>
                      <a:cubicBezTo>
                        <a:pt x="22942" y="166317"/>
                        <a:pt x="163962" y="133054"/>
                        <a:pt x="170671" y="139902"/>
                      </a:cubicBezTo>
                      <a:cubicBezTo>
                        <a:pt x="178777" y="148008"/>
                        <a:pt x="260258" y="265269"/>
                        <a:pt x="280943" y="265269"/>
                      </a:cubicBezTo>
                      <a:cubicBezTo>
                        <a:pt x="295618" y="265269"/>
                        <a:pt x="303585" y="112928"/>
                        <a:pt x="311411" y="105101"/>
                      </a:cubicBezTo>
                      <a:cubicBezTo>
                        <a:pt x="319238" y="97275"/>
                        <a:pt x="453270" y="70999"/>
                        <a:pt x="458861" y="56744"/>
                      </a:cubicBezTo>
                      <a:cubicBezTo>
                        <a:pt x="460538" y="52411"/>
                        <a:pt x="449077" y="42208"/>
                        <a:pt x="432166" y="29909"/>
                      </a:cubicBezTo>
                      <a:close/>
                    </a:path>
                  </a:pathLst>
                </a:custGeom>
                <a:solidFill>
                  <a:srgbClr val="B15F52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>
                <a:xfrm>
                  <a:off x="2543163" y="4034896"/>
                  <a:ext cx="111810" cy="55905"/>
                </a:xfrm>
                <a:custGeom>
                  <a:avLst/>
                  <a:gdLst>
                    <a:gd name="connsiteX0" fmla="*/ 18654 w 111809"/>
                    <a:gd name="connsiteY0" fmla="*/ 32534 h 55904"/>
                    <a:gd name="connsiteX1" fmla="*/ 100834 w 111809"/>
                    <a:gd name="connsiteY1" fmla="*/ 53777 h 55904"/>
                    <a:gd name="connsiteX2" fmla="*/ 111177 w 111809"/>
                    <a:gd name="connsiteY2" fmla="*/ 44693 h 55904"/>
                    <a:gd name="connsiteX3" fmla="*/ 103630 w 111809"/>
                    <a:gd name="connsiteY3" fmla="*/ 33093 h 55904"/>
                    <a:gd name="connsiteX4" fmla="*/ 63658 w 111809"/>
                    <a:gd name="connsiteY4" fmla="*/ 23728 h 55904"/>
                    <a:gd name="connsiteX5" fmla="*/ 24524 w 111809"/>
                    <a:gd name="connsiteY5" fmla="*/ 11010 h 55904"/>
                    <a:gd name="connsiteX6" fmla="*/ 10827 w 111809"/>
                    <a:gd name="connsiteY6" fmla="*/ 18697 h 55904"/>
                    <a:gd name="connsiteX7" fmla="*/ 18654 w 111809"/>
                    <a:gd name="connsiteY7" fmla="*/ 32534 h 55904"/>
                    <a:gd name="connsiteX8" fmla="*/ 18654 w 111809"/>
                    <a:gd name="connsiteY8" fmla="*/ 32534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09" h="55904">
                      <a:moveTo>
                        <a:pt x="18654" y="32534"/>
                      </a:moveTo>
                      <a:cubicBezTo>
                        <a:pt x="44929" y="42457"/>
                        <a:pt x="72742" y="50842"/>
                        <a:pt x="100834" y="53777"/>
                      </a:cubicBezTo>
                      <a:cubicBezTo>
                        <a:pt x="106006" y="54336"/>
                        <a:pt x="110618" y="49305"/>
                        <a:pt x="111177" y="44693"/>
                      </a:cubicBezTo>
                      <a:cubicBezTo>
                        <a:pt x="111736" y="39661"/>
                        <a:pt x="108801" y="34350"/>
                        <a:pt x="103630" y="33093"/>
                      </a:cubicBezTo>
                      <a:cubicBezTo>
                        <a:pt x="90352" y="29878"/>
                        <a:pt x="76795" y="27362"/>
                        <a:pt x="63658" y="23728"/>
                      </a:cubicBezTo>
                      <a:cubicBezTo>
                        <a:pt x="50380" y="20095"/>
                        <a:pt x="37382" y="15902"/>
                        <a:pt x="24524" y="11010"/>
                      </a:cubicBezTo>
                      <a:cubicBezTo>
                        <a:pt x="18934" y="8914"/>
                        <a:pt x="12365" y="13386"/>
                        <a:pt x="10827" y="18697"/>
                      </a:cubicBezTo>
                      <a:cubicBezTo>
                        <a:pt x="9290" y="25126"/>
                        <a:pt x="13064" y="30437"/>
                        <a:pt x="18654" y="32534"/>
                      </a:cubicBezTo>
                      <a:lnTo>
                        <a:pt x="18654" y="32534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>
                <a:xfrm>
                  <a:off x="2660359" y="4036967"/>
                  <a:ext cx="69881" cy="55905"/>
                </a:xfrm>
                <a:custGeom>
                  <a:avLst/>
                  <a:gdLst>
                    <a:gd name="connsiteX0" fmla="*/ 27384 w 69881"/>
                    <a:gd name="connsiteY0" fmla="*/ 50449 h 55904"/>
                    <a:gd name="connsiteX1" fmla="*/ 61207 w 69881"/>
                    <a:gd name="connsiteY1" fmla="*/ 28646 h 55904"/>
                    <a:gd name="connsiteX2" fmla="*/ 64281 w 69881"/>
                    <a:gd name="connsiteY2" fmla="*/ 21099 h 55904"/>
                    <a:gd name="connsiteX3" fmla="*/ 62045 w 69881"/>
                    <a:gd name="connsiteY3" fmla="*/ 14670 h 55904"/>
                    <a:gd name="connsiteX4" fmla="*/ 48348 w 69881"/>
                    <a:gd name="connsiteY4" fmla="*/ 11874 h 55904"/>
                    <a:gd name="connsiteX5" fmla="*/ 40242 w 69881"/>
                    <a:gd name="connsiteY5" fmla="*/ 16766 h 55904"/>
                    <a:gd name="connsiteX6" fmla="*/ 32416 w 69881"/>
                    <a:gd name="connsiteY6" fmla="*/ 21658 h 55904"/>
                    <a:gd name="connsiteX7" fmla="*/ 16063 w 69881"/>
                    <a:gd name="connsiteY7" fmla="*/ 30882 h 55904"/>
                    <a:gd name="connsiteX8" fmla="*/ 12010 w 69881"/>
                    <a:gd name="connsiteY8" fmla="*/ 46256 h 55904"/>
                    <a:gd name="connsiteX9" fmla="*/ 27384 w 69881"/>
                    <a:gd name="connsiteY9" fmla="*/ 50449 h 55904"/>
                    <a:gd name="connsiteX10" fmla="*/ 27384 w 69881"/>
                    <a:gd name="connsiteY10" fmla="*/ 50449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81" h="55904">
                      <a:moveTo>
                        <a:pt x="27384" y="50449"/>
                      </a:moveTo>
                      <a:cubicBezTo>
                        <a:pt x="39264" y="44299"/>
                        <a:pt x="51004" y="37451"/>
                        <a:pt x="61207" y="28646"/>
                      </a:cubicBezTo>
                      <a:cubicBezTo>
                        <a:pt x="63163" y="26969"/>
                        <a:pt x="64421" y="23615"/>
                        <a:pt x="64281" y="21099"/>
                      </a:cubicBezTo>
                      <a:cubicBezTo>
                        <a:pt x="64142" y="18723"/>
                        <a:pt x="63443" y="16626"/>
                        <a:pt x="62045" y="14670"/>
                      </a:cubicBezTo>
                      <a:cubicBezTo>
                        <a:pt x="58831" y="10477"/>
                        <a:pt x="52961" y="9219"/>
                        <a:pt x="48348" y="11874"/>
                      </a:cubicBezTo>
                      <a:cubicBezTo>
                        <a:pt x="45553" y="13412"/>
                        <a:pt x="42898" y="15089"/>
                        <a:pt x="40242" y="16766"/>
                      </a:cubicBezTo>
                      <a:cubicBezTo>
                        <a:pt x="37726" y="18443"/>
                        <a:pt x="35071" y="20120"/>
                        <a:pt x="32416" y="21658"/>
                      </a:cubicBezTo>
                      <a:cubicBezTo>
                        <a:pt x="27105" y="24872"/>
                        <a:pt x="21654" y="27947"/>
                        <a:pt x="16063" y="30882"/>
                      </a:cubicBezTo>
                      <a:cubicBezTo>
                        <a:pt x="10892" y="33538"/>
                        <a:pt x="8796" y="41364"/>
                        <a:pt x="12010" y="46256"/>
                      </a:cubicBezTo>
                      <a:cubicBezTo>
                        <a:pt x="15365" y="51707"/>
                        <a:pt x="21794" y="53384"/>
                        <a:pt x="27384" y="50449"/>
                      </a:cubicBezTo>
                      <a:lnTo>
                        <a:pt x="27384" y="50449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42" name="图形 14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6264162">
                <a:off x="647920" y="5948096"/>
                <a:ext cx="878911" cy="663329"/>
              </a:xfrm>
              <a:prstGeom prst="rect">
                <a:avLst/>
              </a:prstGeom>
            </p:spPr>
          </p:pic>
        </p:grpSp>
        <p:grpSp>
          <p:nvGrpSpPr>
            <p:cNvPr id="127" name="组合 126"/>
            <p:cNvGrpSpPr/>
            <p:nvPr/>
          </p:nvGrpSpPr>
          <p:grpSpPr>
            <a:xfrm flipH="1" flipV="1">
              <a:off x="9266574" y="-951195"/>
              <a:ext cx="3867054" cy="3895819"/>
              <a:chOff x="-943252" y="3901830"/>
              <a:chExt cx="3867054" cy="3895819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-534227" y="6858000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 flipH="1" flipV="1">
                <a:off x="-943252" y="3901830"/>
                <a:ext cx="3701144" cy="3895819"/>
                <a:chOff x="9419771" y="-941235"/>
                <a:chExt cx="3701144" cy="3895819"/>
              </a:xfrm>
            </p:grpSpPr>
            <p:pic>
              <p:nvPicPr>
                <p:cNvPr id="136" name="图形 135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8387" y="-64823"/>
                  <a:ext cx="1571257" cy="1201549"/>
                </a:xfrm>
                <a:prstGeom prst="rect">
                  <a:avLst/>
                </a:prstGeom>
              </p:spPr>
            </p:pic>
            <p:sp>
              <p:nvSpPr>
                <p:cNvPr id="137" name="矩形 136"/>
                <p:cNvSpPr/>
                <p:nvPr/>
              </p:nvSpPr>
              <p:spPr>
                <a:xfrm>
                  <a:off x="9419771" y="-941235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 rot="16200000">
                  <a:off x="10927443" y="761113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0" name="图形 109"/>
              <p:cNvGrpSpPr/>
              <p:nvPr/>
            </p:nvGrpSpPr>
            <p:grpSpPr>
              <a:xfrm>
                <a:off x="582080" y="5502107"/>
                <a:ext cx="310122" cy="328824"/>
                <a:chOff x="2470951" y="3930456"/>
                <a:chExt cx="461347" cy="489168"/>
              </a:xfrm>
            </p:grpSpPr>
            <p:sp>
              <p:nvSpPr>
                <p:cNvPr id="132" name="任意多边形: 形状 131"/>
                <p:cNvSpPr/>
                <p:nvPr/>
              </p:nvSpPr>
              <p:spPr>
                <a:xfrm>
                  <a:off x="2471082" y="3930456"/>
                  <a:ext cx="461216" cy="489168"/>
                </a:xfrm>
                <a:custGeom>
                  <a:avLst/>
                  <a:gdLst>
                    <a:gd name="connsiteX0" fmla="*/ 24069 w 461215"/>
                    <a:gd name="connsiteY0" fmla="*/ 80091 h 489168"/>
                    <a:gd name="connsiteX1" fmla="*/ 83747 w 461215"/>
                    <a:gd name="connsiteY1" fmla="*/ 230056 h 489168"/>
                    <a:gd name="connsiteX2" fmla="*/ 11490 w 461215"/>
                    <a:gd name="connsiteY2" fmla="*/ 375688 h 489168"/>
                    <a:gd name="connsiteX3" fmla="*/ 170680 w 461215"/>
                    <a:gd name="connsiteY3" fmla="*/ 360734 h 489168"/>
                    <a:gd name="connsiteX4" fmla="*/ 280952 w 461215"/>
                    <a:gd name="connsiteY4" fmla="*/ 486100 h 489168"/>
                    <a:gd name="connsiteX5" fmla="*/ 311420 w 461215"/>
                    <a:gd name="connsiteY5" fmla="*/ 325933 h 489168"/>
                    <a:gd name="connsiteX6" fmla="*/ 458870 w 461215"/>
                    <a:gd name="connsiteY6" fmla="*/ 277575 h 489168"/>
                    <a:gd name="connsiteX7" fmla="*/ 323999 w 461215"/>
                    <a:gd name="connsiteY7" fmla="*/ 177086 h 489168"/>
                    <a:gd name="connsiteX8" fmla="*/ 321623 w 461215"/>
                    <a:gd name="connsiteY8" fmla="*/ 10769 h 489168"/>
                    <a:gd name="connsiteX9" fmla="*/ 185914 w 461215"/>
                    <a:gd name="connsiteY9" fmla="*/ 122159 h 489168"/>
                    <a:gd name="connsiteX10" fmla="*/ 24069 w 461215"/>
                    <a:gd name="connsiteY10" fmla="*/ 80091 h 48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1215" h="489168">
                      <a:moveTo>
                        <a:pt x="24069" y="80091"/>
                      </a:moveTo>
                      <a:cubicBezTo>
                        <a:pt x="15683" y="94766"/>
                        <a:pt x="83747" y="217477"/>
                        <a:pt x="83747" y="230056"/>
                      </a:cubicBezTo>
                      <a:cubicBezTo>
                        <a:pt x="83747" y="243892"/>
                        <a:pt x="449" y="364647"/>
                        <a:pt x="11490" y="375688"/>
                      </a:cubicBezTo>
                      <a:cubicBezTo>
                        <a:pt x="22951" y="387149"/>
                        <a:pt x="163971" y="353885"/>
                        <a:pt x="170680" y="360734"/>
                      </a:cubicBezTo>
                      <a:cubicBezTo>
                        <a:pt x="178786" y="368840"/>
                        <a:pt x="260267" y="486100"/>
                        <a:pt x="280952" y="486100"/>
                      </a:cubicBezTo>
                      <a:cubicBezTo>
                        <a:pt x="295627" y="486100"/>
                        <a:pt x="303594" y="333759"/>
                        <a:pt x="311420" y="325933"/>
                      </a:cubicBezTo>
                      <a:cubicBezTo>
                        <a:pt x="319247" y="318106"/>
                        <a:pt x="453279" y="291831"/>
                        <a:pt x="458870" y="277575"/>
                      </a:cubicBezTo>
                      <a:cubicBezTo>
                        <a:pt x="464460" y="263040"/>
                        <a:pt x="327912" y="186590"/>
                        <a:pt x="323999" y="177086"/>
                      </a:cubicBezTo>
                      <a:cubicBezTo>
                        <a:pt x="319806" y="167163"/>
                        <a:pt x="334202" y="18036"/>
                        <a:pt x="321623" y="10769"/>
                      </a:cubicBezTo>
                      <a:cubicBezTo>
                        <a:pt x="309743" y="3920"/>
                        <a:pt x="199890" y="122159"/>
                        <a:pt x="185914" y="122159"/>
                      </a:cubicBezTo>
                      <a:cubicBezTo>
                        <a:pt x="173475" y="122159"/>
                        <a:pt x="33014" y="64437"/>
                        <a:pt x="24069" y="80091"/>
                      </a:cubicBezTo>
                      <a:close/>
                    </a:path>
                  </a:pathLst>
                </a:custGeom>
                <a:solidFill>
                  <a:srgbClr val="B15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>
                <a:xfrm>
                  <a:off x="2470951" y="4151287"/>
                  <a:ext cx="461216" cy="265549"/>
                </a:xfrm>
                <a:custGeom>
                  <a:avLst/>
                  <a:gdLst>
                    <a:gd name="connsiteX0" fmla="*/ 432166 w 461215"/>
                    <a:gd name="connsiteY0" fmla="*/ 29909 h 265548"/>
                    <a:gd name="connsiteX1" fmla="*/ 83459 w 461215"/>
                    <a:gd name="connsiteY1" fmla="*/ 10482 h 265548"/>
                    <a:gd name="connsiteX2" fmla="*/ 11481 w 461215"/>
                    <a:gd name="connsiteY2" fmla="*/ 154857 h 265548"/>
                    <a:gd name="connsiteX3" fmla="*/ 170671 w 461215"/>
                    <a:gd name="connsiteY3" fmla="*/ 139902 h 265548"/>
                    <a:gd name="connsiteX4" fmla="*/ 280943 w 461215"/>
                    <a:gd name="connsiteY4" fmla="*/ 265269 h 265548"/>
                    <a:gd name="connsiteX5" fmla="*/ 311411 w 461215"/>
                    <a:gd name="connsiteY5" fmla="*/ 105101 h 265548"/>
                    <a:gd name="connsiteX6" fmla="*/ 458861 w 461215"/>
                    <a:gd name="connsiteY6" fmla="*/ 56744 h 265548"/>
                    <a:gd name="connsiteX7" fmla="*/ 432166 w 461215"/>
                    <a:gd name="connsiteY7" fmla="*/ 29909 h 26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215" h="265548">
                      <a:moveTo>
                        <a:pt x="432166" y="29909"/>
                      </a:moveTo>
                      <a:cubicBezTo>
                        <a:pt x="315185" y="31027"/>
                        <a:pt x="197784" y="28092"/>
                        <a:pt x="83459" y="10482"/>
                      </a:cubicBezTo>
                      <a:cubicBezTo>
                        <a:pt x="80384" y="28092"/>
                        <a:pt x="719" y="144095"/>
                        <a:pt x="11481" y="154857"/>
                      </a:cubicBezTo>
                      <a:cubicBezTo>
                        <a:pt x="22942" y="166317"/>
                        <a:pt x="163962" y="133054"/>
                        <a:pt x="170671" y="139902"/>
                      </a:cubicBezTo>
                      <a:cubicBezTo>
                        <a:pt x="178777" y="148008"/>
                        <a:pt x="260258" y="265269"/>
                        <a:pt x="280943" y="265269"/>
                      </a:cubicBezTo>
                      <a:cubicBezTo>
                        <a:pt x="295618" y="265269"/>
                        <a:pt x="303585" y="112928"/>
                        <a:pt x="311411" y="105101"/>
                      </a:cubicBezTo>
                      <a:cubicBezTo>
                        <a:pt x="319238" y="97275"/>
                        <a:pt x="453270" y="70999"/>
                        <a:pt x="458861" y="56744"/>
                      </a:cubicBezTo>
                      <a:cubicBezTo>
                        <a:pt x="460538" y="52411"/>
                        <a:pt x="449077" y="42208"/>
                        <a:pt x="432166" y="29909"/>
                      </a:cubicBezTo>
                      <a:close/>
                    </a:path>
                  </a:pathLst>
                </a:custGeom>
                <a:solidFill>
                  <a:srgbClr val="B15F52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>
                <a:xfrm>
                  <a:off x="2543163" y="4034896"/>
                  <a:ext cx="111810" cy="55905"/>
                </a:xfrm>
                <a:custGeom>
                  <a:avLst/>
                  <a:gdLst>
                    <a:gd name="connsiteX0" fmla="*/ 18654 w 111809"/>
                    <a:gd name="connsiteY0" fmla="*/ 32534 h 55904"/>
                    <a:gd name="connsiteX1" fmla="*/ 100834 w 111809"/>
                    <a:gd name="connsiteY1" fmla="*/ 53777 h 55904"/>
                    <a:gd name="connsiteX2" fmla="*/ 111177 w 111809"/>
                    <a:gd name="connsiteY2" fmla="*/ 44693 h 55904"/>
                    <a:gd name="connsiteX3" fmla="*/ 103630 w 111809"/>
                    <a:gd name="connsiteY3" fmla="*/ 33093 h 55904"/>
                    <a:gd name="connsiteX4" fmla="*/ 63658 w 111809"/>
                    <a:gd name="connsiteY4" fmla="*/ 23728 h 55904"/>
                    <a:gd name="connsiteX5" fmla="*/ 24524 w 111809"/>
                    <a:gd name="connsiteY5" fmla="*/ 11010 h 55904"/>
                    <a:gd name="connsiteX6" fmla="*/ 10827 w 111809"/>
                    <a:gd name="connsiteY6" fmla="*/ 18697 h 55904"/>
                    <a:gd name="connsiteX7" fmla="*/ 18654 w 111809"/>
                    <a:gd name="connsiteY7" fmla="*/ 32534 h 55904"/>
                    <a:gd name="connsiteX8" fmla="*/ 18654 w 111809"/>
                    <a:gd name="connsiteY8" fmla="*/ 32534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09" h="55904">
                      <a:moveTo>
                        <a:pt x="18654" y="32534"/>
                      </a:moveTo>
                      <a:cubicBezTo>
                        <a:pt x="44929" y="42457"/>
                        <a:pt x="72742" y="50842"/>
                        <a:pt x="100834" y="53777"/>
                      </a:cubicBezTo>
                      <a:cubicBezTo>
                        <a:pt x="106006" y="54336"/>
                        <a:pt x="110618" y="49305"/>
                        <a:pt x="111177" y="44693"/>
                      </a:cubicBezTo>
                      <a:cubicBezTo>
                        <a:pt x="111736" y="39661"/>
                        <a:pt x="108801" y="34350"/>
                        <a:pt x="103630" y="33093"/>
                      </a:cubicBezTo>
                      <a:cubicBezTo>
                        <a:pt x="90352" y="29878"/>
                        <a:pt x="76795" y="27362"/>
                        <a:pt x="63658" y="23728"/>
                      </a:cubicBezTo>
                      <a:cubicBezTo>
                        <a:pt x="50380" y="20095"/>
                        <a:pt x="37382" y="15902"/>
                        <a:pt x="24524" y="11010"/>
                      </a:cubicBezTo>
                      <a:cubicBezTo>
                        <a:pt x="18934" y="8914"/>
                        <a:pt x="12365" y="13386"/>
                        <a:pt x="10827" y="18697"/>
                      </a:cubicBezTo>
                      <a:cubicBezTo>
                        <a:pt x="9290" y="25126"/>
                        <a:pt x="13064" y="30437"/>
                        <a:pt x="18654" y="32534"/>
                      </a:cubicBezTo>
                      <a:lnTo>
                        <a:pt x="18654" y="32534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>
                <a:xfrm>
                  <a:off x="2660359" y="4036967"/>
                  <a:ext cx="69881" cy="55905"/>
                </a:xfrm>
                <a:custGeom>
                  <a:avLst/>
                  <a:gdLst>
                    <a:gd name="connsiteX0" fmla="*/ 27384 w 69881"/>
                    <a:gd name="connsiteY0" fmla="*/ 50449 h 55904"/>
                    <a:gd name="connsiteX1" fmla="*/ 61207 w 69881"/>
                    <a:gd name="connsiteY1" fmla="*/ 28646 h 55904"/>
                    <a:gd name="connsiteX2" fmla="*/ 64281 w 69881"/>
                    <a:gd name="connsiteY2" fmla="*/ 21099 h 55904"/>
                    <a:gd name="connsiteX3" fmla="*/ 62045 w 69881"/>
                    <a:gd name="connsiteY3" fmla="*/ 14670 h 55904"/>
                    <a:gd name="connsiteX4" fmla="*/ 48348 w 69881"/>
                    <a:gd name="connsiteY4" fmla="*/ 11874 h 55904"/>
                    <a:gd name="connsiteX5" fmla="*/ 40242 w 69881"/>
                    <a:gd name="connsiteY5" fmla="*/ 16766 h 55904"/>
                    <a:gd name="connsiteX6" fmla="*/ 32416 w 69881"/>
                    <a:gd name="connsiteY6" fmla="*/ 21658 h 55904"/>
                    <a:gd name="connsiteX7" fmla="*/ 16063 w 69881"/>
                    <a:gd name="connsiteY7" fmla="*/ 30882 h 55904"/>
                    <a:gd name="connsiteX8" fmla="*/ 12010 w 69881"/>
                    <a:gd name="connsiteY8" fmla="*/ 46256 h 55904"/>
                    <a:gd name="connsiteX9" fmla="*/ 27384 w 69881"/>
                    <a:gd name="connsiteY9" fmla="*/ 50449 h 55904"/>
                    <a:gd name="connsiteX10" fmla="*/ 27384 w 69881"/>
                    <a:gd name="connsiteY10" fmla="*/ 50449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81" h="55904">
                      <a:moveTo>
                        <a:pt x="27384" y="50449"/>
                      </a:moveTo>
                      <a:cubicBezTo>
                        <a:pt x="39264" y="44299"/>
                        <a:pt x="51004" y="37451"/>
                        <a:pt x="61207" y="28646"/>
                      </a:cubicBezTo>
                      <a:cubicBezTo>
                        <a:pt x="63163" y="26969"/>
                        <a:pt x="64421" y="23615"/>
                        <a:pt x="64281" y="21099"/>
                      </a:cubicBezTo>
                      <a:cubicBezTo>
                        <a:pt x="64142" y="18723"/>
                        <a:pt x="63443" y="16626"/>
                        <a:pt x="62045" y="14670"/>
                      </a:cubicBezTo>
                      <a:cubicBezTo>
                        <a:pt x="58831" y="10477"/>
                        <a:pt x="52961" y="9219"/>
                        <a:pt x="48348" y="11874"/>
                      </a:cubicBezTo>
                      <a:cubicBezTo>
                        <a:pt x="45553" y="13412"/>
                        <a:pt x="42898" y="15089"/>
                        <a:pt x="40242" y="16766"/>
                      </a:cubicBezTo>
                      <a:cubicBezTo>
                        <a:pt x="37726" y="18443"/>
                        <a:pt x="35071" y="20120"/>
                        <a:pt x="32416" y="21658"/>
                      </a:cubicBezTo>
                      <a:cubicBezTo>
                        <a:pt x="27105" y="24872"/>
                        <a:pt x="21654" y="27947"/>
                        <a:pt x="16063" y="30882"/>
                      </a:cubicBezTo>
                      <a:cubicBezTo>
                        <a:pt x="10892" y="33538"/>
                        <a:pt x="8796" y="41364"/>
                        <a:pt x="12010" y="46256"/>
                      </a:cubicBezTo>
                      <a:cubicBezTo>
                        <a:pt x="15365" y="51707"/>
                        <a:pt x="21794" y="53384"/>
                        <a:pt x="27384" y="50449"/>
                      </a:cubicBezTo>
                      <a:lnTo>
                        <a:pt x="27384" y="50449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31" name="图形 13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6264162">
                <a:off x="647920" y="5948096"/>
                <a:ext cx="878911" cy="6633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9659309" y="4692250"/>
            <a:ext cx="3140549" cy="3067577"/>
            <a:chOff x="8216900" y="3459073"/>
            <a:chExt cx="4916716" cy="4802474"/>
          </a:xfrm>
        </p:grpSpPr>
        <p:sp>
          <p:nvSpPr>
            <p:cNvPr id="4" name="任意多边形: 形状 3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13" name="组合 12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15" name="任意多边形: 形状 14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任意多边形: 形状 15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任意多边形: 形状 16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4" name="图形 13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 userDrawn="1"/>
        </p:nvGrpSpPr>
        <p:grpSpPr>
          <a:xfrm flipH="1" flipV="1">
            <a:off x="-607858" y="-903004"/>
            <a:ext cx="3140549" cy="3067577"/>
            <a:chOff x="8216900" y="3459073"/>
            <a:chExt cx="4916716" cy="4802474"/>
          </a:xfrm>
        </p:grpSpPr>
        <p:sp>
          <p:nvSpPr>
            <p:cNvPr id="28" name="任意多边形: 形状 27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29" name="图形 28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30" name="图形 29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31" name="图形 3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37" name="组合 36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39" name="任意多边形: 形状 38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: 形状 40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任意多边形: 形状 48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38" name="图形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 userDrawn="1"/>
        </p:nvGrpSpPr>
        <p:grpSpPr>
          <a:xfrm>
            <a:off x="-611694" y="4990028"/>
            <a:ext cx="2479367" cy="2497810"/>
            <a:chOff x="-943252" y="3901830"/>
            <a:chExt cx="3867054" cy="3895819"/>
          </a:xfrm>
        </p:grpSpPr>
        <p:sp>
          <p:nvSpPr>
            <p:cNvPr id="52" name="矩形 51"/>
            <p:cNvSpPr/>
            <p:nvPr/>
          </p:nvSpPr>
          <p:spPr>
            <a:xfrm>
              <a:off x="-534227" y="6858000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 flipH="1" flipV="1">
              <a:off x="-943252" y="3901830"/>
              <a:ext cx="3701144" cy="3895819"/>
              <a:chOff x="9419771" y="-941235"/>
              <a:chExt cx="3701144" cy="3895819"/>
            </a:xfrm>
          </p:grpSpPr>
          <p:pic>
            <p:nvPicPr>
              <p:cNvPr id="60" name="图形 5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738387" y="-64823"/>
                <a:ext cx="1571257" cy="1201549"/>
              </a:xfrm>
              <a:prstGeom prst="rect">
                <a:avLst/>
              </a:prstGeom>
            </p:spPr>
          </p:pic>
          <p:sp>
            <p:nvSpPr>
              <p:cNvPr id="61" name="矩形 60"/>
              <p:cNvSpPr/>
              <p:nvPr/>
            </p:nvSpPr>
            <p:spPr>
              <a:xfrm>
                <a:off x="9419771" y="-941235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 rot="16200000">
                <a:off x="10927443" y="761113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图形 109"/>
            <p:cNvGrpSpPr/>
            <p:nvPr/>
          </p:nvGrpSpPr>
          <p:grpSpPr>
            <a:xfrm>
              <a:off x="582080" y="5502107"/>
              <a:ext cx="310122" cy="328824"/>
              <a:chOff x="2470951" y="3930456"/>
              <a:chExt cx="461347" cy="489168"/>
            </a:xfrm>
          </p:grpSpPr>
          <p:sp>
            <p:nvSpPr>
              <p:cNvPr id="56" name="任意多边形: 形状 55"/>
              <p:cNvSpPr/>
              <p:nvPr/>
            </p:nvSpPr>
            <p:spPr>
              <a:xfrm>
                <a:off x="2471082" y="3930456"/>
                <a:ext cx="461216" cy="489168"/>
              </a:xfrm>
              <a:custGeom>
                <a:avLst/>
                <a:gdLst>
                  <a:gd name="connsiteX0" fmla="*/ 24069 w 461215"/>
                  <a:gd name="connsiteY0" fmla="*/ 80091 h 489168"/>
                  <a:gd name="connsiteX1" fmla="*/ 83747 w 461215"/>
                  <a:gd name="connsiteY1" fmla="*/ 230056 h 489168"/>
                  <a:gd name="connsiteX2" fmla="*/ 11490 w 461215"/>
                  <a:gd name="connsiteY2" fmla="*/ 375688 h 489168"/>
                  <a:gd name="connsiteX3" fmla="*/ 170680 w 461215"/>
                  <a:gd name="connsiteY3" fmla="*/ 360734 h 489168"/>
                  <a:gd name="connsiteX4" fmla="*/ 280952 w 461215"/>
                  <a:gd name="connsiteY4" fmla="*/ 486100 h 489168"/>
                  <a:gd name="connsiteX5" fmla="*/ 311420 w 461215"/>
                  <a:gd name="connsiteY5" fmla="*/ 325933 h 489168"/>
                  <a:gd name="connsiteX6" fmla="*/ 458870 w 461215"/>
                  <a:gd name="connsiteY6" fmla="*/ 277575 h 489168"/>
                  <a:gd name="connsiteX7" fmla="*/ 323999 w 461215"/>
                  <a:gd name="connsiteY7" fmla="*/ 177086 h 489168"/>
                  <a:gd name="connsiteX8" fmla="*/ 321623 w 461215"/>
                  <a:gd name="connsiteY8" fmla="*/ 10769 h 489168"/>
                  <a:gd name="connsiteX9" fmla="*/ 185914 w 461215"/>
                  <a:gd name="connsiteY9" fmla="*/ 122159 h 489168"/>
                  <a:gd name="connsiteX10" fmla="*/ 24069 w 461215"/>
                  <a:gd name="connsiteY10" fmla="*/ 80091 h 48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215" h="489168">
                    <a:moveTo>
                      <a:pt x="24069" y="80091"/>
                    </a:moveTo>
                    <a:cubicBezTo>
                      <a:pt x="15683" y="94766"/>
                      <a:pt x="83747" y="217477"/>
                      <a:pt x="83747" y="230056"/>
                    </a:cubicBezTo>
                    <a:cubicBezTo>
                      <a:pt x="83747" y="243892"/>
                      <a:pt x="449" y="364647"/>
                      <a:pt x="11490" y="375688"/>
                    </a:cubicBezTo>
                    <a:cubicBezTo>
                      <a:pt x="22951" y="387149"/>
                      <a:pt x="163971" y="353885"/>
                      <a:pt x="170680" y="360734"/>
                    </a:cubicBezTo>
                    <a:cubicBezTo>
                      <a:pt x="178786" y="368840"/>
                      <a:pt x="260267" y="486100"/>
                      <a:pt x="280952" y="486100"/>
                    </a:cubicBezTo>
                    <a:cubicBezTo>
                      <a:pt x="295627" y="486100"/>
                      <a:pt x="303594" y="333759"/>
                      <a:pt x="311420" y="325933"/>
                    </a:cubicBezTo>
                    <a:cubicBezTo>
                      <a:pt x="319247" y="318106"/>
                      <a:pt x="453279" y="291831"/>
                      <a:pt x="458870" y="277575"/>
                    </a:cubicBezTo>
                    <a:cubicBezTo>
                      <a:pt x="464460" y="263040"/>
                      <a:pt x="327912" y="186590"/>
                      <a:pt x="323999" y="177086"/>
                    </a:cubicBezTo>
                    <a:cubicBezTo>
                      <a:pt x="319806" y="167163"/>
                      <a:pt x="334202" y="18036"/>
                      <a:pt x="321623" y="10769"/>
                    </a:cubicBezTo>
                    <a:cubicBezTo>
                      <a:pt x="309743" y="3920"/>
                      <a:pt x="199890" y="122159"/>
                      <a:pt x="185914" y="122159"/>
                    </a:cubicBezTo>
                    <a:cubicBezTo>
                      <a:pt x="173475" y="122159"/>
                      <a:pt x="33014" y="64437"/>
                      <a:pt x="24069" y="80091"/>
                    </a:cubicBezTo>
                    <a:close/>
                  </a:path>
                </a:pathLst>
              </a:custGeom>
              <a:solidFill>
                <a:srgbClr val="B15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2470951" y="4151287"/>
                <a:ext cx="461216" cy="265549"/>
              </a:xfrm>
              <a:custGeom>
                <a:avLst/>
                <a:gdLst>
                  <a:gd name="connsiteX0" fmla="*/ 432166 w 461215"/>
                  <a:gd name="connsiteY0" fmla="*/ 29909 h 265548"/>
                  <a:gd name="connsiteX1" fmla="*/ 83459 w 461215"/>
                  <a:gd name="connsiteY1" fmla="*/ 10482 h 265548"/>
                  <a:gd name="connsiteX2" fmla="*/ 11481 w 461215"/>
                  <a:gd name="connsiteY2" fmla="*/ 154857 h 265548"/>
                  <a:gd name="connsiteX3" fmla="*/ 170671 w 461215"/>
                  <a:gd name="connsiteY3" fmla="*/ 139902 h 265548"/>
                  <a:gd name="connsiteX4" fmla="*/ 280943 w 461215"/>
                  <a:gd name="connsiteY4" fmla="*/ 265269 h 265548"/>
                  <a:gd name="connsiteX5" fmla="*/ 311411 w 461215"/>
                  <a:gd name="connsiteY5" fmla="*/ 105101 h 265548"/>
                  <a:gd name="connsiteX6" fmla="*/ 458861 w 461215"/>
                  <a:gd name="connsiteY6" fmla="*/ 56744 h 265548"/>
                  <a:gd name="connsiteX7" fmla="*/ 432166 w 461215"/>
                  <a:gd name="connsiteY7" fmla="*/ 29909 h 2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215" h="265548">
                    <a:moveTo>
                      <a:pt x="432166" y="29909"/>
                    </a:moveTo>
                    <a:cubicBezTo>
                      <a:pt x="315185" y="31027"/>
                      <a:pt x="197784" y="28092"/>
                      <a:pt x="83459" y="10482"/>
                    </a:cubicBezTo>
                    <a:cubicBezTo>
                      <a:pt x="80384" y="28092"/>
                      <a:pt x="719" y="144095"/>
                      <a:pt x="11481" y="154857"/>
                    </a:cubicBezTo>
                    <a:cubicBezTo>
                      <a:pt x="22942" y="166317"/>
                      <a:pt x="163962" y="133054"/>
                      <a:pt x="170671" y="139902"/>
                    </a:cubicBezTo>
                    <a:cubicBezTo>
                      <a:pt x="178777" y="148008"/>
                      <a:pt x="260258" y="265269"/>
                      <a:pt x="280943" y="265269"/>
                    </a:cubicBezTo>
                    <a:cubicBezTo>
                      <a:pt x="295618" y="265269"/>
                      <a:pt x="303585" y="112928"/>
                      <a:pt x="311411" y="105101"/>
                    </a:cubicBezTo>
                    <a:cubicBezTo>
                      <a:pt x="319238" y="97275"/>
                      <a:pt x="453270" y="70999"/>
                      <a:pt x="458861" y="56744"/>
                    </a:cubicBezTo>
                    <a:cubicBezTo>
                      <a:pt x="460538" y="52411"/>
                      <a:pt x="449077" y="42208"/>
                      <a:pt x="432166" y="29909"/>
                    </a:cubicBezTo>
                    <a:close/>
                  </a:path>
                </a:pathLst>
              </a:custGeom>
              <a:solidFill>
                <a:srgbClr val="B15F52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2543163" y="4034896"/>
                <a:ext cx="111810" cy="55905"/>
              </a:xfrm>
              <a:custGeom>
                <a:avLst/>
                <a:gdLst>
                  <a:gd name="connsiteX0" fmla="*/ 18654 w 111809"/>
                  <a:gd name="connsiteY0" fmla="*/ 32534 h 55904"/>
                  <a:gd name="connsiteX1" fmla="*/ 100834 w 111809"/>
                  <a:gd name="connsiteY1" fmla="*/ 53777 h 55904"/>
                  <a:gd name="connsiteX2" fmla="*/ 111177 w 111809"/>
                  <a:gd name="connsiteY2" fmla="*/ 44693 h 55904"/>
                  <a:gd name="connsiteX3" fmla="*/ 103630 w 111809"/>
                  <a:gd name="connsiteY3" fmla="*/ 33093 h 55904"/>
                  <a:gd name="connsiteX4" fmla="*/ 63658 w 111809"/>
                  <a:gd name="connsiteY4" fmla="*/ 23728 h 55904"/>
                  <a:gd name="connsiteX5" fmla="*/ 24524 w 111809"/>
                  <a:gd name="connsiteY5" fmla="*/ 11010 h 55904"/>
                  <a:gd name="connsiteX6" fmla="*/ 10827 w 111809"/>
                  <a:gd name="connsiteY6" fmla="*/ 18697 h 55904"/>
                  <a:gd name="connsiteX7" fmla="*/ 18654 w 111809"/>
                  <a:gd name="connsiteY7" fmla="*/ 32534 h 55904"/>
                  <a:gd name="connsiteX8" fmla="*/ 18654 w 111809"/>
                  <a:gd name="connsiteY8" fmla="*/ 32534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809" h="55904">
                    <a:moveTo>
                      <a:pt x="18654" y="32534"/>
                    </a:moveTo>
                    <a:cubicBezTo>
                      <a:pt x="44929" y="42457"/>
                      <a:pt x="72742" y="50842"/>
                      <a:pt x="100834" y="53777"/>
                    </a:cubicBezTo>
                    <a:cubicBezTo>
                      <a:pt x="106006" y="54336"/>
                      <a:pt x="110618" y="49305"/>
                      <a:pt x="111177" y="44693"/>
                    </a:cubicBezTo>
                    <a:cubicBezTo>
                      <a:pt x="111736" y="39661"/>
                      <a:pt x="108801" y="34350"/>
                      <a:pt x="103630" y="33093"/>
                    </a:cubicBezTo>
                    <a:cubicBezTo>
                      <a:pt x="90352" y="29878"/>
                      <a:pt x="76795" y="27362"/>
                      <a:pt x="63658" y="23728"/>
                    </a:cubicBezTo>
                    <a:cubicBezTo>
                      <a:pt x="50380" y="20095"/>
                      <a:pt x="37382" y="15902"/>
                      <a:pt x="24524" y="11010"/>
                    </a:cubicBezTo>
                    <a:cubicBezTo>
                      <a:pt x="18934" y="8914"/>
                      <a:pt x="12365" y="13386"/>
                      <a:pt x="10827" y="18697"/>
                    </a:cubicBezTo>
                    <a:cubicBezTo>
                      <a:pt x="9290" y="25126"/>
                      <a:pt x="13064" y="30437"/>
                      <a:pt x="18654" y="32534"/>
                    </a:cubicBezTo>
                    <a:lnTo>
                      <a:pt x="18654" y="32534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2660359" y="4036967"/>
                <a:ext cx="69881" cy="55905"/>
              </a:xfrm>
              <a:custGeom>
                <a:avLst/>
                <a:gdLst>
                  <a:gd name="connsiteX0" fmla="*/ 27384 w 69881"/>
                  <a:gd name="connsiteY0" fmla="*/ 50449 h 55904"/>
                  <a:gd name="connsiteX1" fmla="*/ 61207 w 69881"/>
                  <a:gd name="connsiteY1" fmla="*/ 28646 h 55904"/>
                  <a:gd name="connsiteX2" fmla="*/ 64281 w 69881"/>
                  <a:gd name="connsiteY2" fmla="*/ 21099 h 55904"/>
                  <a:gd name="connsiteX3" fmla="*/ 62045 w 69881"/>
                  <a:gd name="connsiteY3" fmla="*/ 14670 h 55904"/>
                  <a:gd name="connsiteX4" fmla="*/ 48348 w 69881"/>
                  <a:gd name="connsiteY4" fmla="*/ 11874 h 55904"/>
                  <a:gd name="connsiteX5" fmla="*/ 40242 w 69881"/>
                  <a:gd name="connsiteY5" fmla="*/ 16766 h 55904"/>
                  <a:gd name="connsiteX6" fmla="*/ 32416 w 69881"/>
                  <a:gd name="connsiteY6" fmla="*/ 21658 h 55904"/>
                  <a:gd name="connsiteX7" fmla="*/ 16063 w 69881"/>
                  <a:gd name="connsiteY7" fmla="*/ 30882 h 55904"/>
                  <a:gd name="connsiteX8" fmla="*/ 12010 w 69881"/>
                  <a:gd name="connsiteY8" fmla="*/ 46256 h 55904"/>
                  <a:gd name="connsiteX9" fmla="*/ 27384 w 69881"/>
                  <a:gd name="connsiteY9" fmla="*/ 50449 h 55904"/>
                  <a:gd name="connsiteX10" fmla="*/ 27384 w 69881"/>
                  <a:gd name="connsiteY10" fmla="*/ 50449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81" h="55904">
                    <a:moveTo>
                      <a:pt x="27384" y="50449"/>
                    </a:moveTo>
                    <a:cubicBezTo>
                      <a:pt x="39264" y="44299"/>
                      <a:pt x="51004" y="37451"/>
                      <a:pt x="61207" y="28646"/>
                    </a:cubicBezTo>
                    <a:cubicBezTo>
                      <a:pt x="63163" y="26969"/>
                      <a:pt x="64421" y="23615"/>
                      <a:pt x="64281" y="21099"/>
                    </a:cubicBezTo>
                    <a:cubicBezTo>
                      <a:pt x="64142" y="18723"/>
                      <a:pt x="63443" y="16626"/>
                      <a:pt x="62045" y="14670"/>
                    </a:cubicBezTo>
                    <a:cubicBezTo>
                      <a:pt x="58831" y="10477"/>
                      <a:pt x="52961" y="9219"/>
                      <a:pt x="48348" y="11874"/>
                    </a:cubicBezTo>
                    <a:cubicBezTo>
                      <a:pt x="45553" y="13412"/>
                      <a:pt x="42898" y="15089"/>
                      <a:pt x="40242" y="16766"/>
                    </a:cubicBezTo>
                    <a:cubicBezTo>
                      <a:pt x="37726" y="18443"/>
                      <a:pt x="35071" y="20120"/>
                      <a:pt x="32416" y="21658"/>
                    </a:cubicBezTo>
                    <a:cubicBezTo>
                      <a:pt x="27105" y="24872"/>
                      <a:pt x="21654" y="27947"/>
                      <a:pt x="16063" y="30882"/>
                    </a:cubicBezTo>
                    <a:cubicBezTo>
                      <a:pt x="10892" y="33538"/>
                      <a:pt x="8796" y="41364"/>
                      <a:pt x="12010" y="46256"/>
                    </a:cubicBezTo>
                    <a:cubicBezTo>
                      <a:pt x="15365" y="51707"/>
                      <a:pt x="21794" y="53384"/>
                      <a:pt x="27384" y="50449"/>
                    </a:cubicBezTo>
                    <a:lnTo>
                      <a:pt x="27384" y="50449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55" name="图形 54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6264162">
              <a:off x="647920" y="5948096"/>
              <a:ext cx="878911" cy="663329"/>
            </a:xfrm>
            <a:prstGeom prst="rect">
              <a:avLst/>
            </a:prstGeom>
          </p:spPr>
        </p:pic>
      </p:grpSp>
      <p:grpSp>
        <p:nvGrpSpPr>
          <p:cNvPr id="63" name="组合 62"/>
          <p:cNvGrpSpPr/>
          <p:nvPr userDrawn="1"/>
        </p:nvGrpSpPr>
        <p:grpSpPr>
          <a:xfrm flipH="1" flipV="1">
            <a:off x="10324063" y="-624048"/>
            <a:ext cx="2479367" cy="2497810"/>
            <a:chOff x="-943252" y="3901830"/>
            <a:chExt cx="3867054" cy="3895819"/>
          </a:xfrm>
        </p:grpSpPr>
        <p:sp>
          <p:nvSpPr>
            <p:cNvPr id="64" name="矩形 63"/>
            <p:cNvSpPr/>
            <p:nvPr/>
          </p:nvSpPr>
          <p:spPr>
            <a:xfrm>
              <a:off x="-534227" y="6858000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 flipH="1" flipV="1">
              <a:off x="-943252" y="3901830"/>
              <a:ext cx="3701144" cy="3895819"/>
              <a:chOff x="9419771" y="-941235"/>
              <a:chExt cx="3701144" cy="3895819"/>
            </a:xfrm>
          </p:grpSpPr>
          <p:pic>
            <p:nvPicPr>
              <p:cNvPr id="72" name="图形 71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738387" y="-64823"/>
                <a:ext cx="1571257" cy="1201549"/>
              </a:xfrm>
              <a:prstGeom prst="rect">
                <a:avLst/>
              </a:prstGeom>
            </p:spPr>
          </p:pic>
          <p:sp>
            <p:nvSpPr>
              <p:cNvPr id="73" name="矩形 72"/>
              <p:cNvSpPr/>
              <p:nvPr/>
            </p:nvSpPr>
            <p:spPr>
              <a:xfrm>
                <a:off x="9419771" y="-941235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 rot="16200000">
                <a:off x="10927443" y="761113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图形 109"/>
            <p:cNvGrpSpPr/>
            <p:nvPr/>
          </p:nvGrpSpPr>
          <p:grpSpPr>
            <a:xfrm>
              <a:off x="582080" y="5502107"/>
              <a:ext cx="310122" cy="328824"/>
              <a:chOff x="2470951" y="3930456"/>
              <a:chExt cx="461347" cy="489168"/>
            </a:xfrm>
          </p:grpSpPr>
          <p:sp>
            <p:nvSpPr>
              <p:cNvPr id="68" name="任意多边形: 形状 67"/>
              <p:cNvSpPr/>
              <p:nvPr/>
            </p:nvSpPr>
            <p:spPr>
              <a:xfrm>
                <a:off x="2471082" y="3930456"/>
                <a:ext cx="461216" cy="489168"/>
              </a:xfrm>
              <a:custGeom>
                <a:avLst/>
                <a:gdLst>
                  <a:gd name="connsiteX0" fmla="*/ 24069 w 461215"/>
                  <a:gd name="connsiteY0" fmla="*/ 80091 h 489168"/>
                  <a:gd name="connsiteX1" fmla="*/ 83747 w 461215"/>
                  <a:gd name="connsiteY1" fmla="*/ 230056 h 489168"/>
                  <a:gd name="connsiteX2" fmla="*/ 11490 w 461215"/>
                  <a:gd name="connsiteY2" fmla="*/ 375688 h 489168"/>
                  <a:gd name="connsiteX3" fmla="*/ 170680 w 461215"/>
                  <a:gd name="connsiteY3" fmla="*/ 360734 h 489168"/>
                  <a:gd name="connsiteX4" fmla="*/ 280952 w 461215"/>
                  <a:gd name="connsiteY4" fmla="*/ 486100 h 489168"/>
                  <a:gd name="connsiteX5" fmla="*/ 311420 w 461215"/>
                  <a:gd name="connsiteY5" fmla="*/ 325933 h 489168"/>
                  <a:gd name="connsiteX6" fmla="*/ 458870 w 461215"/>
                  <a:gd name="connsiteY6" fmla="*/ 277575 h 489168"/>
                  <a:gd name="connsiteX7" fmla="*/ 323999 w 461215"/>
                  <a:gd name="connsiteY7" fmla="*/ 177086 h 489168"/>
                  <a:gd name="connsiteX8" fmla="*/ 321623 w 461215"/>
                  <a:gd name="connsiteY8" fmla="*/ 10769 h 489168"/>
                  <a:gd name="connsiteX9" fmla="*/ 185914 w 461215"/>
                  <a:gd name="connsiteY9" fmla="*/ 122159 h 489168"/>
                  <a:gd name="connsiteX10" fmla="*/ 24069 w 461215"/>
                  <a:gd name="connsiteY10" fmla="*/ 80091 h 48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215" h="489168">
                    <a:moveTo>
                      <a:pt x="24069" y="80091"/>
                    </a:moveTo>
                    <a:cubicBezTo>
                      <a:pt x="15683" y="94766"/>
                      <a:pt x="83747" y="217477"/>
                      <a:pt x="83747" y="230056"/>
                    </a:cubicBezTo>
                    <a:cubicBezTo>
                      <a:pt x="83747" y="243892"/>
                      <a:pt x="449" y="364647"/>
                      <a:pt x="11490" y="375688"/>
                    </a:cubicBezTo>
                    <a:cubicBezTo>
                      <a:pt x="22951" y="387149"/>
                      <a:pt x="163971" y="353885"/>
                      <a:pt x="170680" y="360734"/>
                    </a:cubicBezTo>
                    <a:cubicBezTo>
                      <a:pt x="178786" y="368840"/>
                      <a:pt x="260267" y="486100"/>
                      <a:pt x="280952" y="486100"/>
                    </a:cubicBezTo>
                    <a:cubicBezTo>
                      <a:pt x="295627" y="486100"/>
                      <a:pt x="303594" y="333759"/>
                      <a:pt x="311420" y="325933"/>
                    </a:cubicBezTo>
                    <a:cubicBezTo>
                      <a:pt x="319247" y="318106"/>
                      <a:pt x="453279" y="291831"/>
                      <a:pt x="458870" y="277575"/>
                    </a:cubicBezTo>
                    <a:cubicBezTo>
                      <a:pt x="464460" y="263040"/>
                      <a:pt x="327912" y="186590"/>
                      <a:pt x="323999" y="177086"/>
                    </a:cubicBezTo>
                    <a:cubicBezTo>
                      <a:pt x="319806" y="167163"/>
                      <a:pt x="334202" y="18036"/>
                      <a:pt x="321623" y="10769"/>
                    </a:cubicBezTo>
                    <a:cubicBezTo>
                      <a:pt x="309743" y="3920"/>
                      <a:pt x="199890" y="122159"/>
                      <a:pt x="185914" y="122159"/>
                    </a:cubicBezTo>
                    <a:cubicBezTo>
                      <a:pt x="173475" y="122159"/>
                      <a:pt x="33014" y="64437"/>
                      <a:pt x="24069" y="80091"/>
                    </a:cubicBezTo>
                    <a:close/>
                  </a:path>
                </a:pathLst>
              </a:custGeom>
              <a:solidFill>
                <a:srgbClr val="B15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/>
              <p:cNvSpPr/>
              <p:nvPr/>
            </p:nvSpPr>
            <p:spPr>
              <a:xfrm>
                <a:off x="2470951" y="4151287"/>
                <a:ext cx="461216" cy="265549"/>
              </a:xfrm>
              <a:custGeom>
                <a:avLst/>
                <a:gdLst>
                  <a:gd name="connsiteX0" fmla="*/ 432166 w 461215"/>
                  <a:gd name="connsiteY0" fmla="*/ 29909 h 265548"/>
                  <a:gd name="connsiteX1" fmla="*/ 83459 w 461215"/>
                  <a:gd name="connsiteY1" fmla="*/ 10482 h 265548"/>
                  <a:gd name="connsiteX2" fmla="*/ 11481 w 461215"/>
                  <a:gd name="connsiteY2" fmla="*/ 154857 h 265548"/>
                  <a:gd name="connsiteX3" fmla="*/ 170671 w 461215"/>
                  <a:gd name="connsiteY3" fmla="*/ 139902 h 265548"/>
                  <a:gd name="connsiteX4" fmla="*/ 280943 w 461215"/>
                  <a:gd name="connsiteY4" fmla="*/ 265269 h 265548"/>
                  <a:gd name="connsiteX5" fmla="*/ 311411 w 461215"/>
                  <a:gd name="connsiteY5" fmla="*/ 105101 h 265548"/>
                  <a:gd name="connsiteX6" fmla="*/ 458861 w 461215"/>
                  <a:gd name="connsiteY6" fmla="*/ 56744 h 265548"/>
                  <a:gd name="connsiteX7" fmla="*/ 432166 w 461215"/>
                  <a:gd name="connsiteY7" fmla="*/ 29909 h 2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215" h="265548">
                    <a:moveTo>
                      <a:pt x="432166" y="29909"/>
                    </a:moveTo>
                    <a:cubicBezTo>
                      <a:pt x="315185" y="31027"/>
                      <a:pt x="197784" y="28092"/>
                      <a:pt x="83459" y="10482"/>
                    </a:cubicBezTo>
                    <a:cubicBezTo>
                      <a:pt x="80384" y="28092"/>
                      <a:pt x="719" y="144095"/>
                      <a:pt x="11481" y="154857"/>
                    </a:cubicBezTo>
                    <a:cubicBezTo>
                      <a:pt x="22942" y="166317"/>
                      <a:pt x="163962" y="133054"/>
                      <a:pt x="170671" y="139902"/>
                    </a:cubicBezTo>
                    <a:cubicBezTo>
                      <a:pt x="178777" y="148008"/>
                      <a:pt x="260258" y="265269"/>
                      <a:pt x="280943" y="265269"/>
                    </a:cubicBezTo>
                    <a:cubicBezTo>
                      <a:pt x="295618" y="265269"/>
                      <a:pt x="303585" y="112928"/>
                      <a:pt x="311411" y="105101"/>
                    </a:cubicBezTo>
                    <a:cubicBezTo>
                      <a:pt x="319238" y="97275"/>
                      <a:pt x="453270" y="70999"/>
                      <a:pt x="458861" y="56744"/>
                    </a:cubicBezTo>
                    <a:cubicBezTo>
                      <a:pt x="460538" y="52411"/>
                      <a:pt x="449077" y="42208"/>
                      <a:pt x="432166" y="29909"/>
                    </a:cubicBezTo>
                    <a:close/>
                  </a:path>
                </a:pathLst>
              </a:custGeom>
              <a:solidFill>
                <a:srgbClr val="B15F52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>
                <a:off x="2543163" y="4034896"/>
                <a:ext cx="111810" cy="55905"/>
              </a:xfrm>
              <a:custGeom>
                <a:avLst/>
                <a:gdLst>
                  <a:gd name="connsiteX0" fmla="*/ 18654 w 111809"/>
                  <a:gd name="connsiteY0" fmla="*/ 32534 h 55904"/>
                  <a:gd name="connsiteX1" fmla="*/ 100834 w 111809"/>
                  <a:gd name="connsiteY1" fmla="*/ 53777 h 55904"/>
                  <a:gd name="connsiteX2" fmla="*/ 111177 w 111809"/>
                  <a:gd name="connsiteY2" fmla="*/ 44693 h 55904"/>
                  <a:gd name="connsiteX3" fmla="*/ 103630 w 111809"/>
                  <a:gd name="connsiteY3" fmla="*/ 33093 h 55904"/>
                  <a:gd name="connsiteX4" fmla="*/ 63658 w 111809"/>
                  <a:gd name="connsiteY4" fmla="*/ 23728 h 55904"/>
                  <a:gd name="connsiteX5" fmla="*/ 24524 w 111809"/>
                  <a:gd name="connsiteY5" fmla="*/ 11010 h 55904"/>
                  <a:gd name="connsiteX6" fmla="*/ 10827 w 111809"/>
                  <a:gd name="connsiteY6" fmla="*/ 18697 h 55904"/>
                  <a:gd name="connsiteX7" fmla="*/ 18654 w 111809"/>
                  <a:gd name="connsiteY7" fmla="*/ 32534 h 55904"/>
                  <a:gd name="connsiteX8" fmla="*/ 18654 w 111809"/>
                  <a:gd name="connsiteY8" fmla="*/ 32534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809" h="55904">
                    <a:moveTo>
                      <a:pt x="18654" y="32534"/>
                    </a:moveTo>
                    <a:cubicBezTo>
                      <a:pt x="44929" y="42457"/>
                      <a:pt x="72742" y="50842"/>
                      <a:pt x="100834" y="53777"/>
                    </a:cubicBezTo>
                    <a:cubicBezTo>
                      <a:pt x="106006" y="54336"/>
                      <a:pt x="110618" y="49305"/>
                      <a:pt x="111177" y="44693"/>
                    </a:cubicBezTo>
                    <a:cubicBezTo>
                      <a:pt x="111736" y="39661"/>
                      <a:pt x="108801" y="34350"/>
                      <a:pt x="103630" y="33093"/>
                    </a:cubicBezTo>
                    <a:cubicBezTo>
                      <a:pt x="90352" y="29878"/>
                      <a:pt x="76795" y="27362"/>
                      <a:pt x="63658" y="23728"/>
                    </a:cubicBezTo>
                    <a:cubicBezTo>
                      <a:pt x="50380" y="20095"/>
                      <a:pt x="37382" y="15902"/>
                      <a:pt x="24524" y="11010"/>
                    </a:cubicBezTo>
                    <a:cubicBezTo>
                      <a:pt x="18934" y="8914"/>
                      <a:pt x="12365" y="13386"/>
                      <a:pt x="10827" y="18697"/>
                    </a:cubicBezTo>
                    <a:cubicBezTo>
                      <a:pt x="9290" y="25126"/>
                      <a:pt x="13064" y="30437"/>
                      <a:pt x="18654" y="32534"/>
                    </a:cubicBezTo>
                    <a:lnTo>
                      <a:pt x="18654" y="32534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>
                <a:off x="2660359" y="4036967"/>
                <a:ext cx="69881" cy="55905"/>
              </a:xfrm>
              <a:custGeom>
                <a:avLst/>
                <a:gdLst>
                  <a:gd name="connsiteX0" fmla="*/ 27384 w 69881"/>
                  <a:gd name="connsiteY0" fmla="*/ 50449 h 55904"/>
                  <a:gd name="connsiteX1" fmla="*/ 61207 w 69881"/>
                  <a:gd name="connsiteY1" fmla="*/ 28646 h 55904"/>
                  <a:gd name="connsiteX2" fmla="*/ 64281 w 69881"/>
                  <a:gd name="connsiteY2" fmla="*/ 21099 h 55904"/>
                  <a:gd name="connsiteX3" fmla="*/ 62045 w 69881"/>
                  <a:gd name="connsiteY3" fmla="*/ 14670 h 55904"/>
                  <a:gd name="connsiteX4" fmla="*/ 48348 w 69881"/>
                  <a:gd name="connsiteY4" fmla="*/ 11874 h 55904"/>
                  <a:gd name="connsiteX5" fmla="*/ 40242 w 69881"/>
                  <a:gd name="connsiteY5" fmla="*/ 16766 h 55904"/>
                  <a:gd name="connsiteX6" fmla="*/ 32416 w 69881"/>
                  <a:gd name="connsiteY6" fmla="*/ 21658 h 55904"/>
                  <a:gd name="connsiteX7" fmla="*/ 16063 w 69881"/>
                  <a:gd name="connsiteY7" fmla="*/ 30882 h 55904"/>
                  <a:gd name="connsiteX8" fmla="*/ 12010 w 69881"/>
                  <a:gd name="connsiteY8" fmla="*/ 46256 h 55904"/>
                  <a:gd name="connsiteX9" fmla="*/ 27384 w 69881"/>
                  <a:gd name="connsiteY9" fmla="*/ 50449 h 55904"/>
                  <a:gd name="connsiteX10" fmla="*/ 27384 w 69881"/>
                  <a:gd name="connsiteY10" fmla="*/ 50449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81" h="55904">
                    <a:moveTo>
                      <a:pt x="27384" y="50449"/>
                    </a:moveTo>
                    <a:cubicBezTo>
                      <a:pt x="39264" y="44299"/>
                      <a:pt x="51004" y="37451"/>
                      <a:pt x="61207" y="28646"/>
                    </a:cubicBezTo>
                    <a:cubicBezTo>
                      <a:pt x="63163" y="26969"/>
                      <a:pt x="64421" y="23615"/>
                      <a:pt x="64281" y="21099"/>
                    </a:cubicBezTo>
                    <a:cubicBezTo>
                      <a:pt x="64142" y="18723"/>
                      <a:pt x="63443" y="16626"/>
                      <a:pt x="62045" y="14670"/>
                    </a:cubicBezTo>
                    <a:cubicBezTo>
                      <a:pt x="58831" y="10477"/>
                      <a:pt x="52961" y="9219"/>
                      <a:pt x="48348" y="11874"/>
                    </a:cubicBezTo>
                    <a:cubicBezTo>
                      <a:pt x="45553" y="13412"/>
                      <a:pt x="42898" y="15089"/>
                      <a:pt x="40242" y="16766"/>
                    </a:cubicBezTo>
                    <a:cubicBezTo>
                      <a:pt x="37726" y="18443"/>
                      <a:pt x="35071" y="20120"/>
                      <a:pt x="32416" y="21658"/>
                    </a:cubicBezTo>
                    <a:cubicBezTo>
                      <a:pt x="27105" y="24872"/>
                      <a:pt x="21654" y="27947"/>
                      <a:pt x="16063" y="30882"/>
                    </a:cubicBezTo>
                    <a:cubicBezTo>
                      <a:pt x="10892" y="33538"/>
                      <a:pt x="8796" y="41364"/>
                      <a:pt x="12010" y="46256"/>
                    </a:cubicBezTo>
                    <a:cubicBezTo>
                      <a:pt x="15365" y="51707"/>
                      <a:pt x="21794" y="53384"/>
                      <a:pt x="27384" y="50449"/>
                    </a:cubicBezTo>
                    <a:lnTo>
                      <a:pt x="27384" y="50449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67" name="图形 66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6264162">
              <a:off x="647920" y="5948096"/>
              <a:ext cx="878911" cy="66332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 userDrawn="1"/>
        </p:nvGrpSpPr>
        <p:grpSpPr>
          <a:xfrm>
            <a:off x="8216900" y="3459073"/>
            <a:ext cx="4916716" cy="4802474"/>
            <a:chOff x="8216900" y="3459073"/>
            <a:chExt cx="4916716" cy="4802474"/>
          </a:xfrm>
        </p:grpSpPr>
        <p:sp>
          <p:nvSpPr>
            <p:cNvPr id="78" name="任意多边形: 形状 77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79" name="图形 78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80" name="图形 79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81" name="图形 8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82" name="矩形 81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87" name="组合 86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89" name="任意多边形: 形状 88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任意多边形: 形状 93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88" name="图形 87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86" name="图形 85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101" name="组合 100"/>
          <p:cNvGrpSpPr/>
          <p:nvPr userDrawn="1"/>
        </p:nvGrpSpPr>
        <p:grpSpPr>
          <a:xfrm flipH="1" flipV="1">
            <a:off x="-936822" y="-1402502"/>
            <a:ext cx="4916716" cy="4802474"/>
            <a:chOff x="8216900" y="3459073"/>
            <a:chExt cx="4916716" cy="4802474"/>
          </a:xfrm>
        </p:grpSpPr>
        <p:sp>
          <p:nvSpPr>
            <p:cNvPr id="102" name="任意多边形: 形状 101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103" name="图形 102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106" name="矩形 105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: 形状 106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111" name="组合 110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113" name="任意多边形: 形状 112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12" name="图形 1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110" name="图形 109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125" name="组合 124"/>
          <p:cNvGrpSpPr/>
          <p:nvPr userDrawn="1"/>
        </p:nvGrpSpPr>
        <p:grpSpPr>
          <a:xfrm>
            <a:off x="-943252" y="-951195"/>
            <a:ext cx="14076880" cy="8748844"/>
            <a:chOff x="-943252" y="-951195"/>
            <a:chExt cx="14076880" cy="8748844"/>
          </a:xfrm>
        </p:grpSpPr>
        <p:grpSp>
          <p:nvGrpSpPr>
            <p:cNvPr id="126" name="组合 125"/>
            <p:cNvGrpSpPr/>
            <p:nvPr/>
          </p:nvGrpSpPr>
          <p:grpSpPr>
            <a:xfrm>
              <a:off x="-943252" y="3901830"/>
              <a:ext cx="3867054" cy="3895819"/>
              <a:chOff x="-943252" y="3901830"/>
              <a:chExt cx="3867054" cy="3895819"/>
            </a:xfrm>
          </p:grpSpPr>
          <p:sp>
            <p:nvSpPr>
              <p:cNvPr id="139" name="矩形 138"/>
              <p:cNvSpPr/>
              <p:nvPr/>
            </p:nvSpPr>
            <p:spPr>
              <a:xfrm>
                <a:off x="-534227" y="6858000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0" name="组合 139"/>
              <p:cNvGrpSpPr/>
              <p:nvPr/>
            </p:nvGrpSpPr>
            <p:grpSpPr>
              <a:xfrm flipH="1" flipV="1">
                <a:off x="-943252" y="3901830"/>
                <a:ext cx="3701144" cy="3895819"/>
                <a:chOff x="9419771" y="-941235"/>
                <a:chExt cx="3701144" cy="3895819"/>
              </a:xfrm>
            </p:grpSpPr>
            <p:pic>
              <p:nvPicPr>
                <p:cNvPr id="147" name="图形 146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8387" y="-64823"/>
                  <a:ext cx="1571257" cy="1201549"/>
                </a:xfrm>
                <a:prstGeom prst="rect">
                  <a:avLst/>
                </a:prstGeom>
              </p:spPr>
            </p:pic>
            <p:sp>
              <p:nvSpPr>
                <p:cNvPr id="148" name="矩形 147"/>
                <p:cNvSpPr/>
                <p:nvPr/>
              </p:nvSpPr>
              <p:spPr>
                <a:xfrm>
                  <a:off x="9419771" y="-941235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矩形 148"/>
                <p:cNvSpPr/>
                <p:nvPr/>
              </p:nvSpPr>
              <p:spPr>
                <a:xfrm rot="16200000">
                  <a:off x="10927443" y="761113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1" name="图形 109"/>
              <p:cNvGrpSpPr/>
              <p:nvPr/>
            </p:nvGrpSpPr>
            <p:grpSpPr>
              <a:xfrm>
                <a:off x="582080" y="5502107"/>
                <a:ext cx="310122" cy="328824"/>
                <a:chOff x="2470951" y="3930456"/>
                <a:chExt cx="461347" cy="489168"/>
              </a:xfrm>
            </p:grpSpPr>
            <p:sp>
              <p:nvSpPr>
                <p:cNvPr id="143" name="任意多边形: 形状 142"/>
                <p:cNvSpPr/>
                <p:nvPr/>
              </p:nvSpPr>
              <p:spPr>
                <a:xfrm>
                  <a:off x="2471082" y="3930456"/>
                  <a:ext cx="461216" cy="489168"/>
                </a:xfrm>
                <a:custGeom>
                  <a:avLst/>
                  <a:gdLst>
                    <a:gd name="connsiteX0" fmla="*/ 24069 w 461215"/>
                    <a:gd name="connsiteY0" fmla="*/ 80091 h 489168"/>
                    <a:gd name="connsiteX1" fmla="*/ 83747 w 461215"/>
                    <a:gd name="connsiteY1" fmla="*/ 230056 h 489168"/>
                    <a:gd name="connsiteX2" fmla="*/ 11490 w 461215"/>
                    <a:gd name="connsiteY2" fmla="*/ 375688 h 489168"/>
                    <a:gd name="connsiteX3" fmla="*/ 170680 w 461215"/>
                    <a:gd name="connsiteY3" fmla="*/ 360734 h 489168"/>
                    <a:gd name="connsiteX4" fmla="*/ 280952 w 461215"/>
                    <a:gd name="connsiteY4" fmla="*/ 486100 h 489168"/>
                    <a:gd name="connsiteX5" fmla="*/ 311420 w 461215"/>
                    <a:gd name="connsiteY5" fmla="*/ 325933 h 489168"/>
                    <a:gd name="connsiteX6" fmla="*/ 458870 w 461215"/>
                    <a:gd name="connsiteY6" fmla="*/ 277575 h 489168"/>
                    <a:gd name="connsiteX7" fmla="*/ 323999 w 461215"/>
                    <a:gd name="connsiteY7" fmla="*/ 177086 h 489168"/>
                    <a:gd name="connsiteX8" fmla="*/ 321623 w 461215"/>
                    <a:gd name="connsiteY8" fmla="*/ 10769 h 489168"/>
                    <a:gd name="connsiteX9" fmla="*/ 185914 w 461215"/>
                    <a:gd name="connsiteY9" fmla="*/ 122159 h 489168"/>
                    <a:gd name="connsiteX10" fmla="*/ 24069 w 461215"/>
                    <a:gd name="connsiteY10" fmla="*/ 80091 h 48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1215" h="489168">
                      <a:moveTo>
                        <a:pt x="24069" y="80091"/>
                      </a:moveTo>
                      <a:cubicBezTo>
                        <a:pt x="15683" y="94766"/>
                        <a:pt x="83747" y="217477"/>
                        <a:pt x="83747" y="230056"/>
                      </a:cubicBezTo>
                      <a:cubicBezTo>
                        <a:pt x="83747" y="243892"/>
                        <a:pt x="449" y="364647"/>
                        <a:pt x="11490" y="375688"/>
                      </a:cubicBezTo>
                      <a:cubicBezTo>
                        <a:pt x="22951" y="387149"/>
                        <a:pt x="163971" y="353885"/>
                        <a:pt x="170680" y="360734"/>
                      </a:cubicBezTo>
                      <a:cubicBezTo>
                        <a:pt x="178786" y="368840"/>
                        <a:pt x="260267" y="486100"/>
                        <a:pt x="280952" y="486100"/>
                      </a:cubicBezTo>
                      <a:cubicBezTo>
                        <a:pt x="295627" y="486100"/>
                        <a:pt x="303594" y="333759"/>
                        <a:pt x="311420" y="325933"/>
                      </a:cubicBezTo>
                      <a:cubicBezTo>
                        <a:pt x="319247" y="318106"/>
                        <a:pt x="453279" y="291831"/>
                        <a:pt x="458870" y="277575"/>
                      </a:cubicBezTo>
                      <a:cubicBezTo>
                        <a:pt x="464460" y="263040"/>
                        <a:pt x="327912" y="186590"/>
                        <a:pt x="323999" y="177086"/>
                      </a:cubicBezTo>
                      <a:cubicBezTo>
                        <a:pt x="319806" y="167163"/>
                        <a:pt x="334202" y="18036"/>
                        <a:pt x="321623" y="10769"/>
                      </a:cubicBezTo>
                      <a:cubicBezTo>
                        <a:pt x="309743" y="3920"/>
                        <a:pt x="199890" y="122159"/>
                        <a:pt x="185914" y="122159"/>
                      </a:cubicBezTo>
                      <a:cubicBezTo>
                        <a:pt x="173475" y="122159"/>
                        <a:pt x="33014" y="64437"/>
                        <a:pt x="24069" y="80091"/>
                      </a:cubicBezTo>
                      <a:close/>
                    </a:path>
                  </a:pathLst>
                </a:custGeom>
                <a:solidFill>
                  <a:srgbClr val="B15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4" name="任意多边形: 形状 143"/>
                <p:cNvSpPr/>
                <p:nvPr/>
              </p:nvSpPr>
              <p:spPr>
                <a:xfrm>
                  <a:off x="2470951" y="4151287"/>
                  <a:ext cx="461216" cy="265549"/>
                </a:xfrm>
                <a:custGeom>
                  <a:avLst/>
                  <a:gdLst>
                    <a:gd name="connsiteX0" fmla="*/ 432166 w 461215"/>
                    <a:gd name="connsiteY0" fmla="*/ 29909 h 265548"/>
                    <a:gd name="connsiteX1" fmla="*/ 83459 w 461215"/>
                    <a:gd name="connsiteY1" fmla="*/ 10482 h 265548"/>
                    <a:gd name="connsiteX2" fmla="*/ 11481 w 461215"/>
                    <a:gd name="connsiteY2" fmla="*/ 154857 h 265548"/>
                    <a:gd name="connsiteX3" fmla="*/ 170671 w 461215"/>
                    <a:gd name="connsiteY3" fmla="*/ 139902 h 265548"/>
                    <a:gd name="connsiteX4" fmla="*/ 280943 w 461215"/>
                    <a:gd name="connsiteY4" fmla="*/ 265269 h 265548"/>
                    <a:gd name="connsiteX5" fmla="*/ 311411 w 461215"/>
                    <a:gd name="connsiteY5" fmla="*/ 105101 h 265548"/>
                    <a:gd name="connsiteX6" fmla="*/ 458861 w 461215"/>
                    <a:gd name="connsiteY6" fmla="*/ 56744 h 265548"/>
                    <a:gd name="connsiteX7" fmla="*/ 432166 w 461215"/>
                    <a:gd name="connsiteY7" fmla="*/ 29909 h 26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215" h="265548">
                      <a:moveTo>
                        <a:pt x="432166" y="29909"/>
                      </a:moveTo>
                      <a:cubicBezTo>
                        <a:pt x="315185" y="31027"/>
                        <a:pt x="197784" y="28092"/>
                        <a:pt x="83459" y="10482"/>
                      </a:cubicBezTo>
                      <a:cubicBezTo>
                        <a:pt x="80384" y="28092"/>
                        <a:pt x="719" y="144095"/>
                        <a:pt x="11481" y="154857"/>
                      </a:cubicBezTo>
                      <a:cubicBezTo>
                        <a:pt x="22942" y="166317"/>
                        <a:pt x="163962" y="133054"/>
                        <a:pt x="170671" y="139902"/>
                      </a:cubicBezTo>
                      <a:cubicBezTo>
                        <a:pt x="178777" y="148008"/>
                        <a:pt x="260258" y="265269"/>
                        <a:pt x="280943" y="265269"/>
                      </a:cubicBezTo>
                      <a:cubicBezTo>
                        <a:pt x="295618" y="265269"/>
                        <a:pt x="303585" y="112928"/>
                        <a:pt x="311411" y="105101"/>
                      </a:cubicBezTo>
                      <a:cubicBezTo>
                        <a:pt x="319238" y="97275"/>
                        <a:pt x="453270" y="70999"/>
                        <a:pt x="458861" y="56744"/>
                      </a:cubicBezTo>
                      <a:cubicBezTo>
                        <a:pt x="460538" y="52411"/>
                        <a:pt x="449077" y="42208"/>
                        <a:pt x="432166" y="29909"/>
                      </a:cubicBezTo>
                      <a:close/>
                    </a:path>
                  </a:pathLst>
                </a:custGeom>
                <a:solidFill>
                  <a:srgbClr val="B15F52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>
                <a:xfrm>
                  <a:off x="2543163" y="4034896"/>
                  <a:ext cx="111810" cy="55905"/>
                </a:xfrm>
                <a:custGeom>
                  <a:avLst/>
                  <a:gdLst>
                    <a:gd name="connsiteX0" fmla="*/ 18654 w 111809"/>
                    <a:gd name="connsiteY0" fmla="*/ 32534 h 55904"/>
                    <a:gd name="connsiteX1" fmla="*/ 100834 w 111809"/>
                    <a:gd name="connsiteY1" fmla="*/ 53777 h 55904"/>
                    <a:gd name="connsiteX2" fmla="*/ 111177 w 111809"/>
                    <a:gd name="connsiteY2" fmla="*/ 44693 h 55904"/>
                    <a:gd name="connsiteX3" fmla="*/ 103630 w 111809"/>
                    <a:gd name="connsiteY3" fmla="*/ 33093 h 55904"/>
                    <a:gd name="connsiteX4" fmla="*/ 63658 w 111809"/>
                    <a:gd name="connsiteY4" fmla="*/ 23728 h 55904"/>
                    <a:gd name="connsiteX5" fmla="*/ 24524 w 111809"/>
                    <a:gd name="connsiteY5" fmla="*/ 11010 h 55904"/>
                    <a:gd name="connsiteX6" fmla="*/ 10827 w 111809"/>
                    <a:gd name="connsiteY6" fmla="*/ 18697 h 55904"/>
                    <a:gd name="connsiteX7" fmla="*/ 18654 w 111809"/>
                    <a:gd name="connsiteY7" fmla="*/ 32534 h 55904"/>
                    <a:gd name="connsiteX8" fmla="*/ 18654 w 111809"/>
                    <a:gd name="connsiteY8" fmla="*/ 32534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09" h="55904">
                      <a:moveTo>
                        <a:pt x="18654" y="32534"/>
                      </a:moveTo>
                      <a:cubicBezTo>
                        <a:pt x="44929" y="42457"/>
                        <a:pt x="72742" y="50842"/>
                        <a:pt x="100834" y="53777"/>
                      </a:cubicBezTo>
                      <a:cubicBezTo>
                        <a:pt x="106006" y="54336"/>
                        <a:pt x="110618" y="49305"/>
                        <a:pt x="111177" y="44693"/>
                      </a:cubicBezTo>
                      <a:cubicBezTo>
                        <a:pt x="111736" y="39661"/>
                        <a:pt x="108801" y="34350"/>
                        <a:pt x="103630" y="33093"/>
                      </a:cubicBezTo>
                      <a:cubicBezTo>
                        <a:pt x="90352" y="29878"/>
                        <a:pt x="76795" y="27362"/>
                        <a:pt x="63658" y="23728"/>
                      </a:cubicBezTo>
                      <a:cubicBezTo>
                        <a:pt x="50380" y="20095"/>
                        <a:pt x="37382" y="15902"/>
                        <a:pt x="24524" y="11010"/>
                      </a:cubicBezTo>
                      <a:cubicBezTo>
                        <a:pt x="18934" y="8914"/>
                        <a:pt x="12365" y="13386"/>
                        <a:pt x="10827" y="18697"/>
                      </a:cubicBezTo>
                      <a:cubicBezTo>
                        <a:pt x="9290" y="25126"/>
                        <a:pt x="13064" y="30437"/>
                        <a:pt x="18654" y="32534"/>
                      </a:cubicBezTo>
                      <a:lnTo>
                        <a:pt x="18654" y="32534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>
                <a:xfrm>
                  <a:off x="2660359" y="4036967"/>
                  <a:ext cx="69881" cy="55905"/>
                </a:xfrm>
                <a:custGeom>
                  <a:avLst/>
                  <a:gdLst>
                    <a:gd name="connsiteX0" fmla="*/ 27384 w 69881"/>
                    <a:gd name="connsiteY0" fmla="*/ 50449 h 55904"/>
                    <a:gd name="connsiteX1" fmla="*/ 61207 w 69881"/>
                    <a:gd name="connsiteY1" fmla="*/ 28646 h 55904"/>
                    <a:gd name="connsiteX2" fmla="*/ 64281 w 69881"/>
                    <a:gd name="connsiteY2" fmla="*/ 21099 h 55904"/>
                    <a:gd name="connsiteX3" fmla="*/ 62045 w 69881"/>
                    <a:gd name="connsiteY3" fmla="*/ 14670 h 55904"/>
                    <a:gd name="connsiteX4" fmla="*/ 48348 w 69881"/>
                    <a:gd name="connsiteY4" fmla="*/ 11874 h 55904"/>
                    <a:gd name="connsiteX5" fmla="*/ 40242 w 69881"/>
                    <a:gd name="connsiteY5" fmla="*/ 16766 h 55904"/>
                    <a:gd name="connsiteX6" fmla="*/ 32416 w 69881"/>
                    <a:gd name="connsiteY6" fmla="*/ 21658 h 55904"/>
                    <a:gd name="connsiteX7" fmla="*/ 16063 w 69881"/>
                    <a:gd name="connsiteY7" fmla="*/ 30882 h 55904"/>
                    <a:gd name="connsiteX8" fmla="*/ 12010 w 69881"/>
                    <a:gd name="connsiteY8" fmla="*/ 46256 h 55904"/>
                    <a:gd name="connsiteX9" fmla="*/ 27384 w 69881"/>
                    <a:gd name="connsiteY9" fmla="*/ 50449 h 55904"/>
                    <a:gd name="connsiteX10" fmla="*/ 27384 w 69881"/>
                    <a:gd name="connsiteY10" fmla="*/ 50449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81" h="55904">
                      <a:moveTo>
                        <a:pt x="27384" y="50449"/>
                      </a:moveTo>
                      <a:cubicBezTo>
                        <a:pt x="39264" y="44299"/>
                        <a:pt x="51004" y="37451"/>
                        <a:pt x="61207" y="28646"/>
                      </a:cubicBezTo>
                      <a:cubicBezTo>
                        <a:pt x="63163" y="26969"/>
                        <a:pt x="64421" y="23615"/>
                        <a:pt x="64281" y="21099"/>
                      </a:cubicBezTo>
                      <a:cubicBezTo>
                        <a:pt x="64142" y="18723"/>
                        <a:pt x="63443" y="16626"/>
                        <a:pt x="62045" y="14670"/>
                      </a:cubicBezTo>
                      <a:cubicBezTo>
                        <a:pt x="58831" y="10477"/>
                        <a:pt x="52961" y="9219"/>
                        <a:pt x="48348" y="11874"/>
                      </a:cubicBezTo>
                      <a:cubicBezTo>
                        <a:pt x="45553" y="13412"/>
                        <a:pt x="42898" y="15089"/>
                        <a:pt x="40242" y="16766"/>
                      </a:cubicBezTo>
                      <a:cubicBezTo>
                        <a:pt x="37726" y="18443"/>
                        <a:pt x="35071" y="20120"/>
                        <a:pt x="32416" y="21658"/>
                      </a:cubicBezTo>
                      <a:cubicBezTo>
                        <a:pt x="27105" y="24872"/>
                        <a:pt x="21654" y="27947"/>
                        <a:pt x="16063" y="30882"/>
                      </a:cubicBezTo>
                      <a:cubicBezTo>
                        <a:pt x="10892" y="33538"/>
                        <a:pt x="8796" y="41364"/>
                        <a:pt x="12010" y="46256"/>
                      </a:cubicBezTo>
                      <a:cubicBezTo>
                        <a:pt x="15365" y="51707"/>
                        <a:pt x="21794" y="53384"/>
                        <a:pt x="27384" y="50449"/>
                      </a:cubicBezTo>
                      <a:lnTo>
                        <a:pt x="27384" y="50449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42" name="图形 14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6264162">
                <a:off x="647920" y="5948096"/>
                <a:ext cx="878911" cy="663329"/>
              </a:xfrm>
              <a:prstGeom prst="rect">
                <a:avLst/>
              </a:prstGeom>
            </p:spPr>
          </p:pic>
        </p:grpSp>
        <p:grpSp>
          <p:nvGrpSpPr>
            <p:cNvPr id="127" name="组合 126"/>
            <p:cNvGrpSpPr/>
            <p:nvPr/>
          </p:nvGrpSpPr>
          <p:grpSpPr>
            <a:xfrm flipH="1" flipV="1">
              <a:off x="9266574" y="-951195"/>
              <a:ext cx="3867054" cy="3895819"/>
              <a:chOff x="-943252" y="3901830"/>
              <a:chExt cx="3867054" cy="3895819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-534227" y="6858000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 flipH="1" flipV="1">
                <a:off x="-943252" y="3901830"/>
                <a:ext cx="3701144" cy="3895819"/>
                <a:chOff x="9419771" y="-941235"/>
                <a:chExt cx="3701144" cy="3895819"/>
              </a:xfrm>
            </p:grpSpPr>
            <p:pic>
              <p:nvPicPr>
                <p:cNvPr id="136" name="图形 135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8387" y="-64823"/>
                  <a:ext cx="1571257" cy="1201549"/>
                </a:xfrm>
                <a:prstGeom prst="rect">
                  <a:avLst/>
                </a:prstGeom>
              </p:spPr>
            </p:pic>
            <p:sp>
              <p:nvSpPr>
                <p:cNvPr id="137" name="矩形 136"/>
                <p:cNvSpPr/>
                <p:nvPr/>
              </p:nvSpPr>
              <p:spPr>
                <a:xfrm>
                  <a:off x="9419771" y="-941235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 rot="16200000">
                  <a:off x="10927443" y="761113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0" name="图形 109"/>
              <p:cNvGrpSpPr/>
              <p:nvPr/>
            </p:nvGrpSpPr>
            <p:grpSpPr>
              <a:xfrm>
                <a:off x="582080" y="5502107"/>
                <a:ext cx="310122" cy="328824"/>
                <a:chOff x="2470951" y="3930456"/>
                <a:chExt cx="461347" cy="489168"/>
              </a:xfrm>
            </p:grpSpPr>
            <p:sp>
              <p:nvSpPr>
                <p:cNvPr id="132" name="任意多边形: 形状 131"/>
                <p:cNvSpPr/>
                <p:nvPr/>
              </p:nvSpPr>
              <p:spPr>
                <a:xfrm>
                  <a:off x="2471082" y="3930456"/>
                  <a:ext cx="461216" cy="489168"/>
                </a:xfrm>
                <a:custGeom>
                  <a:avLst/>
                  <a:gdLst>
                    <a:gd name="connsiteX0" fmla="*/ 24069 w 461215"/>
                    <a:gd name="connsiteY0" fmla="*/ 80091 h 489168"/>
                    <a:gd name="connsiteX1" fmla="*/ 83747 w 461215"/>
                    <a:gd name="connsiteY1" fmla="*/ 230056 h 489168"/>
                    <a:gd name="connsiteX2" fmla="*/ 11490 w 461215"/>
                    <a:gd name="connsiteY2" fmla="*/ 375688 h 489168"/>
                    <a:gd name="connsiteX3" fmla="*/ 170680 w 461215"/>
                    <a:gd name="connsiteY3" fmla="*/ 360734 h 489168"/>
                    <a:gd name="connsiteX4" fmla="*/ 280952 w 461215"/>
                    <a:gd name="connsiteY4" fmla="*/ 486100 h 489168"/>
                    <a:gd name="connsiteX5" fmla="*/ 311420 w 461215"/>
                    <a:gd name="connsiteY5" fmla="*/ 325933 h 489168"/>
                    <a:gd name="connsiteX6" fmla="*/ 458870 w 461215"/>
                    <a:gd name="connsiteY6" fmla="*/ 277575 h 489168"/>
                    <a:gd name="connsiteX7" fmla="*/ 323999 w 461215"/>
                    <a:gd name="connsiteY7" fmla="*/ 177086 h 489168"/>
                    <a:gd name="connsiteX8" fmla="*/ 321623 w 461215"/>
                    <a:gd name="connsiteY8" fmla="*/ 10769 h 489168"/>
                    <a:gd name="connsiteX9" fmla="*/ 185914 w 461215"/>
                    <a:gd name="connsiteY9" fmla="*/ 122159 h 489168"/>
                    <a:gd name="connsiteX10" fmla="*/ 24069 w 461215"/>
                    <a:gd name="connsiteY10" fmla="*/ 80091 h 48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1215" h="489168">
                      <a:moveTo>
                        <a:pt x="24069" y="80091"/>
                      </a:moveTo>
                      <a:cubicBezTo>
                        <a:pt x="15683" y="94766"/>
                        <a:pt x="83747" y="217477"/>
                        <a:pt x="83747" y="230056"/>
                      </a:cubicBezTo>
                      <a:cubicBezTo>
                        <a:pt x="83747" y="243892"/>
                        <a:pt x="449" y="364647"/>
                        <a:pt x="11490" y="375688"/>
                      </a:cubicBezTo>
                      <a:cubicBezTo>
                        <a:pt x="22951" y="387149"/>
                        <a:pt x="163971" y="353885"/>
                        <a:pt x="170680" y="360734"/>
                      </a:cubicBezTo>
                      <a:cubicBezTo>
                        <a:pt x="178786" y="368840"/>
                        <a:pt x="260267" y="486100"/>
                        <a:pt x="280952" y="486100"/>
                      </a:cubicBezTo>
                      <a:cubicBezTo>
                        <a:pt x="295627" y="486100"/>
                        <a:pt x="303594" y="333759"/>
                        <a:pt x="311420" y="325933"/>
                      </a:cubicBezTo>
                      <a:cubicBezTo>
                        <a:pt x="319247" y="318106"/>
                        <a:pt x="453279" y="291831"/>
                        <a:pt x="458870" y="277575"/>
                      </a:cubicBezTo>
                      <a:cubicBezTo>
                        <a:pt x="464460" y="263040"/>
                        <a:pt x="327912" y="186590"/>
                        <a:pt x="323999" y="177086"/>
                      </a:cubicBezTo>
                      <a:cubicBezTo>
                        <a:pt x="319806" y="167163"/>
                        <a:pt x="334202" y="18036"/>
                        <a:pt x="321623" y="10769"/>
                      </a:cubicBezTo>
                      <a:cubicBezTo>
                        <a:pt x="309743" y="3920"/>
                        <a:pt x="199890" y="122159"/>
                        <a:pt x="185914" y="122159"/>
                      </a:cubicBezTo>
                      <a:cubicBezTo>
                        <a:pt x="173475" y="122159"/>
                        <a:pt x="33014" y="64437"/>
                        <a:pt x="24069" y="80091"/>
                      </a:cubicBezTo>
                      <a:close/>
                    </a:path>
                  </a:pathLst>
                </a:custGeom>
                <a:solidFill>
                  <a:srgbClr val="B15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>
                <a:xfrm>
                  <a:off x="2470951" y="4151287"/>
                  <a:ext cx="461216" cy="265549"/>
                </a:xfrm>
                <a:custGeom>
                  <a:avLst/>
                  <a:gdLst>
                    <a:gd name="connsiteX0" fmla="*/ 432166 w 461215"/>
                    <a:gd name="connsiteY0" fmla="*/ 29909 h 265548"/>
                    <a:gd name="connsiteX1" fmla="*/ 83459 w 461215"/>
                    <a:gd name="connsiteY1" fmla="*/ 10482 h 265548"/>
                    <a:gd name="connsiteX2" fmla="*/ 11481 w 461215"/>
                    <a:gd name="connsiteY2" fmla="*/ 154857 h 265548"/>
                    <a:gd name="connsiteX3" fmla="*/ 170671 w 461215"/>
                    <a:gd name="connsiteY3" fmla="*/ 139902 h 265548"/>
                    <a:gd name="connsiteX4" fmla="*/ 280943 w 461215"/>
                    <a:gd name="connsiteY4" fmla="*/ 265269 h 265548"/>
                    <a:gd name="connsiteX5" fmla="*/ 311411 w 461215"/>
                    <a:gd name="connsiteY5" fmla="*/ 105101 h 265548"/>
                    <a:gd name="connsiteX6" fmla="*/ 458861 w 461215"/>
                    <a:gd name="connsiteY6" fmla="*/ 56744 h 265548"/>
                    <a:gd name="connsiteX7" fmla="*/ 432166 w 461215"/>
                    <a:gd name="connsiteY7" fmla="*/ 29909 h 26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215" h="265548">
                      <a:moveTo>
                        <a:pt x="432166" y="29909"/>
                      </a:moveTo>
                      <a:cubicBezTo>
                        <a:pt x="315185" y="31027"/>
                        <a:pt x="197784" y="28092"/>
                        <a:pt x="83459" y="10482"/>
                      </a:cubicBezTo>
                      <a:cubicBezTo>
                        <a:pt x="80384" y="28092"/>
                        <a:pt x="719" y="144095"/>
                        <a:pt x="11481" y="154857"/>
                      </a:cubicBezTo>
                      <a:cubicBezTo>
                        <a:pt x="22942" y="166317"/>
                        <a:pt x="163962" y="133054"/>
                        <a:pt x="170671" y="139902"/>
                      </a:cubicBezTo>
                      <a:cubicBezTo>
                        <a:pt x="178777" y="148008"/>
                        <a:pt x="260258" y="265269"/>
                        <a:pt x="280943" y="265269"/>
                      </a:cubicBezTo>
                      <a:cubicBezTo>
                        <a:pt x="295618" y="265269"/>
                        <a:pt x="303585" y="112928"/>
                        <a:pt x="311411" y="105101"/>
                      </a:cubicBezTo>
                      <a:cubicBezTo>
                        <a:pt x="319238" y="97275"/>
                        <a:pt x="453270" y="70999"/>
                        <a:pt x="458861" y="56744"/>
                      </a:cubicBezTo>
                      <a:cubicBezTo>
                        <a:pt x="460538" y="52411"/>
                        <a:pt x="449077" y="42208"/>
                        <a:pt x="432166" y="29909"/>
                      </a:cubicBezTo>
                      <a:close/>
                    </a:path>
                  </a:pathLst>
                </a:custGeom>
                <a:solidFill>
                  <a:srgbClr val="B15F52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>
                <a:xfrm>
                  <a:off x="2543163" y="4034896"/>
                  <a:ext cx="111810" cy="55905"/>
                </a:xfrm>
                <a:custGeom>
                  <a:avLst/>
                  <a:gdLst>
                    <a:gd name="connsiteX0" fmla="*/ 18654 w 111809"/>
                    <a:gd name="connsiteY0" fmla="*/ 32534 h 55904"/>
                    <a:gd name="connsiteX1" fmla="*/ 100834 w 111809"/>
                    <a:gd name="connsiteY1" fmla="*/ 53777 h 55904"/>
                    <a:gd name="connsiteX2" fmla="*/ 111177 w 111809"/>
                    <a:gd name="connsiteY2" fmla="*/ 44693 h 55904"/>
                    <a:gd name="connsiteX3" fmla="*/ 103630 w 111809"/>
                    <a:gd name="connsiteY3" fmla="*/ 33093 h 55904"/>
                    <a:gd name="connsiteX4" fmla="*/ 63658 w 111809"/>
                    <a:gd name="connsiteY4" fmla="*/ 23728 h 55904"/>
                    <a:gd name="connsiteX5" fmla="*/ 24524 w 111809"/>
                    <a:gd name="connsiteY5" fmla="*/ 11010 h 55904"/>
                    <a:gd name="connsiteX6" fmla="*/ 10827 w 111809"/>
                    <a:gd name="connsiteY6" fmla="*/ 18697 h 55904"/>
                    <a:gd name="connsiteX7" fmla="*/ 18654 w 111809"/>
                    <a:gd name="connsiteY7" fmla="*/ 32534 h 55904"/>
                    <a:gd name="connsiteX8" fmla="*/ 18654 w 111809"/>
                    <a:gd name="connsiteY8" fmla="*/ 32534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09" h="55904">
                      <a:moveTo>
                        <a:pt x="18654" y="32534"/>
                      </a:moveTo>
                      <a:cubicBezTo>
                        <a:pt x="44929" y="42457"/>
                        <a:pt x="72742" y="50842"/>
                        <a:pt x="100834" y="53777"/>
                      </a:cubicBezTo>
                      <a:cubicBezTo>
                        <a:pt x="106006" y="54336"/>
                        <a:pt x="110618" y="49305"/>
                        <a:pt x="111177" y="44693"/>
                      </a:cubicBezTo>
                      <a:cubicBezTo>
                        <a:pt x="111736" y="39661"/>
                        <a:pt x="108801" y="34350"/>
                        <a:pt x="103630" y="33093"/>
                      </a:cubicBezTo>
                      <a:cubicBezTo>
                        <a:pt x="90352" y="29878"/>
                        <a:pt x="76795" y="27362"/>
                        <a:pt x="63658" y="23728"/>
                      </a:cubicBezTo>
                      <a:cubicBezTo>
                        <a:pt x="50380" y="20095"/>
                        <a:pt x="37382" y="15902"/>
                        <a:pt x="24524" y="11010"/>
                      </a:cubicBezTo>
                      <a:cubicBezTo>
                        <a:pt x="18934" y="8914"/>
                        <a:pt x="12365" y="13386"/>
                        <a:pt x="10827" y="18697"/>
                      </a:cubicBezTo>
                      <a:cubicBezTo>
                        <a:pt x="9290" y="25126"/>
                        <a:pt x="13064" y="30437"/>
                        <a:pt x="18654" y="32534"/>
                      </a:cubicBezTo>
                      <a:lnTo>
                        <a:pt x="18654" y="32534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>
                <a:xfrm>
                  <a:off x="2660359" y="4036967"/>
                  <a:ext cx="69881" cy="55905"/>
                </a:xfrm>
                <a:custGeom>
                  <a:avLst/>
                  <a:gdLst>
                    <a:gd name="connsiteX0" fmla="*/ 27384 w 69881"/>
                    <a:gd name="connsiteY0" fmla="*/ 50449 h 55904"/>
                    <a:gd name="connsiteX1" fmla="*/ 61207 w 69881"/>
                    <a:gd name="connsiteY1" fmla="*/ 28646 h 55904"/>
                    <a:gd name="connsiteX2" fmla="*/ 64281 w 69881"/>
                    <a:gd name="connsiteY2" fmla="*/ 21099 h 55904"/>
                    <a:gd name="connsiteX3" fmla="*/ 62045 w 69881"/>
                    <a:gd name="connsiteY3" fmla="*/ 14670 h 55904"/>
                    <a:gd name="connsiteX4" fmla="*/ 48348 w 69881"/>
                    <a:gd name="connsiteY4" fmla="*/ 11874 h 55904"/>
                    <a:gd name="connsiteX5" fmla="*/ 40242 w 69881"/>
                    <a:gd name="connsiteY5" fmla="*/ 16766 h 55904"/>
                    <a:gd name="connsiteX6" fmla="*/ 32416 w 69881"/>
                    <a:gd name="connsiteY6" fmla="*/ 21658 h 55904"/>
                    <a:gd name="connsiteX7" fmla="*/ 16063 w 69881"/>
                    <a:gd name="connsiteY7" fmla="*/ 30882 h 55904"/>
                    <a:gd name="connsiteX8" fmla="*/ 12010 w 69881"/>
                    <a:gd name="connsiteY8" fmla="*/ 46256 h 55904"/>
                    <a:gd name="connsiteX9" fmla="*/ 27384 w 69881"/>
                    <a:gd name="connsiteY9" fmla="*/ 50449 h 55904"/>
                    <a:gd name="connsiteX10" fmla="*/ 27384 w 69881"/>
                    <a:gd name="connsiteY10" fmla="*/ 50449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81" h="55904">
                      <a:moveTo>
                        <a:pt x="27384" y="50449"/>
                      </a:moveTo>
                      <a:cubicBezTo>
                        <a:pt x="39264" y="44299"/>
                        <a:pt x="51004" y="37451"/>
                        <a:pt x="61207" y="28646"/>
                      </a:cubicBezTo>
                      <a:cubicBezTo>
                        <a:pt x="63163" y="26969"/>
                        <a:pt x="64421" y="23615"/>
                        <a:pt x="64281" y="21099"/>
                      </a:cubicBezTo>
                      <a:cubicBezTo>
                        <a:pt x="64142" y="18723"/>
                        <a:pt x="63443" y="16626"/>
                        <a:pt x="62045" y="14670"/>
                      </a:cubicBezTo>
                      <a:cubicBezTo>
                        <a:pt x="58831" y="10477"/>
                        <a:pt x="52961" y="9219"/>
                        <a:pt x="48348" y="11874"/>
                      </a:cubicBezTo>
                      <a:cubicBezTo>
                        <a:pt x="45553" y="13412"/>
                        <a:pt x="42898" y="15089"/>
                        <a:pt x="40242" y="16766"/>
                      </a:cubicBezTo>
                      <a:cubicBezTo>
                        <a:pt x="37726" y="18443"/>
                        <a:pt x="35071" y="20120"/>
                        <a:pt x="32416" y="21658"/>
                      </a:cubicBezTo>
                      <a:cubicBezTo>
                        <a:pt x="27105" y="24872"/>
                        <a:pt x="21654" y="27947"/>
                        <a:pt x="16063" y="30882"/>
                      </a:cubicBezTo>
                      <a:cubicBezTo>
                        <a:pt x="10892" y="33538"/>
                        <a:pt x="8796" y="41364"/>
                        <a:pt x="12010" y="46256"/>
                      </a:cubicBezTo>
                      <a:cubicBezTo>
                        <a:pt x="15365" y="51707"/>
                        <a:pt x="21794" y="53384"/>
                        <a:pt x="27384" y="50449"/>
                      </a:cubicBezTo>
                      <a:lnTo>
                        <a:pt x="27384" y="50449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31" name="图形 13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6264162">
                <a:off x="647920" y="5948096"/>
                <a:ext cx="878911" cy="6633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9659309" y="4692250"/>
            <a:ext cx="3140549" cy="3067577"/>
            <a:chOff x="8216900" y="3459073"/>
            <a:chExt cx="4916716" cy="4802474"/>
          </a:xfrm>
        </p:grpSpPr>
        <p:sp>
          <p:nvSpPr>
            <p:cNvPr id="4" name="任意多边形: 形状 3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13" name="组合 12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15" name="任意多边形: 形状 14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任意多边形: 形状 15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任意多边形: 形状 16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4" name="图形 13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 userDrawn="1"/>
        </p:nvGrpSpPr>
        <p:grpSpPr>
          <a:xfrm flipH="1" flipV="1">
            <a:off x="-607858" y="-903004"/>
            <a:ext cx="3140549" cy="3067577"/>
            <a:chOff x="8216900" y="3459073"/>
            <a:chExt cx="4916716" cy="4802474"/>
          </a:xfrm>
        </p:grpSpPr>
        <p:sp>
          <p:nvSpPr>
            <p:cNvPr id="28" name="任意多边形: 形状 27"/>
            <p:cNvSpPr/>
            <p:nvPr/>
          </p:nvSpPr>
          <p:spPr>
            <a:xfrm flipH="1" flipV="1">
              <a:off x="9774554" y="3990676"/>
              <a:ext cx="2726786" cy="4270871"/>
            </a:xfrm>
            <a:custGeom>
              <a:avLst/>
              <a:gdLst>
                <a:gd name="connsiteX0" fmla="*/ 52601 w 2146811"/>
                <a:gd name="connsiteY0" fmla="*/ 52601 h 3362475"/>
                <a:gd name="connsiteX1" fmla="*/ 2096728 w 2146811"/>
                <a:gd name="connsiteY1" fmla="*/ 1165322 h 3362475"/>
                <a:gd name="connsiteX2" fmla="*/ 52601 w 2146811"/>
                <a:gd name="connsiteY2" fmla="*/ 3311099 h 3362475"/>
                <a:gd name="connsiteX3" fmla="*/ 52601 w 2146811"/>
                <a:gd name="connsiteY3" fmla="*/ 52601 h 336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811" h="3362475">
                  <a:moveTo>
                    <a:pt x="52601" y="52601"/>
                  </a:moveTo>
                  <a:cubicBezTo>
                    <a:pt x="52601" y="52601"/>
                    <a:pt x="1930414" y="558524"/>
                    <a:pt x="2096728" y="1165322"/>
                  </a:cubicBezTo>
                  <a:cubicBezTo>
                    <a:pt x="2262782" y="1772119"/>
                    <a:pt x="1440010" y="2716458"/>
                    <a:pt x="52601" y="3311099"/>
                  </a:cubicBezTo>
                  <a:lnTo>
                    <a:pt x="52601" y="52601"/>
                  </a:lnTo>
                  <a:close/>
                </a:path>
              </a:pathLst>
            </a:custGeom>
            <a:solidFill>
              <a:srgbClr val="DEC5A7"/>
            </a:solidFill>
            <a:ln w="258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29" name="图形 28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7785" flipH="1">
              <a:off x="8780917" y="6645701"/>
              <a:ext cx="833439" cy="438652"/>
            </a:xfrm>
            <a:prstGeom prst="rect">
              <a:avLst/>
            </a:prstGeom>
          </p:spPr>
        </p:pic>
        <p:pic>
          <p:nvPicPr>
            <p:cNvPr id="30" name="图形 29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853399">
              <a:off x="10292551" y="4959271"/>
              <a:ext cx="470329" cy="515123"/>
            </a:xfrm>
            <a:prstGeom prst="rect">
              <a:avLst/>
            </a:prstGeom>
          </p:spPr>
        </p:pic>
        <p:pic>
          <p:nvPicPr>
            <p:cNvPr id="31" name="图形 3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4686" y="6316357"/>
              <a:ext cx="1013856" cy="110331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 flipH="1" flipV="1">
              <a:off x="8216900" y="6871557"/>
              <a:ext cx="4417840" cy="138999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 rot="9000000" flipH="1" flipV="1">
              <a:off x="11481784" y="3910612"/>
              <a:ext cx="1119686" cy="530378"/>
            </a:xfrm>
            <a:custGeom>
              <a:avLst/>
              <a:gdLst>
                <a:gd name="connsiteX0" fmla="*/ 27432 w 982877"/>
                <a:gd name="connsiteY0" fmla="*/ 433064 h 465573"/>
                <a:gd name="connsiteX1" fmla="*/ 34933 w 982877"/>
                <a:gd name="connsiteY1" fmla="*/ 420648 h 465573"/>
                <a:gd name="connsiteX2" fmla="*/ 39847 w 982877"/>
                <a:gd name="connsiteY2" fmla="*/ 408233 h 465573"/>
                <a:gd name="connsiteX3" fmla="*/ 48382 w 982877"/>
                <a:gd name="connsiteY3" fmla="*/ 396335 h 465573"/>
                <a:gd name="connsiteX4" fmla="*/ 51745 w 982877"/>
                <a:gd name="connsiteY4" fmla="*/ 389352 h 465573"/>
                <a:gd name="connsiteX5" fmla="*/ 57177 w 982877"/>
                <a:gd name="connsiteY5" fmla="*/ 384179 h 465573"/>
                <a:gd name="connsiteX6" fmla="*/ 92871 w 982877"/>
                <a:gd name="connsiteY6" fmla="*/ 339432 h 465573"/>
                <a:gd name="connsiteX7" fmla="*/ 102958 w 982877"/>
                <a:gd name="connsiteY7" fmla="*/ 332448 h 465573"/>
                <a:gd name="connsiteX8" fmla="*/ 108131 w 982877"/>
                <a:gd name="connsiteY8" fmla="*/ 326758 h 465573"/>
                <a:gd name="connsiteX9" fmla="*/ 116667 w 982877"/>
                <a:gd name="connsiteY9" fmla="*/ 316929 h 465573"/>
                <a:gd name="connsiteX10" fmla="*/ 131927 w 982877"/>
                <a:gd name="connsiteY10" fmla="*/ 296496 h 465573"/>
                <a:gd name="connsiteX11" fmla="*/ 150033 w 982877"/>
                <a:gd name="connsiteY11" fmla="*/ 277355 h 465573"/>
                <a:gd name="connsiteX12" fmla="*/ 152619 w 982877"/>
                <a:gd name="connsiteY12" fmla="*/ 270113 h 465573"/>
                <a:gd name="connsiteX13" fmla="*/ 158310 w 982877"/>
                <a:gd name="connsiteY13" fmla="*/ 264681 h 465573"/>
                <a:gd name="connsiteX14" fmla="*/ 168138 w 982877"/>
                <a:gd name="connsiteY14" fmla="*/ 260543 h 465573"/>
                <a:gd name="connsiteX15" fmla="*/ 170466 w 982877"/>
                <a:gd name="connsiteY15" fmla="*/ 258732 h 465573"/>
                <a:gd name="connsiteX16" fmla="*/ 181330 w 982877"/>
                <a:gd name="connsiteY16" fmla="*/ 248645 h 465573"/>
                <a:gd name="connsiteX17" fmla="*/ 194521 w 982877"/>
                <a:gd name="connsiteY17" fmla="*/ 237006 h 465573"/>
                <a:gd name="connsiteX18" fmla="*/ 207453 w 982877"/>
                <a:gd name="connsiteY18" fmla="*/ 226660 h 465573"/>
                <a:gd name="connsiteX19" fmla="*/ 210040 w 982877"/>
                <a:gd name="connsiteY19" fmla="*/ 220193 h 465573"/>
                <a:gd name="connsiteX20" fmla="*/ 216765 w 982877"/>
                <a:gd name="connsiteY20" fmla="*/ 219159 h 465573"/>
                <a:gd name="connsiteX21" fmla="*/ 220903 w 982877"/>
                <a:gd name="connsiteY21" fmla="*/ 211399 h 465573"/>
                <a:gd name="connsiteX22" fmla="*/ 228146 w 982877"/>
                <a:gd name="connsiteY22" fmla="*/ 209589 h 465573"/>
                <a:gd name="connsiteX23" fmla="*/ 230991 w 982877"/>
                <a:gd name="connsiteY23" fmla="*/ 203640 h 465573"/>
                <a:gd name="connsiteX24" fmla="*/ 249872 w 982877"/>
                <a:gd name="connsiteY24" fmla="*/ 196915 h 465573"/>
                <a:gd name="connsiteX25" fmla="*/ 255821 w 982877"/>
                <a:gd name="connsiteY25" fmla="*/ 191742 h 465573"/>
                <a:gd name="connsiteX26" fmla="*/ 258667 w 982877"/>
                <a:gd name="connsiteY26" fmla="*/ 188120 h 465573"/>
                <a:gd name="connsiteX27" fmla="*/ 270047 w 982877"/>
                <a:gd name="connsiteY27" fmla="*/ 184499 h 465573"/>
                <a:gd name="connsiteX28" fmla="*/ 291257 w 982877"/>
                <a:gd name="connsiteY28" fmla="*/ 170791 h 465573"/>
                <a:gd name="connsiteX29" fmla="*/ 308069 w 982877"/>
                <a:gd name="connsiteY29" fmla="*/ 156565 h 465573"/>
                <a:gd name="connsiteX30" fmla="*/ 327209 w 982877"/>
                <a:gd name="connsiteY30" fmla="*/ 151909 h 465573"/>
                <a:gd name="connsiteX31" fmla="*/ 330054 w 982877"/>
                <a:gd name="connsiteY31" fmla="*/ 151909 h 465573"/>
                <a:gd name="connsiteX32" fmla="*/ 339625 w 982877"/>
                <a:gd name="connsiteY32" fmla="*/ 142598 h 465573"/>
                <a:gd name="connsiteX33" fmla="*/ 369628 w 982877"/>
                <a:gd name="connsiteY33" fmla="*/ 122164 h 465573"/>
                <a:gd name="connsiteX34" fmla="*/ 386182 w 982877"/>
                <a:gd name="connsiteY34" fmla="*/ 111042 h 465573"/>
                <a:gd name="connsiteX35" fmla="*/ 404029 w 982877"/>
                <a:gd name="connsiteY35" fmla="*/ 98110 h 465573"/>
                <a:gd name="connsiteX36" fmla="*/ 408426 w 982877"/>
                <a:gd name="connsiteY36" fmla="*/ 97334 h 465573"/>
                <a:gd name="connsiteX37" fmla="*/ 415668 w 982877"/>
                <a:gd name="connsiteY37" fmla="*/ 92678 h 465573"/>
                <a:gd name="connsiteX38" fmla="*/ 422911 w 982877"/>
                <a:gd name="connsiteY38" fmla="*/ 87246 h 465573"/>
                <a:gd name="connsiteX39" fmla="*/ 430153 w 982877"/>
                <a:gd name="connsiteY39" fmla="*/ 84142 h 465573"/>
                <a:gd name="connsiteX40" fmla="*/ 546288 w 982877"/>
                <a:gd name="connsiteY40" fmla="*/ 47414 h 465573"/>
                <a:gd name="connsiteX41" fmla="*/ 554564 w 982877"/>
                <a:gd name="connsiteY41" fmla="*/ 42499 h 465573"/>
                <a:gd name="connsiteX42" fmla="*/ 556116 w 982877"/>
                <a:gd name="connsiteY42" fmla="*/ 41465 h 465573"/>
                <a:gd name="connsiteX43" fmla="*/ 581982 w 982877"/>
                <a:gd name="connsiteY43" fmla="*/ 39137 h 465573"/>
                <a:gd name="connsiteX44" fmla="*/ 589224 w 982877"/>
                <a:gd name="connsiteY44" fmla="*/ 34481 h 465573"/>
                <a:gd name="connsiteX45" fmla="*/ 590000 w 982877"/>
                <a:gd name="connsiteY45" fmla="*/ 34223 h 465573"/>
                <a:gd name="connsiteX46" fmla="*/ 599570 w 982877"/>
                <a:gd name="connsiteY46" fmla="*/ 36033 h 465573"/>
                <a:gd name="connsiteX47" fmla="*/ 607847 w 982877"/>
                <a:gd name="connsiteY47" fmla="*/ 31377 h 465573"/>
                <a:gd name="connsiteX48" fmla="*/ 624142 w 982877"/>
                <a:gd name="connsiteY48" fmla="*/ 31636 h 465573"/>
                <a:gd name="connsiteX49" fmla="*/ 650524 w 982877"/>
                <a:gd name="connsiteY49" fmla="*/ 28015 h 465573"/>
                <a:gd name="connsiteX50" fmla="*/ 662940 w 982877"/>
                <a:gd name="connsiteY50" fmla="*/ 30084 h 465573"/>
                <a:gd name="connsiteX51" fmla="*/ 665785 w 982877"/>
                <a:gd name="connsiteY51" fmla="*/ 29826 h 465573"/>
                <a:gd name="connsiteX52" fmla="*/ 680269 w 982877"/>
                <a:gd name="connsiteY52" fmla="*/ 24911 h 465573"/>
                <a:gd name="connsiteX53" fmla="*/ 695530 w 982877"/>
                <a:gd name="connsiteY53" fmla="*/ 26980 h 465573"/>
                <a:gd name="connsiteX54" fmla="*/ 706135 w 982877"/>
                <a:gd name="connsiteY54" fmla="*/ 22842 h 465573"/>
                <a:gd name="connsiteX55" fmla="*/ 717774 w 982877"/>
                <a:gd name="connsiteY55" fmla="*/ 22325 h 465573"/>
                <a:gd name="connsiteX56" fmla="*/ 728896 w 982877"/>
                <a:gd name="connsiteY56" fmla="*/ 20773 h 465573"/>
                <a:gd name="connsiteX57" fmla="*/ 740535 w 982877"/>
                <a:gd name="connsiteY57" fmla="*/ 20514 h 465573"/>
                <a:gd name="connsiteX58" fmla="*/ 749329 w 982877"/>
                <a:gd name="connsiteY58" fmla="*/ 20514 h 465573"/>
                <a:gd name="connsiteX59" fmla="*/ 757606 w 982877"/>
                <a:gd name="connsiteY59" fmla="*/ 19479 h 465573"/>
                <a:gd name="connsiteX60" fmla="*/ 766400 w 982877"/>
                <a:gd name="connsiteY60" fmla="*/ 19738 h 465573"/>
                <a:gd name="connsiteX61" fmla="*/ 775453 w 982877"/>
                <a:gd name="connsiteY61" fmla="*/ 22842 h 465573"/>
                <a:gd name="connsiteX62" fmla="*/ 780109 w 982877"/>
                <a:gd name="connsiteY62" fmla="*/ 22842 h 465573"/>
                <a:gd name="connsiteX63" fmla="*/ 788386 w 982877"/>
                <a:gd name="connsiteY63" fmla="*/ 22583 h 465573"/>
                <a:gd name="connsiteX64" fmla="*/ 816838 w 982877"/>
                <a:gd name="connsiteY64" fmla="*/ 26980 h 465573"/>
                <a:gd name="connsiteX65" fmla="*/ 887708 w 982877"/>
                <a:gd name="connsiteY65" fmla="*/ 31636 h 465573"/>
                <a:gd name="connsiteX66" fmla="*/ 898054 w 982877"/>
                <a:gd name="connsiteY66" fmla="*/ 28791 h 465573"/>
                <a:gd name="connsiteX67" fmla="*/ 910987 w 982877"/>
                <a:gd name="connsiteY67" fmla="*/ 22842 h 465573"/>
                <a:gd name="connsiteX68" fmla="*/ 922368 w 982877"/>
                <a:gd name="connsiteY68" fmla="*/ 28015 h 465573"/>
                <a:gd name="connsiteX69" fmla="*/ 939180 w 982877"/>
                <a:gd name="connsiteY69" fmla="*/ 38102 h 465573"/>
                <a:gd name="connsiteX70" fmla="*/ 957544 w 982877"/>
                <a:gd name="connsiteY70" fmla="*/ 41206 h 465573"/>
                <a:gd name="connsiteX71" fmla="*/ 965821 w 982877"/>
                <a:gd name="connsiteY71" fmla="*/ 46638 h 465573"/>
                <a:gd name="connsiteX72" fmla="*/ 967114 w 982877"/>
                <a:gd name="connsiteY72" fmla="*/ 51035 h 465573"/>
                <a:gd name="connsiteX73" fmla="*/ 965045 w 982877"/>
                <a:gd name="connsiteY73" fmla="*/ 59829 h 465573"/>
                <a:gd name="connsiteX74" fmla="*/ 963235 w 982877"/>
                <a:gd name="connsiteY74" fmla="*/ 61122 h 465573"/>
                <a:gd name="connsiteX75" fmla="*/ 948491 w 982877"/>
                <a:gd name="connsiteY75" fmla="*/ 61640 h 465573"/>
                <a:gd name="connsiteX76" fmla="*/ 929868 w 982877"/>
                <a:gd name="connsiteY76" fmla="*/ 62933 h 465573"/>
                <a:gd name="connsiteX77" fmla="*/ 925471 w 982877"/>
                <a:gd name="connsiteY77" fmla="*/ 65778 h 465573"/>
                <a:gd name="connsiteX78" fmla="*/ 900641 w 982877"/>
                <a:gd name="connsiteY78" fmla="*/ 67589 h 465573"/>
                <a:gd name="connsiteX79" fmla="*/ 888484 w 982877"/>
                <a:gd name="connsiteY79" fmla="*/ 54656 h 465573"/>
                <a:gd name="connsiteX80" fmla="*/ 877621 w 982877"/>
                <a:gd name="connsiteY80" fmla="*/ 54397 h 465573"/>
                <a:gd name="connsiteX81" fmla="*/ 874000 w 982877"/>
                <a:gd name="connsiteY81" fmla="*/ 55949 h 465573"/>
                <a:gd name="connsiteX82" fmla="*/ 833909 w 982877"/>
                <a:gd name="connsiteY82" fmla="*/ 57243 h 465573"/>
                <a:gd name="connsiteX83" fmla="*/ 802612 w 982877"/>
                <a:gd name="connsiteY83" fmla="*/ 56208 h 465573"/>
                <a:gd name="connsiteX84" fmla="*/ 781661 w 982877"/>
                <a:gd name="connsiteY84" fmla="*/ 59571 h 465573"/>
                <a:gd name="connsiteX85" fmla="*/ 760969 w 982877"/>
                <a:gd name="connsiteY85" fmla="*/ 59829 h 465573"/>
                <a:gd name="connsiteX86" fmla="*/ 752692 w 982877"/>
                <a:gd name="connsiteY86" fmla="*/ 62416 h 465573"/>
                <a:gd name="connsiteX87" fmla="*/ 745450 w 982877"/>
                <a:gd name="connsiteY87" fmla="*/ 64226 h 465573"/>
                <a:gd name="connsiteX88" fmla="*/ 739242 w 982877"/>
                <a:gd name="connsiteY88" fmla="*/ 62416 h 465573"/>
                <a:gd name="connsiteX89" fmla="*/ 735362 w 982877"/>
                <a:gd name="connsiteY89" fmla="*/ 62416 h 465573"/>
                <a:gd name="connsiteX90" fmla="*/ 731224 w 982877"/>
                <a:gd name="connsiteY90" fmla="*/ 64485 h 465573"/>
                <a:gd name="connsiteX91" fmla="*/ 724240 w 982877"/>
                <a:gd name="connsiteY91" fmla="*/ 61640 h 465573"/>
                <a:gd name="connsiteX92" fmla="*/ 717774 w 982877"/>
                <a:gd name="connsiteY92" fmla="*/ 65778 h 465573"/>
                <a:gd name="connsiteX93" fmla="*/ 709238 w 982877"/>
                <a:gd name="connsiteY93" fmla="*/ 66037 h 465573"/>
                <a:gd name="connsiteX94" fmla="*/ 701220 w 982877"/>
                <a:gd name="connsiteY94" fmla="*/ 63450 h 465573"/>
                <a:gd name="connsiteX95" fmla="*/ 689839 w 982877"/>
                <a:gd name="connsiteY95" fmla="*/ 66813 h 465573"/>
                <a:gd name="connsiteX96" fmla="*/ 679235 w 982877"/>
                <a:gd name="connsiteY96" fmla="*/ 65261 h 465573"/>
                <a:gd name="connsiteX97" fmla="*/ 673027 w 982877"/>
                <a:gd name="connsiteY97" fmla="*/ 68882 h 465573"/>
                <a:gd name="connsiteX98" fmla="*/ 666819 w 982877"/>
                <a:gd name="connsiteY98" fmla="*/ 69658 h 465573"/>
                <a:gd name="connsiteX99" fmla="*/ 660094 w 982877"/>
                <a:gd name="connsiteY99" fmla="*/ 67330 h 465573"/>
                <a:gd name="connsiteX100" fmla="*/ 638109 w 982877"/>
                <a:gd name="connsiteY100" fmla="*/ 74055 h 465573"/>
                <a:gd name="connsiteX101" fmla="*/ 636298 w 982877"/>
                <a:gd name="connsiteY101" fmla="*/ 74314 h 465573"/>
                <a:gd name="connsiteX102" fmla="*/ 622590 w 982877"/>
                <a:gd name="connsiteY102" fmla="*/ 77159 h 465573"/>
                <a:gd name="connsiteX103" fmla="*/ 612244 w 982877"/>
                <a:gd name="connsiteY103" fmla="*/ 81814 h 465573"/>
                <a:gd name="connsiteX104" fmla="*/ 587672 w 982877"/>
                <a:gd name="connsiteY104" fmla="*/ 83108 h 465573"/>
                <a:gd name="connsiteX105" fmla="*/ 562841 w 982877"/>
                <a:gd name="connsiteY105" fmla="*/ 88539 h 465573"/>
                <a:gd name="connsiteX106" fmla="*/ 538269 w 982877"/>
                <a:gd name="connsiteY106" fmla="*/ 94747 h 465573"/>
                <a:gd name="connsiteX107" fmla="*/ 513956 w 982877"/>
                <a:gd name="connsiteY107" fmla="*/ 101472 h 465573"/>
                <a:gd name="connsiteX108" fmla="*/ 489901 w 982877"/>
                <a:gd name="connsiteY108" fmla="*/ 108973 h 465573"/>
                <a:gd name="connsiteX109" fmla="*/ 474641 w 982877"/>
                <a:gd name="connsiteY109" fmla="*/ 110784 h 465573"/>
                <a:gd name="connsiteX110" fmla="*/ 450845 w 982877"/>
                <a:gd name="connsiteY110" fmla="*/ 122940 h 465573"/>
                <a:gd name="connsiteX111" fmla="*/ 415668 w 982877"/>
                <a:gd name="connsiteY111" fmla="*/ 133545 h 465573"/>
                <a:gd name="connsiteX112" fmla="*/ 392390 w 982877"/>
                <a:gd name="connsiteY112" fmla="*/ 139753 h 465573"/>
                <a:gd name="connsiteX113" fmla="*/ 381268 w 982877"/>
                <a:gd name="connsiteY113" fmla="*/ 141304 h 465573"/>
                <a:gd name="connsiteX114" fmla="*/ 370922 w 982877"/>
                <a:gd name="connsiteY114" fmla="*/ 142598 h 465573"/>
                <a:gd name="connsiteX115" fmla="*/ 365748 w 982877"/>
                <a:gd name="connsiteY115" fmla="*/ 144667 h 465573"/>
                <a:gd name="connsiteX116" fmla="*/ 352040 w 982877"/>
                <a:gd name="connsiteY116" fmla="*/ 147771 h 465573"/>
                <a:gd name="connsiteX117" fmla="*/ 350488 w 982877"/>
                <a:gd name="connsiteY117" fmla="*/ 150099 h 465573"/>
                <a:gd name="connsiteX118" fmla="*/ 341694 w 982877"/>
                <a:gd name="connsiteY118" fmla="*/ 156565 h 465573"/>
                <a:gd name="connsiteX119" fmla="*/ 339883 w 982877"/>
                <a:gd name="connsiteY119" fmla="*/ 159927 h 465573"/>
                <a:gd name="connsiteX120" fmla="*/ 333158 w 982877"/>
                <a:gd name="connsiteY120" fmla="*/ 165100 h 465573"/>
                <a:gd name="connsiteX121" fmla="*/ 325657 w 982877"/>
                <a:gd name="connsiteY121" fmla="*/ 166652 h 465573"/>
                <a:gd name="connsiteX122" fmla="*/ 322295 w 982877"/>
                <a:gd name="connsiteY122" fmla="*/ 174153 h 465573"/>
                <a:gd name="connsiteX123" fmla="*/ 318674 w 982877"/>
                <a:gd name="connsiteY123" fmla="*/ 183723 h 465573"/>
                <a:gd name="connsiteX124" fmla="*/ 270823 w 982877"/>
                <a:gd name="connsiteY124" fmla="*/ 215020 h 465573"/>
                <a:gd name="connsiteX125" fmla="*/ 264098 w 982877"/>
                <a:gd name="connsiteY125" fmla="*/ 223814 h 465573"/>
                <a:gd name="connsiteX126" fmla="*/ 256597 w 982877"/>
                <a:gd name="connsiteY126" fmla="*/ 234161 h 465573"/>
                <a:gd name="connsiteX127" fmla="*/ 244699 w 982877"/>
                <a:gd name="connsiteY127" fmla="*/ 242955 h 465573"/>
                <a:gd name="connsiteX128" fmla="*/ 232801 w 982877"/>
                <a:gd name="connsiteY128" fmla="*/ 249162 h 465573"/>
                <a:gd name="connsiteX129" fmla="*/ 222197 w 982877"/>
                <a:gd name="connsiteY129" fmla="*/ 261319 h 465573"/>
                <a:gd name="connsiteX130" fmla="*/ 209781 w 982877"/>
                <a:gd name="connsiteY130" fmla="*/ 268820 h 465573"/>
                <a:gd name="connsiteX131" fmla="*/ 206160 w 982877"/>
                <a:gd name="connsiteY131" fmla="*/ 272182 h 465573"/>
                <a:gd name="connsiteX132" fmla="*/ 196849 w 982877"/>
                <a:gd name="connsiteY132" fmla="*/ 281494 h 465573"/>
                <a:gd name="connsiteX133" fmla="*/ 191158 w 982877"/>
                <a:gd name="connsiteY133" fmla="*/ 284339 h 465573"/>
                <a:gd name="connsiteX134" fmla="*/ 187020 w 982877"/>
                <a:gd name="connsiteY134" fmla="*/ 290547 h 465573"/>
                <a:gd name="connsiteX135" fmla="*/ 182623 w 982877"/>
                <a:gd name="connsiteY135" fmla="*/ 296496 h 465573"/>
                <a:gd name="connsiteX136" fmla="*/ 175381 w 982877"/>
                <a:gd name="connsiteY136" fmla="*/ 300634 h 465573"/>
                <a:gd name="connsiteX137" fmla="*/ 172277 w 982877"/>
                <a:gd name="connsiteY137" fmla="*/ 306324 h 465573"/>
                <a:gd name="connsiteX138" fmla="*/ 140463 w 982877"/>
                <a:gd name="connsiteY138" fmla="*/ 334259 h 465573"/>
                <a:gd name="connsiteX139" fmla="*/ 135290 w 982877"/>
                <a:gd name="connsiteY139" fmla="*/ 339173 h 465573"/>
                <a:gd name="connsiteX140" fmla="*/ 128823 w 982877"/>
                <a:gd name="connsiteY140" fmla="*/ 342018 h 465573"/>
                <a:gd name="connsiteX141" fmla="*/ 124426 w 982877"/>
                <a:gd name="connsiteY141" fmla="*/ 347450 h 465573"/>
                <a:gd name="connsiteX142" fmla="*/ 122357 w 982877"/>
                <a:gd name="connsiteY142" fmla="*/ 354434 h 465573"/>
                <a:gd name="connsiteX143" fmla="*/ 118994 w 982877"/>
                <a:gd name="connsiteY143" fmla="*/ 358831 h 465573"/>
                <a:gd name="connsiteX144" fmla="*/ 89767 w 982877"/>
                <a:gd name="connsiteY144" fmla="*/ 395301 h 465573"/>
                <a:gd name="connsiteX145" fmla="*/ 86922 w 982877"/>
                <a:gd name="connsiteY145" fmla="*/ 404095 h 465573"/>
                <a:gd name="connsiteX146" fmla="*/ 86404 w 982877"/>
                <a:gd name="connsiteY146" fmla="*/ 405647 h 465573"/>
                <a:gd name="connsiteX147" fmla="*/ 66229 w 982877"/>
                <a:gd name="connsiteY147" fmla="*/ 427115 h 465573"/>
                <a:gd name="connsiteX148" fmla="*/ 52780 w 982877"/>
                <a:gd name="connsiteY148" fmla="*/ 440823 h 465573"/>
                <a:gd name="connsiteX149" fmla="*/ 41658 w 982877"/>
                <a:gd name="connsiteY149" fmla="*/ 457118 h 465573"/>
                <a:gd name="connsiteX150" fmla="*/ 28984 w 982877"/>
                <a:gd name="connsiteY150" fmla="*/ 456860 h 465573"/>
                <a:gd name="connsiteX151" fmla="*/ 21224 w 982877"/>
                <a:gd name="connsiteY151" fmla="*/ 448842 h 465573"/>
                <a:gd name="connsiteX152" fmla="*/ 20189 w 982877"/>
                <a:gd name="connsiteY152" fmla="*/ 442376 h 465573"/>
                <a:gd name="connsiteX153" fmla="*/ 27432 w 982877"/>
                <a:gd name="connsiteY153" fmla="*/ 433064 h 4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82877" h="465573">
                  <a:moveTo>
                    <a:pt x="27432" y="433064"/>
                  </a:moveTo>
                  <a:cubicBezTo>
                    <a:pt x="30018" y="428926"/>
                    <a:pt x="35450" y="426080"/>
                    <a:pt x="34933" y="420648"/>
                  </a:cubicBezTo>
                  <a:cubicBezTo>
                    <a:pt x="34415" y="414958"/>
                    <a:pt x="37778" y="412113"/>
                    <a:pt x="39847" y="408233"/>
                  </a:cubicBezTo>
                  <a:cubicBezTo>
                    <a:pt x="42175" y="403836"/>
                    <a:pt x="44503" y="399439"/>
                    <a:pt x="48382" y="396335"/>
                  </a:cubicBezTo>
                  <a:cubicBezTo>
                    <a:pt x="50452" y="394525"/>
                    <a:pt x="43985" y="387800"/>
                    <a:pt x="51745" y="389352"/>
                  </a:cubicBezTo>
                  <a:cubicBezTo>
                    <a:pt x="54590" y="389869"/>
                    <a:pt x="55625" y="386248"/>
                    <a:pt x="57177" y="384179"/>
                  </a:cubicBezTo>
                  <a:cubicBezTo>
                    <a:pt x="68816" y="369177"/>
                    <a:pt x="79938" y="353399"/>
                    <a:pt x="92871" y="339432"/>
                  </a:cubicBezTo>
                  <a:cubicBezTo>
                    <a:pt x="95457" y="336587"/>
                    <a:pt x="96750" y="331931"/>
                    <a:pt x="102958" y="332448"/>
                  </a:cubicBezTo>
                  <a:cubicBezTo>
                    <a:pt x="105803" y="332707"/>
                    <a:pt x="107355" y="329344"/>
                    <a:pt x="108131" y="326758"/>
                  </a:cubicBezTo>
                  <a:cubicBezTo>
                    <a:pt x="109166" y="321844"/>
                    <a:pt x="108390" y="315377"/>
                    <a:pt x="116667" y="316929"/>
                  </a:cubicBezTo>
                  <a:cubicBezTo>
                    <a:pt x="116667" y="305807"/>
                    <a:pt x="126754" y="303221"/>
                    <a:pt x="131927" y="296496"/>
                  </a:cubicBezTo>
                  <a:cubicBezTo>
                    <a:pt x="137359" y="289512"/>
                    <a:pt x="144084" y="284080"/>
                    <a:pt x="150033" y="277355"/>
                  </a:cubicBezTo>
                  <a:cubicBezTo>
                    <a:pt x="151585" y="275545"/>
                    <a:pt x="151326" y="272182"/>
                    <a:pt x="152619" y="270113"/>
                  </a:cubicBezTo>
                  <a:cubicBezTo>
                    <a:pt x="154171" y="268044"/>
                    <a:pt x="156240" y="266233"/>
                    <a:pt x="158310" y="264681"/>
                  </a:cubicBezTo>
                  <a:cubicBezTo>
                    <a:pt x="161155" y="262612"/>
                    <a:pt x="161931" y="258215"/>
                    <a:pt x="168138" y="260543"/>
                  </a:cubicBezTo>
                  <a:cubicBezTo>
                    <a:pt x="169173" y="260802"/>
                    <a:pt x="169432" y="259250"/>
                    <a:pt x="170466" y="258732"/>
                  </a:cubicBezTo>
                  <a:cubicBezTo>
                    <a:pt x="175381" y="256922"/>
                    <a:pt x="171242" y="244507"/>
                    <a:pt x="181330" y="248645"/>
                  </a:cubicBezTo>
                  <a:cubicBezTo>
                    <a:pt x="185727" y="244765"/>
                    <a:pt x="189865" y="240627"/>
                    <a:pt x="194521" y="237006"/>
                  </a:cubicBezTo>
                  <a:lnTo>
                    <a:pt x="207453" y="226660"/>
                  </a:lnTo>
                  <a:cubicBezTo>
                    <a:pt x="209005" y="225366"/>
                    <a:pt x="211851" y="224849"/>
                    <a:pt x="210040" y="220193"/>
                  </a:cubicBezTo>
                  <a:cubicBezTo>
                    <a:pt x="213402" y="221745"/>
                    <a:pt x="215472" y="220969"/>
                    <a:pt x="216765" y="219159"/>
                  </a:cubicBezTo>
                  <a:cubicBezTo>
                    <a:pt x="218317" y="216572"/>
                    <a:pt x="218834" y="213210"/>
                    <a:pt x="220903" y="211399"/>
                  </a:cubicBezTo>
                  <a:cubicBezTo>
                    <a:pt x="222714" y="209847"/>
                    <a:pt x="226335" y="210882"/>
                    <a:pt x="228146" y="209589"/>
                  </a:cubicBezTo>
                  <a:cubicBezTo>
                    <a:pt x="229697" y="208554"/>
                    <a:pt x="229180" y="204416"/>
                    <a:pt x="230991" y="203640"/>
                  </a:cubicBezTo>
                  <a:cubicBezTo>
                    <a:pt x="236940" y="200794"/>
                    <a:pt x="243406" y="198725"/>
                    <a:pt x="249872" y="196915"/>
                  </a:cubicBezTo>
                  <a:cubicBezTo>
                    <a:pt x="252718" y="196139"/>
                    <a:pt x="255563" y="195880"/>
                    <a:pt x="255821" y="191742"/>
                  </a:cubicBezTo>
                  <a:cubicBezTo>
                    <a:pt x="256080" y="189931"/>
                    <a:pt x="257891" y="187603"/>
                    <a:pt x="258667" y="188120"/>
                  </a:cubicBezTo>
                  <a:cubicBezTo>
                    <a:pt x="267202" y="195104"/>
                    <a:pt x="266685" y="186827"/>
                    <a:pt x="270047" y="184499"/>
                  </a:cubicBezTo>
                  <a:cubicBezTo>
                    <a:pt x="277031" y="179844"/>
                    <a:pt x="284532" y="175705"/>
                    <a:pt x="291257" y="170791"/>
                  </a:cubicBezTo>
                  <a:cubicBezTo>
                    <a:pt x="296947" y="166652"/>
                    <a:pt x="303931" y="164324"/>
                    <a:pt x="308069" y="156565"/>
                  </a:cubicBezTo>
                  <a:cubicBezTo>
                    <a:pt x="311690" y="150357"/>
                    <a:pt x="319708" y="150875"/>
                    <a:pt x="327209" y="151909"/>
                  </a:cubicBezTo>
                  <a:cubicBezTo>
                    <a:pt x="328244" y="152168"/>
                    <a:pt x="330054" y="152426"/>
                    <a:pt x="330054" y="151909"/>
                  </a:cubicBezTo>
                  <a:cubicBezTo>
                    <a:pt x="329796" y="143632"/>
                    <a:pt x="336262" y="145184"/>
                    <a:pt x="339625" y="142598"/>
                  </a:cubicBezTo>
                  <a:cubicBezTo>
                    <a:pt x="349195" y="134838"/>
                    <a:pt x="360834" y="130958"/>
                    <a:pt x="369628" y="122164"/>
                  </a:cubicBezTo>
                  <a:cubicBezTo>
                    <a:pt x="374543" y="117250"/>
                    <a:pt x="379974" y="113370"/>
                    <a:pt x="386182" y="111042"/>
                  </a:cubicBezTo>
                  <a:cubicBezTo>
                    <a:pt x="393166" y="108714"/>
                    <a:pt x="397563" y="101213"/>
                    <a:pt x="404029" y="98110"/>
                  </a:cubicBezTo>
                  <a:cubicBezTo>
                    <a:pt x="403253" y="91902"/>
                    <a:pt x="407133" y="97334"/>
                    <a:pt x="408426" y="97334"/>
                  </a:cubicBezTo>
                  <a:cubicBezTo>
                    <a:pt x="411789" y="97592"/>
                    <a:pt x="411789" y="91385"/>
                    <a:pt x="415668" y="92678"/>
                  </a:cubicBezTo>
                  <a:cubicBezTo>
                    <a:pt x="419548" y="93971"/>
                    <a:pt x="421100" y="90867"/>
                    <a:pt x="422911" y="87246"/>
                  </a:cubicBezTo>
                  <a:cubicBezTo>
                    <a:pt x="424204" y="84660"/>
                    <a:pt x="427566" y="85177"/>
                    <a:pt x="430153" y="84142"/>
                  </a:cubicBezTo>
                  <a:cubicBezTo>
                    <a:pt x="467916" y="69141"/>
                    <a:pt x="506972" y="57501"/>
                    <a:pt x="546288" y="47414"/>
                  </a:cubicBezTo>
                  <a:cubicBezTo>
                    <a:pt x="549391" y="46638"/>
                    <a:pt x="553271" y="48707"/>
                    <a:pt x="554564" y="42499"/>
                  </a:cubicBezTo>
                  <a:cubicBezTo>
                    <a:pt x="554823" y="41723"/>
                    <a:pt x="555599" y="41206"/>
                    <a:pt x="556116" y="41465"/>
                  </a:cubicBezTo>
                  <a:cubicBezTo>
                    <a:pt x="565945" y="47672"/>
                    <a:pt x="573187" y="39396"/>
                    <a:pt x="581982" y="39137"/>
                  </a:cubicBezTo>
                  <a:cubicBezTo>
                    <a:pt x="584827" y="39137"/>
                    <a:pt x="588448" y="40689"/>
                    <a:pt x="589224" y="34481"/>
                  </a:cubicBezTo>
                  <a:cubicBezTo>
                    <a:pt x="589224" y="34223"/>
                    <a:pt x="589741" y="34481"/>
                    <a:pt x="590000" y="34223"/>
                  </a:cubicBezTo>
                  <a:cubicBezTo>
                    <a:pt x="593104" y="31895"/>
                    <a:pt x="596466" y="37326"/>
                    <a:pt x="599570" y="36033"/>
                  </a:cubicBezTo>
                  <a:cubicBezTo>
                    <a:pt x="602415" y="34998"/>
                    <a:pt x="605260" y="29826"/>
                    <a:pt x="607847" y="31377"/>
                  </a:cubicBezTo>
                  <a:cubicBezTo>
                    <a:pt x="614054" y="35257"/>
                    <a:pt x="618710" y="32153"/>
                    <a:pt x="624142" y="31636"/>
                  </a:cubicBezTo>
                  <a:cubicBezTo>
                    <a:pt x="632936" y="30860"/>
                    <a:pt x="641730" y="29050"/>
                    <a:pt x="650524" y="28015"/>
                  </a:cubicBezTo>
                  <a:cubicBezTo>
                    <a:pt x="654404" y="27498"/>
                    <a:pt x="658543" y="24394"/>
                    <a:pt x="662940" y="30084"/>
                  </a:cubicBezTo>
                  <a:cubicBezTo>
                    <a:pt x="663716" y="30860"/>
                    <a:pt x="665009" y="30601"/>
                    <a:pt x="665785" y="29826"/>
                  </a:cubicBezTo>
                  <a:cubicBezTo>
                    <a:pt x="669923" y="24652"/>
                    <a:pt x="675096" y="24652"/>
                    <a:pt x="680269" y="24911"/>
                  </a:cubicBezTo>
                  <a:cubicBezTo>
                    <a:pt x="685184" y="24911"/>
                    <a:pt x="690357" y="19997"/>
                    <a:pt x="695530" y="26980"/>
                  </a:cubicBezTo>
                  <a:cubicBezTo>
                    <a:pt x="698116" y="19738"/>
                    <a:pt x="702513" y="23618"/>
                    <a:pt x="706135" y="22842"/>
                  </a:cubicBezTo>
                  <a:cubicBezTo>
                    <a:pt x="710014" y="21807"/>
                    <a:pt x="714153" y="20255"/>
                    <a:pt x="717774" y="22325"/>
                  </a:cubicBezTo>
                  <a:cubicBezTo>
                    <a:pt x="721912" y="24652"/>
                    <a:pt x="725016" y="19738"/>
                    <a:pt x="728896" y="20773"/>
                  </a:cubicBezTo>
                  <a:cubicBezTo>
                    <a:pt x="732776" y="21807"/>
                    <a:pt x="736655" y="20773"/>
                    <a:pt x="740535" y="20514"/>
                  </a:cubicBezTo>
                  <a:cubicBezTo>
                    <a:pt x="743380" y="20255"/>
                    <a:pt x="747001" y="18186"/>
                    <a:pt x="749329" y="20514"/>
                  </a:cubicBezTo>
                  <a:cubicBezTo>
                    <a:pt x="752692" y="23876"/>
                    <a:pt x="754761" y="18703"/>
                    <a:pt x="757606" y="19479"/>
                  </a:cubicBezTo>
                  <a:cubicBezTo>
                    <a:pt x="760451" y="20255"/>
                    <a:pt x="763555" y="19221"/>
                    <a:pt x="766400" y="19738"/>
                  </a:cubicBezTo>
                  <a:cubicBezTo>
                    <a:pt x="769504" y="20255"/>
                    <a:pt x="772867" y="17410"/>
                    <a:pt x="775453" y="22842"/>
                  </a:cubicBezTo>
                  <a:cubicBezTo>
                    <a:pt x="776229" y="24394"/>
                    <a:pt x="779074" y="24394"/>
                    <a:pt x="780109" y="22842"/>
                  </a:cubicBezTo>
                  <a:cubicBezTo>
                    <a:pt x="782954" y="19221"/>
                    <a:pt x="785541" y="21807"/>
                    <a:pt x="788386" y="22583"/>
                  </a:cubicBezTo>
                  <a:cubicBezTo>
                    <a:pt x="797697" y="24911"/>
                    <a:pt x="807267" y="26463"/>
                    <a:pt x="816838" y="26980"/>
                  </a:cubicBezTo>
                  <a:cubicBezTo>
                    <a:pt x="840375" y="28273"/>
                    <a:pt x="864171" y="29050"/>
                    <a:pt x="887708" y="31636"/>
                  </a:cubicBezTo>
                  <a:cubicBezTo>
                    <a:pt x="891329" y="31895"/>
                    <a:pt x="894692" y="31636"/>
                    <a:pt x="898054" y="28791"/>
                  </a:cubicBezTo>
                  <a:cubicBezTo>
                    <a:pt x="902193" y="25170"/>
                    <a:pt x="906331" y="20773"/>
                    <a:pt x="910987" y="22842"/>
                  </a:cubicBezTo>
                  <a:cubicBezTo>
                    <a:pt x="914867" y="24652"/>
                    <a:pt x="920040" y="20514"/>
                    <a:pt x="922368" y="28015"/>
                  </a:cubicBezTo>
                  <a:cubicBezTo>
                    <a:pt x="929093" y="26722"/>
                    <a:pt x="932714" y="37326"/>
                    <a:pt x="939180" y="38102"/>
                  </a:cubicBezTo>
                  <a:cubicBezTo>
                    <a:pt x="945388" y="38878"/>
                    <a:pt x="951337" y="39913"/>
                    <a:pt x="957544" y="41206"/>
                  </a:cubicBezTo>
                  <a:cubicBezTo>
                    <a:pt x="960648" y="41723"/>
                    <a:pt x="964269" y="40948"/>
                    <a:pt x="965821" y="46638"/>
                  </a:cubicBezTo>
                  <a:cubicBezTo>
                    <a:pt x="966338" y="48190"/>
                    <a:pt x="967373" y="49483"/>
                    <a:pt x="967114" y="51035"/>
                  </a:cubicBezTo>
                  <a:cubicBezTo>
                    <a:pt x="966856" y="53880"/>
                    <a:pt x="965821" y="56984"/>
                    <a:pt x="965045" y="59829"/>
                  </a:cubicBezTo>
                  <a:cubicBezTo>
                    <a:pt x="964787" y="60346"/>
                    <a:pt x="963752" y="61122"/>
                    <a:pt x="963235" y="61122"/>
                  </a:cubicBezTo>
                  <a:cubicBezTo>
                    <a:pt x="958320" y="61381"/>
                    <a:pt x="952888" y="63192"/>
                    <a:pt x="948491" y="61640"/>
                  </a:cubicBezTo>
                  <a:cubicBezTo>
                    <a:pt x="942284" y="59571"/>
                    <a:pt x="935817" y="64485"/>
                    <a:pt x="929868" y="62933"/>
                  </a:cubicBezTo>
                  <a:cubicBezTo>
                    <a:pt x="928575" y="62674"/>
                    <a:pt x="926765" y="64226"/>
                    <a:pt x="925471" y="65778"/>
                  </a:cubicBezTo>
                  <a:cubicBezTo>
                    <a:pt x="916160" y="76900"/>
                    <a:pt x="908659" y="71468"/>
                    <a:pt x="900641" y="67589"/>
                  </a:cubicBezTo>
                  <a:cubicBezTo>
                    <a:pt x="895985" y="65519"/>
                    <a:pt x="890812" y="63709"/>
                    <a:pt x="888484" y="54656"/>
                  </a:cubicBezTo>
                  <a:cubicBezTo>
                    <a:pt x="884863" y="54397"/>
                    <a:pt x="881242" y="54397"/>
                    <a:pt x="877621" y="54397"/>
                  </a:cubicBezTo>
                  <a:cubicBezTo>
                    <a:pt x="876586" y="54397"/>
                    <a:pt x="875293" y="55949"/>
                    <a:pt x="874000" y="55949"/>
                  </a:cubicBezTo>
                  <a:cubicBezTo>
                    <a:pt x="860550" y="56467"/>
                    <a:pt x="847100" y="59053"/>
                    <a:pt x="833909" y="57243"/>
                  </a:cubicBezTo>
                  <a:cubicBezTo>
                    <a:pt x="823562" y="55949"/>
                    <a:pt x="813216" y="55691"/>
                    <a:pt x="802612" y="56208"/>
                  </a:cubicBezTo>
                  <a:cubicBezTo>
                    <a:pt x="795628" y="56467"/>
                    <a:pt x="788644" y="58536"/>
                    <a:pt x="781661" y="59571"/>
                  </a:cubicBezTo>
                  <a:cubicBezTo>
                    <a:pt x="774677" y="60346"/>
                    <a:pt x="767952" y="60088"/>
                    <a:pt x="760969" y="59829"/>
                  </a:cubicBezTo>
                  <a:cubicBezTo>
                    <a:pt x="758124" y="59571"/>
                    <a:pt x="755796" y="68623"/>
                    <a:pt x="752692" y="62416"/>
                  </a:cubicBezTo>
                  <a:cubicBezTo>
                    <a:pt x="749329" y="55432"/>
                    <a:pt x="748295" y="66037"/>
                    <a:pt x="745450" y="64226"/>
                  </a:cubicBezTo>
                  <a:cubicBezTo>
                    <a:pt x="743380" y="62933"/>
                    <a:pt x="741053" y="63968"/>
                    <a:pt x="739242" y="62416"/>
                  </a:cubicBezTo>
                  <a:cubicBezTo>
                    <a:pt x="737690" y="61122"/>
                    <a:pt x="736655" y="60346"/>
                    <a:pt x="735362" y="62416"/>
                  </a:cubicBezTo>
                  <a:cubicBezTo>
                    <a:pt x="734328" y="63968"/>
                    <a:pt x="732517" y="64743"/>
                    <a:pt x="731224" y="64485"/>
                  </a:cubicBezTo>
                  <a:cubicBezTo>
                    <a:pt x="728896" y="63968"/>
                    <a:pt x="726568" y="61381"/>
                    <a:pt x="724240" y="61640"/>
                  </a:cubicBezTo>
                  <a:cubicBezTo>
                    <a:pt x="721912" y="61898"/>
                    <a:pt x="720619" y="66554"/>
                    <a:pt x="717774" y="65778"/>
                  </a:cubicBezTo>
                  <a:cubicBezTo>
                    <a:pt x="714929" y="65002"/>
                    <a:pt x="712084" y="66554"/>
                    <a:pt x="709238" y="66037"/>
                  </a:cubicBezTo>
                  <a:cubicBezTo>
                    <a:pt x="706652" y="65778"/>
                    <a:pt x="703807" y="62933"/>
                    <a:pt x="701220" y="63450"/>
                  </a:cubicBezTo>
                  <a:cubicBezTo>
                    <a:pt x="697340" y="63968"/>
                    <a:pt x="692943" y="61122"/>
                    <a:pt x="689839" y="66813"/>
                  </a:cubicBezTo>
                  <a:cubicBezTo>
                    <a:pt x="686218" y="63192"/>
                    <a:pt x="682856" y="64485"/>
                    <a:pt x="679235" y="65261"/>
                  </a:cubicBezTo>
                  <a:cubicBezTo>
                    <a:pt x="676907" y="65778"/>
                    <a:pt x="674838" y="69916"/>
                    <a:pt x="673027" y="68882"/>
                  </a:cubicBezTo>
                  <a:cubicBezTo>
                    <a:pt x="670699" y="67589"/>
                    <a:pt x="668889" y="64226"/>
                    <a:pt x="666819" y="69658"/>
                  </a:cubicBezTo>
                  <a:cubicBezTo>
                    <a:pt x="666302" y="71210"/>
                    <a:pt x="662164" y="67071"/>
                    <a:pt x="660094" y="67330"/>
                  </a:cubicBezTo>
                  <a:cubicBezTo>
                    <a:pt x="652594" y="69141"/>
                    <a:pt x="644317" y="66037"/>
                    <a:pt x="638109" y="74055"/>
                  </a:cubicBezTo>
                  <a:cubicBezTo>
                    <a:pt x="637592" y="74572"/>
                    <a:pt x="636816" y="74314"/>
                    <a:pt x="636298" y="74314"/>
                  </a:cubicBezTo>
                  <a:cubicBezTo>
                    <a:pt x="631643" y="75090"/>
                    <a:pt x="626211" y="73279"/>
                    <a:pt x="622590" y="77159"/>
                  </a:cubicBezTo>
                  <a:cubicBezTo>
                    <a:pt x="619227" y="80521"/>
                    <a:pt x="613796" y="72762"/>
                    <a:pt x="612244" y="81814"/>
                  </a:cubicBezTo>
                  <a:cubicBezTo>
                    <a:pt x="603191" y="75607"/>
                    <a:pt x="595690" y="82591"/>
                    <a:pt x="587672" y="83108"/>
                  </a:cubicBezTo>
                  <a:cubicBezTo>
                    <a:pt x="579136" y="83884"/>
                    <a:pt x="571118" y="86729"/>
                    <a:pt x="562841" y="88539"/>
                  </a:cubicBezTo>
                  <a:cubicBezTo>
                    <a:pt x="554564" y="90350"/>
                    <a:pt x="546546" y="92419"/>
                    <a:pt x="538269" y="94747"/>
                  </a:cubicBezTo>
                  <a:lnTo>
                    <a:pt x="513956" y="101472"/>
                  </a:lnTo>
                  <a:cubicBezTo>
                    <a:pt x="505938" y="104059"/>
                    <a:pt x="498178" y="107162"/>
                    <a:pt x="489901" y="108973"/>
                  </a:cubicBezTo>
                  <a:cubicBezTo>
                    <a:pt x="484987" y="110008"/>
                    <a:pt x="478003" y="105869"/>
                    <a:pt x="474641" y="110784"/>
                  </a:cubicBezTo>
                  <a:cubicBezTo>
                    <a:pt x="468433" y="119578"/>
                    <a:pt x="459122" y="119578"/>
                    <a:pt x="450845" y="122940"/>
                  </a:cubicBezTo>
                  <a:cubicBezTo>
                    <a:pt x="439464" y="127337"/>
                    <a:pt x="426014" y="126561"/>
                    <a:pt x="415668" y="133545"/>
                  </a:cubicBezTo>
                  <a:cubicBezTo>
                    <a:pt x="406098" y="130958"/>
                    <a:pt x="399891" y="137166"/>
                    <a:pt x="392390" y="139753"/>
                  </a:cubicBezTo>
                  <a:cubicBezTo>
                    <a:pt x="389027" y="140787"/>
                    <a:pt x="385147" y="140787"/>
                    <a:pt x="381268" y="141304"/>
                  </a:cubicBezTo>
                  <a:cubicBezTo>
                    <a:pt x="377905" y="141822"/>
                    <a:pt x="376353" y="146477"/>
                    <a:pt x="370922" y="142598"/>
                  </a:cubicBezTo>
                  <a:cubicBezTo>
                    <a:pt x="369111" y="141304"/>
                    <a:pt x="367559" y="144408"/>
                    <a:pt x="365748" y="144667"/>
                  </a:cubicBezTo>
                  <a:cubicBezTo>
                    <a:pt x="361093" y="145443"/>
                    <a:pt x="359023" y="152168"/>
                    <a:pt x="352040" y="147771"/>
                  </a:cubicBezTo>
                  <a:cubicBezTo>
                    <a:pt x="351523" y="147512"/>
                    <a:pt x="350747" y="149064"/>
                    <a:pt x="350488" y="150099"/>
                  </a:cubicBezTo>
                  <a:cubicBezTo>
                    <a:pt x="349453" y="155530"/>
                    <a:pt x="345574" y="156824"/>
                    <a:pt x="341694" y="156565"/>
                  </a:cubicBezTo>
                  <a:cubicBezTo>
                    <a:pt x="338590" y="156306"/>
                    <a:pt x="339883" y="157082"/>
                    <a:pt x="339883" y="159927"/>
                  </a:cubicBezTo>
                  <a:cubicBezTo>
                    <a:pt x="339883" y="163290"/>
                    <a:pt x="336262" y="166135"/>
                    <a:pt x="333158" y="165100"/>
                  </a:cubicBezTo>
                  <a:cubicBezTo>
                    <a:pt x="329537" y="164066"/>
                    <a:pt x="328244" y="165876"/>
                    <a:pt x="325657" y="166652"/>
                  </a:cubicBezTo>
                  <a:cubicBezTo>
                    <a:pt x="323071" y="167428"/>
                    <a:pt x="321260" y="168980"/>
                    <a:pt x="322295" y="174153"/>
                  </a:cubicBezTo>
                  <a:cubicBezTo>
                    <a:pt x="323588" y="180102"/>
                    <a:pt x="321519" y="181913"/>
                    <a:pt x="318674" y="183723"/>
                  </a:cubicBezTo>
                  <a:cubicBezTo>
                    <a:pt x="302637" y="193811"/>
                    <a:pt x="286084" y="203381"/>
                    <a:pt x="270823" y="215020"/>
                  </a:cubicBezTo>
                  <a:cubicBezTo>
                    <a:pt x="267978" y="217089"/>
                    <a:pt x="265133" y="219159"/>
                    <a:pt x="264098" y="223814"/>
                  </a:cubicBezTo>
                  <a:cubicBezTo>
                    <a:pt x="263322" y="228729"/>
                    <a:pt x="260477" y="232091"/>
                    <a:pt x="256597" y="234161"/>
                  </a:cubicBezTo>
                  <a:cubicBezTo>
                    <a:pt x="252200" y="236488"/>
                    <a:pt x="248579" y="240110"/>
                    <a:pt x="244699" y="242955"/>
                  </a:cubicBezTo>
                  <a:cubicBezTo>
                    <a:pt x="241078" y="245541"/>
                    <a:pt x="237457" y="247869"/>
                    <a:pt x="232801" y="249162"/>
                  </a:cubicBezTo>
                  <a:cubicBezTo>
                    <a:pt x="227628" y="250455"/>
                    <a:pt x="221162" y="252266"/>
                    <a:pt x="222197" y="261319"/>
                  </a:cubicBezTo>
                  <a:cubicBezTo>
                    <a:pt x="217800" y="263388"/>
                    <a:pt x="216506" y="269337"/>
                    <a:pt x="209781" y="268820"/>
                  </a:cubicBezTo>
                  <a:cubicBezTo>
                    <a:pt x="207971" y="268561"/>
                    <a:pt x="206419" y="270372"/>
                    <a:pt x="206160" y="272182"/>
                  </a:cubicBezTo>
                  <a:cubicBezTo>
                    <a:pt x="205384" y="277873"/>
                    <a:pt x="201246" y="279942"/>
                    <a:pt x="196849" y="281494"/>
                  </a:cubicBezTo>
                  <a:cubicBezTo>
                    <a:pt x="194780" y="282270"/>
                    <a:pt x="191934" y="282270"/>
                    <a:pt x="191158" y="284339"/>
                  </a:cubicBezTo>
                  <a:cubicBezTo>
                    <a:pt x="190124" y="286925"/>
                    <a:pt x="191934" y="291322"/>
                    <a:pt x="187020" y="290547"/>
                  </a:cubicBezTo>
                  <a:cubicBezTo>
                    <a:pt x="184433" y="290288"/>
                    <a:pt x="184692" y="294944"/>
                    <a:pt x="182623" y="296496"/>
                  </a:cubicBezTo>
                  <a:cubicBezTo>
                    <a:pt x="180554" y="298048"/>
                    <a:pt x="179778" y="301151"/>
                    <a:pt x="175381" y="300634"/>
                  </a:cubicBezTo>
                  <a:cubicBezTo>
                    <a:pt x="173311" y="300375"/>
                    <a:pt x="174346" y="305807"/>
                    <a:pt x="172277" y="306324"/>
                  </a:cubicBezTo>
                  <a:cubicBezTo>
                    <a:pt x="157792" y="311497"/>
                    <a:pt x="151067" y="324947"/>
                    <a:pt x="140463" y="334259"/>
                  </a:cubicBezTo>
                  <a:cubicBezTo>
                    <a:pt x="138911" y="335811"/>
                    <a:pt x="133738" y="334000"/>
                    <a:pt x="135290" y="339173"/>
                  </a:cubicBezTo>
                  <a:cubicBezTo>
                    <a:pt x="135807" y="340984"/>
                    <a:pt x="130892" y="340725"/>
                    <a:pt x="128823" y="342018"/>
                  </a:cubicBezTo>
                  <a:cubicBezTo>
                    <a:pt x="126754" y="343312"/>
                    <a:pt x="129082" y="347967"/>
                    <a:pt x="124426" y="347450"/>
                  </a:cubicBezTo>
                  <a:cubicBezTo>
                    <a:pt x="121581" y="347191"/>
                    <a:pt x="121322" y="350813"/>
                    <a:pt x="122357" y="354434"/>
                  </a:cubicBezTo>
                  <a:cubicBezTo>
                    <a:pt x="122874" y="356503"/>
                    <a:pt x="120288" y="357279"/>
                    <a:pt x="118994" y="358831"/>
                  </a:cubicBezTo>
                  <a:cubicBezTo>
                    <a:pt x="108648" y="370470"/>
                    <a:pt x="98820" y="382627"/>
                    <a:pt x="89767" y="395301"/>
                  </a:cubicBezTo>
                  <a:cubicBezTo>
                    <a:pt x="87956" y="397628"/>
                    <a:pt x="83818" y="398663"/>
                    <a:pt x="86922" y="404095"/>
                  </a:cubicBezTo>
                  <a:cubicBezTo>
                    <a:pt x="87180" y="404612"/>
                    <a:pt x="86922" y="405647"/>
                    <a:pt x="86404" y="405647"/>
                  </a:cubicBezTo>
                  <a:cubicBezTo>
                    <a:pt x="73989" y="408233"/>
                    <a:pt x="73213" y="420131"/>
                    <a:pt x="66229" y="427115"/>
                  </a:cubicBezTo>
                  <a:cubicBezTo>
                    <a:pt x="61574" y="431512"/>
                    <a:pt x="56659" y="435909"/>
                    <a:pt x="52780" y="440823"/>
                  </a:cubicBezTo>
                  <a:cubicBezTo>
                    <a:pt x="48641" y="445997"/>
                    <a:pt x="45279" y="451687"/>
                    <a:pt x="41658" y="457118"/>
                  </a:cubicBezTo>
                  <a:cubicBezTo>
                    <a:pt x="40364" y="458929"/>
                    <a:pt x="31829" y="458929"/>
                    <a:pt x="28984" y="456860"/>
                  </a:cubicBezTo>
                  <a:cubicBezTo>
                    <a:pt x="25880" y="454532"/>
                    <a:pt x="23552" y="451687"/>
                    <a:pt x="21224" y="448842"/>
                  </a:cubicBezTo>
                  <a:cubicBezTo>
                    <a:pt x="19155" y="446255"/>
                    <a:pt x="18896" y="444186"/>
                    <a:pt x="20189" y="442376"/>
                  </a:cubicBezTo>
                  <a:cubicBezTo>
                    <a:pt x="22776" y="440565"/>
                    <a:pt x="24845" y="436685"/>
                    <a:pt x="27432" y="433064"/>
                  </a:cubicBezTo>
                  <a:close/>
                </a:path>
              </a:pathLst>
            </a:custGeom>
            <a:solidFill>
              <a:srgbClr val="DCA2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16200000" flipH="1" flipV="1">
              <a:off x="10940144" y="4723631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471208" y="5259445"/>
              <a:ext cx="1528117" cy="1389990"/>
              <a:chOff x="10397469" y="5102257"/>
              <a:chExt cx="1697604" cy="1544157"/>
            </a:xfrm>
          </p:grpSpPr>
          <p:grpSp>
            <p:nvGrpSpPr>
              <p:cNvPr id="37" name="组合 36"/>
              <p:cNvGrpSpPr/>
              <p:nvPr/>
            </p:nvGrpSpPr>
            <p:grpSpPr>
              <a:xfrm flipH="1" flipV="1">
                <a:off x="10397469" y="5102257"/>
                <a:ext cx="1697604" cy="1544157"/>
                <a:chOff x="776929" y="-52858"/>
                <a:chExt cx="1521133" cy="1383637"/>
              </a:xfrm>
            </p:grpSpPr>
            <p:sp>
              <p:nvSpPr>
                <p:cNvPr id="39" name="任意多边形: 形状 38"/>
                <p:cNvSpPr/>
                <p:nvPr/>
              </p:nvSpPr>
              <p:spPr>
                <a:xfrm>
                  <a:off x="2168736" y="334484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60 h 103460"/>
                    <a:gd name="connsiteX1" fmla="*/ 112575 w 129325"/>
                    <a:gd name="connsiteY1" fmla="*/ 28039 h 103460"/>
                    <a:gd name="connsiteX2" fmla="*/ 29289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60"/>
                      </a:moveTo>
                      <a:cubicBezTo>
                        <a:pt x="73260" y="129431"/>
                        <a:pt x="136371" y="60371"/>
                        <a:pt x="112575" y="28039"/>
                      </a:cubicBezTo>
                      <a:cubicBezTo>
                        <a:pt x="92141" y="622"/>
                        <a:pt x="-12871" y="43558"/>
                        <a:pt x="29289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>
                <a:xfrm>
                  <a:off x="1473568" y="294393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60 h 103460"/>
                    <a:gd name="connsiteX1" fmla="*/ 112486 w 129325"/>
                    <a:gd name="connsiteY1" fmla="*/ 28039 h 103460"/>
                    <a:gd name="connsiteX2" fmla="*/ 29200 w 129325"/>
                    <a:gd name="connsiteY2" fmla="*/ 85460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60"/>
                      </a:moveTo>
                      <a:cubicBezTo>
                        <a:pt x="73171" y="129431"/>
                        <a:pt x="136282" y="60371"/>
                        <a:pt x="112486" y="28039"/>
                      </a:cubicBezTo>
                      <a:cubicBezTo>
                        <a:pt x="92052" y="622"/>
                        <a:pt x="-12702" y="43558"/>
                        <a:pt x="29200" y="854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: 形状 40"/>
                <p:cNvSpPr/>
                <p:nvPr/>
              </p:nvSpPr>
              <p:spPr>
                <a:xfrm>
                  <a:off x="1763258" y="33125"/>
                  <a:ext cx="129326" cy="103461"/>
                </a:xfrm>
                <a:custGeom>
                  <a:avLst/>
                  <a:gdLst>
                    <a:gd name="connsiteX0" fmla="*/ 29200 w 129325"/>
                    <a:gd name="connsiteY0" fmla="*/ 85489 h 103460"/>
                    <a:gd name="connsiteX1" fmla="*/ 112486 w 129325"/>
                    <a:gd name="connsiteY1" fmla="*/ 28068 h 103460"/>
                    <a:gd name="connsiteX2" fmla="*/ 29200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00" y="85489"/>
                      </a:moveTo>
                      <a:cubicBezTo>
                        <a:pt x="73171" y="129460"/>
                        <a:pt x="136282" y="60400"/>
                        <a:pt x="112486" y="28068"/>
                      </a:cubicBezTo>
                      <a:cubicBezTo>
                        <a:pt x="92052" y="651"/>
                        <a:pt x="-12702" y="43329"/>
                        <a:pt x="29200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>
                <a:xfrm>
                  <a:off x="776929" y="889263"/>
                  <a:ext cx="129326" cy="103461"/>
                </a:xfrm>
                <a:custGeom>
                  <a:avLst/>
                  <a:gdLst>
                    <a:gd name="connsiteX0" fmla="*/ 29289 w 129325"/>
                    <a:gd name="connsiteY0" fmla="*/ 85489 h 103460"/>
                    <a:gd name="connsiteX1" fmla="*/ 112575 w 129325"/>
                    <a:gd name="connsiteY1" fmla="*/ 28068 h 103460"/>
                    <a:gd name="connsiteX2" fmla="*/ 29289 w 129325"/>
                    <a:gd name="connsiteY2" fmla="*/ 85489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325" h="103460">
                      <a:moveTo>
                        <a:pt x="29289" y="85489"/>
                      </a:moveTo>
                      <a:cubicBezTo>
                        <a:pt x="73260" y="129460"/>
                        <a:pt x="136371" y="60400"/>
                        <a:pt x="112575" y="28068"/>
                      </a:cubicBezTo>
                      <a:cubicBezTo>
                        <a:pt x="92141" y="651"/>
                        <a:pt x="-12871" y="43329"/>
                        <a:pt x="29289" y="85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>
                  <a:off x="2127833" y="-11215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>
                <a:xfrm>
                  <a:off x="1263418" y="-52858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876 h 103460"/>
                    <a:gd name="connsiteX1" fmla="*/ 102006 w 103460"/>
                    <a:gd name="connsiteY1" fmla="*/ 30506 h 103460"/>
                    <a:gd name="connsiteX2" fmla="*/ 27514 w 103460"/>
                    <a:gd name="connsiteY2" fmla="*/ 9387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876"/>
                      </a:moveTo>
                      <a:cubicBezTo>
                        <a:pt x="60363" y="136554"/>
                        <a:pt x="132268" y="71373"/>
                        <a:pt x="102006" y="30506"/>
                      </a:cubicBezTo>
                      <a:cubicBezTo>
                        <a:pt x="76399" y="-4153"/>
                        <a:pt x="-6628" y="49388"/>
                        <a:pt x="27514" y="93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>
                <a:xfrm>
                  <a:off x="1718297" y="440879"/>
                  <a:ext cx="103461" cy="103461"/>
                </a:xfrm>
                <a:custGeom>
                  <a:avLst/>
                  <a:gdLst>
                    <a:gd name="connsiteX0" fmla="*/ 27604 w 103460"/>
                    <a:gd name="connsiteY0" fmla="*/ 93906 h 103460"/>
                    <a:gd name="connsiteX1" fmla="*/ 102096 w 103460"/>
                    <a:gd name="connsiteY1" fmla="*/ 30537 h 103460"/>
                    <a:gd name="connsiteX2" fmla="*/ 27604 w 103460"/>
                    <a:gd name="connsiteY2" fmla="*/ 93906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604" y="93906"/>
                      </a:moveTo>
                      <a:cubicBezTo>
                        <a:pt x="60453" y="136584"/>
                        <a:pt x="132358" y="71404"/>
                        <a:pt x="102096" y="30537"/>
                      </a:cubicBezTo>
                      <a:cubicBezTo>
                        <a:pt x="76489" y="-4123"/>
                        <a:pt x="-6797" y="49160"/>
                        <a:pt x="27604" y="9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45"/>
                <p:cNvSpPr/>
                <p:nvPr/>
              </p:nvSpPr>
              <p:spPr>
                <a:xfrm>
                  <a:off x="1247123" y="760831"/>
                  <a:ext cx="103461" cy="103461"/>
                </a:xfrm>
                <a:custGeom>
                  <a:avLst/>
                  <a:gdLst>
                    <a:gd name="connsiteX0" fmla="*/ 27514 w 103460"/>
                    <a:gd name="connsiteY0" fmla="*/ 93907 h 103460"/>
                    <a:gd name="connsiteX1" fmla="*/ 102006 w 103460"/>
                    <a:gd name="connsiteY1" fmla="*/ 30537 h 103460"/>
                    <a:gd name="connsiteX2" fmla="*/ 27514 w 103460"/>
                    <a:gd name="connsiteY2" fmla="*/ 93907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460" h="103460">
                      <a:moveTo>
                        <a:pt x="27514" y="93907"/>
                      </a:moveTo>
                      <a:cubicBezTo>
                        <a:pt x="60363" y="136584"/>
                        <a:pt x="132268" y="71404"/>
                        <a:pt x="102006" y="30537"/>
                      </a:cubicBezTo>
                      <a:cubicBezTo>
                        <a:pt x="76399" y="-4123"/>
                        <a:pt x="-6628" y="49160"/>
                        <a:pt x="27514" y="939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1930048" y="191158"/>
                  <a:ext cx="129326" cy="103461"/>
                </a:xfrm>
                <a:custGeom>
                  <a:avLst/>
                  <a:gdLst>
                    <a:gd name="connsiteX0" fmla="*/ 20964 w 129325"/>
                    <a:gd name="connsiteY0" fmla="*/ 97131 h 103460"/>
                    <a:gd name="connsiteX1" fmla="*/ 111233 w 129325"/>
                    <a:gd name="connsiteY1" fmla="*/ 78250 h 103460"/>
                    <a:gd name="connsiteX2" fmla="*/ 48381 w 129325"/>
                    <a:gd name="connsiteY2" fmla="*/ 20570 h 103460"/>
                    <a:gd name="connsiteX3" fmla="*/ 20964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64" y="97131"/>
                      </a:moveTo>
                      <a:cubicBezTo>
                        <a:pt x="28206" y="113944"/>
                        <a:pt x="107871" y="101011"/>
                        <a:pt x="111233" y="78250"/>
                      </a:cubicBezTo>
                      <a:cubicBezTo>
                        <a:pt x="115889" y="47212"/>
                        <a:pt x="66745" y="12552"/>
                        <a:pt x="48381" y="20570"/>
                      </a:cubicBezTo>
                      <a:cubicBezTo>
                        <a:pt x="30275" y="28589"/>
                        <a:pt x="14239" y="81871"/>
                        <a:pt x="20964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1200995" y="1227318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330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任意多边形: 形状 48"/>
                <p:cNvSpPr/>
                <p:nvPr/>
              </p:nvSpPr>
              <p:spPr>
                <a:xfrm>
                  <a:off x="1134004" y="399891"/>
                  <a:ext cx="129326" cy="103461"/>
                </a:xfrm>
                <a:custGeom>
                  <a:avLst/>
                  <a:gdLst>
                    <a:gd name="connsiteX0" fmla="*/ 20877 w 129325"/>
                    <a:gd name="connsiteY0" fmla="*/ 97131 h 103460"/>
                    <a:gd name="connsiteX1" fmla="*/ 111146 w 129325"/>
                    <a:gd name="connsiteY1" fmla="*/ 78250 h 103460"/>
                    <a:gd name="connsiteX2" fmla="*/ 48294 w 129325"/>
                    <a:gd name="connsiteY2" fmla="*/ 20570 h 103460"/>
                    <a:gd name="connsiteX3" fmla="*/ 20877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877" y="97131"/>
                      </a:moveTo>
                      <a:cubicBezTo>
                        <a:pt x="28119" y="113944"/>
                        <a:pt x="107784" y="101011"/>
                        <a:pt x="111146" y="78250"/>
                      </a:cubicBezTo>
                      <a:cubicBezTo>
                        <a:pt x="115802" y="47212"/>
                        <a:pt x="66658" y="12552"/>
                        <a:pt x="48294" y="20570"/>
                      </a:cubicBezTo>
                      <a:cubicBezTo>
                        <a:pt x="30188" y="28589"/>
                        <a:pt x="14410" y="81871"/>
                        <a:pt x="20877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>
                <a:xfrm>
                  <a:off x="1580076" y="718291"/>
                  <a:ext cx="129326" cy="103461"/>
                </a:xfrm>
                <a:custGeom>
                  <a:avLst/>
                  <a:gdLst>
                    <a:gd name="connsiteX0" fmla="*/ 20980 w 129325"/>
                    <a:gd name="connsiteY0" fmla="*/ 97131 h 103460"/>
                    <a:gd name="connsiteX1" fmla="*/ 111250 w 129325"/>
                    <a:gd name="connsiteY1" fmla="*/ 78250 h 103460"/>
                    <a:gd name="connsiteX2" fmla="*/ 48397 w 129325"/>
                    <a:gd name="connsiteY2" fmla="*/ 20570 h 103460"/>
                    <a:gd name="connsiteX3" fmla="*/ 20980 w 129325"/>
                    <a:gd name="connsiteY3" fmla="*/ 97131 h 10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325" h="103460">
                      <a:moveTo>
                        <a:pt x="20980" y="97131"/>
                      </a:moveTo>
                      <a:cubicBezTo>
                        <a:pt x="28223" y="113944"/>
                        <a:pt x="107887" y="101011"/>
                        <a:pt x="111250" y="78250"/>
                      </a:cubicBezTo>
                      <a:cubicBezTo>
                        <a:pt x="115906" y="47212"/>
                        <a:pt x="66762" y="12552"/>
                        <a:pt x="48397" y="20570"/>
                      </a:cubicBezTo>
                      <a:cubicBezTo>
                        <a:pt x="30033" y="28330"/>
                        <a:pt x="14255" y="81871"/>
                        <a:pt x="20980" y="97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38" name="图形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582727" y="5575629"/>
                <a:ext cx="321258" cy="351854"/>
              </a:xfrm>
              <a:prstGeom prst="rect">
                <a:avLst/>
              </a:prstGeom>
            </p:spPr>
          </p:pic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97586" y="4583852"/>
              <a:ext cx="361950" cy="381000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 userDrawn="1"/>
        </p:nvGrpSpPr>
        <p:grpSpPr>
          <a:xfrm>
            <a:off x="-611694" y="4990028"/>
            <a:ext cx="2479367" cy="2497810"/>
            <a:chOff x="-943252" y="3901830"/>
            <a:chExt cx="3867054" cy="3895819"/>
          </a:xfrm>
        </p:grpSpPr>
        <p:sp>
          <p:nvSpPr>
            <p:cNvPr id="52" name="矩形 51"/>
            <p:cNvSpPr/>
            <p:nvPr/>
          </p:nvSpPr>
          <p:spPr>
            <a:xfrm>
              <a:off x="-534227" y="6858000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 flipH="1" flipV="1">
              <a:off x="-943252" y="3901830"/>
              <a:ext cx="3701144" cy="3895819"/>
              <a:chOff x="9419771" y="-941235"/>
              <a:chExt cx="3701144" cy="3895819"/>
            </a:xfrm>
          </p:grpSpPr>
          <p:pic>
            <p:nvPicPr>
              <p:cNvPr id="60" name="图形 5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738387" y="-64823"/>
                <a:ext cx="1571257" cy="1201549"/>
              </a:xfrm>
              <a:prstGeom prst="rect">
                <a:avLst/>
              </a:prstGeom>
            </p:spPr>
          </p:pic>
          <p:sp>
            <p:nvSpPr>
              <p:cNvPr id="61" name="矩形 60"/>
              <p:cNvSpPr/>
              <p:nvPr/>
            </p:nvSpPr>
            <p:spPr>
              <a:xfrm>
                <a:off x="9419771" y="-941235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 rot="16200000">
                <a:off x="10927443" y="761113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图形 109"/>
            <p:cNvGrpSpPr/>
            <p:nvPr/>
          </p:nvGrpSpPr>
          <p:grpSpPr>
            <a:xfrm>
              <a:off x="582080" y="5502107"/>
              <a:ext cx="310122" cy="328824"/>
              <a:chOff x="2470951" y="3930456"/>
              <a:chExt cx="461347" cy="489168"/>
            </a:xfrm>
          </p:grpSpPr>
          <p:sp>
            <p:nvSpPr>
              <p:cNvPr id="56" name="任意多边形: 形状 55"/>
              <p:cNvSpPr/>
              <p:nvPr/>
            </p:nvSpPr>
            <p:spPr>
              <a:xfrm>
                <a:off x="2471082" y="3930456"/>
                <a:ext cx="461216" cy="489168"/>
              </a:xfrm>
              <a:custGeom>
                <a:avLst/>
                <a:gdLst>
                  <a:gd name="connsiteX0" fmla="*/ 24069 w 461215"/>
                  <a:gd name="connsiteY0" fmla="*/ 80091 h 489168"/>
                  <a:gd name="connsiteX1" fmla="*/ 83747 w 461215"/>
                  <a:gd name="connsiteY1" fmla="*/ 230056 h 489168"/>
                  <a:gd name="connsiteX2" fmla="*/ 11490 w 461215"/>
                  <a:gd name="connsiteY2" fmla="*/ 375688 h 489168"/>
                  <a:gd name="connsiteX3" fmla="*/ 170680 w 461215"/>
                  <a:gd name="connsiteY3" fmla="*/ 360734 h 489168"/>
                  <a:gd name="connsiteX4" fmla="*/ 280952 w 461215"/>
                  <a:gd name="connsiteY4" fmla="*/ 486100 h 489168"/>
                  <a:gd name="connsiteX5" fmla="*/ 311420 w 461215"/>
                  <a:gd name="connsiteY5" fmla="*/ 325933 h 489168"/>
                  <a:gd name="connsiteX6" fmla="*/ 458870 w 461215"/>
                  <a:gd name="connsiteY6" fmla="*/ 277575 h 489168"/>
                  <a:gd name="connsiteX7" fmla="*/ 323999 w 461215"/>
                  <a:gd name="connsiteY7" fmla="*/ 177086 h 489168"/>
                  <a:gd name="connsiteX8" fmla="*/ 321623 w 461215"/>
                  <a:gd name="connsiteY8" fmla="*/ 10769 h 489168"/>
                  <a:gd name="connsiteX9" fmla="*/ 185914 w 461215"/>
                  <a:gd name="connsiteY9" fmla="*/ 122159 h 489168"/>
                  <a:gd name="connsiteX10" fmla="*/ 24069 w 461215"/>
                  <a:gd name="connsiteY10" fmla="*/ 80091 h 48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215" h="489168">
                    <a:moveTo>
                      <a:pt x="24069" y="80091"/>
                    </a:moveTo>
                    <a:cubicBezTo>
                      <a:pt x="15683" y="94766"/>
                      <a:pt x="83747" y="217477"/>
                      <a:pt x="83747" y="230056"/>
                    </a:cubicBezTo>
                    <a:cubicBezTo>
                      <a:pt x="83747" y="243892"/>
                      <a:pt x="449" y="364647"/>
                      <a:pt x="11490" y="375688"/>
                    </a:cubicBezTo>
                    <a:cubicBezTo>
                      <a:pt x="22951" y="387149"/>
                      <a:pt x="163971" y="353885"/>
                      <a:pt x="170680" y="360734"/>
                    </a:cubicBezTo>
                    <a:cubicBezTo>
                      <a:pt x="178786" y="368840"/>
                      <a:pt x="260267" y="486100"/>
                      <a:pt x="280952" y="486100"/>
                    </a:cubicBezTo>
                    <a:cubicBezTo>
                      <a:pt x="295627" y="486100"/>
                      <a:pt x="303594" y="333759"/>
                      <a:pt x="311420" y="325933"/>
                    </a:cubicBezTo>
                    <a:cubicBezTo>
                      <a:pt x="319247" y="318106"/>
                      <a:pt x="453279" y="291831"/>
                      <a:pt x="458870" y="277575"/>
                    </a:cubicBezTo>
                    <a:cubicBezTo>
                      <a:pt x="464460" y="263040"/>
                      <a:pt x="327912" y="186590"/>
                      <a:pt x="323999" y="177086"/>
                    </a:cubicBezTo>
                    <a:cubicBezTo>
                      <a:pt x="319806" y="167163"/>
                      <a:pt x="334202" y="18036"/>
                      <a:pt x="321623" y="10769"/>
                    </a:cubicBezTo>
                    <a:cubicBezTo>
                      <a:pt x="309743" y="3920"/>
                      <a:pt x="199890" y="122159"/>
                      <a:pt x="185914" y="122159"/>
                    </a:cubicBezTo>
                    <a:cubicBezTo>
                      <a:pt x="173475" y="122159"/>
                      <a:pt x="33014" y="64437"/>
                      <a:pt x="24069" y="80091"/>
                    </a:cubicBezTo>
                    <a:close/>
                  </a:path>
                </a:pathLst>
              </a:custGeom>
              <a:solidFill>
                <a:srgbClr val="B15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2470951" y="4151287"/>
                <a:ext cx="461216" cy="265549"/>
              </a:xfrm>
              <a:custGeom>
                <a:avLst/>
                <a:gdLst>
                  <a:gd name="connsiteX0" fmla="*/ 432166 w 461215"/>
                  <a:gd name="connsiteY0" fmla="*/ 29909 h 265548"/>
                  <a:gd name="connsiteX1" fmla="*/ 83459 w 461215"/>
                  <a:gd name="connsiteY1" fmla="*/ 10482 h 265548"/>
                  <a:gd name="connsiteX2" fmla="*/ 11481 w 461215"/>
                  <a:gd name="connsiteY2" fmla="*/ 154857 h 265548"/>
                  <a:gd name="connsiteX3" fmla="*/ 170671 w 461215"/>
                  <a:gd name="connsiteY3" fmla="*/ 139902 h 265548"/>
                  <a:gd name="connsiteX4" fmla="*/ 280943 w 461215"/>
                  <a:gd name="connsiteY4" fmla="*/ 265269 h 265548"/>
                  <a:gd name="connsiteX5" fmla="*/ 311411 w 461215"/>
                  <a:gd name="connsiteY5" fmla="*/ 105101 h 265548"/>
                  <a:gd name="connsiteX6" fmla="*/ 458861 w 461215"/>
                  <a:gd name="connsiteY6" fmla="*/ 56744 h 265548"/>
                  <a:gd name="connsiteX7" fmla="*/ 432166 w 461215"/>
                  <a:gd name="connsiteY7" fmla="*/ 29909 h 2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215" h="265548">
                    <a:moveTo>
                      <a:pt x="432166" y="29909"/>
                    </a:moveTo>
                    <a:cubicBezTo>
                      <a:pt x="315185" y="31027"/>
                      <a:pt x="197784" y="28092"/>
                      <a:pt x="83459" y="10482"/>
                    </a:cubicBezTo>
                    <a:cubicBezTo>
                      <a:pt x="80384" y="28092"/>
                      <a:pt x="719" y="144095"/>
                      <a:pt x="11481" y="154857"/>
                    </a:cubicBezTo>
                    <a:cubicBezTo>
                      <a:pt x="22942" y="166317"/>
                      <a:pt x="163962" y="133054"/>
                      <a:pt x="170671" y="139902"/>
                    </a:cubicBezTo>
                    <a:cubicBezTo>
                      <a:pt x="178777" y="148008"/>
                      <a:pt x="260258" y="265269"/>
                      <a:pt x="280943" y="265269"/>
                    </a:cubicBezTo>
                    <a:cubicBezTo>
                      <a:pt x="295618" y="265269"/>
                      <a:pt x="303585" y="112928"/>
                      <a:pt x="311411" y="105101"/>
                    </a:cubicBezTo>
                    <a:cubicBezTo>
                      <a:pt x="319238" y="97275"/>
                      <a:pt x="453270" y="70999"/>
                      <a:pt x="458861" y="56744"/>
                    </a:cubicBezTo>
                    <a:cubicBezTo>
                      <a:pt x="460538" y="52411"/>
                      <a:pt x="449077" y="42208"/>
                      <a:pt x="432166" y="29909"/>
                    </a:cubicBezTo>
                    <a:close/>
                  </a:path>
                </a:pathLst>
              </a:custGeom>
              <a:solidFill>
                <a:srgbClr val="B15F52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2543163" y="4034896"/>
                <a:ext cx="111810" cy="55905"/>
              </a:xfrm>
              <a:custGeom>
                <a:avLst/>
                <a:gdLst>
                  <a:gd name="connsiteX0" fmla="*/ 18654 w 111809"/>
                  <a:gd name="connsiteY0" fmla="*/ 32534 h 55904"/>
                  <a:gd name="connsiteX1" fmla="*/ 100834 w 111809"/>
                  <a:gd name="connsiteY1" fmla="*/ 53777 h 55904"/>
                  <a:gd name="connsiteX2" fmla="*/ 111177 w 111809"/>
                  <a:gd name="connsiteY2" fmla="*/ 44693 h 55904"/>
                  <a:gd name="connsiteX3" fmla="*/ 103630 w 111809"/>
                  <a:gd name="connsiteY3" fmla="*/ 33093 h 55904"/>
                  <a:gd name="connsiteX4" fmla="*/ 63658 w 111809"/>
                  <a:gd name="connsiteY4" fmla="*/ 23728 h 55904"/>
                  <a:gd name="connsiteX5" fmla="*/ 24524 w 111809"/>
                  <a:gd name="connsiteY5" fmla="*/ 11010 h 55904"/>
                  <a:gd name="connsiteX6" fmla="*/ 10827 w 111809"/>
                  <a:gd name="connsiteY6" fmla="*/ 18697 h 55904"/>
                  <a:gd name="connsiteX7" fmla="*/ 18654 w 111809"/>
                  <a:gd name="connsiteY7" fmla="*/ 32534 h 55904"/>
                  <a:gd name="connsiteX8" fmla="*/ 18654 w 111809"/>
                  <a:gd name="connsiteY8" fmla="*/ 32534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809" h="55904">
                    <a:moveTo>
                      <a:pt x="18654" y="32534"/>
                    </a:moveTo>
                    <a:cubicBezTo>
                      <a:pt x="44929" y="42457"/>
                      <a:pt x="72742" y="50842"/>
                      <a:pt x="100834" y="53777"/>
                    </a:cubicBezTo>
                    <a:cubicBezTo>
                      <a:pt x="106006" y="54336"/>
                      <a:pt x="110618" y="49305"/>
                      <a:pt x="111177" y="44693"/>
                    </a:cubicBezTo>
                    <a:cubicBezTo>
                      <a:pt x="111736" y="39661"/>
                      <a:pt x="108801" y="34350"/>
                      <a:pt x="103630" y="33093"/>
                    </a:cubicBezTo>
                    <a:cubicBezTo>
                      <a:pt x="90352" y="29878"/>
                      <a:pt x="76795" y="27362"/>
                      <a:pt x="63658" y="23728"/>
                    </a:cubicBezTo>
                    <a:cubicBezTo>
                      <a:pt x="50380" y="20095"/>
                      <a:pt x="37382" y="15902"/>
                      <a:pt x="24524" y="11010"/>
                    </a:cubicBezTo>
                    <a:cubicBezTo>
                      <a:pt x="18934" y="8914"/>
                      <a:pt x="12365" y="13386"/>
                      <a:pt x="10827" y="18697"/>
                    </a:cubicBezTo>
                    <a:cubicBezTo>
                      <a:pt x="9290" y="25126"/>
                      <a:pt x="13064" y="30437"/>
                      <a:pt x="18654" y="32534"/>
                    </a:cubicBezTo>
                    <a:lnTo>
                      <a:pt x="18654" y="32534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2660359" y="4036967"/>
                <a:ext cx="69881" cy="55905"/>
              </a:xfrm>
              <a:custGeom>
                <a:avLst/>
                <a:gdLst>
                  <a:gd name="connsiteX0" fmla="*/ 27384 w 69881"/>
                  <a:gd name="connsiteY0" fmla="*/ 50449 h 55904"/>
                  <a:gd name="connsiteX1" fmla="*/ 61207 w 69881"/>
                  <a:gd name="connsiteY1" fmla="*/ 28646 h 55904"/>
                  <a:gd name="connsiteX2" fmla="*/ 64281 w 69881"/>
                  <a:gd name="connsiteY2" fmla="*/ 21099 h 55904"/>
                  <a:gd name="connsiteX3" fmla="*/ 62045 w 69881"/>
                  <a:gd name="connsiteY3" fmla="*/ 14670 h 55904"/>
                  <a:gd name="connsiteX4" fmla="*/ 48348 w 69881"/>
                  <a:gd name="connsiteY4" fmla="*/ 11874 h 55904"/>
                  <a:gd name="connsiteX5" fmla="*/ 40242 w 69881"/>
                  <a:gd name="connsiteY5" fmla="*/ 16766 h 55904"/>
                  <a:gd name="connsiteX6" fmla="*/ 32416 w 69881"/>
                  <a:gd name="connsiteY6" fmla="*/ 21658 h 55904"/>
                  <a:gd name="connsiteX7" fmla="*/ 16063 w 69881"/>
                  <a:gd name="connsiteY7" fmla="*/ 30882 h 55904"/>
                  <a:gd name="connsiteX8" fmla="*/ 12010 w 69881"/>
                  <a:gd name="connsiteY8" fmla="*/ 46256 h 55904"/>
                  <a:gd name="connsiteX9" fmla="*/ 27384 w 69881"/>
                  <a:gd name="connsiteY9" fmla="*/ 50449 h 55904"/>
                  <a:gd name="connsiteX10" fmla="*/ 27384 w 69881"/>
                  <a:gd name="connsiteY10" fmla="*/ 50449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81" h="55904">
                    <a:moveTo>
                      <a:pt x="27384" y="50449"/>
                    </a:moveTo>
                    <a:cubicBezTo>
                      <a:pt x="39264" y="44299"/>
                      <a:pt x="51004" y="37451"/>
                      <a:pt x="61207" y="28646"/>
                    </a:cubicBezTo>
                    <a:cubicBezTo>
                      <a:pt x="63163" y="26969"/>
                      <a:pt x="64421" y="23615"/>
                      <a:pt x="64281" y="21099"/>
                    </a:cubicBezTo>
                    <a:cubicBezTo>
                      <a:pt x="64142" y="18723"/>
                      <a:pt x="63443" y="16626"/>
                      <a:pt x="62045" y="14670"/>
                    </a:cubicBezTo>
                    <a:cubicBezTo>
                      <a:pt x="58831" y="10477"/>
                      <a:pt x="52961" y="9219"/>
                      <a:pt x="48348" y="11874"/>
                    </a:cubicBezTo>
                    <a:cubicBezTo>
                      <a:pt x="45553" y="13412"/>
                      <a:pt x="42898" y="15089"/>
                      <a:pt x="40242" y="16766"/>
                    </a:cubicBezTo>
                    <a:cubicBezTo>
                      <a:pt x="37726" y="18443"/>
                      <a:pt x="35071" y="20120"/>
                      <a:pt x="32416" y="21658"/>
                    </a:cubicBezTo>
                    <a:cubicBezTo>
                      <a:pt x="27105" y="24872"/>
                      <a:pt x="21654" y="27947"/>
                      <a:pt x="16063" y="30882"/>
                    </a:cubicBezTo>
                    <a:cubicBezTo>
                      <a:pt x="10892" y="33538"/>
                      <a:pt x="8796" y="41364"/>
                      <a:pt x="12010" y="46256"/>
                    </a:cubicBezTo>
                    <a:cubicBezTo>
                      <a:pt x="15365" y="51707"/>
                      <a:pt x="21794" y="53384"/>
                      <a:pt x="27384" y="50449"/>
                    </a:cubicBezTo>
                    <a:lnTo>
                      <a:pt x="27384" y="50449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55" name="图形 54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6264162">
              <a:off x="647920" y="5948096"/>
              <a:ext cx="878911" cy="663329"/>
            </a:xfrm>
            <a:prstGeom prst="rect">
              <a:avLst/>
            </a:prstGeom>
          </p:spPr>
        </p:pic>
      </p:grpSp>
      <p:grpSp>
        <p:nvGrpSpPr>
          <p:cNvPr id="63" name="组合 62"/>
          <p:cNvGrpSpPr/>
          <p:nvPr userDrawn="1"/>
        </p:nvGrpSpPr>
        <p:grpSpPr>
          <a:xfrm flipH="1" flipV="1">
            <a:off x="10324063" y="-624048"/>
            <a:ext cx="2479367" cy="2497810"/>
            <a:chOff x="-943252" y="3901830"/>
            <a:chExt cx="3867054" cy="3895819"/>
          </a:xfrm>
        </p:grpSpPr>
        <p:sp>
          <p:nvSpPr>
            <p:cNvPr id="64" name="矩形 63"/>
            <p:cNvSpPr/>
            <p:nvPr/>
          </p:nvSpPr>
          <p:spPr>
            <a:xfrm>
              <a:off x="-534227" y="6858000"/>
              <a:ext cx="3458029" cy="92891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 flipH="1" flipV="1">
              <a:off x="-943252" y="3901830"/>
              <a:ext cx="3701144" cy="3895819"/>
              <a:chOff x="9419771" y="-941235"/>
              <a:chExt cx="3701144" cy="3895819"/>
            </a:xfrm>
          </p:grpSpPr>
          <p:pic>
            <p:nvPicPr>
              <p:cNvPr id="72" name="图形 71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738387" y="-64823"/>
                <a:ext cx="1571257" cy="1201549"/>
              </a:xfrm>
              <a:prstGeom prst="rect">
                <a:avLst/>
              </a:prstGeom>
            </p:spPr>
          </p:pic>
          <p:sp>
            <p:nvSpPr>
              <p:cNvPr id="73" name="矩形 72"/>
              <p:cNvSpPr/>
              <p:nvPr/>
            </p:nvSpPr>
            <p:spPr>
              <a:xfrm>
                <a:off x="9419771" y="-941235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 rot="16200000">
                <a:off x="10927443" y="761113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图形 109"/>
            <p:cNvGrpSpPr/>
            <p:nvPr/>
          </p:nvGrpSpPr>
          <p:grpSpPr>
            <a:xfrm>
              <a:off x="582080" y="5502107"/>
              <a:ext cx="310122" cy="328824"/>
              <a:chOff x="2470951" y="3930456"/>
              <a:chExt cx="461347" cy="489168"/>
            </a:xfrm>
          </p:grpSpPr>
          <p:sp>
            <p:nvSpPr>
              <p:cNvPr id="68" name="任意多边形: 形状 67"/>
              <p:cNvSpPr/>
              <p:nvPr/>
            </p:nvSpPr>
            <p:spPr>
              <a:xfrm>
                <a:off x="2471082" y="3930456"/>
                <a:ext cx="461216" cy="489168"/>
              </a:xfrm>
              <a:custGeom>
                <a:avLst/>
                <a:gdLst>
                  <a:gd name="connsiteX0" fmla="*/ 24069 w 461215"/>
                  <a:gd name="connsiteY0" fmla="*/ 80091 h 489168"/>
                  <a:gd name="connsiteX1" fmla="*/ 83747 w 461215"/>
                  <a:gd name="connsiteY1" fmla="*/ 230056 h 489168"/>
                  <a:gd name="connsiteX2" fmla="*/ 11490 w 461215"/>
                  <a:gd name="connsiteY2" fmla="*/ 375688 h 489168"/>
                  <a:gd name="connsiteX3" fmla="*/ 170680 w 461215"/>
                  <a:gd name="connsiteY3" fmla="*/ 360734 h 489168"/>
                  <a:gd name="connsiteX4" fmla="*/ 280952 w 461215"/>
                  <a:gd name="connsiteY4" fmla="*/ 486100 h 489168"/>
                  <a:gd name="connsiteX5" fmla="*/ 311420 w 461215"/>
                  <a:gd name="connsiteY5" fmla="*/ 325933 h 489168"/>
                  <a:gd name="connsiteX6" fmla="*/ 458870 w 461215"/>
                  <a:gd name="connsiteY6" fmla="*/ 277575 h 489168"/>
                  <a:gd name="connsiteX7" fmla="*/ 323999 w 461215"/>
                  <a:gd name="connsiteY7" fmla="*/ 177086 h 489168"/>
                  <a:gd name="connsiteX8" fmla="*/ 321623 w 461215"/>
                  <a:gd name="connsiteY8" fmla="*/ 10769 h 489168"/>
                  <a:gd name="connsiteX9" fmla="*/ 185914 w 461215"/>
                  <a:gd name="connsiteY9" fmla="*/ 122159 h 489168"/>
                  <a:gd name="connsiteX10" fmla="*/ 24069 w 461215"/>
                  <a:gd name="connsiteY10" fmla="*/ 80091 h 48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215" h="489168">
                    <a:moveTo>
                      <a:pt x="24069" y="80091"/>
                    </a:moveTo>
                    <a:cubicBezTo>
                      <a:pt x="15683" y="94766"/>
                      <a:pt x="83747" y="217477"/>
                      <a:pt x="83747" y="230056"/>
                    </a:cubicBezTo>
                    <a:cubicBezTo>
                      <a:pt x="83747" y="243892"/>
                      <a:pt x="449" y="364647"/>
                      <a:pt x="11490" y="375688"/>
                    </a:cubicBezTo>
                    <a:cubicBezTo>
                      <a:pt x="22951" y="387149"/>
                      <a:pt x="163971" y="353885"/>
                      <a:pt x="170680" y="360734"/>
                    </a:cubicBezTo>
                    <a:cubicBezTo>
                      <a:pt x="178786" y="368840"/>
                      <a:pt x="260267" y="486100"/>
                      <a:pt x="280952" y="486100"/>
                    </a:cubicBezTo>
                    <a:cubicBezTo>
                      <a:pt x="295627" y="486100"/>
                      <a:pt x="303594" y="333759"/>
                      <a:pt x="311420" y="325933"/>
                    </a:cubicBezTo>
                    <a:cubicBezTo>
                      <a:pt x="319247" y="318106"/>
                      <a:pt x="453279" y="291831"/>
                      <a:pt x="458870" y="277575"/>
                    </a:cubicBezTo>
                    <a:cubicBezTo>
                      <a:pt x="464460" y="263040"/>
                      <a:pt x="327912" y="186590"/>
                      <a:pt x="323999" y="177086"/>
                    </a:cubicBezTo>
                    <a:cubicBezTo>
                      <a:pt x="319806" y="167163"/>
                      <a:pt x="334202" y="18036"/>
                      <a:pt x="321623" y="10769"/>
                    </a:cubicBezTo>
                    <a:cubicBezTo>
                      <a:pt x="309743" y="3920"/>
                      <a:pt x="199890" y="122159"/>
                      <a:pt x="185914" y="122159"/>
                    </a:cubicBezTo>
                    <a:cubicBezTo>
                      <a:pt x="173475" y="122159"/>
                      <a:pt x="33014" y="64437"/>
                      <a:pt x="24069" y="80091"/>
                    </a:cubicBezTo>
                    <a:close/>
                  </a:path>
                </a:pathLst>
              </a:custGeom>
              <a:solidFill>
                <a:srgbClr val="B15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/>
              <p:cNvSpPr/>
              <p:nvPr/>
            </p:nvSpPr>
            <p:spPr>
              <a:xfrm>
                <a:off x="2470951" y="4151287"/>
                <a:ext cx="461216" cy="265549"/>
              </a:xfrm>
              <a:custGeom>
                <a:avLst/>
                <a:gdLst>
                  <a:gd name="connsiteX0" fmla="*/ 432166 w 461215"/>
                  <a:gd name="connsiteY0" fmla="*/ 29909 h 265548"/>
                  <a:gd name="connsiteX1" fmla="*/ 83459 w 461215"/>
                  <a:gd name="connsiteY1" fmla="*/ 10482 h 265548"/>
                  <a:gd name="connsiteX2" fmla="*/ 11481 w 461215"/>
                  <a:gd name="connsiteY2" fmla="*/ 154857 h 265548"/>
                  <a:gd name="connsiteX3" fmla="*/ 170671 w 461215"/>
                  <a:gd name="connsiteY3" fmla="*/ 139902 h 265548"/>
                  <a:gd name="connsiteX4" fmla="*/ 280943 w 461215"/>
                  <a:gd name="connsiteY4" fmla="*/ 265269 h 265548"/>
                  <a:gd name="connsiteX5" fmla="*/ 311411 w 461215"/>
                  <a:gd name="connsiteY5" fmla="*/ 105101 h 265548"/>
                  <a:gd name="connsiteX6" fmla="*/ 458861 w 461215"/>
                  <a:gd name="connsiteY6" fmla="*/ 56744 h 265548"/>
                  <a:gd name="connsiteX7" fmla="*/ 432166 w 461215"/>
                  <a:gd name="connsiteY7" fmla="*/ 29909 h 2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215" h="265548">
                    <a:moveTo>
                      <a:pt x="432166" y="29909"/>
                    </a:moveTo>
                    <a:cubicBezTo>
                      <a:pt x="315185" y="31027"/>
                      <a:pt x="197784" y="28092"/>
                      <a:pt x="83459" y="10482"/>
                    </a:cubicBezTo>
                    <a:cubicBezTo>
                      <a:pt x="80384" y="28092"/>
                      <a:pt x="719" y="144095"/>
                      <a:pt x="11481" y="154857"/>
                    </a:cubicBezTo>
                    <a:cubicBezTo>
                      <a:pt x="22942" y="166317"/>
                      <a:pt x="163962" y="133054"/>
                      <a:pt x="170671" y="139902"/>
                    </a:cubicBezTo>
                    <a:cubicBezTo>
                      <a:pt x="178777" y="148008"/>
                      <a:pt x="260258" y="265269"/>
                      <a:pt x="280943" y="265269"/>
                    </a:cubicBezTo>
                    <a:cubicBezTo>
                      <a:pt x="295618" y="265269"/>
                      <a:pt x="303585" y="112928"/>
                      <a:pt x="311411" y="105101"/>
                    </a:cubicBezTo>
                    <a:cubicBezTo>
                      <a:pt x="319238" y="97275"/>
                      <a:pt x="453270" y="70999"/>
                      <a:pt x="458861" y="56744"/>
                    </a:cubicBezTo>
                    <a:cubicBezTo>
                      <a:pt x="460538" y="52411"/>
                      <a:pt x="449077" y="42208"/>
                      <a:pt x="432166" y="29909"/>
                    </a:cubicBezTo>
                    <a:close/>
                  </a:path>
                </a:pathLst>
              </a:custGeom>
              <a:solidFill>
                <a:srgbClr val="B15F52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>
                <a:off x="2543163" y="4034896"/>
                <a:ext cx="111810" cy="55905"/>
              </a:xfrm>
              <a:custGeom>
                <a:avLst/>
                <a:gdLst>
                  <a:gd name="connsiteX0" fmla="*/ 18654 w 111809"/>
                  <a:gd name="connsiteY0" fmla="*/ 32534 h 55904"/>
                  <a:gd name="connsiteX1" fmla="*/ 100834 w 111809"/>
                  <a:gd name="connsiteY1" fmla="*/ 53777 h 55904"/>
                  <a:gd name="connsiteX2" fmla="*/ 111177 w 111809"/>
                  <a:gd name="connsiteY2" fmla="*/ 44693 h 55904"/>
                  <a:gd name="connsiteX3" fmla="*/ 103630 w 111809"/>
                  <a:gd name="connsiteY3" fmla="*/ 33093 h 55904"/>
                  <a:gd name="connsiteX4" fmla="*/ 63658 w 111809"/>
                  <a:gd name="connsiteY4" fmla="*/ 23728 h 55904"/>
                  <a:gd name="connsiteX5" fmla="*/ 24524 w 111809"/>
                  <a:gd name="connsiteY5" fmla="*/ 11010 h 55904"/>
                  <a:gd name="connsiteX6" fmla="*/ 10827 w 111809"/>
                  <a:gd name="connsiteY6" fmla="*/ 18697 h 55904"/>
                  <a:gd name="connsiteX7" fmla="*/ 18654 w 111809"/>
                  <a:gd name="connsiteY7" fmla="*/ 32534 h 55904"/>
                  <a:gd name="connsiteX8" fmla="*/ 18654 w 111809"/>
                  <a:gd name="connsiteY8" fmla="*/ 32534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809" h="55904">
                    <a:moveTo>
                      <a:pt x="18654" y="32534"/>
                    </a:moveTo>
                    <a:cubicBezTo>
                      <a:pt x="44929" y="42457"/>
                      <a:pt x="72742" y="50842"/>
                      <a:pt x="100834" y="53777"/>
                    </a:cubicBezTo>
                    <a:cubicBezTo>
                      <a:pt x="106006" y="54336"/>
                      <a:pt x="110618" y="49305"/>
                      <a:pt x="111177" y="44693"/>
                    </a:cubicBezTo>
                    <a:cubicBezTo>
                      <a:pt x="111736" y="39661"/>
                      <a:pt x="108801" y="34350"/>
                      <a:pt x="103630" y="33093"/>
                    </a:cubicBezTo>
                    <a:cubicBezTo>
                      <a:pt x="90352" y="29878"/>
                      <a:pt x="76795" y="27362"/>
                      <a:pt x="63658" y="23728"/>
                    </a:cubicBezTo>
                    <a:cubicBezTo>
                      <a:pt x="50380" y="20095"/>
                      <a:pt x="37382" y="15902"/>
                      <a:pt x="24524" y="11010"/>
                    </a:cubicBezTo>
                    <a:cubicBezTo>
                      <a:pt x="18934" y="8914"/>
                      <a:pt x="12365" y="13386"/>
                      <a:pt x="10827" y="18697"/>
                    </a:cubicBezTo>
                    <a:cubicBezTo>
                      <a:pt x="9290" y="25126"/>
                      <a:pt x="13064" y="30437"/>
                      <a:pt x="18654" y="32534"/>
                    </a:cubicBezTo>
                    <a:lnTo>
                      <a:pt x="18654" y="32534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>
                <a:off x="2660359" y="4036967"/>
                <a:ext cx="69881" cy="55905"/>
              </a:xfrm>
              <a:custGeom>
                <a:avLst/>
                <a:gdLst>
                  <a:gd name="connsiteX0" fmla="*/ 27384 w 69881"/>
                  <a:gd name="connsiteY0" fmla="*/ 50449 h 55904"/>
                  <a:gd name="connsiteX1" fmla="*/ 61207 w 69881"/>
                  <a:gd name="connsiteY1" fmla="*/ 28646 h 55904"/>
                  <a:gd name="connsiteX2" fmla="*/ 64281 w 69881"/>
                  <a:gd name="connsiteY2" fmla="*/ 21099 h 55904"/>
                  <a:gd name="connsiteX3" fmla="*/ 62045 w 69881"/>
                  <a:gd name="connsiteY3" fmla="*/ 14670 h 55904"/>
                  <a:gd name="connsiteX4" fmla="*/ 48348 w 69881"/>
                  <a:gd name="connsiteY4" fmla="*/ 11874 h 55904"/>
                  <a:gd name="connsiteX5" fmla="*/ 40242 w 69881"/>
                  <a:gd name="connsiteY5" fmla="*/ 16766 h 55904"/>
                  <a:gd name="connsiteX6" fmla="*/ 32416 w 69881"/>
                  <a:gd name="connsiteY6" fmla="*/ 21658 h 55904"/>
                  <a:gd name="connsiteX7" fmla="*/ 16063 w 69881"/>
                  <a:gd name="connsiteY7" fmla="*/ 30882 h 55904"/>
                  <a:gd name="connsiteX8" fmla="*/ 12010 w 69881"/>
                  <a:gd name="connsiteY8" fmla="*/ 46256 h 55904"/>
                  <a:gd name="connsiteX9" fmla="*/ 27384 w 69881"/>
                  <a:gd name="connsiteY9" fmla="*/ 50449 h 55904"/>
                  <a:gd name="connsiteX10" fmla="*/ 27384 w 69881"/>
                  <a:gd name="connsiteY10" fmla="*/ 50449 h 5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81" h="55904">
                    <a:moveTo>
                      <a:pt x="27384" y="50449"/>
                    </a:moveTo>
                    <a:cubicBezTo>
                      <a:pt x="39264" y="44299"/>
                      <a:pt x="51004" y="37451"/>
                      <a:pt x="61207" y="28646"/>
                    </a:cubicBezTo>
                    <a:cubicBezTo>
                      <a:pt x="63163" y="26969"/>
                      <a:pt x="64421" y="23615"/>
                      <a:pt x="64281" y="21099"/>
                    </a:cubicBezTo>
                    <a:cubicBezTo>
                      <a:pt x="64142" y="18723"/>
                      <a:pt x="63443" y="16626"/>
                      <a:pt x="62045" y="14670"/>
                    </a:cubicBezTo>
                    <a:cubicBezTo>
                      <a:pt x="58831" y="10477"/>
                      <a:pt x="52961" y="9219"/>
                      <a:pt x="48348" y="11874"/>
                    </a:cubicBezTo>
                    <a:cubicBezTo>
                      <a:pt x="45553" y="13412"/>
                      <a:pt x="42898" y="15089"/>
                      <a:pt x="40242" y="16766"/>
                    </a:cubicBezTo>
                    <a:cubicBezTo>
                      <a:pt x="37726" y="18443"/>
                      <a:pt x="35071" y="20120"/>
                      <a:pt x="32416" y="21658"/>
                    </a:cubicBezTo>
                    <a:cubicBezTo>
                      <a:pt x="27105" y="24872"/>
                      <a:pt x="21654" y="27947"/>
                      <a:pt x="16063" y="30882"/>
                    </a:cubicBezTo>
                    <a:cubicBezTo>
                      <a:pt x="10892" y="33538"/>
                      <a:pt x="8796" y="41364"/>
                      <a:pt x="12010" y="46256"/>
                    </a:cubicBezTo>
                    <a:cubicBezTo>
                      <a:pt x="15365" y="51707"/>
                      <a:pt x="21794" y="53384"/>
                      <a:pt x="27384" y="50449"/>
                    </a:cubicBezTo>
                    <a:lnTo>
                      <a:pt x="27384" y="50449"/>
                    </a:lnTo>
                    <a:close/>
                  </a:path>
                </a:pathLst>
              </a:custGeom>
              <a:solidFill>
                <a:srgbClr val="CF9D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67" name="图形 66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6264162">
              <a:off x="647920" y="5948096"/>
              <a:ext cx="878911" cy="66332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BD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BD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BD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BD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22.png"/><Relationship Id="rId7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tags" Target="../tags/tag3.xml"/><Relationship Id="rId4" Type="http://schemas.openxmlformats.org/officeDocument/2006/relationships/image" Target="../media/image20.png"/><Relationship Id="rId3" Type="http://schemas.openxmlformats.org/officeDocument/2006/relationships/tags" Target="../tags/tag2.xml"/><Relationship Id="rId2" Type="http://schemas.openxmlformats.org/officeDocument/2006/relationships/image" Target="../media/image17.sv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svg"/><Relationship Id="rId7" Type="http://schemas.openxmlformats.org/officeDocument/2006/relationships/image" Target="../media/image27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17.sv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.xml"/><Relationship Id="rId10" Type="http://schemas.openxmlformats.org/officeDocument/2006/relationships/image" Target="../media/image30.sv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31.jpe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文本框 185"/>
          <p:cNvSpPr txBox="1"/>
          <p:nvPr/>
        </p:nvSpPr>
        <p:spPr>
          <a:xfrm>
            <a:off x="2773464" y="3258237"/>
            <a:ext cx="6685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</a:rPr>
              <a:t>年度周期饮食活动及分析报告白皮书</a:t>
            </a:r>
            <a:endParaRPr lang="zh-CN" altLang="en-US" sz="32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4461835" y="4893745"/>
            <a:ext cx="3308985" cy="588645"/>
            <a:chOff x="5058735" y="4685383"/>
            <a:chExt cx="3308985" cy="588645"/>
          </a:xfrm>
        </p:grpSpPr>
        <p:sp>
          <p:nvSpPr>
            <p:cNvPr id="185" name="矩形: 圆角 184"/>
            <p:cNvSpPr/>
            <p:nvPr/>
          </p:nvSpPr>
          <p:spPr>
            <a:xfrm>
              <a:off x="5058735" y="4685383"/>
              <a:ext cx="3308985" cy="588645"/>
            </a:xfrm>
            <a:prstGeom prst="roundRect">
              <a:avLst>
                <a:gd name="adj" fmla="val 50000"/>
              </a:avLst>
            </a:prstGeom>
            <a:solidFill>
              <a:srgbClr val="B1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5361630" y="4746978"/>
              <a:ext cx="27438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</a:rPr>
                <a:t>演讲人：叶笑</a:t>
              </a:r>
              <a:endParaRPr lang="zh-CN" altLang="en-US" sz="2800" dirty="0">
                <a:solidFill>
                  <a:schemeClr val="bg1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</a:endParaRPr>
            </a:p>
          </p:txBody>
        </p:sp>
      </p:grpSp>
      <p:sp>
        <p:nvSpPr>
          <p:cNvPr id="189" name="矩形 188"/>
          <p:cNvSpPr/>
          <p:nvPr/>
        </p:nvSpPr>
        <p:spPr>
          <a:xfrm>
            <a:off x="2472155" y="3893250"/>
            <a:ext cx="728789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DCA278"/>
                </a:solidFill>
                <a:latin typeface="仓耳渔阳体 W03" panose="02020400000000000000" pitchFamily="18" charset="-122"/>
                <a:ea typeface="仓耳渔阳体 W03" panose="02020400000000000000" pitchFamily="18" charset="-122"/>
              </a:rPr>
              <a:t>A white paper graduation results info and Annual analysis report semester</a:t>
            </a:r>
            <a:endParaRPr lang="en-US" altLang="zh-CN" sz="1600" dirty="0">
              <a:solidFill>
                <a:srgbClr val="DCA278"/>
              </a:solidFill>
              <a:latin typeface="仓耳渔阳体 W03" panose="02020400000000000000" pitchFamily="18" charset="-122"/>
              <a:ea typeface="仓耳渔阳体 W03" panose="02020400000000000000" pitchFamily="18" charset="-122"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2815372" y="4264596"/>
            <a:ext cx="660146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DCA278"/>
                </a:solidFill>
                <a:latin typeface="仓耳渔阳体 W03" panose="02020400000000000000" pitchFamily="18" charset="-122"/>
                <a:ea typeface="仓耳渔阳体 W03" panose="02020400000000000000" pitchFamily="18" charset="-122"/>
              </a:rPr>
              <a:t>Learning report detail on the simple information well-eating hot pot</a:t>
            </a:r>
            <a:endParaRPr lang="en-US" altLang="zh-CN" sz="1600" dirty="0">
              <a:solidFill>
                <a:srgbClr val="DCA278"/>
              </a:solidFill>
              <a:latin typeface="仓耳渔阳体 W03" panose="02020400000000000000" pitchFamily="18" charset="-122"/>
              <a:ea typeface="仓耳渔阳体 W03" panose="02020400000000000000" pitchFamily="18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3608602" y="2382248"/>
            <a:ext cx="499237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B15F52"/>
                </a:solidFill>
                <a:latin typeface="WPS灵秀黑" charset="-122"/>
                <a:ea typeface="WPS灵秀黑" charset="-122"/>
              </a:rPr>
              <a:t>营养健康吃火锅</a:t>
            </a:r>
            <a:endParaRPr lang="zh-CN" altLang="en-US" sz="5400" b="1" dirty="0">
              <a:solidFill>
                <a:srgbClr val="B15F52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191" name="图形 19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87625" y="2309418"/>
            <a:ext cx="293286" cy="228111"/>
          </a:xfrm>
          <a:prstGeom prst="rect">
            <a:avLst/>
          </a:prstGeom>
        </p:spPr>
      </p:pic>
      <p:pic>
        <p:nvPicPr>
          <p:cNvPr id="192" name="图形 19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 flipV="1">
            <a:off x="8851293" y="2309418"/>
            <a:ext cx="293286" cy="228111"/>
          </a:xfrm>
          <a:prstGeom prst="rect">
            <a:avLst/>
          </a:prstGeom>
        </p:spPr>
      </p:pic>
      <p:pic>
        <p:nvPicPr>
          <p:cNvPr id="193" name="图形 19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420">
            <a:off x="5689165" y="1374096"/>
            <a:ext cx="853874" cy="8036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8581245" y="2659212"/>
            <a:ext cx="713227" cy="738769"/>
          </a:xfrm>
          <a:prstGeom prst="ellipse">
            <a:avLst/>
          </a:prstGeom>
          <a:solidFill>
            <a:srgbClr val="DCA27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571186" y="3861766"/>
            <a:ext cx="713227" cy="738769"/>
          </a:xfrm>
          <a:prstGeom prst="ellipse">
            <a:avLst/>
          </a:prstGeom>
          <a:solidFill>
            <a:srgbClr val="DCA27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096000" y="2895885"/>
            <a:ext cx="1433253" cy="1433253"/>
          </a:xfrm>
          <a:prstGeom prst="ellipse">
            <a:avLst/>
          </a:prstGeom>
          <a:solidFill>
            <a:srgbClr val="B1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5400" dirty="0"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煮</a:t>
            </a:r>
            <a:endParaRPr lang="zh-CN" altLang="en-US" sz="5400" dirty="0"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695236" y="2895884"/>
            <a:ext cx="1433253" cy="1433253"/>
          </a:xfrm>
          <a:prstGeom prst="ellipse">
            <a:avLst/>
          </a:prstGeom>
          <a:solidFill>
            <a:srgbClr val="DCA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5400" dirty="0"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熟</a:t>
            </a:r>
            <a:endParaRPr lang="zh-CN" altLang="en-US" sz="5400" dirty="0"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294472" y="2895884"/>
            <a:ext cx="1433253" cy="1433253"/>
          </a:xfrm>
          <a:prstGeom prst="ellipse">
            <a:avLst/>
          </a:prstGeom>
          <a:solidFill>
            <a:srgbClr val="DEC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5400" dirty="0"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吃</a:t>
            </a:r>
            <a:endParaRPr lang="zh-CN" altLang="en-US" sz="5400" dirty="0"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78641" y="2567503"/>
            <a:ext cx="3868282" cy="33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     </a:t>
            </a:r>
            <a:r>
              <a:rPr lang="en-US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   </a:t>
            </a:r>
            <a:r>
              <a:rPr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毛肚、鹅肠、腰花（片）等动物性食材，切莫因贪图生嫩鲜美而简单涮几下就捞出来，表面看起来熟了的食物，可能会因</a:t>
            </a:r>
            <a:r>
              <a:rPr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含有的致病微生物或寄生虫未经高温充分杀灭</a:t>
            </a:r>
            <a:r>
              <a:rPr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，而导致感染性疾病的发生。例如牛蛙、泥鳅等体内的寄生虫需要在100℃下加热10分钟方可杀死；</a:t>
            </a:r>
            <a:r>
              <a:rPr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寄生在牛羊猪肉里的裂头蚴在沸水下煮2分钟方可被杀死</a:t>
            </a:r>
            <a:r>
              <a:rPr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。</a:t>
            </a:r>
            <a:endParaRPr lang="en-US" altLang="zh-CN"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WPS灵秀黑" charset="-122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16050" y="1636395"/>
            <a:ext cx="38309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1.</a:t>
            </a:r>
            <a:r>
              <a:rPr lang="zh-CN" altLang="en-US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食物彻底烫熟煮透</a:t>
            </a:r>
            <a:endParaRPr lang="zh-CN" altLang="en-US" sz="32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5618" y="1497356"/>
            <a:ext cx="1433253" cy="14332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6754" y="4320049"/>
            <a:ext cx="1433253" cy="14332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8581245" y="2659212"/>
            <a:ext cx="713227" cy="738769"/>
          </a:xfrm>
          <a:prstGeom prst="ellipse">
            <a:avLst/>
          </a:prstGeom>
          <a:solidFill>
            <a:srgbClr val="DCA27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571186" y="3861766"/>
            <a:ext cx="713227" cy="738769"/>
          </a:xfrm>
          <a:prstGeom prst="ellipse">
            <a:avLst/>
          </a:prstGeom>
          <a:solidFill>
            <a:srgbClr val="DCA27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096000" y="2895885"/>
            <a:ext cx="1433253" cy="1433253"/>
          </a:xfrm>
          <a:prstGeom prst="ellipse">
            <a:avLst/>
          </a:prstGeom>
          <a:solidFill>
            <a:srgbClr val="B1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5400" dirty="0"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分</a:t>
            </a:r>
            <a:endParaRPr lang="zh-CN" altLang="en-US" sz="5400" dirty="0"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695236" y="2895884"/>
            <a:ext cx="1433253" cy="1433253"/>
          </a:xfrm>
          <a:prstGeom prst="ellipse">
            <a:avLst/>
          </a:prstGeom>
          <a:solidFill>
            <a:srgbClr val="DCA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5400" dirty="0"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生</a:t>
            </a:r>
            <a:endParaRPr lang="zh-CN" altLang="en-US" sz="5400" dirty="0"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294472" y="2895884"/>
            <a:ext cx="1433253" cy="1433253"/>
          </a:xfrm>
          <a:prstGeom prst="ellipse">
            <a:avLst/>
          </a:prstGeom>
          <a:solidFill>
            <a:srgbClr val="DEC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5400" dirty="0"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熟</a:t>
            </a:r>
            <a:endParaRPr lang="zh-CN" altLang="en-US" sz="5400" dirty="0"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78641" y="2659578"/>
            <a:ext cx="386828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       </a:t>
            </a:r>
            <a:r>
              <a:rPr lang="en-US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家庭涮火锅，应注意食品原料</a:t>
            </a:r>
            <a:r>
              <a:rPr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在烫煮前应彻底洗净</a:t>
            </a:r>
            <a:r>
              <a:rPr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，并确保已完全解冻。生熟食物要分开处理、分别摆放，</a:t>
            </a:r>
            <a:r>
              <a:rPr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使用公筷公勺</a:t>
            </a:r>
            <a:r>
              <a:rPr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，避免交叉污染。</a:t>
            </a:r>
            <a:endParaRPr lang="en-US" altLang="zh-CN"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WPS灵秀黑" charset="-122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16050" y="1636395"/>
            <a:ext cx="38309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2.</a:t>
            </a:r>
            <a:r>
              <a:rPr lang="zh-CN" altLang="en-US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食材务必生熟分开</a:t>
            </a:r>
            <a:endParaRPr lang="zh-CN" altLang="en-US" sz="32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5618" y="1497356"/>
            <a:ext cx="1433253" cy="14332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6754" y="4320049"/>
            <a:ext cx="1433253" cy="14332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8581245" y="2659212"/>
            <a:ext cx="713227" cy="738769"/>
          </a:xfrm>
          <a:prstGeom prst="ellipse">
            <a:avLst/>
          </a:prstGeom>
          <a:solidFill>
            <a:srgbClr val="DCA27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571186" y="3861766"/>
            <a:ext cx="713227" cy="738769"/>
          </a:xfrm>
          <a:prstGeom prst="ellipse">
            <a:avLst/>
          </a:prstGeom>
          <a:solidFill>
            <a:srgbClr val="DCA27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096000" y="2895885"/>
            <a:ext cx="1433253" cy="1433253"/>
          </a:xfrm>
          <a:prstGeom prst="ellipse">
            <a:avLst/>
          </a:prstGeom>
          <a:solidFill>
            <a:srgbClr val="B1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5400" dirty="0"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护</a:t>
            </a:r>
            <a:endParaRPr lang="zh-CN" altLang="en-US" sz="5400" dirty="0"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695236" y="2895884"/>
            <a:ext cx="1433253" cy="1433253"/>
          </a:xfrm>
          <a:prstGeom prst="ellipse">
            <a:avLst/>
          </a:prstGeom>
          <a:solidFill>
            <a:srgbClr val="DCA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5400" dirty="0"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肠</a:t>
            </a:r>
            <a:endParaRPr lang="zh-CN" altLang="en-US" sz="5400" dirty="0"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294472" y="2895884"/>
            <a:ext cx="1433253" cy="1433253"/>
          </a:xfrm>
          <a:prstGeom prst="ellipse">
            <a:avLst/>
          </a:prstGeom>
          <a:solidFill>
            <a:srgbClr val="DEC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5400" dirty="0"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胃</a:t>
            </a:r>
            <a:endParaRPr lang="zh-CN" altLang="en-US" sz="5400" dirty="0"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78641" y="2566868"/>
            <a:ext cx="3868282" cy="33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       </a:t>
            </a:r>
            <a:r>
              <a:rPr lang="en-US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注意</a:t>
            </a:r>
            <a:r>
              <a:rPr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科学合理的荤素搭配</a:t>
            </a:r>
            <a:r>
              <a:rPr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，避免暴饮暴食；不宜吃太烫的火锅食物，从锅中取出食物后最好</a:t>
            </a:r>
            <a:r>
              <a:rPr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晾至温热后</a:t>
            </a:r>
            <a:r>
              <a:rPr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再食用，避免烫伤口腔和食道黏膜；避免刺激性冷饮，冰镇啤酒配热辣火锅虽然一时很爽，却易导致腹泻等肠胃问题。可以</a:t>
            </a:r>
            <a:r>
              <a:rPr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搭配温水或常温饮品</a:t>
            </a:r>
            <a:r>
              <a:rPr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，如酸奶、现磨豆浆等，既可以缓解火锅的辣味儿，也不会引起肠胃的“抗议”。</a:t>
            </a:r>
            <a:endParaRPr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WPS灵秀黑" charset="-122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16050" y="1636395"/>
            <a:ext cx="38309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3.</a:t>
            </a:r>
            <a:r>
              <a:rPr lang="zh-CN" altLang="en-US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保护肠胃呵护健康</a:t>
            </a:r>
            <a:endParaRPr lang="zh-CN" altLang="en-US" sz="32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5618" y="1497356"/>
            <a:ext cx="1433253" cy="14332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6754" y="4320049"/>
            <a:ext cx="1433253" cy="14332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8581245" y="2659212"/>
            <a:ext cx="713227" cy="738769"/>
          </a:xfrm>
          <a:prstGeom prst="ellipse">
            <a:avLst/>
          </a:prstGeom>
          <a:solidFill>
            <a:srgbClr val="DCA27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571186" y="3861766"/>
            <a:ext cx="713227" cy="738769"/>
          </a:xfrm>
          <a:prstGeom prst="ellipse">
            <a:avLst/>
          </a:prstGeom>
          <a:solidFill>
            <a:srgbClr val="DCA27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096000" y="2895885"/>
            <a:ext cx="1433253" cy="1433253"/>
          </a:xfrm>
          <a:prstGeom prst="ellipse">
            <a:avLst/>
          </a:prstGeom>
          <a:solidFill>
            <a:srgbClr val="B1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5400" dirty="0"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防</a:t>
            </a:r>
            <a:endParaRPr lang="zh-CN" altLang="en-US" sz="5400" dirty="0"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695236" y="2895884"/>
            <a:ext cx="1433253" cy="1433253"/>
          </a:xfrm>
          <a:prstGeom prst="ellipse">
            <a:avLst/>
          </a:prstGeom>
          <a:solidFill>
            <a:srgbClr val="DCA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5400" dirty="0"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痛</a:t>
            </a:r>
            <a:endParaRPr lang="zh-CN" altLang="en-US" sz="5400" dirty="0"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294472" y="2895884"/>
            <a:ext cx="1433253" cy="1433253"/>
          </a:xfrm>
          <a:prstGeom prst="ellipse">
            <a:avLst/>
          </a:prstGeom>
          <a:solidFill>
            <a:srgbClr val="DEC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5400" dirty="0"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风</a:t>
            </a:r>
            <a:endParaRPr lang="zh-CN" altLang="en-US" sz="5400" dirty="0"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78641" y="2566868"/>
            <a:ext cx="3868282" cy="33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        </a:t>
            </a:r>
            <a:r>
              <a:rPr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火锅不宜吃太久</a:t>
            </a:r>
            <a:r>
              <a:rPr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，煮火锅超过1个小时，汤汁中的亚硝酸盐含量增加，反复刺激胃肠、胃液、胆汁、胰液等消化液不停分泌，易导致胃肠功能紊乱而发生慢性胃肠炎等疾病；同时食材中的油脂、嘌呤、钠盐等还都会融入汤里面，属于高脂肪高嘌呤的食物，易诱发痛风。</a:t>
            </a:r>
            <a:r>
              <a:rPr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不建议火锅长时间煮肉后喝火锅汤</a:t>
            </a:r>
            <a:r>
              <a:rPr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。</a:t>
            </a:r>
            <a:endParaRPr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WPS灵秀黑" charset="-122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16050" y="1636395"/>
            <a:ext cx="38309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4.</a:t>
            </a:r>
            <a:r>
              <a:rPr lang="zh-CN" altLang="en-US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短时少肉谨防痛风</a:t>
            </a:r>
            <a:endParaRPr lang="zh-CN" altLang="en-US" sz="32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5618" y="1497356"/>
            <a:ext cx="1433253" cy="14332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6754" y="4320049"/>
            <a:ext cx="1433253" cy="14332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任意多边形 49"/>
          <p:cNvSpPr/>
          <p:nvPr/>
        </p:nvSpPr>
        <p:spPr>
          <a:xfrm>
            <a:off x="1059543" y="3836361"/>
            <a:ext cx="1990691" cy="586283"/>
          </a:xfrm>
          <a:custGeom>
            <a:avLst/>
            <a:gdLst>
              <a:gd name="connsiteX0" fmla="*/ 2479495 w 2907667"/>
              <a:gd name="connsiteY0" fmla="*/ 428171 h 856344"/>
              <a:gd name="connsiteX1" fmla="*/ 2479495 w 2907667"/>
              <a:gd name="connsiteY1" fmla="*/ 428173 h 856344"/>
              <a:gd name="connsiteX2" fmla="*/ 2479496 w 2907667"/>
              <a:gd name="connsiteY2" fmla="*/ 428172 h 856344"/>
              <a:gd name="connsiteX3" fmla="*/ 428171 w 2907667"/>
              <a:gd name="connsiteY3" fmla="*/ 0 h 856344"/>
              <a:gd name="connsiteX4" fmla="*/ 2051324 w 2907667"/>
              <a:gd name="connsiteY4" fmla="*/ 0 h 856344"/>
              <a:gd name="connsiteX5" fmla="*/ 2479495 w 2907667"/>
              <a:gd name="connsiteY5" fmla="*/ 0 h 856344"/>
              <a:gd name="connsiteX6" fmla="*/ 2479496 w 2907667"/>
              <a:gd name="connsiteY6" fmla="*/ 0 h 856344"/>
              <a:gd name="connsiteX7" fmla="*/ 2907667 w 2907667"/>
              <a:gd name="connsiteY7" fmla="*/ 428172 h 856344"/>
              <a:gd name="connsiteX8" fmla="*/ 2479496 w 2907667"/>
              <a:gd name="connsiteY8" fmla="*/ 856343 h 856344"/>
              <a:gd name="connsiteX9" fmla="*/ 2479495 w 2907667"/>
              <a:gd name="connsiteY9" fmla="*/ 856343 h 856344"/>
              <a:gd name="connsiteX10" fmla="*/ 2051324 w 2907667"/>
              <a:gd name="connsiteY10" fmla="*/ 856343 h 856344"/>
              <a:gd name="connsiteX11" fmla="*/ 428173 w 2907667"/>
              <a:gd name="connsiteY11" fmla="*/ 856343 h 856344"/>
              <a:gd name="connsiteX12" fmla="*/ 428172 w 2907667"/>
              <a:gd name="connsiteY12" fmla="*/ 856344 h 856344"/>
              <a:gd name="connsiteX13" fmla="*/ 0 w 2907667"/>
              <a:gd name="connsiteY13" fmla="*/ 856344 h 856344"/>
              <a:gd name="connsiteX14" fmla="*/ 428171 w 2907667"/>
              <a:gd name="connsiteY14" fmla="*/ 428174 h 856344"/>
              <a:gd name="connsiteX15" fmla="*/ 428171 w 2907667"/>
              <a:gd name="connsiteY15" fmla="*/ 428172 h 856344"/>
              <a:gd name="connsiteX16" fmla="*/ 0 w 2907667"/>
              <a:gd name="connsiteY16" fmla="*/ 1 h 856344"/>
              <a:gd name="connsiteX17" fmla="*/ 428171 w 2907667"/>
              <a:gd name="connsiteY17" fmla="*/ 1 h 85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7667" h="856344">
                <a:moveTo>
                  <a:pt x="2479495" y="428171"/>
                </a:moveTo>
                <a:lnTo>
                  <a:pt x="2479495" y="428173"/>
                </a:lnTo>
                <a:lnTo>
                  <a:pt x="2479496" y="428172"/>
                </a:lnTo>
                <a:close/>
                <a:moveTo>
                  <a:pt x="428171" y="0"/>
                </a:moveTo>
                <a:lnTo>
                  <a:pt x="2051324" y="0"/>
                </a:lnTo>
                <a:lnTo>
                  <a:pt x="2479495" y="0"/>
                </a:lnTo>
                <a:lnTo>
                  <a:pt x="2479496" y="0"/>
                </a:lnTo>
                <a:lnTo>
                  <a:pt x="2907667" y="428172"/>
                </a:lnTo>
                <a:lnTo>
                  <a:pt x="2479496" y="856343"/>
                </a:lnTo>
                <a:lnTo>
                  <a:pt x="2479495" y="856343"/>
                </a:lnTo>
                <a:lnTo>
                  <a:pt x="2051324" y="856343"/>
                </a:lnTo>
                <a:lnTo>
                  <a:pt x="428173" y="856343"/>
                </a:lnTo>
                <a:lnTo>
                  <a:pt x="428172" y="856344"/>
                </a:lnTo>
                <a:lnTo>
                  <a:pt x="0" y="856344"/>
                </a:lnTo>
                <a:lnTo>
                  <a:pt x="428171" y="428174"/>
                </a:lnTo>
                <a:lnTo>
                  <a:pt x="428171" y="428172"/>
                </a:lnTo>
                <a:lnTo>
                  <a:pt x="0" y="1"/>
                </a:lnTo>
                <a:lnTo>
                  <a:pt x="428171" y="1"/>
                </a:lnTo>
                <a:close/>
              </a:path>
            </a:pathLst>
          </a:custGeom>
          <a:solidFill>
            <a:srgbClr val="B1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3091543" y="3836361"/>
            <a:ext cx="1990691" cy="586283"/>
          </a:xfrm>
          <a:custGeom>
            <a:avLst/>
            <a:gdLst>
              <a:gd name="connsiteX0" fmla="*/ 2479495 w 2907667"/>
              <a:gd name="connsiteY0" fmla="*/ 428171 h 856344"/>
              <a:gd name="connsiteX1" fmla="*/ 2479495 w 2907667"/>
              <a:gd name="connsiteY1" fmla="*/ 428173 h 856344"/>
              <a:gd name="connsiteX2" fmla="*/ 2479496 w 2907667"/>
              <a:gd name="connsiteY2" fmla="*/ 428172 h 856344"/>
              <a:gd name="connsiteX3" fmla="*/ 428171 w 2907667"/>
              <a:gd name="connsiteY3" fmla="*/ 0 h 856344"/>
              <a:gd name="connsiteX4" fmla="*/ 2051324 w 2907667"/>
              <a:gd name="connsiteY4" fmla="*/ 0 h 856344"/>
              <a:gd name="connsiteX5" fmla="*/ 2479495 w 2907667"/>
              <a:gd name="connsiteY5" fmla="*/ 0 h 856344"/>
              <a:gd name="connsiteX6" fmla="*/ 2479496 w 2907667"/>
              <a:gd name="connsiteY6" fmla="*/ 0 h 856344"/>
              <a:gd name="connsiteX7" fmla="*/ 2907667 w 2907667"/>
              <a:gd name="connsiteY7" fmla="*/ 428172 h 856344"/>
              <a:gd name="connsiteX8" fmla="*/ 2479496 w 2907667"/>
              <a:gd name="connsiteY8" fmla="*/ 856343 h 856344"/>
              <a:gd name="connsiteX9" fmla="*/ 2479495 w 2907667"/>
              <a:gd name="connsiteY9" fmla="*/ 856343 h 856344"/>
              <a:gd name="connsiteX10" fmla="*/ 2051324 w 2907667"/>
              <a:gd name="connsiteY10" fmla="*/ 856343 h 856344"/>
              <a:gd name="connsiteX11" fmla="*/ 428173 w 2907667"/>
              <a:gd name="connsiteY11" fmla="*/ 856343 h 856344"/>
              <a:gd name="connsiteX12" fmla="*/ 428172 w 2907667"/>
              <a:gd name="connsiteY12" fmla="*/ 856344 h 856344"/>
              <a:gd name="connsiteX13" fmla="*/ 0 w 2907667"/>
              <a:gd name="connsiteY13" fmla="*/ 856344 h 856344"/>
              <a:gd name="connsiteX14" fmla="*/ 428171 w 2907667"/>
              <a:gd name="connsiteY14" fmla="*/ 428174 h 856344"/>
              <a:gd name="connsiteX15" fmla="*/ 428171 w 2907667"/>
              <a:gd name="connsiteY15" fmla="*/ 428172 h 856344"/>
              <a:gd name="connsiteX16" fmla="*/ 0 w 2907667"/>
              <a:gd name="connsiteY16" fmla="*/ 1 h 856344"/>
              <a:gd name="connsiteX17" fmla="*/ 428171 w 2907667"/>
              <a:gd name="connsiteY17" fmla="*/ 1 h 85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7667" h="856344">
                <a:moveTo>
                  <a:pt x="2479495" y="428171"/>
                </a:moveTo>
                <a:lnTo>
                  <a:pt x="2479495" y="428173"/>
                </a:lnTo>
                <a:lnTo>
                  <a:pt x="2479496" y="428172"/>
                </a:lnTo>
                <a:close/>
                <a:moveTo>
                  <a:pt x="428171" y="0"/>
                </a:moveTo>
                <a:lnTo>
                  <a:pt x="2051324" y="0"/>
                </a:lnTo>
                <a:lnTo>
                  <a:pt x="2479495" y="0"/>
                </a:lnTo>
                <a:lnTo>
                  <a:pt x="2479496" y="0"/>
                </a:lnTo>
                <a:lnTo>
                  <a:pt x="2907667" y="428172"/>
                </a:lnTo>
                <a:lnTo>
                  <a:pt x="2479496" y="856343"/>
                </a:lnTo>
                <a:lnTo>
                  <a:pt x="2479495" y="856343"/>
                </a:lnTo>
                <a:lnTo>
                  <a:pt x="2051324" y="856343"/>
                </a:lnTo>
                <a:lnTo>
                  <a:pt x="428173" y="856343"/>
                </a:lnTo>
                <a:lnTo>
                  <a:pt x="428172" y="856344"/>
                </a:lnTo>
                <a:lnTo>
                  <a:pt x="0" y="856344"/>
                </a:lnTo>
                <a:lnTo>
                  <a:pt x="428171" y="428174"/>
                </a:lnTo>
                <a:lnTo>
                  <a:pt x="428171" y="428172"/>
                </a:lnTo>
                <a:lnTo>
                  <a:pt x="0" y="1"/>
                </a:lnTo>
                <a:lnTo>
                  <a:pt x="428171" y="1"/>
                </a:lnTo>
                <a:close/>
              </a:path>
            </a:pathLst>
          </a:custGeom>
          <a:solidFill>
            <a:srgbClr val="DCA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5123543" y="3836361"/>
            <a:ext cx="1990691" cy="586283"/>
          </a:xfrm>
          <a:custGeom>
            <a:avLst/>
            <a:gdLst>
              <a:gd name="connsiteX0" fmla="*/ 2479495 w 2907667"/>
              <a:gd name="connsiteY0" fmla="*/ 428171 h 856344"/>
              <a:gd name="connsiteX1" fmla="*/ 2479495 w 2907667"/>
              <a:gd name="connsiteY1" fmla="*/ 428173 h 856344"/>
              <a:gd name="connsiteX2" fmla="*/ 2479496 w 2907667"/>
              <a:gd name="connsiteY2" fmla="*/ 428172 h 856344"/>
              <a:gd name="connsiteX3" fmla="*/ 428171 w 2907667"/>
              <a:gd name="connsiteY3" fmla="*/ 0 h 856344"/>
              <a:gd name="connsiteX4" fmla="*/ 2051324 w 2907667"/>
              <a:gd name="connsiteY4" fmla="*/ 0 h 856344"/>
              <a:gd name="connsiteX5" fmla="*/ 2479495 w 2907667"/>
              <a:gd name="connsiteY5" fmla="*/ 0 h 856344"/>
              <a:gd name="connsiteX6" fmla="*/ 2479496 w 2907667"/>
              <a:gd name="connsiteY6" fmla="*/ 0 h 856344"/>
              <a:gd name="connsiteX7" fmla="*/ 2907667 w 2907667"/>
              <a:gd name="connsiteY7" fmla="*/ 428172 h 856344"/>
              <a:gd name="connsiteX8" fmla="*/ 2479496 w 2907667"/>
              <a:gd name="connsiteY8" fmla="*/ 856343 h 856344"/>
              <a:gd name="connsiteX9" fmla="*/ 2479495 w 2907667"/>
              <a:gd name="connsiteY9" fmla="*/ 856343 h 856344"/>
              <a:gd name="connsiteX10" fmla="*/ 2051324 w 2907667"/>
              <a:gd name="connsiteY10" fmla="*/ 856343 h 856344"/>
              <a:gd name="connsiteX11" fmla="*/ 428173 w 2907667"/>
              <a:gd name="connsiteY11" fmla="*/ 856343 h 856344"/>
              <a:gd name="connsiteX12" fmla="*/ 428172 w 2907667"/>
              <a:gd name="connsiteY12" fmla="*/ 856344 h 856344"/>
              <a:gd name="connsiteX13" fmla="*/ 0 w 2907667"/>
              <a:gd name="connsiteY13" fmla="*/ 856344 h 856344"/>
              <a:gd name="connsiteX14" fmla="*/ 428171 w 2907667"/>
              <a:gd name="connsiteY14" fmla="*/ 428174 h 856344"/>
              <a:gd name="connsiteX15" fmla="*/ 428171 w 2907667"/>
              <a:gd name="connsiteY15" fmla="*/ 428172 h 856344"/>
              <a:gd name="connsiteX16" fmla="*/ 0 w 2907667"/>
              <a:gd name="connsiteY16" fmla="*/ 1 h 856344"/>
              <a:gd name="connsiteX17" fmla="*/ 428171 w 2907667"/>
              <a:gd name="connsiteY17" fmla="*/ 1 h 85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7667" h="856344">
                <a:moveTo>
                  <a:pt x="2479495" y="428171"/>
                </a:moveTo>
                <a:lnTo>
                  <a:pt x="2479495" y="428173"/>
                </a:lnTo>
                <a:lnTo>
                  <a:pt x="2479496" y="428172"/>
                </a:lnTo>
                <a:close/>
                <a:moveTo>
                  <a:pt x="428171" y="0"/>
                </a:moveTo>
                <a:lnTo>
                  <a:pt x="2051324" y="0"/>
                </a:lnTo>
                <a:lnTo>
                  <a:pt x="2479495" y="0"/>
                </a:lnTo>
                <a:lnTo>
                  <a:pt x="2479496" y="0"/>
                </a:lnTo>
                <a:lnTo>
                  <a:pt x="2907667" y="428172"/>
                </a:lnTo>
                <a:lnTo>
                  <a:pt x="2479496" y="856343"/>
                </a:lnTo>
                <a:lnTo>
                  <a:pt x="2479495" y="856343"/>
                </a:lnTo>
                <a:lnTo>
                  <a:pt x="2051324" y="856343"/>
                </a:lnTo>
                <a:lnTo>
                  <a:pt x="428173" y="856343"/>
                </a:lnTo>
                <a:lnTo>
                  <a:pt x="428172" y="856344"/>
                </a:lnTo>
                <a:lnTo>
                  <a:pt x="0" y="856344"/>
                </a:lnTo>
                <a:lnTo>
                  <a:pt x="428171" y="428174"/>
                </a:lnTo>
                <a:lnTo>
                  <a:pt x="428171" y="428172"/>
                </a:lnTo>
                <a:lnTo>
                  <a:pt x="0" y="1"/>
                </a:lnTo>
                <a:lnTo>
                  <a:pt x="428171" y="1"/>
                </a:lnTo>
                <a:close/>
              </a:path>
            </a:pathLst>
          </a:custGeom>
          <a:solidFill>
            <a:srgbClr val="B1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7155543" y="3836361"/>
            <a:ext cx="1990691" cy="586283"/>
          </a:xfrm>
          <a:custGeom>
            <a:avLst/>
            <a:gdLst>
              <a:gd name="connsiteX0" fmla="*/ 2479495 w 2907667"/>
              <a:gd name="connsiteY0" fmla="*/ 428171 h 856344"/>
              <a:gd name="connsiteX1" fmla="*/ 2479495 w 2907667"/>
              <a:gd name="connsiteY1" fmla="*/ 428173 h 856344"/>
              <a:gd name="connsiteX2" fmla="*/ 2479496 w 2907667"/>
              <a:gd name="connsiteY2" fmla="*/ 428172 h 856344"/>
              <a:gd name="connsiteX3" fmla="*/ 428171 w 2907667"/>
              <a:gd name="connsiteY3" fmla="*/ 0 h 856344"/>
              <a:gd name="connsiteX4" fmla="*/ 2051324 w 2907667"/>
              <a:gd name="connsiteY4" fmla="*/ 0 h 856344"/>
              <a:gd name="connsiteX5" fmla="*/ 2479495 w 2907667"/>
              <a:gd name="connsiteY5" fmla="*/ 0 h 856344"/>
              <a:gd name="connsiteX6" fmla="*/ 2479496 w 2907667"/>
              <a:gd name="connsiteY6" fmla="*/ 0 h 856344"/>
              <a:gd name="connsiteX7" fmla="*/ 2907667 w 2907667"/>
              <a:gd name="connsiteY7" fmla="*/ 428172 h 856344"/>
              <a:gd name="connsiteX8" fmla="*/ 2479496 w 2907667"/>
              <a:gd name="connsiteY8" fmla="*/ 856343 h 856344"/>
              <a:gd name="connsiteX9" fmla="*/ 2479495 w 2907667"/>
              <a:gd name="connsiteY9" fmla="*/ 856343 h 856344"/>
              <a:gd name="connsiteX10" fmla="*/ 2051324 w 2907667"/>
              <a:gd name="connsiteY10" fmla="*/ 856343 h 856344"/>
              <a:gd name="connsiteX11" fmla="*/ 428173 w 2907667"/>
              <a:gd name="connsiteY11" fmla="*/ 856343 h 856344"/>
              <a:gd name="connsiteX12" fmla="*/ 428172 w 2907667"/>
              <a:gd name="connsiteY12" fmla="*/ 856344 h 856344"/>
              <a:gd name="connsiteX13" fmla="*/ 0 w 2907667"/>
              <a:gd name="connsiteY13" fmla="*/ 856344 h 856344"/>
              <a:gd name="connsiteX14" fmla="*/ 428171 w 2907667"/>
              <a:gd name="connsiteY14" fmla="*/ 428174 h 856344"/>
              <a:gd name="connsiteX15" fmla="*/ 428171 w 2907667"/>
              <a:gd name="connsiteY15" fmla="*/ 428172 h 856344"/>
              <a:gd name="connsiteX16" fmla="*/ 0 w 2907667"/>
              <a:gd name="connsiteY16" fmla="*/ 1 h 856344"/>
              <a:gd name="connsiteX17" fmla="*/ 428171 w 2907667"/>
              <a:gd name="connsiteY17" fmla="*/ 1 h 85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7667" h="856344">
                <a:moveTo>
                  <a:pt x="2479495" y="428171"/>
                </a:moveTo>
                <a:lnTo>
                  <a:pt x="2479495" y="428173"/>
                </a:lnTo>
                <a:lnTo>
                  <a:pt x="2479496" y="428172"/>
                </a:lnTo>
                <a:close/>
                <a:moveTo>
                  <a:pt x="428171" y="0"/>
                </a:moveTo>
                <a:lnTo>
                  <a:pt x="2051324" y="0"/>
                </a:lnTo>
                <a:lnTo>
                  <a:pt x="2479495" y="0"/>
                </a:lnTo>
                <a:lnTo>
                  <a:pt x="2479496" y="0"/>
                </a:lnTo>
                <a:lnTo>
                  <a:pt x="2907667" y="428172"/>
                </a:lnTo>
                <a:lnTo>
                  <a:pt x="2479496" y="856343"/>
                </a:lnTo>
                <a:lnTo>
                  <a:pt x="2479495" y="856343"/>
                </a:lnTo>
                <a:lnTo>
                  <a:pt x="2051324" y="856343"/>
                </a:lnTo>
                <a:lnTo>
                  <a:pt x="428173" y="856343"/>
                </a:lnTo>
                <a:lnTo>
                  <a:pt x="428172" y="856344"/>
                </a:lnTo>
                <a:lnTo>
                  <a:pt x="0" y="856344"/>
                </a:lnTo>
                <a:lnTo>
                  <a:pt x="428171" y="428174"/>
                </a:lnTo>
                <a:lnTo>
                  <a:pt x="428171" y="428172"/>
                </a:lnTo>
                <a:lnTo>
                  <a:pt x="0" y="1"/>
                </a:lnTo>
                <a:lnTo>
                  <a:pt x="428171" y="1"/>
                </a:lnTo>
                <a:close/>
              </a:path>
            </a:pathLst>
          </a:custGeom>
          <a:solidFill>
            <a:srgbClr val="DCA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9187543" y="3836361"/>
            <a:ext cx="1990691" cy="586283"/>
          </a:xfrm>
          <a:custGeom>
            <a:avLst/>
            <a:gdLst>
              <a:gd name="connsiteX0" fmla="*/ 2479495 w 2907667"/>
              <a:gd name="connsiteY0" fmla="*/ 428171 h 856344"/>
              <a:gd name="connsiteX1" fmla="*/ 2479495 w 2907667"/>
              <a:gd name="connsiteY1" fmla="*/ 428173 h 856344"/>
              <a:gd name="connsiteX2" fmla="*/ 2479496 w 2907667"/>
              <a:gd name="connsiteY2" fmla="*/ 428172 h 856344"/>
              <a:gd name="connsiteX3" fmla="*/ 428171 w 2907667"/>
              <a:gd name="connsiteY3" fmla="*/ 0 h 856344"/>
              <a:gd name="connsiteX4" fmla="*/ 2051324 w 2907667"/>
              <a:gd name="connsiteY4" fmla="*/ 0 h 856344"/>
              <a:gd name="connsiteX5" fmla="*/ 2479495 w 2907667"/>
              <a:gd name="connsiteY5" fmla="*/ 0 h 856344"/>
              <a:gd name="connsiteX6" fmla="*/ 2479496 w 2907667"/>
              <a:gd name="connsiteY6" fmla="*/ 0 h 856344"/>
              <a:gd name="connsiteX7" fmla="*/ 2907667 w 2907667"/>
              <a:gd name="connsiteY7" fmla="*/ 428172 h 856344"/>
              <a:gd name="connsiteX8" fmla="*/ 2479496 w 2907667"/>
              <a:gd name="connsiteY8" fmla="*/ 856343 h 856344"/>
              <a:gd name="connsiteX9" fmla="*/ 2479495 w 2907667"/>
              <a:gd name="connsiteY9" fmla="*/ 856343 h 856344"/>
              <a:gd name="connsiteX10" fmla="*/ 2051324 w 2907667"/>
              <a:gd name="connsiteY10" fmla="*/ 856343 h 856344"/>
              <a:gd name="connsiteX11" fmla="*/ 428173 w 2907667"/>
              <a:gd name="connsiteY11" fmla="*/ 856343 h 856344"/>
              <a:gd name="connsiteX12" fmla="*/ 428172 w 2907667"/>
              <a:gd name="connsiteY12" fmla="*/ 856344 h 856344"/>
              <a:gd name="connsiteX13" fmla="*/ 0 w 2907667"/>
              <a:gd name="connsiteY13" fmla="*/ 856344 h 856344"/>
              <a:gd name="connsiteX14" fmla="*/ 428171 w 2907667"/>
              <a:gd name="connsiteY14" fmla="*/ 428174 h 856344"/>
              <a:gd name="connsiteX15" fmla="*/ 428171 w 2907667"/>
              <a:gd name="connsiteY15" fmla="*/ 428172 h 856344"/>
              <a:gd name="connsiteX16" fmla="*/ 0 w 2907667"/>
              <a:gd name="connsiteY16" fmla="*/ 1 h 856344"/>
              <a:gd name="connsiteX17" fmla="*/ 428171 w 2907667"/>
              <a:gd name="connsiteY17" fmla="*/ 1 h 85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7667" h="856344">
                <a:moveTo>
                  <a:pt x="2479495" y="428171"/>
                </a:moveTo>
                <a:lnTo>
                  <a:pt x="2479495" y="428173"/>
                </a:lnTo>
                <a:lnTo>
                  <a:pt x="2479496" y="428172"/>
                </a:lnTo>
                <a:close/>
                <a:moveTo>
                  <a:pt x="428171" y="0"/>
                </a:moveTo>
                <a:lnTo>
                  <a:pt x="2051324" y="0"/>
                </a:lnTo>
                <a:lnTo>
                  <a:pt x="2479495" y="0"/>
                </a:lnTo>
                <a:lnTo>
                  <a:pt x="2479496" y="0"/>
                </a:lnTo>
                <a:lnTo>
                  <a:pt x="2907667" y="428172"/>
                </a:lnTo>
                <a:lnTo>
                  <a:pt x="2479496" y="856343"/>
                </a:lnTo>
                <a:lnTo>
                  <a:pt x="2479495" y="856343"/>
                </a:lnTo>
                <a:lnTo>
                  <a:pt x="2051324" y="856343"/>
                </a:lnTo>
                <a:lnTo>
                  <a:pt x="428173" y="856343"/>
                </a:lnTo>
                <a:lnTo>
                  <a:pt x="428172" y="856344"/>
                </a:lnTo>
                <a:lnTo>
                  <a:pt x="0" y="856344"/>
                </a:lnTo>
                <a:lnTo>
                  <a:pt x="428171" y="428174"/>
                </a:lnTo>
                <a:lnTo>
                  <a:pt x="428171" y="428172"/>
                </a:lnTo>
                <a:lnTo>
                  <a:pt x="0" y="1"/>
                </a:lnTo>
                <a:lnTo>
                  <a:pt x="428171" y="1"/>
                </a:lnTo>
                <a:close/>
              </a:path>
            </a:pathLst>
          </a:custGeom>
          <a:solidFill>
            <a:srgbClr val="B1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449594" y="3929447"/>
            <a:ext cx="121058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海底捞</a:t>
            </a:r>
            <a:endParaRPr lang="zh-CN" altLang="en-US" sz="2000" dirty="0">
              <a:solidFill>
                <a:schemeClr val="bg1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481594" y="3929447"/>
            <a:ext cx="121058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三出山</a:t>
            </a:r>
            <a:endParaRPr lang="zh-CN" altLang="en-US" sz="2000" dirty="0">
              <a:solidFill>
                <a:schemeClr val="bg1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513594" y="3929447"/>
            <a:ext cx="121058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火瀑</a:t>
            </a:r>
            <a:endParaRPr lang="zh-CN" altLang="en-US" sz="2000" dirty="0">
              <a:solidFill>
                <a:schemeClr val="bg1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545594" y="3929447"/>
            <a:ext cx="121058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呷哺呷哺</a:t>
            </a:r>
            <a:endParaRPr lang="zh-CN" altLang="en-US" sz="2000" dirty="0">
              <a:solidFill>
                <a:schemeClr val="bg1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577594" y="3929447"/>
            <a:ext cx="121058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凑凑</a:t>
            </a:r>
            <a:endParaRPr lang="zh-CN" altLang="en-US" sz="2000" dirty="0">
              <a:solidFill>
                <a:schemeClr val="bg1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60" name="arrow-pointing-left-circular-button_20407"/>
          <p:cNvSpPr>
            <a:spLocks noChangeAspect="1"/>
          </p:cNvSpPr>
          <p:nvPr/>
        </p:nvSpPr>
        <p:spPr bwMode="auto">
          <a:xfrm>
            <a:off x="1756623" y="2864994"/>
            <a:ext cx="596531" cy="595770"/>
          </a:xfrm>
          <a:custGeom>
            <a:avLst/>
            <a:gdLst>
              <a:gd name="T0" fmla="*/ 2307 w 4612"/>
              <a:gd name="T1" fmla="*/ 4614 h 4614"/>
              <a:gd name="T2" fmla="*/ 0 w 4612"/>
              <a:gd name="T3" fmla="*/ 2307 h 4614"/>
              <a:gd name="T4" fmla="*/ 2307 w 4612"/>
              <a:gd name="T5" fmla="*/ 0 h 4614"/>
              <a:gd name="T6" fmla="*/ 4612 w 4612"/>
              <a:gd name="T7" fmla="*/ 2227 h 4614"/>
              <a:gd name="T8" fmla="*/ 2031 w 4612"/>
              <a:gd name="T9" fmla="*/ 2222 h 4614"/>
              <a:gd name="T10" fmla="*/ 2479 w 4612"/>
              <a:gd name="T11" fmla="*/ 1775 h 4614"/>
              <a:gd name="T12" fmla="*/ 2367 w 4612"/>
              <a:gd name="T13" fmla="*/ 1662 h 4614"/>
              <a:gd name="T14" fmla="*/ 1727 w 4612"/>
              <a:gd name="T15" fmla="*/ 2302 h 4614"/>
              <a:gd name="T16" fmla="*/ 2378 w 4612"/>
              <a:gd name="T17" fmla="*/ 2952 h 4614"/>
              <a:gd name="T18" fmla="*/ 2490 w 4612"/>
              <a:gd name="T19" fmla="*/ 2840 h 4614"/>
              <a:gd name="T20" fmla="*/ 2032 w 4612"/>
              <a:gd name="T21" fmla="*/ 2381 h 4614"/>
              <a:gd name="T22" fmla="*/ 4612 w 4612"/>
              <a:gd name="T23" fmla="*/ 2387 h 4614"/>
              <a:gd name="T24" fmla="*/ 2307 w 4612"/>
              <a:gd name="T25" fmla="*/ 4614 h 4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2" h="4614">
                <a:moveTo>
                  <a:pt x="2307" y="4614"/>
                </a:moveTo>
                <a:cubicBezTo>
                  <a:pt x="1035" y="4614"/>
                  <a:pt x="0" y="3579"/>
                  <a:pt x="0" y="2307"/>
                </a:cubicBezTo>
                <a:cubicBezTo>
                  <a:pt x="0" y="1035"/>
                  <a:pt x="1035" y="0"/>
                  <a:pt x="2307" y="0"/>
                </a:cubicBezTo>
                <a:cubicBezTo>
                  <a:pt x="3553" y="0"/>
                  <a:pt x="4570" y="992"/>
                  <a:pt x="4612" y="2227"/>
                </a:cubicBezTo>
                <a:lnTo>
                  <a:pt x="2031" y="2222"/>
                </a:lnTo>
                <a:lnTo>
                  <a:pt x="2479" y="1775"/>
                </a:lnTo>
                <a:lnTo>
                  <a:pt x="2367" y="1662"/>
                </a:lnTo>
                <a:lnTo>
                  <a:pt x="1727" y="2302"/>
                </a:lnTo>
                <a:lnTo>
                  <a:pt x="2378" y="2952"/>
                </a:lnTo>
                <a:lnTo>
                  <a:pt x="2490" y="2840"/>
                </a:lnTo>
                <a:lnTo>
                  <a:pt x="2032" y="2381"/>
                </a:lnTo>
                <a:lnTo>
                  <a:pt x="4612" y="2387"/>
                </a:lnTo>
                <a:cubicBezTo>
                  <a:pt x="4570" y="3622"/>
                  <a:pt x="3553" y="4614"/>
                  <a:pt x="2307" y="4614"/>
                </a:cubicBezTo>
                <a:close/>
              </a:path>
            </a:pathLst>
          </a:custGeom>
          <a:solidFill>
            <a:srgbClr val="B15F52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189629" y="4592833"/>
            <a:ext cx="1730518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特点：服务优，小料丰富</a:t>
            </a:r>
            <a:endParaRPr lang="zh-CN" altLang="en-US" sz="1600"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+mn-ea"/>
              <a:sym typeface="+mn-lt"/>
            </a:endParaRPr>
          </a:p>
        </p:txBody>
      </p:sp>
      <p:sp>
        <p:nvSpPr>
          <p:cNvPr id="62" name="arrow-pointing-left-circular-button_20407"/>
          <p:cNvSpPr>
            <a:spLocks noChangeAspect="1"/>
          </p:cNvSpPr>
          <p:nvPr/>
        </p:nvSpPr>
        <p:spPr bwMode="auto">
          <a:xfrm>
            <a:off x="3788623" y="2864994"/>
            <a:ext cx="596531" cy="595770"/>
          </a:xfrm>
          <a:custGeom>
            <a:avLst/>
            <a:gdLst>
              <a:gd name="T0" fmla="*/ 2307 w 4612"/>
              <a:gd name="T1" fmla="*/ 4614 h 4614"/>
              <a:gd name="T2" fmla="*/ 0 w 4612"/>
              <a:gd name="T3" fmla="*/ 2307 h 4614"/>
              <a:gd name="T4" fmla="*/ 2307 w 4612"/>
              <a:gd name="T5" fmla="*/ 0 h 4614"/>
              <a:gd name="T6" fmla="*/ 4612 w 4612"/>
              <a:gd name="T7" fmla="*/ 2227 h 4614"/>
              <a:gd name="T8" fmla="*/ 2031 w 4612"/>
              <a:gd name="T9" fmla="*/ 2222 h 4614"/>
              <a:gd name="T10" fmla="*/ 2479 w 4612"/>
              <a:gd name="T11" fmla="*/ 1775 h 4614"/>
              <a:gd name="T12" fmla="*/ 2367 w 4612"/>
              <a:gd name="T13" fmla="*/ 1662 h 4614"/>
              <a:gd name="T14" fmla="*/ 1727 w 4612"/>
              <a:gd name="T15" fmla="*/ 2302 h 4614"/>
              <a:gd name="T16" fmla="*/ 2378 w 4612"/>
              <a:gd name="T17" fmla="*/ 2952 h 4614"/>
              <a:gd name="T18" fmla="*/ 2490 w 4612"/>
              <a:gd name="T19" fmla="*/ 2840 h 4614"/>
              <a:gd name="T20" fmla="*/ 2032 w 4612"/>
              <a:gd name="T21" fmla="*/ 2381 h 4614"/>
              <a:gd name="T22" fmla="*/ 4612 w 4612"/>
              <a:gd name="T23" fmla="*/ 2387 h 4614"/>
              <a:gd name="T24" fmla="*/ 2307 w 4612"/>
              <a:gd name="T25" fmla="*/ 4614 h 4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2" h="4614">
                <a:moveTo>
                  <a:pt x="2307" y="4614"/>
                </a:moveTo>
                <a:cubicBezTo>
                  <a:pt x="1035" y="4614"/>
                  <a:pt x="0" y="3579"/>
                  <a:pt x="0" y="2307"/>
                </a:cubicBezTo>
                <a:cubicBezTo>
                  <a:pt x="0" y="1035"/>
                  <a:pt x="1035" y="0"/>
                  <a:pt x="2307" y="0"/>
                </a:cubicBezTo>
                <a:cubicBezTo>
                  <a:pt x="3553" y="0"/>
                  <a:pt x="4570" y="992"/>
                  <a:pt x="4612" y="2227"/>
                </a:cubicBezTo>
                <a:lnTo>
                  <a:pt x="2031" y="2222"/>
                </a:lnTo>
                <a:lnTo>
                  <a:pt x="2479" y="1775"/>
                </a:lnTo>
                <a:lnTo>
                  <a:pt x="2367" y="1662"/>
                </a:lnTo>
                <a:lnTo>
                  <a:pt x="1727" y="2302"/>
                </a:lnTo>
                <a:lnTo>
                  <a:pt x="2378" y="2952"/>
                </a:lnTo>
                <a:lnTo>
                  <a:pt x="2490" y="2840"/>
                </a:lnTo>
                <a:lnTo>
                  <a:pt x="2032" y="2381"/>
                </a:lnTo>
                <a:lnTo>
                  <a:pt x="4612" y="2387"/>
                </a:lnTo>
                <a:cubicBezTo>
                  <a:pt x="4570" y="3622"/>
                  <a:pt x="3553" y="4614"/>
                  <a:pt x="2307" y="4614"/>
                </a:cubicBezTo>
                <a:close/>
              </a:path>
            </a:pathLst>
          </a:custGeom>
          <a:solidFill>
            <a:srgbClr val="DCA278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221629" y="4592833"/>
            <a:ext cx="1730518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特点：环境好，网红店</a:t>
            </a:r>
            <a:endParaRPr lang="zh-CN" altLang="en-US" sz="1600"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+mn-ea"/>
              <a:sym typeface="+mn-lt"/>
            </a:endParaRPr>
          </a:p>
        </p:txBody>
      </p:sp>
      <p:sp>
        <p:nvSpPr>
          <p:cNvPr id="64" name="arrow-pointing-left-circular-button_20407"/>
          <p:cNvSpPr>
            <a:spLocks noChangeAspect="1"/>
          </p:cNvSpPr>
          <p:nvPr/>
        </p:nvSpPr>
        <p:spPr bwMode="auto">
          <a:xfrm>
            <a:off x="5820623" y="2864994"/>
            <a:ext cx="596531" cy="595770"/>
          </a:xfrm>
          <a:custGeom>
            <a:avLst/>
            <a:gdLst>
              <a:gd name="T0" fmla="*/ 2307 w 4612"/>
              <a:gd name="T1" fmla="*/ 4614 h 4614"/>
              <a:gd name="T2" fmla="*/ 0 w 4612"/>
              <a:gd name="T3" fmla="*/ 2307 h 4614"/>
              <a:gd name="T4" fmla="*/ 2307 w 4612"/>
              <a:gd name="T5" fmla="*/ 0 h 4614"/>
              <a:gd name="T6" fmla="*/ 4612 w 4612"/>
              <a:gd name="T7" fmla="*/ 2227 h 4614"/>
              <a:gd name="T8" fmla="*/ 2031 w 4612"/>
              <a:gd name="T9" fmla="*/ 2222 h 4614"/>
              <a:gd name="T10" fmla="*/ 2479 w 4612"/>
              <a:gd name="T11" fmla="*/ 1775 h 4614"/>
              <a:gd name="T12" fmla="*/ 2367 w 4612"/>
              <a:gd name="T13" fmla="*/ 1662 h 4614"/>
              <a:gd name="T14" fmla="*/ 1727 w 4612"/>
              <a:gd name="T15" fmla="*/ 2302 h 4614"/>
              <a:gd name="T16" fmla="*/ 2378 w 4612"/>
              <a:gd name="T17" fmla="*/ 2952 h 4614"/>
              <a:gd name="T18" fmla="*/ 2490 w 4612"/>
              <a:gd name="T19" fmla="*/ 2840 h 4614"/>
              <a:gd name="T20" fmla="*/ 2032 w 4612"/>
              <a:gd name="T21" fmla="*/ 2381 h 4614"/>
              <a:gd name="T22" fmla="*/ 4612 w 4612"/>
              <a:gd name="T23" fmla="*/ 2387 h 4614"/>
              <a:gd name="T24" fmla="*/ 2307 w 4612"/>
              <a:gd name="T25" fmla="*/ 4614 h 4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2" h="4614">
                <a:moveTo>
                  <a:pt x="2307" y="4614"/>
                </a:moveTo>
                <a:cubicBezTo>
                  <a:pt x="1035" y="4614"/>
                  <a:pt x="0" y="3579"/>
                  <a:pt x="0" y="2307"/>
                </a:cubicBezTo>
                <a:cubicBezTo>
                  <a:pt x="0" y="1035"/>
                  <a:pt x="1035" y="0"/>
                  <a:pt x="2307" y="0"/>
                </a:cubicBezTo>
                <a:cubicBezTo>
                  <a:pt x="3553" y="0"/>
                  <a:pt x="4570" y="992"/>
                  <a:pt x="4612" y="2227"/>
                </a:cubicBezTo>
                <a:lnTo>
                  <a:pt x="2031" y="2222"/>
                </a:lnTo>
                <a:lnTo>
                  <a:pt x="2479" y="1775"/>
                </a:lnTo>
                <a:lnTo>
                  <a:pt x="2367" y="1662"/>
                </a:lnTo>
                <a:lnTo>
                  <a:pt x="1727" y="2302"/>
                </a:lnTo>
                <a:lnTo>
                  <a:pt x="2378" y="2952"/>
                </a:lnTo>
                <a:lnTo>
                  <a:pt x="2490" y="2840"/>
                </a:lnTo>
                <a:lnTo>
                  <a:pt x="2032" y="2381"/>
                </a:lnTo>
                <a:lnTo>
                  <a:pt x="4612" y="2387"/>
                </a:lnTo>
                <a:cubicBezTo>
                  <a:pt x="4570" y="3622"/>
                  <a:pt x="3553" y="4614"/>
                  <a:pt x="2307" y="4614"/>
                </a:cubicBezTo>
                <a:close/>
              </a:path>
            </a:pathLst>
          </a:custGeom>
          <a:solidFill>
            <a:srgbClr val="B15F52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253629" y="4592833"/>
            <a:ext cx="1730518" cy="34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特点：藤椒锅底</a:t>
            </a:r>
            <a:endParaRPr lang="zh-CN" altLang="en-US" sz="1600"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+mn-ea"/>
              <a:sym typeface="+mn-lt"/>
            </a:endParaRPr>
          </a:p>
        </p:txBody>
      </p:sp>
      <p:sp>
        <p:nvSpPr>
          <p:cNvPr id="66" name="arrow-pointing-left-circular-button_20407"/>
          <p:cNvSpPr>
            <a:spLocks noChangeAspect="1"/>
          </p:cNvSpPr>
          <p:nvPr/>
        </p:nvSpPr>
        <p:spPr bwMode="auto">
          <a:xfrm>
            <a:off x="7852623" y="2864994"/>
            <a:ext cx="596531" cy="595770"/>
          </a:xfrm>
          <a:custGeom>
            <a:avLst/>
            <a:gdLst>
              <a:gd name="T0" fmla="*/ 2307 w 4612"/>
              <a:gd name="T1" fmla="*/ 4614 h 4614"/>
              <a:gd name="T2" fmla="*/ 0 w 4612"/>
              <a:gd name="T3" fmla="*/ 2307 h 4614"/>
              <a:gd name="T4" fmla="*/ 2307 w 4612"/>
              <a:gd name="T5" fmla="*/ 0 h 4614"/>
              <a:gd name="T6" fmla="*/ 4612 w 4612"/>
              <a:gd name="T7" fmla="*/ 2227 h 4614"/>
              <a:gd name="T8" fmla="*/ 2031 w 4612"/>
              <a:gd name="T9" fmla="*/ 2222 h 4614"/>
              <a:gd name="T10" fmla="*/ 2479 w 4612"/>
              <a:gd name="T11" fmla="*/ 1775 h 4614"/>
              <a:gd name="T12" fmla="*/ 2367 w 4612"/>
              <a:gd name="T13" fmla="*/ 1662 h 4614"/>
              <a:gd name="T14" fmla="*/ 1727 w 4612"/>
              <a:gd name="T15" fmla="*/ 2302 h 4614"/>
              <a:gd name="T16" fmla="*/ 2378 w 4612"/>
              <a:gd name="T17" fmla="*/ 2952 h 4614"/>
              <a:gd name="T18" fmla="*/ 2490 w 4612"/>
              <a:gd name="T19" fmla="*/ 2840 h 4614"/>
              <a:gd name="T20" fmla="*/ 2032 w 4612"/>
              <a:gd name="T21" fmla="*/ 2381 h 4614"/>
              <a:gd name="T22" fmla="*/ 4612 w 4612"/>
              <a:gd name="T23" fmla="*/ 2387 h 4614"/>
              <a:gd name="T24" fmla="*/ 2307 w 4612"/>
              <a:gd name="T25" fmla="*/ 4614 h 4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2" h="4614">
                <a:moveTo>
                  <a:pt x="2307" y="4614"/>
                </a:moveTo>
                <a:cubicBezTo>
                  <a:pt x="1035" y="4614"/>
                  <a:pt x="0" y="3579"/>
                  <a:pt x="0" y="2307"/>
                </a:cubicBezTo>
                <a:cubicBezTo>
                  <a:pt x="0" y="1035"/>
                  <a:pt x="1035" y="0"/>
                  <a:pt x="2307" y="0"/>
                </a:cubicBezTo>
                <a:cubicBezTo>
                  <a:pt x="3553" y="0"/>
                  <a:pt x="4570" y="992"/>
                  <a:pt x="4612" y="2227"/>
                </a:cubicBezTo>
                <a:lnTo>
                  <a:pt x="2031" y="2222"/>
                </a:lnTo>
                <a:lnTo>
                  <a:pt x="2479" y="1775"/>
                </a:lnTo>
                <a:lnTo>
                  <a:pt x="2367" y="1662"/>
                </a:lnTo>
                <a:lnTo>
                  <a:pt x="1727" y="2302"/>
                </a:lnTo>
                <a:lnTo>
                  <a:pt x="2378" y="2952"/>
                </a:lnTo>
                <a:lnTo>
                  <a:pt x="2490" y="2840"/>
                </a:lnTo>
                <a:lnTo>
                  <a:pt x="2032" y="2381"/>
                </a:lnTo>
                <a:lnTo>
                  <a:pt x="4612" y="2387"/>
                </a:lnTo>
                <a:cubicBezTo>
                  <a:pt x="4570" y="3622"/>
                  <a:pt x="3553" y="4614"/>
                  <a:pt x="2307" y="4614"/>
                </a:cubicBezTo>
                <a:close/>
              </a:path>
            </a:pathLst>
          </a:custGeom>
          <a:solidFill>
            <a:srgbClr val="DCA278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285629" y="4592833"/>
            <a:ext cx="1730518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特点：单人锅，便宜</a:t>
            </a:r>
            <a:endParaRPr lang="zh-CN" altLang="en-US" sz="1600"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+mn-ea"/>
              <a:sym typeface="+mn-lt"/>
            </a:endParaRPr>
          </a:p>
        </p:txBody>
      </p:sp>
      <p:sp>
        <p:nvSpPr>
          <p:cNvPr id="68" name="arrow-pointing-left-circular-button_20407"/>
          <p:cNvSpPr>
            <a:spLocks noChangeAspect="1"/>
          </p:cNvSpPr>
          <p:nvPr/>
        </p:nvSpPr>
        <p:spPr bwMode="auto">
          <a:xfrm>
            <a:off x="9884623" y="2850480"/>
            <a:ext cx="596531" cy="595770"/>
          </a:xfrm>
          <a:custGeom>
            <a:avLst/>
            <a:gdLst>
              <a:gd name="T0" fmla="*/ 2307 w 4612"/>
              <a:gd name="T1" fmla="*/ 4614 h 4614"/>
              <a:gd name="T2" fmla="*/ 0 w 4612"/>
              <a:gd name="T3" fmla="*/ 2307 h 4614"/>
              <a:gd name="T4" fmla="*/ 2307 w 4612"/>
              <a:gd name="T5" fmla="*/ 0 h 4614"/>
              <a:gd name="T6" fmla="*/ 4612 w 4612"/>
              <a:gd name="T7" fmla="*/ 2227 h 4614"/>
              <a:gd name="T8" fmla="*/ 2031 w 4612"/>
              <a:gd name="T9" fmla="*/ 2222 h 4614"/>
              <a:gd name="T10" fmla="*/ 2479 w 4612"/>
              <a:gd name="T11" fmla="*/ 1775 h 4614"/>
              <a:gd name="T12" fmla="*/ 2367 w 4612"/>
              <a:gd name="T13" fmla="*/ 1662 h 4614"/>
              <a:gd name="T14" fmla="*/ 1727 w 4612"/>
              <a:gd name="T15" fmla="*/ 2302 h 4614"/>
              <a:gd name="T16" fmla="*/ 2378 w 4612"/>
              <a:gd name="T17" fmla="*/ 2952 h 4614"/>
              <a:gd name="T18" fmla="*/ 2490 w 4612"/>
              <a:gd name="T19" fmla="*/ 2840 h 4614"/>
              <a:gd name="T20" fmla="*/ 2032 w 4612"/>
              <a:gd name="T21" fmla="*/ 2381 h 4614"/>
              <a:gd name="T22" fmla="*/ 4612 w 4612"/>
              <a:gd name="T23" fmla="*/ 2387 h 4614"/>
              <a:gd name="T24" fmla="*/ 2307 w 4612"/>
              <a:gd name="T25" fmla="*/ 4614 h 4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2" h="4614">
                <a:moveTo>
                  <a:pt x="2307" y="4614"/>
                </a:moveTo>
                <a:cubicBezTo>
                  <a:pt x="1035" y="4614"/>
                  <a:pt x="0" y="3579"/>
                  <a:pt x="0" y="2307"/>
                </a:cubicBezTo>
                <a:cubicBezTo>
                  <a:pt x="0" y="1035"/>
                  <a:pt x="1035" y="0"/>
                  <a:pt x="2307" y="0"/>
                </a:cubicBezTo>
                <a:cubicBezTo>
                  <a:pt x="3553" y="0"/>
                  <a:pt x="4570" y="992"/>
                  <a:pt x="4612" y="2227"/>
                </a:cubicBezTo>
                <a:lnTo>
                  <a:pt x="2031" y="2222"/>
                </a:lnTo>
                <a:lnTo>
                  <a:pt x="2479" y="1775"/>
                </a:lnTo>
                <a:lnTo>
                  <a:pt x="2367" y="1662"/>
                </a:lnTo>
                <a:lnTo>
                  <a:pt x="1727" y="2302"/>
                </a:lnTo>
                <a:lnTo>
                  <a:pt x="2378" y="2952"/>
                </a:lnTo>
                <a:lnTo>
                  <a:pt x="2490" y="2840"/>
                </a:lnTo>
                <a:lnTo>
                  <a:pt x="2032" y="2381"/>
                </a:lnTo>
                <a:lnTo>
                  <a:pt x="4612" y="2387"/>
                </a:lnTo>
                <a:cubicBezTo>
                  <a:pt x="4570" y="3622"/>
                  <a:pt x="3553" y="4614"/>
                  <a:pt x="2307" y="4614"/>
                </a:cubicBezTo>
                <a:close/>
              </a:path>
            </a:pathLst>
          </a:custGeom>
          <a:solidFill>
            <a:srgbClr val="B15F52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317629" y="4578319"/>
            <a:ext cx="1730518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特点：呷哺呷哺升级版</a:t>
            </a:r>
            <a:endParaRPr lang="zh-CN" altLang="en-US" sz="1600"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55135" y="1028700"/>
            <a:ext cx="3682365" cy="1003300"/>
            <a:chOff x="6541" y="1620"/>
            <a:chExt cx="5799" cy="1580"/>
          </a:xfrm>
        </p:grpSpPr>
        <p:grpSp>
          <p:nvGrpSpPr>
            <p:cNvPr id="26" name="组合 25"/>
            <p:cNvGrpSpPr/>
            <p:nvPr/>
          </p:nvGrpSpPr>
          <p:grpSpPr>
            <a:xfrm>
              <a:off x="6906" y="1620"/>
              <a:ext cx="5434" cy="1580"/>
              <a:chOff x="4987496" y="1133503"/>
              <a:chExt cx="3450788" cy="1003089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987496" y="1133503"/>
                <a:ext cx="3230880" cy="1003089"/>
                <a:chOff x="4987496" y="1133503"/>
                <a:chExt cx="3230880" cy="1003089"/>
              </a:xfrm>
            </p:grpSpPr>
            <p:sp>
              <p:nvSpPr>
                <p:cNvPr id="30" name="文本框 29"/>
                <p:cNvSpPr txBox="1"/>
                <p:nvPr/>
              </p:nvSpPr>
              <p:spPr>
                <a:xfrm>
                  <a:off x="4987496" y="1133503"/>
                  <a:ext cx="3230880" cy="706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000" dirty="0">
                      <a:solidFill>
                        <a:srgbClr val="B15F52"/>
                      </a:solidFill>
                      <a:latin typeface="仓耳渔阳体 W04" panose="02020400000000000000" pitchFamily="18" charset="-122"/>
                      <a:ea typeface="仓耳渔阳体 W04" panose="02020400000000000000" pitchFamily="18" charset="-122"/>
                      <a:cs typeface="+mn-ea"/>
                      <a:sym typeface="+mn-lt"/>
                    </a:rPr>
                    <a:t>吃过的一些店</a:t>
                  </a:r>
                  <a:endParaRPr lang="zh-CN" altLang="en-US" sz="4000" dirty="0">
                    <a:solidFill>
                      <a:srgbClr val="B15F52"/>
                    </a:solidFill>
                    <a:latin typeface="仓耳渔阳体 W04" panose="02020400000000000000" pitchFamily="18" charset="-122"/>
                    <a:ea typeface="仓耳渔阳体 W04" panose="02020400000000000000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5614981" y="1799407"/>
                  <a:ext cx="1976755" cy="3371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zh-CN" sz="1600" dirty="0">
                      <a:solidFill>
                        <a:srgbClr val="D8996A"/>
                      </a:solidFill>
                      <a:latin typeface="WPS灵秀黑" charset="-122"/>
                      <a:ea typeface="WPS灵秀黑" charset="-122"/>
                      <a:cs typeface="+mn-ea"/>
                      <a:sym typeface="+mn-lt"/>
                    </a:rPr>
                    <a:t>Hot pot restaurants</a:t>
                  </a:r>
                  <a:endParaRPr lang="en-US" altLang="zh-CN" sz="1600" dirty="0">
                    <a:solidFill>
                      <a:srgbClr val="D8996A"/>
                    </a:solidFill>
                    <a:latin typeface="WPS灵秀黑" charset="-122"/>
                    <a:ea typeface="WPS灵秀黑" charset="-122"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8" name="图形 2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flipH="1" flipV="1">
                <a:off x="8217934" y="1186067"/>
                <a:ext cx="220350" cy="171384"/>
              </a:xfrm>
              <a:prstGeom prst="rect">
                <a:avLst/>
              </a:prstGeom>
            </p:spPr>
          </p:pic>
        </p:grpSp>
        <p:pic>
          <p:nvPicPr>
            <p:cNvPr id="191" name="图形 19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"/>
            <a:stretch>
              <a:fillRect/>
            </a:stretch>
          </p:blipFill>
          <p:spPr>
            <a:xfrm>
              <a:off x="6541" y="1676"/>
              <a:ext cx="307" cy="2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组合 220"/>
          <p:cNvGrpSpPr/>
          <p:nvPr/>
        </p:nvGrpSpPr>
        <p:grpSpPr>
          <a:xfrm>
            <a:off x="2472156" y="1374096"/>
            <a:ext cx="7287895" cy="4033364"/>
            <a:chOff x="2472156" y="1241843"/>
            <a:chExt cx="7287895" cy="4033364"/>
          </a:xfrm>
        </p:grpSpPr>
        <p:sp>
          <p:nvSpPr>
            <p:cNvPr id="186" name="文本框 185"/>
            <p:cNvSpPr txBox="1"/>
            <p:nvPr/>
          </p:nvSpPr>
          <p:spPr>
            <a:xfrm>
              <a:off x="2773462" y="3125984"/>
              <a:ext cx="6685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B15F52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</a:rPr>
                <a:t>年度周期火锅活动及分析报告白皮书</a:t>
              </a:r>
              <a:endParaRPr lang="zh-CN" altLang="en-US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4552640" y="4686562"/>
              <a:ext cx="3085465" cy="588645"/>
              <a:chOff x="4552640" y="4672048"/>
              <a:chExt cx="3085465" cy="588645"/>
            </a:xfrm>
          </p:grpSpPr>
          <p:sp>
            <p:nvSpPr>
              <p:cNvPr id="185" name="矩形: 圆角 184"/>
              <p:cNvSpPr/>
              <p:nvPr/>
            </p:nvSpPr>
            <p:spPr>
              <a:xfrm>
                <a:off x="4552640" y="4672048"/>
                <a:ext cx="3085465" cy="588645"/>
              </a:xfrm>
              <a:prstGeom prst="roundRect">
                <a:avLst>
                  <a:gd name="adj" fmla="val 50000"/>
                </a:avLst>
              </a:prstGeom>
              <a:solidFill>
                <a:srgbClr val="B15F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文本框 186"/>
              <p:cNvSpPr txBox="1"/>
              <p:nvPr/>
            </p:nvSpPr>
            <p:spPr>
              <a:xfrm>
                <a:off x="4745045" y="4720308"/>
                <a:ext cx="270065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bg1"/>
                    </a:solidFill>
                    <a:latin typeface="仓耳渔阳体 W04" panose="02020400000000000000" pitchFamily="18" charset="-122"/>
                    <a:ea typeface="仓耳渔阳体 W04" panose="02020400000000000000" pitchFamily="18" charset="-122"/>
                    <a:sym typeface="+mn-ea"/>
                  </a:rPr>
                  <a:t>演讲人：叶笑</a:t>
                </a:r>
                <a:endParaRPr lang="zh-CN" altLang="en-US" sz="2800" dirty="0">
                  <a:solidFill>
                    <a:schemeClr val="bg1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</a:endParaRPr>
              </a:p>
            </p:txBody>
          </p:sp>
        </p:grpSp>
        <p:sp>
          <p:nvSpPr>
            <p:cNvPr id="189" name="矩形 188"/>
            <p:cNvSpPr/>
            <p:nvPr/>
          </p:nvSpPr>
          <p:spPr>
            <a:xfrm>
              <a:off x="2472156" y="3760997"/>
              <a:ext cx="728789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DCA278"/>
                  </a:solidFill>
                  <a:latin typeface="仓耳渔阳体 W03" panose="02020400000000000000" pitchFamily="18" charset="-122"/>
                  <a:ea typeface="仓耳渔阳体 W03" panose="02020400000000000000" pitchFamily="18" charset="-122"/>
                </a:rPr>
                <a:t>A white paper graduation results info and </a:t>
              </a:r>
              <a:r>
                <a:rPr lang="en-US" altLang="zh-CN" sz="1600" dirty="0">
                  <a:solidFill>
                    <a:srgbClr val="DCA278"/>
                  </a:solidFill>
                  <a:latin typeface="仓耳渔阳体 W03" panose="02020400000000000000" pitchFamily="18" charset="-122"/>
                  <a:ea typeface="仓耳渔阳体 W03" panose="02020400000000000000" pitchFamily="18" charset="-122"/>
                  <a:sym typeface="+mn-ea"/>
                </a:rPr>
                <a:t>Annual</a:t>
              </a:r>
              <a:r>
                <a:rPr lang="en-US" altLang="zh-CN" sz="1600" dirty="0">
                  <a:solidFill>
                    <a:srgbClr val="DCA278"/>
                  </a:solidFill>
                  <a:latin typeface="仓耳渔阳体 W03" panose="02020400000000000000" pitchFamily="18" charset="-122"/>
                  <a:ea typeface="仓耳渔阳体 W03" panose="02020400000000000000" pitchFamily="18" charset="-122"/>
                </a:rPr>
                <a:t> analysis report semester</a:t>
              </a:r>
              <a:endParaRPr lang="en-US" altLang="zh-CN" sz="1600" dirty="0">
                <a:solidFill>
                  <a:srgbClr val="DCA278"/>
                </a:solidFill>
                <a:latin typeface="仓耳渔阳体 W03" panose="02020400000000000000" pitchFamily="18" charset="-122"/>
                <a:ea typeface="仓耳渔阳体 W03" panose="02020400000000000000" pitchFamily="18" charset="-122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2789972" y="4132343"/>
              <a:ext cx="6652260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DCA278"/>
                  </a:solidFill>
                  <a:latin typeface="仓耳渔阳体 W03" panose="02020400000000000000" pitchFamily="18" charset="-122"/>
                  <a:ea typeface="仓耳渔阳体 W03" panose="02020400000000000000" pitchFamily="18" charset="-122"/>
                </a:rPr>
                <a:t>Learning report detail on the simple information </a:t>
              </a:r>
              <a:r>
                <a:rPr lang="en-US" altLang="zh-CN" sz="1600" dirty="0">
                  <a:solidFill>
                    <a:srgbClr val="DCA278"/>
                  </a:solidFill>
                  <a:latin typeface="仓耳渔阳体 W03" panose="02020400000000000000" pitchFamily="18" charset="-122"/>
                  <a:ea typeface="仓耳渔阳体 W03" panose="02020400000000000000" pitchFamily="18" charset="-122"/>
                  <a:sym typeface="+mn-ea"/>
                </a:rPr>
                <a:t> well-eating hot pot</a:t>
              </a:r>
              <a:endParaRPr lang="en-US" altLang="zh-CN" sz="1600" dirty="0">
                <a:solidFill>
                  <a:srgbClr val="DCA278"/>
                </a:solidFill>
                <a:latin typeface="仓耳渔阳体 W03" panose="02020400000000000000" pitchFamily="18" charset="-122"/>
                <a:ea typeface="仓耳渔阳体 W03" panose="02020400000000000000" pitchFamily="18" charset="-122"/>
              </a:endParaRPr>
            </a:p>
          </p:txBody>
        </p:sp>
        <p:grpSp>
          <p:nvGrpSpPr>
            <p:cNvPr id="194" name="组合 193"/>
            <p:cNvGrpSpPr/>
            <p:nvPr/>
          </p:nvGrpSpPr>
          <p:grpSpPr>
            <a:xfrm>
              <a:off x="3087625" y="2177165"/>
              <a:ext cx="6056954" cy="996160"/>
              <a:chOff x="3079051" y="1862267"/>
              <a:chExt cx="6056954" cy="996160"/>
            </a:xfrm>
          </p:grpSpPr>
          <p:sp>
            <p:nvSpPr>
              <p:cNvPr id="157" name="文本框 156"/>
              <p:cNvSpPr txBox="1"/>
              <p:nvPr/>
            </p:nvSpPr>
            <p:spPr>
              <a:xfrm>
                <a:off x="3600028" y="1935097"/>
                <a:ext cx="503214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5400" dirty="0">
                    <a:solidFill>
                      <a:srgbClr val="B15F52"/>
                    </a:solidFill>
                    <a:latin typeface="仓耳渔阳体 W04" panose="02020400000000000000" pitchFamily="18" charset="-122"/>
                    <a:ea typeface="仓耳渔阳体 W04" panose="02020400000000000000" pitchFamily="18" charset="-122"/>
                  </a:rPr>
                  <a:t>感谢大家的观看</a:t>
                </a:r>
                <a:endParaRPr lang="zh-CN" altLang="en-US" sz="5400" dirty="0">
                  <a:solidFill>
                    <a:srgbClr val="B15F52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</a:endParaRPr>
              </a:p>
            </p:txBody>
          </p:sp>
          <p:pic>
            <p:nvPicPr>
              <p:cNvPr id="191" name="图形 19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079051" y="1862267"/>
                <a:ext cx="293286" cy="228111"/>
              </a:xfrm>
              <a:prstGeom prst="rect">
                <a:avLst/>
              </a:prstGeom>
            </p:spPr>
          </p:pic>
          <p:pic>
            <p:nvPicPr>
              <p:cNvPr id="192" name="图形 19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flipH="1" flipV="1">
                <a:off x="8842719" y="1862267"/>
                <a:ext cx="293286" cy="228111"/>
              </a:xfrm>
              <a:prstGeom prst="rect">
                <a:avLst/>
              </a:prstGeom>
            </p:spPr>
          </p:pic>
        </p:grpSp>
        <p:pic>
          <p:nvPicPr>
            <p:cNvPr id="193" name="图形 1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07420">
              <a:off x="5689165" y="1241843"/>
              <a:ext cx="853874" cy="803647"/>
            </a:xfrm>
            <a:prstGeom prst="rect">
              <a:avLst/>
            </a:prstGeom>
          </p:spPr>
        </p:pic>
      </p:grpSp>
      <p:grpSp>
        <p:nvGrpSpPr>
          <p:cNvPr id="196" name="组合 195"/>
          <p:cNvGrpSpPr/>
          <p:nvPr/>
        </p:nvGrpSpPr>
        <p:grpSpPr>
          <a:xfrm>
            <a:off x="-943252" y="-951195"/>
            <a:ext cx="14076880" cy="8748844"/>
            <a:chOff x="-943252" y="-951195"/>
            <a:chExt cx="14076880" cy="8748844"/>
          </a:xfrm>
        </p:grpSpPr>
        <p:grpSp>
          <p:nvGrpSpPr>
            <p:cNvPr id="197" name="组合 196"/>
            <p:cNvGrpSpPr/>
            <p:nvPr/>
          </p:nvGrpSpPr>
          <p:grpSpPr>
            <a:xfrm>
              <a:off x="-943252" y="3901830"/>
              <a:ext cx="3867054" cy="3895819"/>
              <a:chOff x="-943252" y="3901830"/>
              <a:chExt cx="3867054" cy="3895819"/>
            </a:xfrm>
          </p:grpSpPr>
          <p:sp>
            <p:nvSpPr>
              <p:cNvPr id="210" name="矩形 209"/>
              <p:cNvSpPr/>
              <p:nvPr/>
            </p:nvSpPr>
            <p:spPr>
              <a:xfrm>
                <a:off x="-534227" y="6858000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11" name="组合 210"/>
              <p:cNvGrpSpPr/>
              <p:nvPr/>
            </p:nvGrpSpPr>
            <p:grpSpPr>
              <a:xfrm flipH="1" flipV="1">
                <a:off x="-943252" y="3901830"/>
                <a:ext cx="3701144" cy="3895819"/>
                <a:chOff x="9419771" y="-941235"/>
                <a:chExt cx="3701144" cy="3895819"/>
              </a:xfrm>
            </p:grpSpPr>
            <p:pic>
              <p:nvPicPr>
                <p:cNvPr id="218" name="图形 2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38387" y="-64823"/>
                  <a:ext cx="1571257" cy="1201549"/>
                </a:xfrm>
                <a:prstGeom prst="rect">
                  <a:avLst/>
                </a:prstGeom>
              </p:spPr>
            </p:pic>
            <p:sp>
              <p:nvSpPr>
                <p:cNvPr id="219" name="矩形 218"/>
                <p:cNvSpPr/>
                <p:nvPr/>
              </p:nvSpPr>
              <p:spPr>
                <a:xfrm>
                  <a:off x="9419771" y="-941235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 rot="16200000">
                  <a:off x="10927443" y="761113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2" name="图形 109"/>
              <p:cNvGrpSpPr/>
              <p:nvPr/>
            </p:nvGrpSpPr>
            <p:grpSpPr>
              <a:xfrm>
                <a:off x="582080" y="5502107"/>
                <a:ext cx="310122" cy="328824"/>
                <a:chOff x="2470951" y="3930456"/>
                <a:chExt cx="461347" cy="489168"/>
              </a:xfrm>
            </p:grpSpPr>
            <p:sp>
              <p:nvSpPr>
                <p:cNvPr id="214" name="任意多边形: 形状 213"/>
                <p:cNvSpPr/>
                <p:nvPr/>
              </p:nvSpPr>
              <p:spPr>
                <a:xfrm>
                  <a:off x="2471082" y="3930456"/>
                  <a:ext cx="461216" cy="489168"/>
                </a:xfrm>
                <a:custGeom>
                  <a:avLst/>
                  <a:gdLst>
                    <a:gd name="connsiteX0" fmla="*/ 24069 w 461215"/>
                    <a:gd name="connsiteY0" fmla="*/ 80091 h 489168"/>
                    <a:gd name="connsiteX1" fmla="*/ 83747 w 461215"/>
                    <a:gd name="connsiteY1" fmla="*/ 230056 h 489168"/>
                    <a:gd name="connsiteX2" fmla="*/ 11490 w 461215"/>
                    <a:gd name="connsiteY2" fmla="*/ 375688 h 489168"/>
                    <a:gd name="connsiteX3" fmla="*/ 170680 w 461215"/>
                    <a:gd name="connsiteY3" fmla="*/ 360734 h 489168"/>
                    <a:gd name="connsiteX4" fmla="*/ 280952 w 461215"/>
                    <a:gd name="connsiteY4" fmla="*/ 486100 h 489168"/>
                    <a:gd name="connsiteX5" fmla="*/ 311420 w 461215"/>
                    <a:gd name="connsiteY5" fmla="*/ 325933 h 489168"/>
                    <a:gd name="connsiteX6" fmla="*/ 458870 w 461215"/>
                    <a:gd name="connsiteY6" fmla="*/ 277575 h 489168"/>
                    <a:gd name="connsiteX7" fmla="*/ 323999 w 461215"/>
                    <a:gd name="connsiteY7" fmla="*/ 177086 h 489168"/>
                    <a:gd name="connsiteX8" fmla="*/ 321623 w 461215"/>
                    <a:gd name="connsiteY8" fmla="*/ 10769 h 489168"/>
                    <a:gd name="connsiteX9" fmla="*/ 185914 w 461215"/>
                    <a:gd name="connsiteY9" fmla="*/ 122159 h 489168"/>
                    <a:gd name="connsiteX10" fmla="*/ 24069 w 461215"/>
                    <a:gd name="connsiteY10" fmla="*/ 80091 h 48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1215" h="489168">
                      <a:moveTo>
                        <a:pt x="24069" y="80091"/>
                      </a:moveTo>
                      <a:cubicBezTo>
                        <a:pt x="15683" y="94766"/>
                        <a:pt x="83747" y="217477"/>
                        <a:pt x="83747" y="230056"/>
                      </a:cubicBezTo>
                      <a:cubicBezTo>
                        <a:pt x="83747" y="243892"/>
                        <a:pt x="449" y="364647"/>
                        <a:pt x="11490" y="375688"/>
                      </a:cubicBezTo>
                      <a:cubicBezTo>
                        <a:pt x="22951" y="387149"/>
                        <a:pt x="163971" y="353885"/>
                        <a:pt x="170680" y="360734"/>
                      </a:cubicBezTo>
                      <a:cubicBezTo>
                        <a:pt x="178786" y="368840"/>
                        <a:pt x="260267" y="486100"/>
                        <a:pt x="280952" y="486100"/>
                      </a:cubicBezTo>
                      <a:cubicBezTo>
                        <a:pt x="295627" y="486100"/>
                        <a:pt x="303594" y="333759"/>
                        <a:pt x="311420" y="325933"/>
                      </a:cubicBezTo>
                      <a:cubicBezTo>
                        <a:pt x="319247" y="318106"/>
                        <a:pt x="453279" y="291831"/>
                        <a:pt x="458870" y="277575"/>
                      </a:cubicBezTo>
                      <a:cubicBezTo>
                        <a:pt x="464460" y="263040"/>
                        <a:pt x="327912" y="186590"/>
                        <a:pt x="323999" y="177086"/>
                      </a:cubicBezTo>
                      <a:cubicBezTo>
                        <a:pt x="319806" y="167163"/>
                        <a:pt x="334202" y="18036"/>
                        <a:pt x="321623" y="10769"/>
                      </a:cubicBezTo>
                      <a:cubicBezTo>
                        <a:pt x="309743" y="3920"/>
                        <a:pt x="199890" y="122159"/>
                        <a:pt x="185914" y="122159"/>
                      </a:cubicBezTo>
                      <a:cubicBezTo>
                        <a:pt x="173475" y="122159"/>
                        <a:pt x="33014" y="64437"/>
                        <a:pt x="24069" y="80091"/>
                      </a:cubicBezTo>
                      <a:close/>
                    </a:path>
                  </a:pathLst>
                </a:custGeom>
                <a:solidFill>
                  <a:srgbClr val="B15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5" name="任意多边形: 形状 214"/>
                <p:cNvSpPr/>
                <p:nvPr/>
              </p:nvSpPr>
              <p:spPr>
                <a:xfrm>
                  <a:off x="2470951" y="4151287"/>
                  <a:ext cx="461216" cy="265549"/>
                </a:xfrm>
                <a:custGeom>
                  <a:avLst/>
                  <a:gdLst>
                    <a:gd name="connsiteX0" fmla="*/ 432166 w 461215"/>
                    <a:gd name="connsiteY0" fmla="*/ 29909 h 265548"/>
                    <a:gd name="connsiteX1" fmla="*/ 83459 w 461215"/>
                    <a:gd name="connsiteY1" fmla="*/ 10482 h 265548"/>
                    <a:gd name="connsiteX2" fmla="*/ 11481 w 461215"/>
                    <a:gd name="connsiteY2" fmla="*/ 154857 h 265548"/>
                    <a:gd name="connsiteX3" fmla="*/ 170671 w 461215"/>
                    <a:gd name="connsiteY3" fmla="*/ 139902 h 265548"/>
                    <a:gd name="connsiteX4" fmla="*/ 280943 w 461215"/>
                    <a:gd name="connsiteY4" fmla="*/ 265269 h 265548"/>
                    <a:gd name="connsiteX5" fmla="*/ 311411 w 461215"/>
                    <a:gd name="connsiteY5" fmla="*/ 105101 h 265548"/>
                    <a:gd name="connsiteX6" fmla="*/ 458861 w 461215"/>
                    <a:gd name="connsiteY6" fmla="*/ 56744 h 265548"/>
                    <a:gd name="connsiteX7" fmla="*/ 432166 w 461215"/>
                    <a:gd name="connsiteY7" fmla="*/ 29909 h 26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215" h="265548">
                      <a:moveTo>
                        <a:pt x="432166" y="29909"/>
                      </a:moveTo>
                      <a:cubicBezTo>
                        <a:pt x="315185" y="31027"/>
                        <a:pt x="197784" y="28092"/>
                        <a:pt x="83459" y="10482"/>
                      </a:cubicBezTo>
                      <a:cubicBezTo>
                        <a:pt x="80384" y="28092"/>
                        <a:pt x="719" y="144095"/>
                        <a:pt x="11481" y="154857"/>
                      </a:cubicBezTo>
                      <a:cubicBezTo>
                        <a:pt x="22942" y="166317"/>
                        <a:pt x="163962" y="133054"/>
                        <a:pt x="170671" y="139902"/>
                      </a:cubicBezTo>
                      <a:cubicBezTo>
                        <a:pt x="178777" y="148008"/>
                        <a:pt x="260258" y="265269"/>
                        <a:pt x="280943" y="265269"/>
                      </a:cubicBezTo>
                      <a:cubicBezTo>
                        <a:pt x="295618" y="265269"/>
                        <a:pt x="303585" y="112928"/>
                        <a:pt x="311411" y="105101"/>
                      </a:cubicBezTo>
                      <a:cubicBezTo>
                        <a:pt x="319238" y="97275"/>
                        <a:pt x="453270" y="70999"/>
                        <a:pt x="458861" y="56744"/>
                      </a:cubicBezTo>
                      <a:cubicBezTo>
                        <a:pt x="460538" y="52411"/>
                        <a:pt x="449077" y="42208"/>
                        <a:pt x="432166" y="29909"/>
                      </a:cubicBezTo>
                      <a:close/>
                    </a:path>
                  </a:pathLst>
                </a:custGeom>
                <a:solidFill>
                  <a:srgbClr val="B15F52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6" name="任意多边形: 形状 215"/>
                <p:cNvSpPr/>
                <p:nvPr/>
              </p:nvSpPr>
              <p:spPr>
                <a:xfrm>
                  <a:off x="2543163" y="4034896"/>
                  <a:ext cx="111810" cy="55905"/>
                </a:xfrm>
                <a:custGeom>
                  <a:avLst/>
                  <a:gdLst>
                    <a:gd name="connsiteX0" fmla="*/ 18654 w 111809"/>
                    <a:gd name="connsiteY0" fmla="*/ 32534 h 55904"/>
                    <a:gd name="connsiteX1" fmla="*/ 100834 w 111809"/>
                    <a:gd name="connsiteY1" fmla="*/ 53777 h 55904"/>
                    <a:gd name="connsiteX2" fmla="*/ 111177 w 111809"/>
                    <a:gd name="connsiteY2" fmla="*/ 44693 h 55904"/>
                    <a:gd name="connsiteX3" fmla="*/ 103630 w 111809"/>
                    <a:gd name="connsiteY3" fmla="*/ 33093 h 55904"/>
                    <a:gd name="connsiteX4" fmla="*/ 63658 w 111809"/>
                    <a:gd name="connsiteY4" fmla="*/ 23728 h 55904"/>
                    <a:gd name="connsiteX5" fmla="*/ 24524 w 111809"/>
                    <a:gd name="connsiteY5" fmla="*/ 11010 h 55904"/>
                    <a:gd name="connsiteX6" fmla="*/ 10827 w 111809"/>
                    <a:gd name="connsiteY6" fmla="*/ 18697 h 55904"/>
                    <a:gd name="connsiteX7" fmla="*/ 18654 w 111809"/>
                    <a:gd name="connsiteY7" fmla="*/ 32534 h 55904"/>
                    <a:gd name="connsiteX8" fmla="*/ 18654 w 111809"/>
                    <a:gd name="connsiteY8" fmla="*/ 32534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09" h="55904">
                      <a:moveTo>
                        <a:pt x="18654" y="32534"/>
                      </a:moveTo>
                      <a:cubicBezTo>
                        <a:pt x="44929" y="42457"/>
                        <a:pt x="72742" y="50842"/>
                        <a:pt x="100834" y="53777"/>
                      </a:cubicBezTo>
                      <a:cubicBezTo>
                        <a:pt x="106006" y="54336"/>
                        <a:pt x="110618" y="49305"/>
                        <a:pt x="111177" y="44693"/>
                      </a:cubicBezTo>
                      <a:cubicBezTo>
                        <a:pt x="111736" y="39661"/>
                        <a:pt x="108801" y="34350"/>
                        <a:pt x="103630" y="33093"/>
                      </a:cubicBezTo>
                      <a:cubicBezTo>
                        <a:pt x="90352" y="29878"/>
                        <a:pt x="76795" y="27362"/>
                        <a:pt x="63658" y="23728"/>
                      </a:cubicBezTo>
                      <a:cubicBezTo>
                        <a:pt x="50380" y="20095"/>
                        <a:pt x="37382" y="15902"/>
                        <a:pt x="24524" y="11010"/>
                      </a:cubicBezTo>
                      <a:cubicBezTo>
                        <a:pt x="18934" y="8914"/>
                        <a:pt x="12365" y="13386"/>
                        <a:pt x="10827" y="18697"/>
                      </a:cubicBezTo>
                      <a:cubicBezTo>
                        <a:pt x="9290" y="25126"/>
                        <a:pt x="13064" y="30437"/>
                        <a:pt x="18654" y="32534"/>
                      </a:cubicBezTo>
                      <a:lnTo>
                        <a:pt x="18654" y="32534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7" name="任意多边形: 形状 216"/>
                <p:cNvSpPr/>
                <p:nvPr/>
              </p:nvSpPr>
              <p:spPr>
                <a:xfrm>
                  <a:off x="2660359" y="4036967"/>
                  <a:ext cx="69881" cy="55905"/>
                </a:xfrm>
                <a:custGeom>
                  <a:avLst/>
                  <a:gdLst>
                    <a:gd name="connsiteX0" fmla="*/ 27384 w 69881"/>
                    <a:gd name="connsiteY0" fmla="*/ 50449 h 55904"/>
                    <a:gd name="connsiteX1" fmla="*/ 61207 w 69881"/>
                    <a:gd name="connsiteY1" fmla="*/ 28646 h 55904"/>
                    <a:gd name="connsiteX2" fmla="*/ 64281 w 69881"/>
                    <a:gd name="connsiteY2" fmla="*/ 21099 h 55904"/>
                    <a:gd name="connsiteX3" fmla="*/ 62045 w 69881"/>
                    <a:gd name="connsiteY3" fmla="*/ 14670 h 55904"/>
                    <a:gd name="connsiteX4" fmla="*/ 48348 w 69881"/>
                    <a:gd name="connsiteY4" fmla="*/ 11874 h 55904"/>
                    <a:gd name="connsiteX5" fmla="*/ 40242 w 69881"/>
                    <a:gd name="connsiteY5" fmla="*/ 16766 h 55904"/>
                    <a:gd name="connsiteX6" fmla="*/ 32416 w 69881"/>
                    <a:gd name="connsiteY6" fmla="*/ 21658 h 55904"/>
                    <a:gd name="connsiteX7" fmla="*/ 16063 w 69881"/>
                    <a:gd name="connsiteY7" fmla="*/ 30882 h 55904"/>
                    <a:gd name="connsiteX8" fmla="*/ 12010 w 69881"/>
                    <a:gd name="connsiteY8" fmla="*/ 46256 h 55904"/>
                    <a:gd name="connsiteX9" fmla="*/ 27384 w 69881"/>
                    <a:gd name="connsiteY9" fmla="*/ 50449 h 55904"/>
                    <a:gd name="connsiteX10" fmla="*/ 27384 w 69881"/>
                    <a:gd name="connsiteY10" fmla="*/ 50449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81" h="55904">
                      <a:moveTo>
                        <a:pt x="27384" y="50449"/>
                      </a:moveTo>
                      <a:cubicBezTo>
                        <a:pt x="39264" y="44299"/>
                        <a:pt x="51004" y="37451"/>
                        <a:pt x="61207" y="28646"/>
                      </a:cubicBezTo>
                      <a:cubicBezTo>
                        <a:pt x="63163" y="26969"/>
                        <a:pt x="64421" y="23615"/>
                        <a:pt x="64281" y="21099"/>
                      </a:cubicBezTo>
                      <a:cubicBezTo>
                        <a:pt x="64142" y="18723"/>
                        <a:pt x="63443" y="16626"/>
                        <a:pt x="62045" y="14670"/>
                      </a:cubicBezTo>
                      <a:cubicBezTo>
                        <a:pt x="58831" y="10477"/>
                        <a:pt x="52961" y="9219"/>
                        <a:pt x="48348" y="11874"/>
                      </a:cubicBezTo>
                      <a:cubicBezTo>
                        <a:pt x="45553" y="13412"/>
                        <a:pt x="42898" y="15089"/>
                        <a:pt x="40242" y="16766"/>
                      </a:cubicBezTo>
                      <a:cubicBezTo>
                        <a:pt x="37726" y="18443"/>
                        <a:pt x="35071" y="20120"/>
                        <a:pt x="32416" y="21658"/>
                      </a:cubicBezTo>
                      <a:cubicBezTo>
                        <a:pt x="27105" y="24872"/>
                        <a:pt x="21654" y="27947"/>
                        <a:pt x="16063" y="30882"/>
                      </a:cubicBezTo>
                      <a:cubicBezTo>
                        <a:pt x="10892" y="33538"/>
                        <a:pt x="8796" y="41364"/>
                        <a:pt x="12010" y="46256"/>
                      </a:cubicBezTo>
                      <a:cubicBezTo>
                        <a:pt x="15365" y="51707"/>
                        <a:pt x="21794" y="53384"/>
                        <a:pt x="27384" y="50449"/>
                      </a:cubicBezTo>
                      <a:lnTo>
                        <a:pt x="27384" y="50449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213" name="图形 2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264162">
                <a:off x="647920" y="5948096"/>
                <a:ext cx="878911" cy="663329"/>
              </a:xfrm>
              <a:prstGeom prst="rect">
                <a:avLst/>
              </a:prstGeom>
            </p:spPr>
          </p:pic>
        </p:grpSp>
        <p:grpSp>
          <p:nvGrpSpPr>
            <p:cNvPr id="198" name="组合 197"/>
            <p:cNvGrpSpPr/>
            <p:nvPr/>
          </p:nvGrpSpPr>
          <p:grpSpPr>
            <a:xfrm flipH="1" flipV="1">
              <a:off x="9266574" y="-951195"/>
              <a:ext cx="3867054" cy="3895819"/>
              <a:chOff x="-943252" y="3901830"/>
              <a:chExt cx="3867054" cy="3895819"/>
            </a:xfrm>
          </p:grpSpPr>
          <p:sp>
            <p:nvSpPr>
              <p:cNvPr id="199" name="矩形 198"/>
              <p:cNvSpPr/>
              <p:nvPr/>
            </p:nvSpPr>
            <p:spPr>
              <a:xfrm>
                <a:off x="-534227" y="6858000"/>
                <a:ext cx="3458029" cy="92891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0" name="组合 199"/>
              <p:cNvGrpSpPr/>
              <p:nvPr/>
            </p:nvGrpSpPr>
            <p:grpSpPr>
              <a:xfrm flipH="1" flipV="1">
                <a:off x="-943252" y="3901830"/>
                <a:ext cx="3701144" cy="3895819"/>
                <a:chOff x="9419771" y="-941235"/>
                <a:chExt cx="3701144" cy="3895819"/>
              </a:xfrm>
            </p:grpSpPr>
            <p:pic>
              <p:nvPicPr>
                <p:cNvPr id="207" name="图形 20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38387" y="-64823"/>
                  <a:ext cx="1571257" cy="1201549"/>
                </a:xfrm>
                <a:prstGeom prst="rect">
                  <a:avLst/>
                </a:prstGeom>
              </p:spPr>
            </p:pic>
            <p:sp>
              <p:nvSpPr>
                <p:cNvPr id="208" name="矩形 207"/>
                <p:cNvSpPr/>
                <p:nvPr/>
              </p:nvSpPr>
              <p:spPr>
                <a:xfrm>
                  <a:off x="9419771" y="-941235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9" name="矩形 208"/>
                <p:cNvSpPr/>
                <p:nvPr/>
              </p:nvSpPr>
              <p:spPr>
                <a:xfrm rot="16200000">
                  <a:off x="10927443" y="761113"/>
                  <a:ext cx="3458029" cy="92891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1" name="图形 109"/>
              <p:cNvGrpSpPr/>
              <p:nvPr/>
            </p:nvGrpSpPr>
            <p:grpSpPr>
              <a:xfrm>
                <a:off x="582080" y="5502107"/>
                <a:ext cx="310122" cy="328824"/>
                <a:chOff x="2470951" y="3930456"/>
                <a:chExt cx="461347" cy="489168"/>
              </a:xfrm>
            </p:grpSpPr>
            <p:sp>
              <p:nvSpPr>
                <p:cNvPr id="203" name="任意多边形: 形状 202"/>
                <p:cNvSpPr/>
                <p:nvPr/>
              </p:nvSpPr>
              <p:spPr>
                <a:xfrm>
                  <a:off x="2471082" y="3930456"/>
                  <a:ext cx="461216" cy="489168"/>
                </a:xfrm>
                <a:custGeom>
                  <a:avLst/>
                  <a:gdLst>
                    <a:gd name="connsiteX0" fmla="*/ 24069 w 461215"/>
                    <a:gd name="connsiteY0" fmla="*/ 80091 h 489168"/>
                    <a:gd name="connsiteX1" fmla="*/ 83747 w 461215"/>
                    <a:gd name="connsiteY1" fmla="*/ 230056 h 489168"/>
                    <a:gd name="connsiteX2" fmla="*/ 11490 w 461215"/>
                    <a:gd name="connsiteY2" fmla="*/ 375688 h 489168"/>
                    <a:gd name="connsiteX3" fmla="*/ 170680 w 461215"/>
                    <a:gd name="connsiteY3" fmla="*/ 360734 h 489168"/>
                    <a:gd name="connsiteX4" fmla="*/ 280952 w 461215"/>
                    <a:gd name="connsiteY4" fmla="*/ 486100 h 489168"/>
                    <a:gd name="connsiteX5" fmla="*/ 311420 w 461215"/>
                    <a:gd name="connsiteY5" fmla="*/ 325933 h 489168"/>
                    <a:gd name="connsiteX6" fmla="*/ 458870 w 461215"/>
                    <a:gd name="connsiteY6" fmla="*/ 277575 h 489168"/>
                    <a:gd name="connsiteX7" fmla="*/ 323999 w 461215"/>
                    <a:gd name="connsiteY7" fmla="*/ 177086 h 489168"/>
                    <a:gd name="connsiteX8" fmla="*/ 321623 w 461215"/>
                    <a:gd name="connsiteY8" fmla="*/ 10769 h 489168"/>
                    <a:gd name="connsiteX9" fmla="*/ 185914 w 461215"/>
                    <a:gd name="connsiteY9" fmla="*/ 122159 h 489168"/>
                    <a:gd name="connsiteX10" fmla="*/ 24069 w 461215"/>
                    <a:gd name="connsiteY10" fmla="*/ 80091 h 48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1215" h="489168">
                      <a:moveTo>
                        <a:pt x="24069" y="80091"/>
                      </a:moveTo>
                      <a:cubicBezTo>
                        <a:pt x="15683" y="94766"/>
                        <a:pt x="83747" y="217477"/>
                        <a:pt x="83747" y="230056"/>
                      </a:cubicBezTo>
                      <a:cubicBezTo>
                        <a:pt x="83747" y="243892"/>
                        <a:pt x="449" y="364647"/>
                        <a:pt x="11490" y="375688"/>
                      </a:cubicBezTo>
                      <a:cubicBezTo>
                        <a:pt x="22951" y="387149"/>
                        <a:pt x="163971" y="353885"/>
                        <a:pt x="170680" y="360734"/>
                      </a:cubicBezTo>
                      <a:cubicBezTo>
                        <a:pt x="178786" y="368840"/>
                        <a:pt x="260267" y="486100"/>
                        <a:pt x="280952" y="486100"/>
                      </a:cubicBezTo>
                      <a:cubicBezTo>
                        <a:pt x="295627" y="486100"/>
                        <a:pt x="303594" y="333759"/>
                        <a:pt x="311420" y="325933"/>
                      </a:cubicBezTo>
                      <a:cubicBezTo>
                        <a:pt x="319247" y="318106"/>
                        <a:pt x="453279" y="291831"/>
                        <a:pt x="458870" y="277575"/>
                      </a:cubicBezTo>
                      <a:cubicBezTo>
                        <a:pt x="464460" y="263040"/>
                        <a:pt x="327912" y="186590"/>
                        <a:pt x="323999" y="177086"/>
                      </a:cubicBezTo>
                      <a:cubicBezTo>
                        <a:pt x="319806" y="167163"/>
                        <a:pt x="334202" y="18036"/>
                        <a:pt x="321623" y="10769"/>
                      </a:cubicBezTo>
                      <a:cubicBezTo>
                        <a:pt x="309743" y="3920"/>
                        <a:pt x="199890" y="122159"/>
                        <a:pt x="185914" y="122159"/>
                      </a:cubicBezTo>
                      <a:cubicBezTo>
                        <a:pt x="173475" y="122159"/>
                        <a:pt x="33014" y="64437"/>
                        <a:pt x="24069" y="80091"/>
                      </a:cubicBezTo>
                      <a:close/>
                    </a:path>
                  </a:pathLst>
                </a:custGeom>
                <a:solidFill>
                  <a:srgbClr val="B15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4" name="任意多边形: 形状 203"/>
                <p:cNvSpPr/>
                <p:nvPr/>
              </p:nvSpPr>
              <p:spPr>
                <a:xfrm>
                  <a:off x="2470951" y="4151287"/>
                  <a:ext cx="461216" cy="265549"/>
                </a:xfrm>
                <a:custGeom>
                  <a:avLst/>
                  <a:gdLst>
                    <a:gd name="connsiteX0" fmla="*/ 432166 w 461215"/>
                    <a:gd name="connsiteY0" fmla="*/ 29909 h 265548"/>
                    <a:gd name="connsiteX1" fmla="*/ 83459 w 461215"/>
                    <a:gd name="connsiteY1" fmla="*/ 10482 h 265548"/>
                    <a:gd name="connsiteX2" fmla="*/ 11481 w 461215"/>
                    <a:gd name="connsiteY2" fmla="*/ 154857 h 265548"/>
                    <a:gd name="connsiteX3" fmla="*/ 170671 w 461215"/>
                    <a:gd name="connsiteY3" fmla="*/ 139902 h 265548"/>
                    <a:gd name="connsiteX4" fmla="*/ 280943 w 461215"/>
                    <a:gd name="connsiteY4" fmla="*/ 265269 h 265548"/>
                    <a:gd name="connsiteX5" fmla="*/ 311411 w 461215"/>
                    <a:gd name="connsiteY5" fmla="*/ 105101 h 265548"/>
                    <a:gd name="connsiteX6" fmla="*/ 458861 w 461215"/>
                    <a:gd name="connsiteY6" fmla="*/ 56744 h 265548"/>
                    <a:gd name="connsiteX7" fmla="*/ 432166 w 461215"/>
                    <a:gd name="connsiteY7" fmla="*/ 29909 h 265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215" h="265548">
                      <a:moveTo>
                        <a:pt x="432166" y="29909"/>
                      </a:moveTo>
                      <a:cubicBezTo>
                        <a:pt x="315185" y="31027"/>
                        <a:pt x="197784" y="28092"/>
                        <a:pt x="83459" y="10482"/>
                      </a:cubicBezTo>
                      <a:cubicBezTo>
                        <a:pt x="80384" y="28092"/>
                        <a:pt x="719" y="144095"/>
                        <a:pt x="11481" y="154857"/>
                      </a:cubicBezTo>
                      <a:cubicBezTo>
                        <a:pt x="22942" y="166317"/>
                        <a:pt x="163962" y="133054"/>
                        <a:pt x="170671" y="139902"/>
                      </a:cubicBezTo>
                      <a:cubicBezTo>
                        <a:pt x="178777" y="148008"/>
                        <a:pt x="260258" y="265269"/>
                        <a:pt x="280943" y="265269"/>
                      </a:cubicBezTo>
                      <a:cubicBezTo>
                        <a:pt x="295618" y="265269"/>
                        <a:pt x="303585" y="112928"/>
                        <a:pt x="311411" y="105101"/>
                      </a:cubicBezTo>
                      <a:cubicBezTo>
                        <a:pt x="319238" y="97275"/>
                        <a:pt x="453270" y="70999"/>
                        <a:pt x="458861" y="56744"/>
                      </a:cubicBezTo>
                      <a:cubicBezTo>
                        <a:pt x="460538" y="52411"/>
                        <a:pt x="449077" y="42208"/>
                        <a:pt x="432166" y="29909"/>
                      </a:cubicBezTo>
                      <a:close/>
                    </a:path>
                  </a:pathLst>
                </a:custGeom>
                <a:solidFill>
                  <a:srgbClr val="B15F52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5" name="任意多边形: 形状 204"/>
                <p:cNvSpPr/>
                <p:nvPr/>
              </p:nvSpPr>
              <p:spPr>
                <a:xfrm>
                  <a:off x="2543163" y="4034896"/>
                  <a:ext cx="111810" cy="55905"/>
                </a:xfrm>
                <a:custGeom>
                  <a:avLst/>
                  <a:gdLst>
                    <a:gd name="connsiteX0" fmla="*/ 18654 w 111809"/>
                    <a:gd name="connsiteY0" fmla="*/ 32534 h 55904"/>
                    <a:gd name="connsiteX1" fmla="*/ 100834 w 111809"/>
                    <a:gd name="connsiteY1" fmla="*/ 53777 h 55904"/>
                    <a:gd name="connsiteX2" fmla="*/ 111177 w 111809"/>
                    <a:gd name="connsiteY2" fmla="*/ 44693 h 55904"/>
                    <a:gd name="connsiteX3" fmla="*/ 103630 w 111809"/>
                    <a:gd name="connsiteY3" fmla="*/ 33093 h 55904"/>
                    <a:gd name="connsiteX4" fmla="*/ 63658 w 111809"/>
                    <a:gd name="connsiteY4" fmla="*/ 23728 h 55904"/>
                    <a:gd name="connsiteX5" fmla="*/ 24524 w 111809"/>
                    <a:gd name="connsiteY5" fmla="*/ 11010 h 55904"/>
                    <a:gd name="connsiteX6" fmla="*/ 10827 w 111809"/>
                    <a:gd name="connsiteY6" fmla="*/ 18697 h 55904"/>
                    <a:gd name="connsiteX7" fmla="*/ 18654 w 111809"/>
                    <a:gd name="connsiteY7" fmla="*/ 32534 h 55904"/>
                    <a:gd name="connsiteX8" fmla="*/ 18654 w 111809"/>
                    <a:gd name="connsiteY8" fmla="*/ 32534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09" h="55904">
                      <a:moveTo>
                        <a:pt x="18654" y="32534"/>
                      </a:moveTo>
                      <a:cubicBezTo>
                        <a:pt x="44929" y="42457"/>
                        <a:pt x="72742" y="50842"/>
                        <a:pt x="100834" y="53777"/>
                      </a:cubicBezTo>
                      <a:cubicBezTo>
                        <a:pt x="106006" y="54336"/>
                        <a:pt x="110618" y="49305"/>
                        <a:pt x="111177" y="44693"/>
                      </a:cubicBezTo>
                      <a:cubicBezTo>
                        <a:pt x="111736" y="39661"/>
                        <a:pt x="108801" y="34350"/>
                        <a:pt x="103630" y="33093"/>
                      </a:cubicBezTo>
                      <a:cubicBezTo>
                        <a:pt x="90352" y="29878"/>
                        <a:pt x="76795" y="27362"/>
                        <a:pt x="63658" y="23728"/>
                      </a:cubicBezTo>
                      <a:cubicBezTo>
                        <a:pt x="50380" y="20095"/>
                        <a:pt x="37382" y="15902"/>
                        <a:pt x="24524" y="11010"/>
                      </a:cubicBezTo>
                      <a:cubicBezTo>
                        <a:pt x="18934" y="8914"/>
                        <a:pt x="12365" y="13386"/>
                        <a:pt x="10827" y="18697"/>
                      </a:cubicBezTo>
                      <a:cubicBezTo>
                        <a:pt x="9290" y="25126"/>
                        <a:pt x="13064" y="30437"/>
                        <a:pt x="18654" y="32534"/>
                      </a:cubicBezTo>
                      <a:lnTo>
                        <a:pt x="18654" y="32534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6" name="任意多边形: 形状 205"/>
                <p:cNvSpPr/>
                <p:nvPr/>
              </p:nvSpPr>
              <p:spPr>
                <a:xfrm>
                  <a:off x="2660359" y="4036967"/>
                  <a:ext cx="69881" cy="55905"/>
                </a:xfrm>
                <a:custGeom>
                  <a:avLst/>
                  <a:gdLst>
                    <a:gd name="connsiteX0" fmla="*/ 27384 w 69881"/>
                    <a:gd name="connsiteY0" fmla="*/ 50449 h 55904"/>
                    <a:gd name="connsiteX1" fmla="*/ 61207 w 69881"/>
                    <a:gd name="connsiteY1" fmla="*/ 28646 h 55904"/>
                    <a:gd name="connsiteX2" fmla="*/ 64281 w 69881"/>
                    <a:gd name="connsiteY2" fmla="*/ 21099 h 55904"/>
                    <a:gd name="connsiteX3" fmla="*/ 62045 w 69881"/>
                    <a:gd name="connsiteY3" fmla="*/ 14670 h 55904"/>
                    <a:gd name="connsiteX4" fmla="*/ 48348 w 69881"/>
                    <a:gd name="connsiteY4" fmla="*/ 11874 h 55904"/>
                    <a:gd name="connsiteX5" fmla="*/ 40242 w 69881"/>
                    <a:gd name="connsiteY5" fmla="*/ 16766 h 55904"/>
                    <a:gd name="connsiteX6" fmla="*/ 32416 w 69881"/>
                    <a:gd name="connsiteY6" fmla="*/ 21658 h 55904"/>
                    <a:gd name="connsiteX7" fmla="*/ 16063 w 69881"/>
                    <a:gd name="connsiteY7" fmla="*/ 30882 h 55904"/>
                    <a:gd name="connsiteX8" fmla="*/ 12010 w 69881"/>
                    <a:gd name="connsiteY8" fmla="*/ 46256 h 55904"/>
                    <a:gd name="connsiteX9" fmla="*/ 27384 w 69881"/>
                    <a:gd name="connsiteY9" fmla="*/ 50449 h 55904"/>
                    <a:gd name="connsiteX10" fmla="*/ 27384 w 69881"/>
                    <a:gd name="connsiteY10" fmla="*/ 50449 h 5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81" h="55904">
                      <a:moveTo>
                        <a:pt x="27384" y="50449"/>
                      </a:moveTo>
                      <a:cubicBezTo>
                        <a:pt x="39264" y="44299"/>
                        <a:pt x="51004" y="37451"/>
                        <a:pt x="61207" y="28646"/>
                      </a:cubicBezTo>
                      <a:cubicBezTo>
                        <a:pt x="63163" y="26969"/>
                        <a:pt x="64421" y="23615"/>
                        <a:pt x="64281" y="21099"/>
                      </a:cubicBezTo>
                      <a:cubicBezTo>
                        <a:pt x="64142" y="18723"/>
                        <a:pt x="63443" y="16626"/>
                        <a:pt x="62045" y="14670"/>
                      </a:cubicBezTo>
                      <a:cubicBezTo>
                        <a:pt x="58831" y="10477"/>
                        <a:pt x="52961" y="9219"/>
                        <a:pt x="48348" y="11874"/>
                      </a:cubicBezTo>
                      <a:cubicBezTo>
                        <a:pt x="45553" y="13412"/>
                        <a:pt x="42898" y="15089"/>
                        <a:pt x="40242" y="16766"/>
                      </a:cubicBezTo>
                      <a:cubicBezTo>
                        <a:pt x="37726" y="18443"/>
                        <a:pt x="35071" y="20120"/>
                        <a:pt x="32416" y="21658"/>
                      </a:cubicBezTo>
                      <a:cubicBezTo>
                        <a:pt x="27105" y="24872"/>
                        <a:pt x="21654" y="27947"/>
                        <a:pt x="16063" y="30882"/>
                      </a:cubicBezTo>
                      <a:cubicBezTo>
                        <a:pt x="10892" y="33538"/>
                        <a:pt x="8796" y="41364"/>
                        <a:pt x="12010" y="46256"/>
                      </a:cubicBezTo>
                      <a:cubicBezTo>
                        <a:pt x="15365" y="51707"/>
                        <a:pt x="21794" y="53384"/>
                        <a:pt x="27384" y="50449"/>
                      </a:cubicBezTo>
                      <a:lnTo>
                        <a:pt x="27384" y="50449"/>
                      </a:lnTo>
                      <a:close/>
                    </a:path>
                  </a:pathLst>
                </a:custGeom>
                <a:solidFill>
                  <a:srgbClr val="CF9D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202" name="图形 20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264162">
                <a:off x="647920" y="5948096"/>
                <a:ext cx="878911" cy="6633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7375" y="2614295"/>
            <a:ext cx="8477250" cy="2922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WPS灵秀黑" charset="-122"/>
                <a:ea typeface="WPS灵秀黑" charset="-122"/>
                <a:sym typeface="+mn-lt"/>
              </a:rPr>
              <a:t>        </a:t>
            </a:r>
            <a:r>
              <a:rPr lang="zh-CN" altLang="en-US" sz="2000" b="1" dirty="0">
                <a:solidFill>
                  <a:schemeClr val="tx1"/>
                </a:solidFill>
                <a:latin typeface="WPS灵秀黑" charset="-122"/>
                <a:ea typeface="WPS灵秀黑" charset="-122"/>
                <a:sym typeface="+mn-lt"/>
              </a:rPr>
              <a:t>凛冬已至，温度骤降，说到这个季节最应景的美食，当数火锅了。</a:t>
            </a:r>
            <a:endParaRPr lang="zh-CN" altLang="en-US" sz="2000" b="1" dirty="0">
              <a:solidFill>
                <a:schemeClr val="tx1"/>
              </a:solidFill>
              <a:latin typeface="WPS灵秀黑" charset="-122"/>
              <a:ea typeface="WPS灵秀黑" charset="-122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WPS灵秀黑" charset="-122"/>
                <a:ea typeface="WPS灵秀黑" charset="-122"/>
                <a:sym typeface="+mn-lt"/>
              </a:rPr>
              <a:t>        </a:t>
            </a:r>
            <a:r>
              <a:rPr lang="zh-CN" altLang="en-US" sz="2000" b="1" dirty="0">
                <a:solidFill>
                  <a:schemeClr val="tx1"/>
                </a:solidFill>
                <a:latin typeface="WPS灵秀黑" charset="-122"/>
                <a:ea typeface="WPS灵秀黑" charset="-122"/>
                <a:sym typeface="+mn-lt"/>
              </a:rPr>
              <a:t>火锅，古称“古董羹”，因投料入沸水时发出的“咕咚”声而得名。它是一种具有悠久历史和丰富文化内涵的中国传统美食。</a:t>
            </a:r>
            <a:endParaRPr lang="zh-CN" altLang="en-US" sz="2000" b="1" dirty="0">
              <a:solidFill>
                <a:schemeClr val="tx1"/>
              </a:solidFill>
              <a:latin typeface="WPS灵秀黑" charset="-122"/>
              <a:ea typeface="WPS灵秀黑" charset="-122"/>
              <a:sym typeface="+mn-lt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WPS灵秀黑" charset="-122"/>
                <a:ea typeface="WPS灵秀黑" charset="-122"/>
                <a:sym typeface="+mn-lt"/>
              </a:rPr>
              <a:t>        </a:t>
            </a:r>
            <a:r>
              <a:rPr lang="zh-CN" altLang="en-US" sz="2000" b="1" dirty="0">
                <a:solidFill>
                  <a:schemeClr val="tx1"/>
                </a:solidFill>
                <a:latin typeface="WPS灵秀黑" charset="-122"/>
                <a:ea typeface="WPS灵秀黑" charset="-122"/>
                <a:sym typeface="+mn-lt"/>
              </a:rPr>
              <a:t>在</a:t>
            </a:r>
            <a:r>
              <a:rPr lang="zh-CN" altLang="en-US" sz="2000" b="1" dirty="0">
                <a:solidFill>
                  <a:srgbClr val="B15F52"/>
                </a:solidFill>
                <a:latin typeface="WPS灵秀黑" charset="-122"/>
                <a:ea typeface="WPS灵秀黑" charset="-122"/>
                <a:sym typeface="+mn-lt"/>
              </a:rPr>
              <a:t>三国时期</a:t>
            </a:r>
            <a:r>
              <a:rPr lang="zh-CN" altLang="en-US" sz="2000" b="1" dirty="0">
                <a:solidFill>
                  <a:schemeClr val="tx1"/>
                </a:solidFill>
                <a:latin typeface="WPS灵秀黑" charset="-122"/>
                <a:ea typeface="WPS灵秀黑" charset="-122"/>
                <a:sym typeface="+mn-lt"/>
              </a:rPr>
              <a:t>，人们已经开始使用铜锅来煮食，这种锅就是火锅的前身；文人宋诩《竹屿山房杂部·养生部》中记载“视横理薄切片，用酒、酱、花椒沃片时，投宽猛汤中速起”，详细解读了火锅吃法；</a:t>
            </a:r>
            <a:r>
              <a:rPr lang="zh-CN" altLang="en-US" sz="2000" b="1" dirty="0">
                <a:solidFill>
                  <a:srgbClr val="B15F52"/>
                </a:solidFill>
                <a:latin typeface="WPS灵秀黑" charset="-122"/>
                <a:ea typeface="WPS灵秀黑" charset="-122"/>
                <a:sym typeface="+mn-lt"/>
              </a:rPr>
              <a:t>明清时期</a:t>
            </a:r>
            <a:r>
              <a:rPr lang="zh-CN" altLang="en-US" sz="2000" b="1" dirty="0">
                <a:solidFill>
                  <a:schemeClr val="tx1"/>
                </a:solidFill>
                <a:latin typeface="WPS灵秀黑" charset="-122"/>
                <a:ea typeface="WPS灵秀黑" charset="-122"/>
                <a:sym typeface="+mn-lt"/>
              </a:rPr>
              <a:t>，火锅的口味和烹饪方式进一步发展，出现了各种不同口味的火锅。例如，广东的海鲜火锅、苏杭一带的菊花火锅、云南的滇味火锅、湘西的狗肉火锅、重庆的毛肚火锅、北京的羊肉涮锅等等。</a:t>
            </a:r>
            <a:endParaRPr lang="zh-CN" altLang="en-US" sz="2000" b="1" dirty="0">
              <a:solidFill>
                <a:schemeClr val="tx1"/>
              </a:solidFill>
              <a:latin typeface="WPS灵秀黑" charset="-122"/>
              <a:ea typeface="WPS灵秀黑" charset="-122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60240" y="1323975"/>
            <a:ext cx="3277870" cy="1075055"/>
            <a:chOff x="7024" y="2085"/>
            <a:chExt cx="5162" cy="1693"/>
          </a:xfrm>
        </p:grpSpPr>
        <p:sp>
          <p:nvSpPr>
            <p:cNvPr id="14" name="文本框 13"/>
            <p:cNvSpPr txBox="1"/>
            <p:nvPr/>
          </p:nvSpPr>
          <p:spPr>
            <a:xfrm>
              <a:off x="7721" y="2085"/>
              <a:ext cx="384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B15F52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  <a:cs typeface="+mn-ea"/>
                  <a:sym typeface="+mn-lt"/>
                </a:rPr>
                <a:t>前言概述</a:t>
              </a:r>
              <a:endParaRPr lang="zh-CN" altLang="en-US" sz="44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51" y="3246"/>
              <a:ext cx="4986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D8996A"/>
                  </a:solidFill>
                  <a:latin typeface="仓耳渔阳体 W02" panose="02020400000000000000" pitchFamily="18" charset="-122"/>
                  <a:ea typeface="仓耳渔阳体 W02" panose="02020400000000000000" pitchFamily="18" charset="-122"/>
                  <a:cs typeface="+mn-ea"/>
                  <a:sym typeface="+mn-lt"/>
                </a:rPr>
                <a:t>Marketing program background</a:t>
              </a:r>
              <a:endParaRPr lang="zh-CN" altLang="en-US" sz="1600" dirty="0">
                <a:solidFill>
                  <a:srgbClr val="D8996A"/>
                </a:solidFill>
                <a:latin typeface="仓耳渔阳体 W02" panose="02020400000000000000" pitchFamily="18" charset="-122"/>
                <a:ea typeface="仓耳渔阳体 W02" panose="02020400000000000000" pitchFamily="18" charset="-122"/>
                <a:cs typeface="+mn-ea"/>
                <a:sym typeface="+mn-lt"/>
              </a:endParaRPr>
            </a:p>
          </p:txBody>
        </p:sp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024" y="2127"/>
              <a:ext cx="462" cy="359"/>
            </a:xfrm>
            <a:prstGeom prst="rect">
              <a:avLst/>
            </a:prstGeom>
          </p:spPr>
        </p:pic>
        <p:pic>
          <p:nvPicPr>
            <p:cNvPr id="21" name="图形 20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flipH="1" flipV="1">
              <a:off x="11724" y="2127"/>
              <a:ext cx="462" cy="359"/>
            </a:xfrm>
            <a:prstGeom prst="rect">
              <a:avLst/>
            </a:prstGeom>
          </p:spPr>
        </p:pic>
      </p:grpSp>
      <p:pic>
        <p:nvPicPr>
          <p:cNvPr id="22" name="图形 2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420">
            <a:off x="10262717" y="2223306"/>
            <a:ext cx="341934" cy="321821"/>
          </a:xfrm>
          <a:prstGeom prst="rect">
            <a:avLst/>
          </a:prstGeom>
        </p:spPr>
      </p:pic>
      <p:pic>
        <p:nvPicPr>
          <p:cNvPr id="23" name="图形 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420">
            <a:off x="1453997" y="5501753"/>
            <a:ext cx="341934" cy="3218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47356" y="4646969"/>
            <a:ext cx="5477678" cy="957487"/>
            <a:chOff x="2096" y="5218"/>
            <a:chExt cx="8626" cy="1508"/>
          </a:xfrm>
        </p:grpSpPr>
        <p:sp>
          <p:nvSpPr>
            <p:cNvPr id="2" name="椭圆 1"/>
            <p:cNvSpPr/>
            <p:nvPr/>
          </p:nvSpPr>
          <p:spPr>
            <a:xfrm>
              <a:off x="2096" y="5218"/>
              <a:ext cx="1463" cy="1463"/>
            </a:xfrm>
            <a:prstGeom prst="ellipse">
              <a:avLst/>
            </a:prstGeom>
            <a:solidFill>
              <a:srgbClr val="B1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3600" b="1" dirty="0">
                  <a:latin typeface="仓耳渔阳体 W02" panose="02020400000000000000" pitchFamily="18" charset="-122"/>
                  <a:ea typeface="仓耳渔阳体 W02" panose="02020400000000000000" pitchFamily="18" charset="-122"/>
                  <a:cs typeface="+mn-ea"/>
                  <a:sym typeface="+mn-lt"/>
                </a:rPr>
                <a:t>01</a:t>
              </a:r>
              <a:endParaRPr lang="zh-CN" altLang="en-US" sz="3600" b="1" dirty="0">
                <a:latin typeface="仓耳渔阳体 W02" panose="02020400000000000000" pitchFamily="18" charset="-122"/>
                <a:ea typeface="仓耳渔阳体 W02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034" y="5357"/>
              <a:ext cx="668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B15F52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  <a:cs typeface="+mn-ea"/>
                  <a:sym typeface="+mn-lt"/>
                </a:rPr>
                <a:t>选择合适的食材、锅底</a:t>
              </a:r>
              <a:endParaRPr lang="zh-CN" altLang="en-US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34" y="6195"/>
              <a:ext cx="5427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D8996A"/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Choose suitable ingredients and pot</a:t>
              </a:r>
              <a:endParaRPr lang="en-US" altLang="zh-CN" sz="1600" dirty="0">
                <a:solidFill>
                  <a:srgbClr val="D8996A"/>
                </a:solidFill>
                <a:latin typeface="WPS灵秀黑" charset="-122"/>
                <a:ea typeface="WPS灵秀黑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51866" y="2974213"/>
            <a:ext cx="5071278" cy="928915"/>
            <a:chOff x="2096" y="7321"/>
            <a:chExt cx="7986" cy="1463"/>
          </a:xfrm>
        </p:grpSpPr>
        <p:sp>
          <p:nvSpPr>
            <p:cNvPr id="5" name="椭圆 4"/>
            <p:cNvSpPr/>
            <p:nvPr/>
          </p:nvSpPr>
          <p:spPr>
            <a:xfrm>
              <a:off x="2096" y="7321"/>
              <a:ext cx="1463" cy="1463"/>
            </a:xfrm>
            <a:prstGeom prst="ellipse">
              <a:avLst/>
            </a:prstGeom>
            <a:solidFill>
              <a:srgbClr val="DCA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3600" b="1" dirty="0">
                  <a:latin typeface="仓耳渔阳体 W02" panose="02020400000000000000" pitchFamily="18" charset="-122"/>
                  <a:ea typeface="仓耳渔阳体 W02" panose="02020400000000000000" pitchFamily="18" charset="-122"/>
                  <a:cs typeface="+mn-ea"/>
                  <a:sym typeface="+mn-lt"/>
                </a:rPr>
                <a:t>02</a:t>
              </a:r>
              <a:endParaRPr lang="zh-CN" altLang="en-US" sz="3600" b="1" dirty="0">
                <a:latin typeface="仓耳渔阳体 W02" panose="02020400000000000000" pitchFamily="18" charset="-122"/>
                <a:ea typeface="仓耳渔阳体 W02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034" y="7366"/>
              <a:ext cx="604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B15F52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  <a:cs typeface="+mn-ea"/>
                  <a:sym typeface="+mn-lt"/>
                </a:rPr>
                <a:t>火锅中的浮沫不能吃</a:t>
              </a:r>
              <a:endParaRPr lang="zh-CN" altLang="en-US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034" y="8205"/>
              <a:ext cx="5857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D8996A"/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Don’t have the floating foam in hot pot</a:t>
              </a:r>
              <a:endParaRPr lang="en-US" altLang="zh-CN" sz="1600" dirty="0">
                <a:solidFill>
                  <a:srgbClr val="D8996A"/>
                </a:solidFill>
                <a:latin typeface="WPS灵秀黑" charset="-122"/>
                <a:ea typeface="WPS灵秀黑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51969" y="4677443"/>
            <a:ext cx="4504626" cy="928915"/>
            <a:chOff x="10178" y="5311"/>
            <a:chExt cx="7094" cy="1463"/>
          </a:xfrm>
        </p:grpSpPr>
        <p:sp>
          <p:nvSpPr>
            <p:cNvPr id="8" name="椭圆 7"/>
            <p:cNvSpPr/>
            <p:nvPr/>
          </p:nvSpPr>
          <p:spPr>
            <a:xfrm>
              <a:off x="10178" y="5311"/>
              <a:ext cx="1463" cy="1463"/>
            </a:xfrm>
            <a:prstGeom prst="ellipse">
              <a:avLst/>
            </a:prstGeom>
            <a:solidFill>
              <a:srgbClr val="DCA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3600" b="1" dirty="0">
                  <a:latin typeface="仓耳渔阳体 W02" panose="02020400000000000000" pitchFamily="18" charset="-122"/>
                  <a:ea typeface="仓耳渔阳体 W02" panose="02020400000000000000" pitchFamily="18" charset="-122"/>
                  <a:cs typeface="+mn-ea"/>
                  <a:sym typeface="+mn-lt"/>
                </a:rPr>
                <a:t>03</a:t>
              </a:r>
              <a:endParaRPr lang="zh-CN" altLang="en-US" sz="3600" b="1" dirty="0">
                <a:latin typeface="仓耳渔阳体 W02" panose="02020400000000000000" pitchFamily="18" charset="-122"/>
                <a:ea typeface="仓耳渔阳体 W02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116" y="5357"/>
              <a:ext cx="412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B15F52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  <a:cs typeface="+mn-ea"/>
                  <a:sym typeface="+mn-lt"/>
                </a:rPr>
                <a:t>防止病从口入</a:t>
              </a:r>
              <a:endParaRPr lang="zh-CN" altLang="en-US" sz="32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16" y="6195"/>
              <a:ext cx="5156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D8996A"/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Prevent diseases from the </a:t>
              </a:r>
              <a:r>
                <a:rPr lang="en-US" altLang="zh-CN" sz="1600" dirty="0">
                  <a:solidFill>
                    <a:srgbClr val="D8996A"/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hot pot</a:t>
              </a:r>
              <a:endParaRPr lang="en-US" altLang="zh-CN" sz="1600" dirty="0">
                <a:solidFill>
                  <a:srgbClr val="D8996A"/>
                </a:solidFill>
                <a:latin typeface="WPS灵秀黑" charset="-122"/>
                <a:ea typeface="WPS灵秀黑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02382" y="2007055"/>
            <a:ext cx="2051893" cy="462532"/>
            <a:chOff x="5274184" y="4758608"/>
            <a:chExt cx="2051893" cy="462532"/>
          </a:xfrm>
        </p:grpSpPr>
        <p:sp>
          <p:nvSpPr>
            <p:cNvPr id="24" name="矩形: 圆角 23"/>
            <p:cNvSpPr/>
            <p:nvPr/>
          </p:nvSpPr>
          <p:spPr>
            <a:xfrm>
              <a:off x="5274184" y="4758608"/>
              <a:ext cx="2051893" cy="442446"/>
            </a:xfrm>
            <a:prstGeom prst="roundRect">
              <a:avLst>
                <a:gd name="adj" fmla="val 50000"/>
              </a:avLst>
            </a:prstGeom>
            <a:solidFill>
              <a:srgbClr val="B1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381274" y="4759475"/>
              <a:ext cx="1854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</a:rPr>
                <a:t>CONTENTS</a:t>
              </a:r>
              <a:endParaRPr lang="zh-CN" altLang="en-US" sz="2400" dirty="0">
                <a:solidFill>
                  <a:schemeClr val="bg1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348840" y="109029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</a:rPr>
              <a:t>目录</a:t>
            </a:r>
            <a:endParaRPr lang="zh-CN" altLang="en-US" sz="54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</a:endParaRPr>
          </a:p>
        </p:txBody>
      </p:sp>
      <p:pic>
        <p:nvPicPr>
          <p:cNvPr id="22" name="图形 2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7210" y="1437902"/>
            <a:ext cx="293286" cy="228111"/>
          </a:xfrm>
          <a:prstGeom prst="rect">
            <a:avLst/>
          </a:prstGeom>
        </p:spPr>
      </p:pic>
      <p:pic>
        <p:nvPicPr>
          <p:cNvPr id="23" name="图形 2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 flipV="1">
            <a:off x="7026844" y="1437902"/>
            <a:ext cx="293286" cy="228111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420">
            <a:off x="4064961" y="1660454"/>
            <a:ext cx="388691" cy="365827"/>
          </a:xfrm>
          <a:prstGeom prst="rect">
            <a:avLst/>
          </a:prstGeom>
        </p:spPr>
      </p:pic>
      <p:pic>
        <p:nvPicPr>
          <p:cNvPr id="26" name="图形 2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420">
            <a:off x="7725458" y="1660454"/>
            <a:ext cx="388691" cy="36582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006475" y="3018155"/>
            <a:ext cx="4959350" cy="774700"/>
            <a:chOff x="1377" y="4682"/>
            <a:chExt cx="7810" cy="1220"/>
          </a:xfrm>
        </p:grpSpPr>
        <p:sp>
          <p:nvSpPr>
            <p:cNvPr id="29" name="对角圆角矩形 28"/>
            <p:cNvSpPr/>
            <p:nvPr/>
          </p:nvSpPr>
          <p:spPr>
            <a:xfrm>
              <a:off x="1377" y="4682"/>
              <a:ext cx="7810" cy="1220"/>
            </a:xfrm>
            <a:prstGeom prst="round2DiagRect">
              <a:avLst/>
            </a:prstGeom>
            <a:solidFill>
              <a:srgbClr val="B15F52"/>
            </a:solidFill>
            <a:ln>
              <a:noFill/>
            </a:ln>
          </p:spPr>
          <p:style>
            <a:lnRef idx="0">
              <a:srgbClr val="FFFFFF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1731" y="4784"/>
              <a:ext cx="731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3600" dirty="0">
                  <a:solidFill>
                    <a:schemeClr val="bg1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  <a:cs typeface="+mn-ea"/>
                  <a:sym typeface="+mn-lt"/>
                </a:rPr>
                <a:t>如何营养健康吃火锅？</a:t>
              </a:r>
              <a:endParaRPr lang="zh-CN" altLang="en-US" sz="3600" dirty="0">
                <a:solidFill>
                  <a:schemeClr val="bg1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626100" y="2239010"/>
            <a:ext cx="1093470" cy="1093470"/>
          </a:xfrm>
          <a:prstGeom prst="ellipse">
            <a:avLst/>
          </a:prstGeom>
          <a:solidFill>
            <a:srgbClr val="B1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4000" b="1" dirty="0">
                <a:latin typeface="仓耳渔阳体 W02" panose="02020400000000000000" pitchFamily="18" charset="-122"/>
                <a:ea typeface="仓耳渔阳体 W02" panose="02020400000000000000" pitchFamily="18" charset="-122"/>
                <a:cs typeface="+mn-ea"/>
                <a:sym typeface="+mn-lt"/>
              </a:rPr>
              <a:t>01</a:t>
            </a:r>
            <a:endParaRPr lang="zh-CN" altLang="en-US" sz="3600" b="1" dirty="0">
              <a:latin typeface="仓耳渔阳体 W02" panose="02020400000000000000" pitchFamily="18" charset="-122"/>
              <a:ea typeface="仓耳渔阳体 W02" panose="02020400000000000000" pitchFamily="18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 rot="0">
            <a:off x="3541395" y="3718560"/>
            <a:ext cx="5262880" cy="980440"/>
            <a:chOff x="4898519" y="2898716"/>
            <a:chExt cx="5262880" cy="980434"/>
          </a:xfrm>
        </p:grpSpPr>
        <p:sp>
          <p:nvSpPr>
            <p:cNvPr id="3" name="文本框 2"/>
            <p:cNvSpPr txBox="1"/>
            <p:nvPr/>
          </p:nvSpPr>
          <p:spPr>
            <a:xfrm>
              <a:off x="4898519" y="2898716"/>
              <a:ext cx="526288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dirty="0">
                  <a:solidFill>
                    <a:srgbClr val="B15F52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  <a:cs typeface="+mn-ea"/>
                  <a:sym typeface="+mn-lt"/>
                </a:rPr>
                <a:t>选择合适的食材、锅底</a:t>
              </a:r>
              <a:endParaRPr lang="zh-CN" altLang="en-US" sz="40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806943" y="3541965"/>
              <a:ext cx="3446145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D8996A"/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Choose suitable ingredients and pot</a:t>
              </a:r>
              <a:endParaRPr lang="zh-CN" altLang="en-US" sz="1600" dirty="0">
                <a:solidFill>
                  <a:srgbClr val="D8996A"/>
                </a:solidFill>
                <a:latin typeface="仓耳渔阳体 W02" panose="02020400000000000000" pitchFamily="18" charset="-122"/>
                <a:ea typeface="仓耳渔阳体 W02" panose="02020400000000000000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6" name="图形 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33700" y="3622040"/>
            <a:ext cx="293370" cy="227965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 flipV="1">
            <a:off x="9042400" y="3622040"/>
            <a:ext cx="293370" cy="227965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420">
            <a:off x="2475474" y="4777230"/>
            <a:ext cx="388691" cy="365827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420">
            <a:off x="9405486" y="2487600"/>
            <a:ext cx="388691" cy="3658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11151" y="1348078"/>
            <a:ext cx="5533390" cy="4161155"/>
            <a:chOff x="1411151" y="1810993"/>
            <a:chExt cx="5533390" cy="4161155"/>
          </a:xfrm>
        </p:grpSpPr>
        <p:sp>
          <p:nvSpPr>
            <p:cNvPr id="36" name="文本框 35"/>
            <p:cNvSpPr txBox="1"/>
            <p:nvPr/>
          </p:nvSpPr>
          <p:spPr>
            <a:xfrm>
              <a:off x="1411151" y="2904463"/>
              <a:ext cx="5533390" cy="3067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       </a:t>
              </a:r>
              <a:r>
                <a:rPr sz="1600" dirty="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优先选择资质齐全、流通渠道清晰的商超、农贸市场等，选择</a:t>
              </a:r>
              <a:r>
                <a:rPr sz="1600" b="1" dirty="0">
                  <a:solidFill>
                    <a:srgbClr val="B15F52">
                      <a:alpha val="90000"/>
                    </a:srgb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新鲜、卫生</a:t>
              </a:r>
              <a:r>
                <a:rPr sz="1600" dirty="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的食材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        购买火锅底料等预包装食品时要查看产品是否存在</a:t>
              </a:r>
              <a:r>
                <a:rPr lang="en-US" altLang="zh-CN" sz="1600" b="1" dirty="0">
                  <a:solidFill>
                    <a:srgbClr val="B15F52">
                      <a:alpha val="90000"/>
                    </a:srgb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包装不完整、真空包装漏气、胀袋等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异常情况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        查看</a:t>
              </a:r>
              <a:r>
                <a:rPr lang="en-US" altLang="zh-CN" sz="1600" b="1" dirty="0">
                  <a:solidFill>
                    <a:srgbClr val="B15F52">
                      <a:alpha val="90000"/>
                    </a:srgb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产品标签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是否存在无厂名、厂址、生产日期、保质期或超过保质期等情况。同时还应注意查看标签上标注的营养成分表和产品质量等级的信息，尽量选择脂肪和钠含量较低的产品。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        红油锅的热量可比清汤锅要高，对于经常吃火锅又重口味的人，</a:t>
              </a:r>
              <a:r>
                <a:rPr lang="en-US" altLang="zh-CN" sz="1600" b="1" dirty="0">
                  <a:solidFill>
                    <a:srgbClr val="B15F52">
                      <a:alpha val="90000"/>
                    </a:srgb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建议选择鸳鸯锅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  <a:latin typeface="WPS灵秀黑" charset="-122"/>
                  <a:ea typeface="WPS灵秀黑" charset="-122"/>
                  <a:cs typeface="+mn-ea"/>
                  <a:sym typeface="+mn-lt"/>
                </a:rPr>
                <a:t>，两种锅综合着吃，能帮助控制热量的摄入，降低肥胖风险。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449251" y="1810993"/>
              <a:ext cx="1706880" cy="1049444"/>
              <a:chOff x="2043386" y="694534"/>
              <a:chExt cx="1706880" cy="1049444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2043386" y="694534"/>
                <a:ext cx="1706880" cy="706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000" dirty="0">
                    <a:solidFill>
                      <a:srgbClr val="B15F52"/>
                    </a:solidFill>
                    <a:latin typeface="仓耳渔阳体 W04" panose="02020400000000000000" pitchFamily="18" charset="-122"/>
                    <a:ea typeface="仓耳渔阳体 W04" panose="02020400000000000000" pitchFamily="18" charset="-122"/>
                    <a:cs typeface="+mn-ea"/>
                    <a:sym typeface="+mn-lt"/>
                  </a:rPr>
                  <a:t>在家吃</a:t>
                </a:r>
                <a:endParaRPr lang="en-US" altLang="zh-CN" sz="4000" dirty="0">
                  <a:solidFill>
                    <a:srgbClr val="B15F52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091646" y="1406793"/>
                <a:ext cx="1549400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D8996A"/>
                    </a:solidFill>
                    <a:latin typeface="WPS灵秀黑" charset="-122"/>
                    <a:ea typeface="WPS灵秀黑" charset="-122"/>
                    <a:cs typeface="+mn-ea"/>
                    <a:sym typeface="+mn-lt"/>
                  </a:rPr>
                  <a:t>Eating in home</a:t>
                </a:r>
                <a:endParaRPr lang="zh-CN" altLang="en-US" sz="1600" dirty="0">
                  <a:solidFill>
                    <a:srgbClr val="D8996A"/>
                  </a:solidFill>
                  <a:latin typeface="WPS灵秀黑" charset="-122"/>
                  <a:ea typeface="WPS灵秀黑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0" name="图形 1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 flipV="1">
            <a:off x="3438384" y="1348110"/>
            <a:ext cx="220350" cy="171384"/>
          </a:xfrm>
          <a:prstGeom prst="rect">
            <a:avLst/>
          </a:prstGeom>
        </p:spPr>
      </p:pic>
      <p:pic>
        <p:nvPicPr>
          <p:cNvPr id="23" name="PA-图片 4" descr="scooter-10-a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0612" b="10612"/>
          <a:stretch>
            <a:fillRect/>
          </a:stretch>
        </p:blipFill>
        <p:spPr>
          <a:xfrm>
            <a:off x="7224443" y="2194745"/>
            <a:ext cx="4582522" cy="2578064"/>
          </a:xfrm>
          <a:prstGeom prst="rect">
            <a:avLst/>
          </a:prstGeom>
        </p:spPr>
      </p:pic>
      <p:pic>
        <p:nvPicPr>
          <p:cNvPr id="25" name="PA-图片 6" descr="scooter-11-14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12184" b="12184"/>
          <a:stretch>
            <a:fillRect/>
          </a:stretch>
        </p:blipFill>
        <p:spPr>
          <a:xfrm>
            <a:off x="7224443" y="2194745"/>
            <a:ext cx="4582522" cy="2578064"/>
          </a:xfrm>
          <a:prstGeom prst="rect">
            <a:avLst/>
          </a:prstGeom>
        </p:spPr>
      </p:pic>
      <p:pic>
        <p:nvPicPr>
          <p:cNvPr id="26" name="PA-图片 7" descr="scooter-01-14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10590" b="10590"/>
          <a:stretch>
            <a:fillRect/>
          </a:stretch>
        </p:blipFill>
        <p:spPr>
          <a:xfrm>
            <a:off x="7224443" y="2194745"/>
            <a:ext cx="4582522" cy="2578064"/>
          </a:xfrm>
          <a:prstGeom prst="rect">
            <a:avLst/>
          </a:prstGeom>
        </p:spPr>
      </p:pic>
      <p:sp>
        <p:nvSpPr>
          <p:cNvPr id="28" name="PA-半闭框 7"/>
          <p:cNvSpPr/>
          <p:nvPr>
            <p:custDataLst>
              <p:tags r:id="rId9"/>
            </p:custDataLst>
          </p:nvPr>
        </p:nvSpPr>
        <p:spPr>
          <a:xfrm flipH="1">
            <a:off x="11684465" y="2069974"/>
            <a:ext cx="237025" cy="237025"/>
          </a:xfrm>
          <a:prstGeom prst="halfFrame">
            <a:avLst>
              <a:gd name="adj1" fmla="val 12280"/>
              <a:gd name="adj2" fmla="val 12280"/>
            </a:avLst>
          </a:prstGeom>
          <a:solidFill>
            <a:srgbClr val="B1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29" name="PA-半闭框 8"/>
          <p:cNvSpPr/>
          <p:nvPr>
            <p:custDataLst>
              <p:tags r:id="rId10"/>
            </p:custDataLst>
          </p:nvPr>
        </p:nvSpPr>
        <p:spPr>
          <a:xfrm flipV="1">
            <a:off x="7110276" y="4660263"/>
            <a:ext cx="237025" cy="237025"/>
          </a:xfrm>
          <a:prstGeom prst="halfFrame">
            <a:avLst>
              <a:gd name="adj1" fmla="val 12280"/>
              <a:gd name="adj2" fmla="val 12280"/>
            </a:avLst>
          </a:prstGeom>
          <a:solidFill>
            <a:srgbClr val="B1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pic>
        <p:nvPicPr>
          <p:cNvPr id="35" name="图形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6785" y="1348740"/>
            <a:ext cx="219710" cy="17081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99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0 L 0.2107143 0 L -0.02291667 0 L 0.01875 0 L -0.01041667 0 L 0.01041667 0 L 0 0 E" pathEditMode="relative">
                                      <p:cBhvr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 L -0.3015365 0.3035648 L 0.01994171 -0.02007408 L -0.01631597 0.01642425 L 0.00906442 -0.009124586 L -0.00906442 0.009124586 L 0 0 E" pathEditMode="relative"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999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0 L 0.2107143 0 L -0.02291667 0 L 0.01875 0 L -0.01041667 0 L 0.01041667 0 L 0 0 E" pathEditMode="relative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Motion origin="layout" path="M 0 0 L 0.3015365 -0.3035648 L -0.01994171 0.02007407 L 0.01631594 -0.01642422 L -0.009064415 0.009124586 L 0.009064412 -0.009124586 L 0 0 E" pathEditMode="relative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8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9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0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1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2" presetID="999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99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194666" y="3643166"/>
            <a:ext cx="339698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消除油腻，补充维生素，有清凉、解毒、去火的作用，但放入的蔬菜</a:t>
            </a:r>
            <a:r>
              <a:rPr lang="zh-CN" altLang="en-US" sz="1600"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不要久煮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，才有消火作用。</a:t>
            </a:r>
            <a:endParaRPr lang="zh-CN" altLang="en-US" sz="1600"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94666" y="3244759"/>
            <a:ext cx="12105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多放蔬菜</a:t>
            </a:r>
            <a:endParaRPr lang="zh-CN" altLang="en-US" sz="20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576372" y="3643166"/>
            <a:ext cx="339698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豆腐含有石膏，能补充多种微量元素的摄入，而且火锅中还可发挥石膏的</a:t>
            </a:r>
            <a:r>
              <a:rPr lang="zh-CN" altLang="en-US" sz="1600"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清热泻火、除烦、止渴</a:t>
            </a:r>
            <a:r>
              <a:rPr lang="zh-CN" altLang="en-US" sz="1600" dirty="0">
                <a:solidFill>
                  <a:schemeClr val="tx1"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的作用。</a:t>
            </a:r>
            <a:endParaRPr lang="zh-CN" altLang="en-US" sz="1600" dirty="0">
              <a:solidFill>
                <a:schemeClr val="tx1">
                  <a:alpha val="90000"/>
                </a:schemeClr>
              </a:solidFill>
              <a:latin typeface="WPS灵秀黑" charset="-122"/>
              <a:ea typeface="WPS灵秀黑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576372" y="3244759"/>
            <a:ext cx="12105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适量豆腐</a:t>
            </a:r>
            <a:endParaRPr lang="zh-CN" altLang="en-US" sz="20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194666" y="5057314"/>
            <a:ext cx="339698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生姜能调味、抗寒，因姜皮辛凉，有</a:t>
            </a:r>
            <a:r>
              <a:rPr lang="zh-CN" altLang="en-US" sz="1600"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散火除热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的作用，正好中和了生姜的热性。</a:t>
            </a:r>
            <a:endParaRPr lang="zh-CN" altLang="en-US" sz="1600"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194666" y="4658907"/>
            <a:ext cx="12105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生姜</a:t>
            </a:r>
            <a:r>
              <a:rPr lang="zh-CN" altLang="en-US" sz="20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带皮</a:t>
            </a:r>
            <a:endParaRPr lang="zh-CN" altLang="en-US" sz="20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576372" y="5057314"/>
            <a:ext cx="3396985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酸奶中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的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磷脂类特殊化学物质能够在胃粘膜表面形成很厚的疏水层，抵抗各种外来因子的侵蚀，从而起到特别的</a:t>
            </a:r>
            <a:r>
              <a:rPr lang="zh-CN" altLang="en-US" sz="1600"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胃肠道保护和调理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作用。</a:t>
            </a:r>
            <a:endParaRPr lang="zh-CN" altLang="en-US" sz="1600"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76372" y="4658907"/>
            <a:ext cx="12105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酸奶伴侣</a:t>
            </a:r>
            <a:endParaRPr lang="zh-CN" altLang="en-US" sz="20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740535" y="1915795"/>
            <a:ext cx="8712200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     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冬季讲究进补，很多人吃火锅总是喜欢点羊肉、牛肉等荤菜。火锅是营养比较丰富的饮食方式，但食材的搭配要讲究膳食平衡原则，</a:t>
            </a:r>
            <a:r>
              <a:rPr lang="zh-CN" altLang="en-US" sz="1600" b="1" dirty="0">
                <a:solidFill>
                  <a:srgbClr val="B15F52">
                    <a:alpha val="90000"/>
                  </a:srgb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荤素搭配，肉和菜的比例1：3比较合适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atin typeface="WPS灵秀黑" charset="-122"/>
                <a:ea typeface="WPS灵秀黑" charset="-122"/>
                <a:cs typeface="WPS灵秀黑" charset="-122"/>
                <a:sym typeface="+mn-lt"/>
              </a:rPr>
              <a:t>。吃麻辣火锅等油大的火锅，最好挑选脂肪含量较少的肉类，如瘦的牛羊肉以及鱼虾鸡肉。吃火锅要多吃深绿色、黄红色菜类。绿叶蔬菜还能减少脂肪和胆固醇的吸收。除了绿叶菜，还可搭配菌藻类和豆制品。</a:t>
            </a:r>
            <a:endParaRPr lang="zh-CN" altLang="en-US" sz="1600" dirty="0">
              <a:solidFill>
                <a:schemeClr val="tx1">
                  <a:lumMod val="85000"/>
                  <a:lumOff val="15000"/>
                  <a:alpha val="90000"/>
                </a:schemeClr>
              </a:solidFill>
              <a:latin typeface="WPS灵秀黑" charset="-122"/>
              <a:ea typeface="WPS灵秀黑" charset="-122"/>
              <a:cs typeface="WPS灵秀黑" charset="-122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243195" y="784225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外面吃</a:t>
            </a:r>
            <a:endParaRPr lang="zh-CN" altLang="en-US" sz="40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40350" y="1375410"/>
            <a:ext cx="14935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D8996A"/>
                </a:solidFill>
                <a:latin typeface="WPS灵秀黑" charset="-122"/>
                <a:ea typeface="WPS灵秀黑" charset="-122"/>
                <a:cs typeface="+mn-ea"/>
                <a:sym typeface="+mn-lt"/>
              </a:rPr>
              <a:t>Eating outside</a:t>
            </a:r>
            <a:endParaRPr lang="en-US" altLang="zh-CN" sz="1600" dirty="0">
              <a:solidFill>
                <a:srgbClr val="D8996A"/>
              </a:solidFill>
              <a:latin typeface="WPS灵秀黑" charset="-122"/>
              <a:ea typeface="WPS灵秀黑" charset="-122"/>
              <a:cs typeface="+mn-ea"/>
              <a:sym typeface="+mn-lt"/>
            </a:endParaRPr>
          </a:p>
        </p:txBody>
      </p:sp>
      <p:pic>
        <p:nvPicPr>
          <p:cNvPr id="55" name="图形 5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 flipV="1">
            <a:off x="7290435" y="807720"/>
            <a:ext cx="188595" cy="1479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84605" y="3306445"/>
            <a:ext cx="715010" cy="715010"/>
            <a:chOff x="2023" y="5207"/>
            <a:chExt cx="1126" cy="1126"/>
          </a:xfrm>
        </p:grpSpPr>
        <p:sp>
          <p:nvSpPr>
            <p:cNvPr id="21" name="椭圆 20"/>
            <p:cNvSpPr/>
            <p:nvPr/>
          </p:nvSpPr>
          <p:spPr>
            <a:xfrm>
              <a:off x="2023" y="5207"/>
              <a:ext cx="1126" cy="11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cs typeface="+mn-ea"/>
                <a:sym typeface="+mn-lt"/>
              </a:endParaRPr>
            </a:p>
          </p:txBody>
        </p:sp>
        <p:pic>
          <p:nvPicPr>
            <p:cNvPr id="2" name="图片 1" descr="圆白菜卷心菜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57" y="5358"/>
              <a:ext cx="822" cy="822"/>
            </a:xfrm>
            <a:prstGeom prst="rect">
              <a:avLst/>
            </a:prstGeom>
          </p:spPr>
        </p:pic>
      </p:grpSp>
      <p:pic>
        <p:nvPicPr>
          <p:cNvPr id="3" name="图片 2" descr="生姜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4765" y="5008880"/>
            <a:ext cx="740410" cy="7404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66230" y="4720590"/>
            <a:ext cx="715010" cy="715010"/>
            <a:chOff x="10498" y="7434"/>
            <a:chExt cx="1126" cy="1126"/>
          </a:xfrm>
        </p:grpSpPr>
        <p:sp>
          <p:nvSpPr>
            <p:cNvPr id="47" name="椭圆 46"/>
            <p:cNvSpPr/>
            <p:nvPr/>
          </p:nvSpPr>
          <p:spPr>
            <a:xfrm>
              <a:off x="10498" y="7434"/>
              <a:ext cx="1126" cy="112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cs typeface="+mn-ea"/>
                <a:sym typeface="+mn-lt"/>
              </a:endParaRPr>
            </a:p>
          </p:txBody>
        </p:sp>
        <p:pic>
          <p:nvPicPr>
            <p:cNvPr id="4" name="图片 3" descr="酸奶大瓶装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85" y="7605"/>
              <a:ext cx="783" cy="783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666230" y="3306445"/>
            <a:ext cx="715010" cy="715010"/>
            <a:chOff x="10498" y="5207"/>
            <a:chExt cx="1126" cy="1126"/>
          </a:xfrm>
        </p:grpSpPr>
        <p:sp>
          <p:nvSpPr>
            <p:cNvPr id="35" name="椭圆 34"/>
            <p:cNvSpPr/>
            <p:nvPr/>
          </p:nvSpPr>
          <p:spPr>
            <a:xfrm>
              <a:off x="10498" y="5207"/>
              <a:ext cx="1126" cy="11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cs typeface="+mn-ea"/>
                <a:sym typeface="+mn-lt"/>
              </a:endParaRPr>
            </a:p>
          </p:txBody>
        </p:sp>
        <p:pic>
          <p:nvPicPr>
            <p:cNvPr id="5" name="图片 4" descr="奶酪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685" y="5445"/>
              <a:ext cx="712" cy="712"/>
            </a:xfrm>
            <a:prstGeom prst="rect">
              <a:avLst/>
            </a:prstGeom>
          </p:spPr>
        </p:pic>
      </p:grpSp>
      <p:pic>
        <p:nvPicPr>
          <p:cNvPr id="7" name="图形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91380" y="791210"/>
            <a:ext cx="211455" cy="16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951440" y="2254252"/>
            <a:ext cx="6398176" cy="2348127"/>
            <a:chOff x="2951440" y="2296120"/>
            <a:chExt cx="6398176" cy="2348127"/>
          </a:xfrm>
        </p:grpSpPr>
        <p:sp>
          <p:nvSpPr>
            <p:cNvPr id="2" name="椭圆 1"/>
            <p:cNvSpPr/>
            <p:nvPr/>
          </p:nvSpPr>
          <p:spPr>
            <a:xfrm>
              <a:off x="5563624" y="2296120"/>
              <a:ext cx="1093776" cy="1093776"/>
            </a:xfrm>
            <a:prstGeom prst="ellipse">
              <a:avLst/>
            </a:prstGeom>
            <a:solidFill>
              <a:srgbClr val="B1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4000" b="1" dirty="0">
                  <a:latin typeface="仓耳渔阳体 W02" panose="02020400000000000000" pitchFamily="18" charset="-122"/>
                  <a:ea typeface="仓耳渔阳体 W02" panose="02020400000000000000" pitchFamily="18" charset="-122"/>
                  <a:cs typeface="+mn-ea"/>
                  <a:sym typeface="+mn-lt"/>
                </a:rPr>
                <a:t>02</a:t>
              </a:r>
              <a:endParaRPr lang="zh-CN" altLang="en-US" sz="3600" b="1" dirty="0">
                <a:latin typeface="仓耳渔阳体 W02" panose="02020400000000000000" pitchFamily="18" charset="-122"/>
                <a:ea typeface="仓耳渔阳体 W02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729231" y="3682863"/>
              <a:ext cx="4763135" cy="961384"/>
              <a:chOff x="4121927" y="2917766"/>
              <a:chExt cx="4763135" cy="961384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4121927" y="2917766"/>
                <a:ext cx="4763135" cy="70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4000" dirty="0">
                    <a:solidFill>
                      <a:srgbClr val="B15F52"/>
                    </a:solidFill>
                    <a:latin typeface="仓耳渔阳体 W04" panose="02020400000000000000" pitchFamily="18" charset="-122"/>
                    <a:ea typeface="仓耳渔阳体 W04" panose="02020400000000000000" pitchFamily="18" charset="-122"/>
                    <a:cs typeface="+mn-ea"/>
                    <a:sym typeface="+mn-lt"/>
                  </a:rPr>
                  <a:t>火锅中的浮沫不能吃</a:t>
                </a:r>
                <a:endParaRPr lang="zh-CN" altLang="en-US" sz="4000" dirty="0">
                  <a:solidFill>
                    <a:srgbClr val="B15F52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629269" y="3541965"/>
                <a:ext cx="3719195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1600" dirty="0">
                    <a:solidFill>
                      <a:srgbClr val="D8996A"/>
                    </a:solidFill>
                    <a:latin typeface="WPS灵秀黑" charset="-122"/>
                    <a:ea typeface="WPS灵秀黑" charset="-122"/>
                    <a:cs typeface="+mn-ea"/>
                    <a:sym typeface="+mn-lt"/>
                  </a:rPr>
                  <a:t>Don’t have the floating foam in hot pot</a:t>
                </a:r>
                <a:endParaRPr lang="en-US" altLang="zh-CN" sz="1600" dirty="0">
                  <a:solidFill>
                    <a:srgbClr val="D8996A"/>
                  </a:solidFill>
                  <a:latin typeface="仓耳渔阳体 W02" panose="02020400000000000000" pitchFamily="18" charset="-122"/>
                  <a:ea typeface="仓耳渔阳体 W02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951440" y="3683180"/>
              <a:ext cx="293286" cy="228111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flipH="1" flipV="1">
              <a:off x="9056881" y="3680640"/>
              <a:ext cx="292735" cy="228111"/>
            </a:xfrm>
            <a:prstGeom prst="rect">
              <a:avLst/>
            </a:prstGeom>
          </p:spPr>
        </p:pic>
      </p:grpSp>
      <p:pic>
        <p:nvPicPr>
          <p:cNvPr id="10" name="图形 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420">
            <a:off x="1604889" y="4777230"/>
            <a:ext cx="388691" cy="365827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420">
            <a:off x="10580871" y="2487600"/>
            <a:ext cx="388691" cy="3658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ttps://photo-static-api.fotomore.com/creative/vcg/400/new/VCG211306727647.jpg?uid=386&amp;timestamp=1704686071&amp;sign=2226ba18a61ef8bca3a3406751406967" descr="手拉浴泡沫肥皂与泡沫隔离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H="1">
            <a:off x="6281420" y="3491230"/>
            <a:ext cx="3945255" cy="3945255"/>
          </a:xfrm>
          <a:prstGeom prst="rect">
            <a:avLst/>
          </a:prstGeom>
        </p:spPr>
      </p:pic>
      <p:pic>
        <p:nvPicPr>
          <p:cNvPr id="18" name="https://photo-static-api.fotomore.com/creative/vcg/400/new/VCG211306727647.jpg?uid=386&amp;timestamp=1704686071&amp;sign=2226ba18a61ef8bca3a3406751406967" descr="手拉浴泡沫肥皂与泡沫隔离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510" y="2350770"/>
            <a:ext cx="2866390" cy="286639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7080885" y="792480"/>
            <a:ext cx="4248150" cy="41052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513965" y="2013585"/>
            <a:ext cx="4802505" cy="4451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484110" y="1913890"/>
            <a:ext cx="344233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en-US" altLang="zh-CN">
                <a:latin typeface="WPS灵秀黑" charset="-122"/>
                <a:ea typeface="WPS灵秀黑" charset="-122"/>
                <a:sym typeface="+mn-ea"/>
              </a:rPr>
              <a:t>        </a:t>
            </a:r>
            <a:r>
              <a:rPr lang="zh-CN" altLang="en-US">
                <a:latin typeface="WPS灵秀黑" charset="-122"/>
                <a:ea typeface="WPS灵秀黑" charset="-122"/>
                <a:sym typeface="+mn-ea"/>
              </a:rPr>
              <a:t>煮火锅时产生的浮沫主要因涮肉而起：</a:t>
            </a:r>
            <a:r>
              <a:rPr lang="zh-CN" altLang="en-US">
                <a:latin typeface="WPS灵秀黑" charset="-122"/>
                <a:ea typeface="WPS灵秀黑" charset="-122"/>
              </a:rPr>
              <a:t>大部分食材含有大量的有机物，其中部分有机物如</a:t>
            </a:r>
            <a:r>
              <a:rPr lang="zh-CN" altLang="en-US" b="1">
                <a:solidFill>
                  <a:srgbClr val="B15F52"/>
                </a:solidFill>
                <a:latin typeface="WPS灵秀黑" charset="-122"/>
                <a:ea typeface="WPS灵秀黑" charset="-122"/>
              </a:rPr>
              <a:t>蛋白质、皂苷等有极强的亲水性</a:t>
            </a:r>
            <a:r>
              <a:rPr lang="zh-CN" altLang="en-US">
                <a:latin typeface="WPS灵秀黑" charset="-122"/>
                <a:ea typeface="WPS灵秀黑" charset="-122"/>
              </a:rPr>
              <a:t>，在炖煮搅拌过程就会产生丰富的泡沫。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99105" y="2892425"/>
            <a:ext cx="3808730" cy="2832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10000"/>
              </a:lnSpc>
            </a:pPr>
            <a:r>
              <a:rPr lang="en-US" altLang="zh-CN">
                <a:latin typeface="WPS灵秀黑" charset="-122"/>
                <a:ea typeface="WPS灵秀黑" charset="-122"/>
              </a:rPr>
              <a:t>        </a:t>
            </a:r>
            <a:r>
              <a:rPr lang="zh-CN" altLang="en-US">
                <a:latin typeface="WPS灵秀黑" charset="-122"/>
                <a:ea typeface="WPS灵秀黑" charset="-122"/>
              </a:rPr>
              <a:t>生肉下锅，浮起的</a:t>
            </a:r>
            <a:r>
              <a:rPr lang="zh-CN" altLang="en-US" b="1">
                <a:solidFill>
                  <a:srgbClr val="B15F52"/>
                </a:solidFill>
                <a:latin typeface="WPS灵秀黑" charset="-122"/>
                <a:ea typeface="WPS灵秀黑" charset="-122"/>
              </a:rPr>
              <a:t>第一层泡沫主要源自肉里残留的血水和一些杂质</a:t>
            </a:r>
            <a:r>
              <a:rPr lang="zh-CN" altLang="en-US">
                <a:latin typeface="WPS灵秀黑" charset="-122"/>
                <a:ea typeface="WPS灵秀黑" charset="-122"/>
              </a:rPr>
              <a:t>，这层浮沫腥味较重，影响口感和外观，建议撇去。撇去第一层浮沫后，可能会发现汤底依然不断有少量泡沫浮起。其实，</a:t>
            </a:r>
            <a:r>
              <a:rPr lang="zh-CN" altLang="en-US" b="1">
                <a:solidFill>
                  <a:srgbClr val="B15F52"/>
                </a:solidFill>
                <a:latin typeface="WPS灵秀黑" charset="-122"/>
                <a:ea typeface="WPS灵秀黑" charset="-122"/>
              </a:rPr>
              <a:t>第二层浮沫的成分主要是肉中的蛋白质和脂肪</a:t>
            </a:r>
            <a:r>
              <a:rPr lang="zh-CN" altLang="en-US">
                <a:latin typeface="WPS灵秀黑" charset="-122"/>
                <a:ea typeface="WPS灵秀黑" charset="-122"/>
              </a:rPr>
              <a:t>，可认作是肉的精华，无需撇去，保留下来还能使汤汁增香。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47875" y="792480"/>
            <a:ext cx="2675255" cy="1036955"/>
            <a:chOff x="1126" y="2717"/>
            <a:chExt cx="4213" cy="1633"/>
          </a:xfrm>
        </p:grpSpPr>
        <p:grpSp>
          <p:nvGrpSpPr>
            <p:cNvPr id="28" name="组合 27"/>
            <p:cNvGrpSpPr/>
            <p:nvPr/>
          </p:nvGrpSpPr>
          <p:grpSpPr>
            <a:xfrm>
              <a:off x="2081" y="2756"/>
              <a:ext cx="2291" cy="1595"/>
              <a:chOff x="1915751" y="694534"/>
              <a:chExt cx="1454785" cy="1012614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043386" y="694534"/>
                <a:ext cx="1198880" cy="706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4000" dirty="0">
                    <a:solidFill>
                      <a:srgbClr val="B15F52"/>
                    </a:solidFill>
                    <a:latin typeface="仓耳渔阳体 W04" panose="02020400000000000000" pitchFamily="18" charset="-122"/>
                    <a:ea typeface="仓耳渔阳体 W04" panose="02020400000000000000" pitchFamily="18" charset="-122"/>
                    <a:cs typeface="+mn-ea"/>
                    <a:sym typeface="+mn-lt"/>
                  </a:rPr>
                  <a:t>浮沫</a:t>
                </a:r>
                <a:endParaRPr lang="zh-CN" altLang="en-US" sz="4000" dirty="0">
                  <a:solidFill>
                    <a:srgbClr val="B15F52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915751" y="1369963"/>
                <a:ext cx="1454785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1600" dirty="0">
                    <a:solidFill>
                      <a:srgbClr val="D8996A"/>
                    </a:solidFill>
                    <a:latin typeface="WPS灵秀黑" charset="-122"/>
                    <a:ea typeface="WPS灵秀黑" charset="-122"/>
                    <a:cs typeface="+mn-ea"/>
                    <a:sym typeface="+mn-lt"/>
                  </a:rPr>
                  <a:t>Floating foam</a:t>
                </a:r>
                <a:endParaRPr lang="zh-CN" altLang="en-US" sz="1600" dirty="0">
                  <a:solidFill>
                    <a:srgbClr val="D8996A"/>
                  </a:solidFill>
                  <a:latin typeface="仓耳渔阳体 W02" panose="02020400000000000000" pitchFamily="18" charset="-122"/>
                  <a:ea typeface="仓耳渔阳体 W02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47" name="图形 46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 flipV="1">
              <a:off x="4993" y="2717"/>
              <a:ext cx="347" cy="270"/>
            </a:xfrm>
            <a:prstGeom prst="rect">
              <a:avLst/>
            </a:prstGeom>
          </p:spPr>
        </p:pic>
        <p:pic>
          <p:nvPicPr>
            <p:cNvPr id="7" name="图形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6" y="2717"/>
              <a:ext cx="333" cy="259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8599911" y="1328964"/>
            <a:ext cx="12105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产生原因</a:t>
            </a:r>
            <a:endParaRPr lang="zh-CN" altLang="en-US" sz="20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310486" y="2350679"/>
            <a:ext cx="12105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15F52"/>
                </a:solidFill>
                <a:latin typeface="仓耳渔阳体 W04" panose="02020400000000000000" pitchFamily="18" charset="-122"/>
                <a:ea typeface="仓耳渔阳体 W04" panose="02020400000000000000" pitchFamily="18" charset="-122"/>
                <a:cs typeface="+mn-ea"/>
                <a:sym typeface="+mn-lt"/>
              </a:rPr>
              <a:t>撇去浮沫</a:t>
            </a:r>
            <a:endParaRPr lang="zh-CN" altLang="en-US" sz="2000" dirty="0">
              <a:solidFill>
                <a:srgbClr val="B15F52"/>
              </a:solidFill>
              <a:latin typeface="仓耳渔阳体 W04" panose="02020400000000000000" pitchFamily="18" charset="-122"/>
              <a:ea typeface="仓耳渔阳体 W04" panose="020204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95380" y="2254252"/>
            <a:ext cx="4283317" cy="2348127"/>
            <a:chOff x="3995380" y="2296120"/>
            <a:chExt cx="4283317" cy="2348127"/>
          </a:xfrm>
        </p:grpSpPr>
        <p:sp>
          <p:nvSpPr>
            <p:cNvPr id="2" name="椭圆 1"/>
            <p:cNvSpPr/>
            <p:nvPr/>
          </p:nvSpPr>
          <p:spPr>
            <a:xfrm>
              <a:off x="5563624" y="2296120"/>
              <a:ext cx="1093776" cy="1093776"/>
            </a:xfrm>
            <a:prstGeom prst="ellipse">
              <a:avLst/>
            </a:prstGeom>
            <a:solidFill>
              <a:srgbClr val="B1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4000" b="1" dirty="0">
                  <a:latin typeface="仓耳渔阳体 W02" panose="02020400000000000000" pitchFamily="18" charset="-122"/>
                  <a:ea typeface="仓耳渔阳体 W02" panose="02020400000000000000" pitchFamily="18" charset="-122"/>
                  <a:cs typeface="+mn-ea"/>
                  <a:sym typeface="+mn-lt"/>
                </a:rPr>
                <a:t>03</a:t>
              </a:r>
              <a:endParaRPr lang="zh-CN" altLang="en-US" sz="3600" b="1" dirty="0">
                <a:latin typeface="仓耳渔阳体 W02" panose="02020400000000000000" pitchFamily="18" charset="-122"/>
                <a:ea typeface="仓耳渔阳体 W02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402692" y="3663813"/>
              <a:ext cx="3416419" cy="980434"/>
              <a:chOff x="4795388" y="2898716"/>
              <a:chExt cx="3416419" cy="980434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4898519" y="2898716"/>
                <a:ext cx="3197628" cy="706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4000" dirty="0">
                    <a:solidFill>
                      <a:srgbClr val="B15F52"/>
                    </a:solidFill>
                    <a:latin typeface="仓耳渔阳体 W04" panose="02020400000000000000" pitchFamily="18" charset="-122"/>
                    <a:ea typeface="仓耳渔阳体 W04" panose="02020400000000000000" pitchFamily="18" charset="-122"/>
                    <a:cs typeface="+mn-ea"/>
                    <a:sym typeface="+mn-lt"/>
                  </a:rPr>
                  <a:t>防止病从口入</a:t>
                </a:r>
                <a:endParaRPr lang="zh-CN" altLang="en-US" sz="4000" dirty="0">
                  <a:solidFill>
                    <a:srgbClr val="B15F52"/>
                  </a:solidFill>
                  <a:latin typeface="仓耳渔阳体 W04" panose="02020400000000000000" pitchFamily="18" charset="-122"/>
                  <a:ea typeface="仓耳渔阳体 W04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795388" y="3541965"/>
                <a:ext cx="3416419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1600" dirty="0">
                    <a:solidFill>
                      <a:srgbClr val="D8996A"/>
                    </a:solidFill>
                    <a:latin typeface="WPS灵秀黑" charset="-122"/>
                    <a:ea typeface="WPS灵秀黑" charset="-122"/>
                    <a:cs typeface="+mn-ea"/>
                    <a:sym typeface="+mn-lt"/>
                  </a:rPr>
                  <a:t>Prevent diseases from the hot pot</a:t>
                </a:r>
                <a:endParaRPr lang="zh-CN" altLang="en-US" sz="1600" dirty="0">
                  <a:solidFill>
                    <a:srgbClr val="D8996A"/>
                  </a:solidFill>
                  <a:latin typeface="仓耳渔阳体 W02" panose="02020400000000000000" pitchFamily="18" charset="-122"/>
                  <a:ea typeface="仓耳渔阳体 W02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95380" y="3679370"/>
              <a:ext cx="293286" cy="228111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 flipV="1">
              <a:off x="7985411" y="3679370"/>
              <a:ext cx="293286" cy="228111"/>
            </a:xfrm>
            <a:prstGeom prst="rect">
              <a:avLst/>
            </a:prstGeom>
          </p:spPr>
        </p:pic>
      </p:grpSp>
      <p:pic>
        <p:nvPicPr>
          <p:cNvPr id="10" name="图形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420">
            <a:off x="3003794" y="4777230"/>
            <a:ext cx="388691" cy="365827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420">
            <a:off x="8770486" y="2487600"/>
            <a:ext cx="388691" cy="36582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jb3VudCI6MjMsImhkaWQiOiIwMDEzODU1NTAyYmVlNjZlMWNjZGI1YTMwYjI5ODY2MCIsInVzZXJDb3VudCI6MjN9"/>
</p:tagLst>
</file>

<file path=ppt/tags/tag2.xml><?xml version="1.0" encoding="utf-8"?>
<p:tagLst xmlns:p="http://schemas.openxmlformats.org/presentationml/2006/main">
  <p:tag name="SCENESHAPETYPE" val="SceneShape"/>
  <p:tag name="SCENESHAPESUBTYPE" val="ScenePicShape"/>
  <p:tag name="SCENESHAPENAME" val="轮播图形"/>
  <p:tag name="LOOPID" val="636833441596593358"/>
  <p:tag name="RESOURCEID" val="636833441596593358"/>
  <p:tag name="SCENEID" val="Unkown"/>
  <p:tag name="SCENELINKIDS" val="5|7|8"/>
  <p:tag name="ANIMSTRING" val="9ed3c3b50b8c1028c4c0ef6a594c9619"/>
  <p:tag name="PA" val="v5.2.3"/>
  <p:tag name="RESOURCELIBID_ANIM" val="265"/>
  <p:tag name="KSO_WM_UNIT_DIAGRAM_MODELTYPE" val="flashPicture"/>
  <p:tag name="KSO_WM_UNIT_VALUE" val="1150*2045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mixed20199731_1*ζ_h_d*1_1_1"/>
  <p:tag name="KSO_WM_TEMPLATE_CATEGORY" val="mixed"/>
  <p:tag name="KSO_WM_TEMPLATE_INDEX" val="20199731"/>
  <p:tag name="KSO_WM_UNIT_LAYERLEVEL" val="1_1_1"/>
  <p:tag name="KSO_WM_TAG_VERSION" val="1.0"/>
  <p:tag name="KSO_WM_BEAUTIFY_FLAG" val="#wm#"/>
  <p:tag name="KSO_WM_UNIT_FLASH_PICTURE_RATE" val="4"/>
  <p:tag name="KSO_WM_UNIT_FLASH_PICTURE_TIMES" val="5"/>
  <p:tag name="KSO_WM_UNIT_FLASH_PICTURE_MODE" val="0"/>
</p:tagLst>
</file>

<file path=ppt/tags/tag3.xml><?xml version="1.0" encoding="utf-8"?>
<p:tagLst xmlns:p="http://schemas.openxmlformats.org/presentationml/2006/main">
  <p:tag name="SCENESHAPETYPE" val="SceneShape"/>
  <p:tag name="SCENESHAPESUBTYPE" val="ScenePicShape"/>
  <p:tag name="SCENESHAPENAME" val="轮播图形"/>
  <p:tag name="LOOPID" val="636833441596593358"/>
  <p:tag name="RESOURCEID" val="636833441596593358"/>
  <p:tag name="SCENEID" val="Unkown"/>
  <p:tag name="SCENELINKIDS" val="5|7|8"/>
  <p:tag name="ANIMSTRING" val="9ed3c3b50b8c1028c4c0ef6a594c9619"/>
  <p:tag name="PA" val="v5.2.3"/>
  <p:tag name="RESOURCELIBID_ANIM" val="265"/>
  <p:tag name="KSO_WM_UNIT_DIAGRAM_MODELTYPE" val="flashPicture"/>
  <p:tag name="KSO_WM_UNIT_VALUE" val="1150*2045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2_1"/>
  <p:tag name="KSO_WM_UNIT_ID" val="mixed20199731_1*ζ_h_d*1_2_1"/>
  <p:tag name="KSO_WM_TEMPLATE_CATEGORY" val="mixed"/>
  <p:tag name="KSO_WM_TEMPLATE_INDEX" val="20199731"/>
  <p:tag name="KSO_WM_UNIT_LAYERLEVEL" val="1_1_1"/>
  <p:tag name="KSO_WM_TAG_VERSION" val="1.0"/>
  <p:tag name="KSO_WM_BEAUTIFY_FLAG" val="#wm#"/>
  <p:tag name="KSO_WM_UNIT_FLASH_PICTURE_RATE" val="4"/>
  <p:tag name="KSO_WM_UNIT_FLASH_PICTURE_TIMES" val="5"/>
  <p:tag name="KSO_WM_UNIT_FLASH_PICTURE_MODE" val="0"/>
</p:tagLst>
</file>

<file path=ppt/tags/tag4.xml><?xml version="1.0" encoding="utf-8"?>
<p:tagLst xmlns:p="http://schemas.openxmlformats.org/presentationml/2006/main">
  <p:tag name="SCENESHAPETYPE" val="SceneShape"/>
  <p:tag name="SCENESHAPESUBTYPE" val="ScenePicShape"/>
  <p:tag name="SCENESHAPENAME" val="轮播图形"/>
  <p:tag name="LOOPID" val="636833441596593358"/>
  <p:tag name="RESOURCEID" val="636833441596593358"/>
  <p:tag name="SCENEID" val="Unkown"/>
  <p:tag name="SCENELINKIDS" val="5|7|8"/>
  <p:tag name="ANIMSTRING" val="9ed3c3b50b8c1028c4c0ef6a594c9619"/>
  <p:tag name="PA" val="v5.2.3"/>
  <p:tag name="RESOURCELIBID_ANIM" val="265"/>
  <p:tag name="KSO_WM_UNIT_DIAGRAM_MODELTYPE" val="flashPicture"/>
  <p:tag name="KSO_WM_UNIT_VALUE" val="1150*2045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3_1"/>
  <p:tag name="KSO_WM_UNIT_ID" val="mixed20199731_1*ζ_h_d*1_3_1"/>
  <p:tag name="KSO_WM_TEMPLATE_CATEGORY" val="mixed"/>
  <p:tag name="KSO_WM_TEMPLATE_INDEX" val="20199731"/>
  <p:tag name="KSO_WM_UNIT_LAYERLEVEL" val="1_1_1"/>
  <p:tag name="KSO_WM_TAG_VERSION" val="1.0"/>
  <p:tag name="KSO_WM_BEAUTIFY_FLAG" val="#wm#"/>
  <p:tag name="KSO_WM_UNIT_FLASH_PICTURE_RATE" val="4"/>
  <p:tag name="KSO_WM_UNIT_FLASH_PICTURE_TIMES" val="5"/>
  <p:tag name="KSO_WM_UNIT_FLASH_PICTURE_MODE" val="0"/>
</p:tagLst>
</file>

<file path=ppt/tags/tag5.xml><?xml version="1.0" encoding="utf-8"?>
<p:tagLst xmlns:p="http://schemas.openxmlformats.org/presentationml/2006/main">
  <p:tag name="PA" val="v5.2.4"/>
  <p:tag name="RESOURCELIBID_ANIM" val="289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i"/>
  <p:tag name="KSO_WM_UNIT_INDEX" val="1_1"/>
  <p:tag name="KSO_WM_UNIT_ID" val="mixed20199731_1*ζ_i*1_1"/>
  <p:tag name="KSO_WM_TEMPLATE_CATEGORY" val="mixed"/>
  <p:tag name="KSO_WM_TEMPLATE_INDEX" val="20199731"/>
  <p:tag name="KSO_WM_UNIT_LAYERLEVEL" val="1_1"/>
  <p:tag name="KSO_WM_TAG_VERSION" val="1.0"/>
  <p:tag name="KSO_WM_BEAUTIFY_FLAG" val="#wm#"/>
  <p:tag name="KSO_WM_UNIT_SUBTYPE" val="f"/>
</p:tagLst>
</file>

<file path=ppt/tags/tag6.xml><?xml version="1.0" encoding="utf-8"?>
<p:tagLst xmlns:p="http://schemas.openxmlformats.org/presentationml/2006/main">
  <p:tag name="PA" val="v5.2.4"/>
  <p:tag name="RESOURCELIBID_ANIM" val="289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i"/>
  <p:tag name="KSO_WM_UNIT_INDEX" val="1_2"/>
  <p:tag name="KSO_WM_UNIT_ID" val="mixed20199731_1*ζ_i*1_2"/>
  <p:tag name="KSO_WM_TEMPLATE_CATEGORY" val="mixed"/>
  <p:tag name="KSO_WM_TEMPLATE_INDEX" val="20199731"/>
  <p:tag name="KSO_WM_UNIT_LAYERLEVEL" val="1_1"/>
  <p:tag name="KSO_WM_TAG_VERSION" val="1.0"/>
  <p:tag name="KSO_WM_BEAUTIFY_FLAG" val="#wm#"/>
  <p:tag name="KSO_WM_UNIT_SUBTYPE" val="f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FLASH_PICTURE_TYPE" val="0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2510</Words>
  <Application>WPS 演示</Application>
  <PresentationFormat>宽屏</PresentationFormat>
  <Paragraphs>177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仓耳渔阳体 W04</vt:lpstr>
      <vt:lpstr>仓耳渔阳体 W03</vt:lpstr>
      <vt:lpstr>WPS灵秀黑</vt:lpstr>
      <vt:lpstr>仓耳渔阳体 W02</vt:lpstr>
      <vt:lpstr>等线</vt:lpstr>
      <vt:lpstr>微软雅黑</vt:lpstr>
      <vt:lpstr>Arial Unicode MS</vt:lpstr>
      <vt:lpstr>Calibri</vt:lpstr>
      <vt:lpstr>Office 主题​​</vt:lpstr>
      <vt:lpstr>1_Office 主题​​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58263148@qq.com</dc:creator>
  <cp:lastModifiedBy>叶俊易</cp:lastModifiedBy>
  <cp:revision>204</cp:revision>
  <dcterms:created xsi:type="dcterms:W3CDTF">2021-01-13T06:41:00Z</dcterms:created>
  <dcterms:modified xsi:type="dcterms:W3CDTF">2024-01-12T03:40:46Z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KSOTemplateUUID">
    <vt:lpwstr>v1.0_mb_VmZBBodjWOCSUAdqxYNY4w==</vt:lpwstr>
  </property>
  <property fmtid="{D5CDD505-2E9C-101B-9397-08002B2CF9AE}" pid="4" name="ICV">
    <vt:lpwstr>34C967C4D1934119BC005A1AF0A9ED04_11</vt:lpwstr>
  </property>
</Properties>
</file>