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259" r:id="rId4"/>
    <p:sldId id="384" r:id="rId6"/>
    <p:sldId id="329" r:id="rId7"/>
    <p:sldId id="298" r:id="rId8"/>
    <p:sldId id="261" r:id="rId9"/>
    <p:sldId id="363" r:id="rId10"/>
    <p:sldId id="413" r:id="rId11"/>
    <p:sldId id="364" r:id="rId12"/>
    <p:sldId id="318" r:id="rId13"/>
    <p:sldId id="332" r:id="rId14"/>
    <p:sldId id="320" r:id="rId15"/>
    <p:sldId id="339" r:id="rId16"/>
    <p:sldId id="324" r:id="rId17"/>
    <p:sldId id="366" r:id="rId18"/>
    <p:sldId id="344" r:id="rId19"/>
    <p:sldId id="345" r:id="rId20"/>
    <p:sldId id="346" r:id="rId21"/>
    <p:sldId id="347" r:id="rId22"/>
    <p:sldId id="348" r:id="rId23"/>
    <p:sldId id="349" r:id="rId24"/>
    <p:sldId id="367" r:id="rId25"/>
    <p:sldId id="368" r:id="rId26"/>
    <p:sldId id="370" r:id="rId27"/>
    <p:sldId id="371" r:id="rId28"/>
    <p:sldId id="410" r:id="rId29"/>
    <p:sldId id="305" r:id="rId30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64A2"/>
    <a:srgbClr val="9BBB59"/>
    <a:srgbClr val="C0504D"/>
    <a:srgbClr val="8ED0E6"/>
    <a:srgbClr val="2CB8CF"/>
    <a:srgbClr val="137D69"/>
    <a:srgbClr val="3AAF5F"/>
    <a:srgbClr val="114544"/>
    <a:srgbClr val="2598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37" autoAdjust="0"/>
  </p:normalViewPr>
  <p:slideViewPr>
    <p:cSldViewPr snapToGrid="0" showGuides="1">
      <p:cViewPr>
        <p:scale>
          <a:sx n="75" d="100"/>
          <a:sy n="75" d="100"/>
        </p:scale>
        <p:origin x="-1950" y="-942"/>
      </p:cViewPr>
      <p:guideLst>
        <p:guide orient="horz" pos="233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4" Type="http://schemas.openxmlformats.org/officeDocument/2006/relationships/tags" Target="tags/tag18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79947-28E4-4221-8F64-FE58D302FF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8069-11AF-42EB-85F8-0F258AD911C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193204" y="6556064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http://www.1ppt.com/hangye/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16.jpeg"/><Relationship Id="rId3" Type="http://schemas.openxmlformats.org/officeDocument/2006/relationships/tags" Target="../tags/tag69.xml"/><Relationship Id="rId2" Type="http://schemas.openxmlformats.org/officeDocument/2006/relationships/image" Target="../media/image9.png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21.png"/><Relationship Id="rId3" Type="http://schemas.openxmlformats.org/officeDocument/2006/relationships/tags" Target="../tags/tag82.xml"/><Relationship Id="rId2" Type="http://schemas.openxmlformats.org/officeDocument/2006/relationships/image" Target="../media/image20.png"/><Relationship Id="rId1" Type="http://schemas.openxmlformats.org/officeDocument/2006/relationships/tags" Target="../tags/tag8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11.png"/><Relationship Id="rId5" Type="http://schemas.openxmlformats.org/officeDocument/2006/relationships/tags" Target="../tags/tag87.xml"/><Relationship Id="rId4" Type="http://schemas.openxmlformats.org/officeDocument/2006/relationships/image" Target="../media/image10.png"/><Relationship Id="rId3" Type="http://schemas.openxmlformats.org/officeDocument/2006/relationships/tags" Target="../tags/tag86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tags" Target="../tags/tag93.xml"/><Relationship Id="rId6" Type="http://schemas.openxmlformats.org/officeDocument/2006/relationships/image" Target="../media/image11.png"/><Relationship Id="rId5" Type="http://schemas.openxmlformats.org/officeDocument/2006/relationships/tags" Target="../tags/tag92.xml"/><Relationship Id="rId4" Type="http://schemas.openxmlformats.org/officeDocument/2006/relationships/image" Target="../media/image10.png"/><Relationship Id="rId3" Type="http://schemas.openxmlformats.org/officeDocument/2006/relationships/tags" Target="../tags/tag91.xml"/><Relationship Id="rId2" Type="http://schemas.openxmlformats.org/officeDocument/2006/relationships/image" Target="../media/image9.png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98.xml"/><Relationship Id="rId7" Type="http://schemas.openxmlformats.org/officeDocument/2006/relationships/tags" Target="../tags/tag97.xml"/><Relationship Id="rId6" Type="http://schemas.openxmlformats.org/officeDocument/2006/relationships/image" Target="../media/image11.png"/><Relationship Id="rId5" Type="http://schemas.openxmlformats.org/officeDocument/2006/relationships/tags" Target="../tags/tag96.xml"/><Relationship Id="rId4" Type="http://schemas.openxmlformats.org/officeDocument/2006/relationships/image" Target="../media/image10.png"/><Relationship Id="rId3" Type="http://schemas.openxmlformats.org/officeDocument/2006/relationships/tags" Target="../tags/tag95.xml"/><Relationship Id="rId2" Type="http://schemas.openxmlformats.org/officeDocument/2006/relationships/image" Target="../media/image9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6.jpeg"/><Relationship Id="rId7" Type="http://schemas.openxmlformats.org/officeDocument/2006/relationships/tags" Target="../tags/tag102.xml"/><Relationship Id="rId6" Type="http://schemas.openxmlformats.org/officeDocument/2006/relationships/image" Target="../media/image11.png"/><Relationship Id="rId5" Type="http://schemas.openxmlformats.org/officeDocument/2006/relationships/tags" Target="../tags/tag101.xml"/><Relationship Id="rId4" Type="http://schemas.openxmlformats.org/officeDocument/2006/relationships/image" Target="../media/image10.png"/><Relationship Id="rId3" Type="http://schemas.openxmlformats.org/officeDocument/2006/relationships/tags" Target="../tags/tag100.xml"/><Relationship Id="rId2" Type="http://schemas.openxmlformats.org/officeDocument/2006/relationships/image" Target="../media/image9.png"/><Relationship Id="rId1" Type="http://schemas.openxmlformats.org/officeDocument/2006/relationships/tags" Target="../tags/tag9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7.jpeg"/><Relationship Id="rId7" Type="http://schemas.openxmlformats.org/officeDocument/2006/relationships/tags" Target="../tags/tag106.xml"/><Relationship Id="rId6" Type="http://schemas.openxmlformats.org/officeDocument/2006/relationships/image" Target="../media/image11.png"/><Relationship Id="rId5" Type="http://schemas.openxmlformats.org/officeDocument/2006/relationships/tags" Target="../tags/tag105.xml"/><Relationship Id="rId4" Type="http://schemas.openxmlformats.org/officeDocument/2006/relationships/image" Target="../media/image10.png"/><Relationship Id="rId3" Type="http://schemas.openxmlformats.org/officeDocument/2006/relationships/tags" Target="../tags/tag104.xml"/><Relationship Id="rId2" Type="http://schemas.openxmlformats.org/officeDocument/2006/relationships/image" Target="../media/image9.png"/><Relationship Id="rId1" Type="http://schemas.openxmlformats.org/officeDocument/2006/relationships/tags" Target="../tags/tag10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9" Type="http://schemas.openxmlformats.org/officeDocument/2006/relationships/slideLayout" Target="../slideLayouts/slideLayout1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8.png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2" Type="http://schemas.openxmlformats.org/officeDocument/2006/relationships/slideLayout" Target="../slideLayouts/slideLayout1.xml"/><Relationship Id="rId21" Type="http://schemas.openxmlformats.org/officeDocument/2006/relationships/image" Target="../media/image31.jpeg"/><Relationship Id="rId20" Type="http://schemas.openxmlformats.org/officeDocument/2006/relationships/image" Target="../media/image30.jpeg"/><Relationship Id="rId2" Type="http://schemas.openxmlformats.org/officeDocument/2006/relationships/tags" Target="../tags/tag129.xml"/><Relationship Id="rId19" Type="http://schemas.openxmlformats.org/officeDocument/2006/relationships/tags" Target="../tags/tag145.xml"/><Relationship Id="rId18" Type="http://schemas.openxmlformats.org/officeDocument/2006/relationships/image" Target="../media/image29.png"/><Relationship Id="rId17" Type="http://schemas.openxmlformats.org/officeDocument/2006/relationships/tags" Target="../tags/tag144.xml"/><Relationship Id="rId16" Type="http://schemas.openxmlformats.org/officeDocument/2006/relationships/tags" Target="../tags/tag143.xml"/><Relationship Id="rId15" Type="http://schemas.openxmlformats.org/officeDocument/2006/relationships/tags" Target="../tags/tag142.xml"/><Relationship Id="rId14" Type="http://schemas.openxmlformats.org/officeDocument/2006/relationships/tags" Target="../tags/tag141.xml"/><Relationship Id="rId13" Type="http://schemas.openxmlformats.org/officeDocument/2006/relationships/tags" Target="../tags/tag140.xml"/><Relationship Id="rId12" Type="http://schemas.openxmlformats.org/officeDocument/2006/relationships/tags" Target="../tags/tag139.xml"/><Relationship Id="rId11" Type="http://schemas.openxmlformats.org/officeDocument/2006/relationships/tags" Target="../tags/tag138.xml"/><Relationship Id="rId10" Type="http://schemas.openxmlformats.org/officeDocument/2006/relationships/tags" Target="../tags/tag137.xml"/><Relationship Id="rId1" Type="http://schemas.openxmlformats.org/officeDocument/2006/relationships/tags" Target="../tags/tag128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33.jpeg"/><Relationship Id="rId2" Type="http://schemas.openxmlformats.org/officeDocument/2006/relationships/tags" Target="../tags/tag147.xml"/><Relationship Id="rId19" Type="http://schemas.openxmlformats.org/officeDocument/2006/relationships/image" Target="../media/image32.jpeg"/><Relationship Id="rId18" Type="http://schemas.openxmlformats.org/officeDocument/2006/relationships/tags" Target="../tags/tag162.xml"/><Relationship Id="rId17" Type="http://schemas.openxmlformats.org/officeDocument/2006/relationships/image" Target="../media/image29.png"/><Relationship Id="rId16" Type="http://schemas.openxmlformats.org/officeDocument/2006/relationships/tags" Target="../tags/tag161.xml"/><Relationship Id="rId15" Type="http://schemas.openxmlformats.org/officeDocument/2006/relationships/tags" Target="../tags/tag160.xml"/><Relationship Id="rId14" Type="http://schemas.openxmlformats.org/officeDocument/2006/relationships/tags" Target="../tags/tag159.xml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tags" Target="../tags/tag14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1" Type="http://schemas.openxmlformats.org/officeDocument/2006/relationships/slideLayout" Target="../slideLayouts/slideLayout1.xml"/><Relationship Id="rId20" Type="http://schemas.openxmlformats.org/officeDocument/2006/relationships/image" Target="../media/image35.jpeg"/><Relationship Id="rId2" Type="http://schemas.openxmlformats.org/officeDocument/2006/relationships/image" Target="../media/image29.png"/><Relationship Id="rId19" Type="http://schemas.openxmlformats.org/officeDocument/2006/relationships/image" Target="../media/image34.jpeg"/><Relationship Id="rId18" Type="http://schemas.openxmlformats.org/officeDocument/2006/relationships/tags" Target="../tags/tag179.xml"/><Relationship Id="rId17" Type="http://schemas.openxmlformats.org/officeDocument/2006/relationships/tags" Target="../tags/tag178.xml"/><Relationship Id="rId16" Type="http://schemas.openxmlformats.org/officeDocument/2006/relationships/tags" Target="../tags/tag177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tags" Target="../tags/tag16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0.xml"/><Relationship Id="rId1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39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tags" Target="../tags/tag48.xml"/><Relationship Id="rId4" Type="http://schemas.openxmlformats.org/officeDocument/2006/relationships/image" Target="../media/image7.png"/><Relationship Id="rId3" Type="http://schemas.openxmlformats.org/officeDocument/2006/relationships/tags" Target="../tags/tag47.xml"/><Relationship Id="rId2" Type="http://schemas.openxmlformats.org/officeDocument/2006/relationships/image" Target="../media/image6.jpeg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image" Target="../media/image11.png"/><Relationship Id="rId5" Type="http://schemas.openxmlformats.org/officeDocument/2006/relationships/tags" Target="../tags/tag51.xml"/><Relationship Id="rId4" Type="http://schemas.openxmlformats.org/officeDocument/2006/relationships/image" Target="../media/image10.png"/><Relationship Id="rId3" Type="http://schemas.openxmlformats.org/officeDocument/2006/relationships/tags" Target="../tags/tag50.xml"/><Relationship Id="rId2" Type="http://schemas.openxmlformats.org/officeDocument/2006/relationships/image" Target="../media/image9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5.xml"/><Relationship Id="rId10" Type="http://schemas.openxmlformats.org/officeDocument/2006/relationships/image" Target="../media/image12.jpeg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tags" Target="../tags/tag63.xml"/><Relationship Id="rId2" Type="http://schemas.openxmlformats.org/officeDocument/2006/relationships/image" Target="../media/image9.png"/><Relationship Id="rId1" Type="http://schemas.openxmlformats.org/officeDocument/2006/relationships/tags" Target="../tags/tag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jpeg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15.jpeg"/><Relationship Id="rId3" Type="http://schemas.openxmlformats.org/officeDocument/2006/relationships/tags" Target="../tags/tag65.xml"/><Relationship Id="rId2" Type="http://schemas.openxmlformats.org/officeDocument/2006/relationships/image" Target="../media/image9.png"/><Relationship Id="rId1" Type="http://schemas.openxmlformats.org/officeDocument/2006/relationships/tags" Target="../tags/tag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905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10902" y="2380623"/>
            <a:ext cx="9084494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7200" b="1" spc="1200" dirty="0">
                <a:solidFill>
                  <a:srgbClr val="137D69"/>
                </a:solidFill>
                <a:latin typeface="+mj-lt"/>
                <a:ea typeface="+mj-ea"/>
                <a:cs typeface="+mj-cs"/>
                <a:sym typeface="+mn-ea"/>
              </a:rPr>
              <a:t>关注心理健康</a:t>
            </a:r>
            <a:endParaRPr lang="zh-CN" altLang="zh-CN" sz="7200" b="1" spc="1200" dirty="0">
              <a:solidFill>
                <a:srgbClr val="137D69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03575" y="2228538"/>
            <a:ext cx="6051550" cy="26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spc="7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MENTAL HEALTH </a:t>
            </a:r>
            <a:endParaRPr lang="zh-CN" altLang="en-US" sz="1100" spc="7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1273" y="4925175"/>
            <a:ext cx="2077945" cy="398780"/>
          </a:xfrm>
          <a:prstGeom prst="rect">
            <a:avLst/>
          </a:prstGeom>
          <a:noFill/>
          <a:ln>
            <a:solidFill>
              <a:srgbClr val="2598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spc="300" dirty="0">
                <a:solidFill>
                  <a:srgbClr val="25986F"/>
                </a:solidFill>
                <a:cs typeface="+mn-ea"/>
                <a:sym typeface="+mn-lt"/>
              </a:rPr>
              <a:t>2024.2.26</a:t>
            </a:r>
            <a:endParaRPr lang="en-US" altLang="zh-CN" sz="2000" spc="300" dirty="0">
              <a:solidFill>
                <a:srgbClr val="25986F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00700" y="1079447"/>
            <a:ext cx="952500" cy="9525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216726" y="4360063"/>
            <a:ext cx="5207110" cy="398780"/>
            <a:chOff x="4311976" y="4360063"/>
            <a:chExt cx="5207110" cy="398780"/>
          </a:xfrm>
        </p:grpSpPr>
        <p:sp>
          <p:nvSpPr>
            <p:cNvPr id="18" name="矩形 17"/>
            <p:cNvSpPr/>
            <p:nvPr/>
          </p:nvSpPr>
          <p:spPr>
            <a:xfrm>
              <a:off x="4311976" y="4360063"/>
              <a:ext cx="309880" cy="3067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400" dirty="0"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7291506" y="4360063"/>
              <a:ext cx="2227580" cy="39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spc="300" dirty="0">
                  <a:solidFill>
                    <a:srgbClr val="25986F"/>
                  </a:solidFill>
                  <a:cs typeface="+mn-ea"/>
                  <a:sym typeface="+mn-lt"/>
                </a:rPr>
                <a:t>演讲人：杨永娇</a:t>
              </a:r>
              <a:endParaRPr lang="zh-CN" altLang="en-US" sz="140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glitter pattern="hexagon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805712" y="1181233"/>
            <a:ext cx="5722620" cy="3798473"/>
            <a:chOff x="1639" y="1274"/>
            <a:chExt cx="5786" cy="5502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39" y="1274"/>
              <a:ext cx="5786" cy="5341"/>
            </a:xfrm>
            <a:prstGeom prst="rect">
              <a:avLst/>
            </a:prstGeom>
            <a:noFill/>
          </p:spPr>
        </p:pic>
        <p:sp>
          <p:nvSpPr>
            <p:cNvPr id="8" name="New shape"/>
            <p:cNvSpPr/>
            <p:nvPr>
              <p:custDataLst>
                <p:tags r:id="rId3"/>
              </p:custDataLst>
            </p:nvPr>
          </p:nvSpPr>
          <p:spPr>
            <a:xfrm>
              <a:off x="1891" y="2016"/>
              <a:ext cx="3693" cy="476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algn="just" fontAlgn="auto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6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3</a:t>
              </a:r>
              <a:r>
                <a:rPr lang="zh-CN" altLang="en-US" sz="16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、</a:t>
              </a: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人格是否稳定</a:t>
              </a:r>
              <a:endParaRPr lang="en-US" altLang="zh-CN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algn="just" fontAlgn="auto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人格跟性格一样是相对稳定的，如果人格出现了明显变化，说明心理可能出现</a:t>
              </a:r>
              <a:r>
                <a:rPr lang="zh-CN" altLang="en-US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了</a:t>
              </a: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异常。比如</a:t>
              </a:r>
              <a:r>
                <a:rPr lang="zh-CN" sz="1800" b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微软雅黑" panose="020B0503020204020204" charset="-122"/>
                </a:rPr>
                <a:t>开朗外向</a:t>
              </a: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的人突然长时间的</a:t>
              </a:r>
              <a:r>
                <a:rPr lang="zh-CN" sz="1600" b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微软雅黑" panose="020B0503020204020204" charset="-122"/>
                </a:rPr>
                <a:t>沉默寡言</a:t>
              </a:r>
              <a:endParaRPr lang="zh-CN" altLang="en-US" sz="16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0" algn="just" fontAlgn="auto" hangingPunct="0">
                <a:lnSpc>
                  <a:spcPct val="150000"/>
                </a:lnSpc>
                <a:buClrTx/>
                <a:buSzTx/>
                <a:buNone/>
              </a:pPr>
              <a:endParaRPr lang="zh-CN" sz="16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</a:endParaRPr>
            </a:p>
          </p:txBody>
        </p:sp>
      </p:grpSp>
      <p:pic>
        <p:nvPicPr>
          <p:cNvPr id="5" name="图片 4" descr="微信图片_202401261602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540" y="2329180"/>
            <a:ext cx="5805170" cy="365442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143885" y="86995"/>
            <a:ext cx="7959090" cy="1521460"/>
            <a:chOff x="4951" y="137"/>
            <a:chExt cx="12534" cy="2396"/>
          </a:xfrm>
        </p:grpSpPr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4951" y="570"/>
              <a:ext cx="9144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如何区分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心理正常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与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心理异常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endParaRPr lang="en-US" altLang="zh-CN" sz="2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endParaRPr>
            </a:p>
          </p:txBody>
        </p:sp>
        <p:pic>
          <p:nvPicPr>
            <p:cNvPr id="15" name="图片 14" descr="view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291" y="137"/>
              <a:ext cx="3195" cy="2396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4430068" y="643720"/>
            <a:ext cx="33832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800">
                <a:sym typeface="+mn-ea"/>
              </a:rPr>
              <a:t>常见的心理问题表现</a:t>
            </a:r>
            <a:endParaRPr lang="zh-CN" altLang="en-US" sz="2800" b="1" spc="300" dirty="0">
              <a:solidFill>
                <a:srgbClr val="137D69"/>
              </a:solidFill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895350" y="933450"/>
            <a:ext cx="346646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>
            <a:stCxn id="3" idx="3"/>
          </p:cNvCxnSpPr>
          <p:nvPr>
            <p:custDataLst>
              <p:tags r:id="rId3"/>
            </p:custDataLst>
          </p:nvPr>
        </p:nvCxnSpPr>
        <p:spPr>
          <a:xfrm>
            <a:off x="7812733" y="904695"/>
            <a:ext cx="3412490" cy="63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967740" y="1165860"/>
            <a:ext cx="4968875" cy="4612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过度的焦虑和紧张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感觉无法应对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压力大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过度忧虑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长时间的孤独感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对未来担忧和迷茫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很难放松或睡眠出现问题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头痛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注意力很难集中</a:t>
            </a:r>
            <a:endParaRPr lang="zh-CN" altLang="en-US"/>
          </a:p>
          <a:p>
            <a:pPr indent="0" fontAlgn="auto">
              <a:lnSpc>
                <a:spcPct val="150000"/>
              </a:lnSpc>
            </a:pPr>
            <a:r>
              <a:rPr lang="zh-CN" altLang="en-US"/>
              <a:t>长时间感觉到很糟糕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10" name="图片 9" descr="微信图片_202401261639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765" y="1470660"/>
            <a:ext cx="6207760" cy="4138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R-C (3)"/>
          <p:cNvPicPr>
            <a:picLocks noChangeAspect="1"/>
          </p:cNvPicPr>
          <p:nvPr/>
        </p:nvPicPr>
        <p:blipFill>
          <a:blip r:embed="rId1">
            <a:lum bright="-12000" contrast="12000"/>
          </a:blip>
          <a:stretch>
            <a:fillRect/>
          </a:stretch>
        </p:blipFill>
        <p:spPr>
          <a:xfrm>
            <a:off x="0" y="3649980"/>
            <a:ext cx="7513320" cy="320802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2" name="文本框 11"/>
          <p:cNvSpPr txBox="1"/>
          <p:nvPr/>
        </p:nvSpPr>
        <p:spPr>
          <a:xfrm>
            <a:off x="1877695" y="30022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心理健康“灰色区”示意图</a:t>
            </a:r>
            <a:endParaRPr lang="zh-CN" altLang="en-US"/>
          </a:p>
        </p:txBody>
      </p:sp>
      <p:sp>
        <p:nvSpPr>
          <p:cNvPr id="14" name="云形标注 13"/>
          <p:cNvSpPr/>
          <p:nvPr/>
        </p:nvSpPr>
        <p:spPr>
          <a:xfrm>
            <a:off x="4678680" y="374650"/>
            <a:ext cx="7371715" cy="246507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如果将人的心理正常比作白色，心理不正常比作黑色，那么在白色与黑色之间存在着一个巨大的缓冲区域——灰色区域。我们绝大部分人的心理健康状况都处在中间的灰色区域，也就是说绝大部分人都有这样或那样的心理健康问题。</a:t>
            </a:r>
            <a:endParaRPr lang="zh-CN" altLang="en-US"/>
          </a:p>
        </p:txBody>
      </p:sp>
      <p:pic>
        <p:nvPicPr>
          <p:cNvPr id="3" name="图片 2" descr="980 (3)"/>
          <p:cNvPicPr>
            <a:picLocks noChangeAspect="1"/>
          </p:cNvPicPr>
          <p:nvPr/>
        </p:nvPicPr>
        <p:blipFill>
          <a:blip r:embed="rId2"/>
          <a:srcRect b="37884"/>
          <a:stretch>
            <a:fillRect/>
          </a:stretch>
        </p:blipFill>
        <p:spPr>
          <a:xfrm>
            <a:off x="2561590" y="1246505"/>
            <a:ext cx="1584325" cy="147637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2905" y="4642397"/>
            <a:ext cx="1846545" cy="2187684"/>
          </a:xfrm>
          <a:prstGeom prst="rect">
            <a:avLst/>
          </a:prstGeom>
        </p:spPr>
      </p:pic>
      <p:sp>
        <p:nvSpPr>
          <p:cNvPr id="3" name="TextBox 16"/>
          <p:cNvSpPr txBox="1"/>
          <p:nvPr>
            <p:custDataLst>
              <p:tags r:id="rId3"/>
            </p:custDataLst>
          </p:nvPr>
        </p:nvSpPr>
        <p:spPr>
          <a:xfrm>
            <a:off x="5742305" y="2468245"/>
            <a:ext cx="4371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en-US" sz="4000" kern="0" spc="300" dirty="0" err="1" smtClean="0">
                <a:gradFill>
                  <a:gsLst>
                    <a:gs pos="97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自我调节方法</a:t>
            </a:r>
            <a:endParaRPr lang="zh-CN" altLang="en-US" sz="4000" kern="0" spc="300" dirty="0" err="1" smtClean="0">
              <a:gradFill>
                <a:gsLst>
                  <a:gs pos="97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5119776" y="3429274"/>
            <a:ext cx="3965575" cy="0"/>
          </a:xfrm>
          <a:prstGeom prst="line">
            <a:avLst/>
          </a:prstGeom>
          <a:ln w="12700">
            <a:solidFill>
              <a:srgbClr val="C1CBCD">
                <a:alpha val="8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515051" y="1305873"/>
            <a:ext cx="2969492" cy="3030649"/>
            <a:chOff x="1513146" y="2160583"/>
            <a:chExt cx="2969492" cy="3030649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grpSp>
          <p:nvGrpSpPr>
            <p:cNvPr id="19" name="组合 18"/>
            <p:cNvGrpSpPr/>
            <p:nvPr/>
          </p:nvGrpSpPr>
          <p:grpSpPr>
            <a:xfrm>
              <a:off x="1513146" y="2160583"/>
              <a:ext cx="2969492" cy="3030649"/>
              <a:chOff x="1835265" y="2132147"/>
              <a:chExt cx="3181821" cy="3030649"/>
            </a:xfrm>
          </p:grpSpPr>
          <p:sp>
            <p:nvSpPr>
              <p:cNvPr id="17" name="椭圆 16"/>
              <p:cNvSpPr/>
              <p:nvPr>
                <p:custDataLst>
                  <p:tags r:id="rId5"/>
                </p:custDataLst>
              </p:nvPr>
            </p:nvSpPr>
            <p:spPr>
              <a:xfrm rot="2422112">
                <a:off x="1901491" y="2132147"/>
                <a:ext cx="3115595" cy="3030649"/>
              </a:xfrm>
              <a:custGeom>
                <a:avLst/>
                <a:gdLst>
                  <a:gd name="connsiteX0" fmla="*/ 0 w 2907209"/>
                  <a:gd name="connsiteY0" fmla="*/ 1342166 h 2684331"/>
                  <a:gd name="connsiteX1" fmla="*/ 1453605 w 2907209"/>
                  <a:gd name="connsiteY1" fmla="*/ 0 h 2684331"/>
                  <a:gd name="connsiteX2" fmla="*/ 2907210 w 2907209"/>
                  <a:gd name="connsiteY2" fmla="*/ 1342166 h 2684331"/>
                  <a:gd name="connsiteX3" fmla="*/ 1453605 w 2907209"/>
                  <a:gd name="connsiteY3" fmla="*/ 2684332 h 2684331"/>
                  <a:gd name="connsiteX4" fmla="*/ 0 w 2907209"/>
                  <a:gd name="connsiteY4" fmla="*/ 1342166 h 2684331"/>
                  <a:gd name="connsiteX0-1" fmla="*/ 384 w 2907594"/>
                  <a:gd name="connsiteY0-2" fmla="*/ 1204144 h 2546310"/>
                  <a:gd name="connsiteX1-3" fmla="*/ 1350472 w 2907594"/>
                  <a:gd name="connsiteY1-4" fmla="*/ 0 h 2546310"/>
                  <a:gd name="connsiteX2-5" fmla="*/ 2907594 w 2907594"/>
                  <a:gd name="connsiteY2-6" fmla="*/ 1204144 h 2546310"/>
                  <a:gd name="connsiteX3-7" fmla="*/ 1453989 w 2907594"/>
                  <a:gd name="connsiteY3-8" fmla="*/ 2546310 h 2546310"/>
                  <a:gd name="connsiteX4-9" fmla="*/ 384 w 2907594"/>
                  <a:gd name="connsiteY4-10" fmla="*/ 1204144 h 2546310"/>
                  <a:gd name="connsiteX0-11" fmla="*/ 422 w 2907632"/>
                  <a:gd name="connsiteY0-12" fmla="*/ 1237376 h 2579542"/>
                  <a:gd name="connsiteX1-13" fmla="*/ 1350510 w 2907632"/>
                  <a:gd name="connsiteY1-14" fmla="*/ 33232 h 2579542"/>
                  <a:gd name="connsiteX2-15" fmla="*/ 2907632 w 2907632"/>
                  <a:gd name="connsiteY2-16" fmla="*/ 1237376 h 2579542"/>
                  <a:gd name="connsiteX3-17" fmla="*/ 1454027 w 2907632"/>
                  <a:gd name="connsiteY3-18" fmla="*/ 2579542 h 2579542"/>
                  <a:gd name="connsiteX4-19" fmla="*/ 422 w 2907632"/>
                  <a:gd name="connsiteY4-20" fmla="*/ 1237376 h 2579542"/>
                  <a:gd name="connsiteX0-21" fmla="*/ 247 w 2855698"/>
                  <a:gd name="connsiteY0-22" fmla="*/ 1217346 h 2562432"/>
                  <a:gd name="connsiteX1-23" fmla="*/ 1350335 w 2855698"/>
                  <a:gd name="connsiteY1-24" fmla="*/ 13202 h 2562432"/>
                  <a:gd name="connsiteX2-25" fmla="*/ 2855698 w 2855698"/>
                  <a:gd name="connsiteY2-26" fmla="*/ 837783 h 2562432"/>
                  <a:gd name="connsiteX3-27" fmla="*/ 1453852 w 2855698"/>
                  <a:gd name="connsiteY3-28" fmla="*/ 2559512 h 2562432"/>
                  <a:gd name="connsiteX4-29" fmla="*/ 247 w 2855698"/>
                  <a:gd name="connsiteY4-30" fmla="*/ 1217346 h 2562432"/>
                  <a:gd name="connsiteX0-31" fmla="*/ 656 w 2856107"/>
                  <a:gd name="connsiteY0-32" fmla="*/ 1217346 h 2321600"/>
                  <a:gd name="connsiteX1-33" fmla="*/ 1350744 w 2856107"/>
                  <a:gd name="connsiteY1-34" fmla="*/ 13202 h 2321600"/>
                  <a:gd name="connsiteX2-35" fmla="*/ 2856107 w 2856107"/>
                  <a:gd name="connsiteY2-36" fmla="*/ 837783 h 2321600"/>
                  <a:gd name="connsiteX3-37" fmla="*/ 1195469 w 2856107"/>
                  <a:gd name="connsiteY3-38" fmla="*/ 2317972 h 2321600"/>
                  <a:gd name="connsiteX4-39" fmla="*/ 656 w 2856107"/>
                  <a:gd name="connsiteY4-40" fmla="*/ 1217346 h 2321600"/>
                  <a:gd name="connsiteX0-41" fmla="*/ 809 w 2683732"/>
                  <a:gd name="connsiteY0-42" fmla="*/ 1126917 h 2315826"/>
                  <a:gd name="connsiteX1-43" fmla="*/ 1178369 w 2683732"/>
                  <a:gd name="connsiteY1-44" fmla="*/ 9038 h 2315826"/>
                  <a:gd name="connsiteX2-45" fmla="*/ 2683732 w 2683732"/>
                  <a:gd name="connsiteY2-46" fmla="*/ 833619 h 2315826"/>
                  <a:gd name="connsiteX3-47" fmla="*/ 1023094 w 2683732"/>
                  <a:gd name="connsiteY3-48" fmla="*/ 2313808 h 2315826"/>
                  <a:gd name="connsiteX4-49" fmla="*/ 809 w 2683732"/>
                  <a:gd name="connsiteY4-50" fmla="*/ 1126917 h 2315826"/>
                  <a:gd name="connsiteX0-51" fmla="*/ 6423 w 2689346"/>
                  <a:gd name="connsiteY0-52" fmla="*/ 1126917 h 2505302"/>
                  <a:gd name="connsiteX1-53" fmla="*/ 1183983 w 2689346"/>
                  <a:gd name="connsiteY1-54" fmla="*/ 9038 h 2505302"/>
                  <a:gd name="connsiteX2-55" fmla="*/ 2689346 w 2689346"/>
                  <a:gd name="connsiteY2-56" fmla="*/ 833619 h 2505302"/>
                  <a:gd name="connsiteX3-57" fmla="*/ 804421 w 2689346"/>
                  <a:gd name="connsiteY3-58" fmla="*/ 2503589 h 2505302"/>
                  <a:gd name="connsiteX4-59" fmla="*/ 6423 w 2689346"/>
                  <a:gd name="connsiteY4-60" fmla="*/ 1126917 h 2505302"/>
                  <a:gd name="connsiteX0-61" fmla="*/ 19177 w 2702100"/>
                  <a:gd name="connsiteY0-62" fmla="*/ 1312478 h 2690916"/>
                  <a:gd name="connsiteX1-63" fmla="*/ 1541794 w 2702100"/>
                  <a:gd name="connsiteY1-64" fmla="*/ 4818 h 2690916"/>
                  <a:gd name="connsiteX2-65" fmla="*/ 2702100 w 2702100"/>
                  <a:gd name="connsiteY2-66" fmla="*/ 1019180 h 2690916"/>
                  <a:gd name="connsiteX3-67" fmla="*/ 817175 w 2702100"/>
                  <a:gd name="connsiteY3-68" fmla="*/ 2689150 h 2690916"/>
                  <a:gd name="connsiteX4-69" fmla="*/ 19177 w 2702100"/>
                  <a:gd name="connsiteY4-70" fmla="*/ 1312478 h 2690916"/>
                  <a:gd name="connsiteX0-71" fmla="*/ 19177 w 2702100"/>
                  <a:gd name="connsiteY0-72" fmla="*/ 1342536 h 2720974"/>
                  <a:gd name="connsiteX1-73" fmla="*/ 1541794 w 2702100"/>
                  <a:gd name="connsiteY1-74" fmla="*/ 34876 h 2720974"/>
                  <a:gd name="connsiteX2-75" fmla="*/ 2702100 w 2702100"/>
                  <a:gd name="connsiteY2-76" fmla="*/ 1049238 h 2720974"/>
                  <a:gd name="connsiteX3-77" fmla="*/ 817175 w 2702100"/>
                  <a:gd name="connsiteY3-78" fmla="*/ 2719208 h 2720974"/>
                  <a:gd name="connsiteX4-79" fmla="*/ 19177 w 2702100"/>
                  <a:gd name="connsiteY4-80" fmla="*/ 1342536 h 2720974"/>
                  <a:gd name="connsiteX0-81" fmla="*/ 18154 w 2494043"/>
                  <a:gd name="connsiteY0-82" fmla="*/ 1307852 h 2684628"/>
                  <a:gd name="connsiteX1-83" fmla="*/ 1540771 w 2494043"/>
                  <a:gd name="connsiteY1-84" fmla="*/ 192 h 2684628"/>
                  <a:gd name="connsiteX2-85" fmla="*/ 2494043 w 2494043"/>
                  <a:gd name="connsiteY2-86" fmla="*/ 1238841 h 2684628"/>
                  <a:gd name="connsiteX3-87" fmla="*/ 816152 w 2494043"/>
                  <a:gd name="connsiteY3-88" fmla="*/ 2684524 h 2684628"/>
                  <a:gd name="connsiteX4-89" fmla="*/ 18154 w 2494043"/>
                  <a:gd name="connsiteY4-90" fmla="*/ 1307852 h 2684628"/>
                  <a:gd name="connsiteX0-91" fmla="*/ 18154 w 2555249"/>
                  <a:gd name="connsiteY0-92" fmla="*/ 1307871 h 2684647"/>
                  <a:gd name="connsiteX1-93" fmla="*/ 1540771 w 2555249"/>
                  <a:gd name="connsiteY1-94" fmla="*/ 211 h 2684647"/>
                  <a:gd name="connsiteX2-95" fmla="*/ 2494043 w 2555249"/>
                  <a:gd name="connsiteY2-96" fmla="*/ 1238860 h 2684647"/>
                  <a:gd name="connsiteX3-97" fmla="*/ 816152 w 2555249"/>
                  <a:gd name="connsiteY3-98" fmla="*/ 2684543 h 2684647"/>
                  <a:gd name="connsiteX4-99" fmla="*/ 18154 w 2555249"/>
                  <a:gd name="connsiteY4-100" fmla="*/ 1307871 h 2684647"/>
                  <a:gd name="connsiteX0-101" fmla="*/ 18154 w 2494043"/>
                  <a:gd name="connsiteY0-102" fmla="*/ 1307852 h 2684628"/>
                  <a:gd name="connsiteX1-103" fmla="*/ 1540771 w 2494043"/>
                  <a:gd name="connsiteY1-104" fmla="*/ 192 h 2684628"/>
                  <a:gd name="connsiteX2-105" fmla="*/ 2494043 w 2494043"/>
                  <a:gd name="connsiteY2-106" fmla="*/ 1238841 h 2684628"/>
                  <a:gd name="connsiteX3-107" fmla="*/ 816152 w 2494043"/>
                  <a:gd name="connsiteY3-108" fmla="*/ 2684524 h 2684628"/>
                  <a:gd name="connsiteX4-109" fmla="*/ 18154 w 2494043"/>
                  <a:gd name="connsiteY4-110" fmla="*/ 1307852 h 2684628"/>
                  <a:gd name="connsiteX0-111" fmla="*/ 18154 w 2494043"/>
                  <a:gd name="connsiteY0-112" fmla="*/ 1307852 h 2684628"/>
                  <a:gd name="connsiteX1-113" fmla="*/ 1540771 w 2494043"/>
                  <a:gd name="connsiteY1-114" fmla="*/ 192 h 2684628"/>
                  <a:gd name="connsiteX2-115" fmla="*/ 2494043 w 2494043"/>
                  <a:gd name="connsiteY2-116" fmla="*/ 1238841 h 2684628"/>
                  <a:gd name="connsiteX3-117" fmla="*/ 816152 w 2494043"/>
                  <a:gd name="connsiteY3-118" fmla="*/ 2684524 h 2684628"/>
                  <a:gd name="connsiteX4-119" fmla="*/ 18154 w 2494043"/>
                  <a:gd name="connsiteY4-120" fmla="*/ 1307852 h 2684628"/>
                  <a:gd name="connsiteX0-121" fmla="*/ 18154 w 2494043"/>
                  <a:gd name="connsiteY0-122" fmla="*/ 1307852 h 2684628"/>
                  <a:gd name="connsiteX1-123" fmla="*/ 1540771 w 2494043"/>
                  <a:gd name="connsiteY1-124" fmla="*/ 192 h 2684628"/>
                  <a:gd name="connsiteX2-125" fmla="*/ 2494043 w 2494043"/>
                  <a:gd name="connsiteY2-126" fmla="*/ 1238841 h 2684628"/>
                  <a:gd name="connsiteX3-127" fmla="*/ 816152 w 2494043"/>
                  <a:gd name="connsiteY3-128" fmla="*/ 2684524 h 2684628"/>
                  <a:gd name="connsiteX4-129" fmla="*/ 18154 w 2494043"/>
                  <a:gd name="connsiteY4-130" fmla="*/ 1307852 h 2684628"/>
                  <a:gd name="connsiteX0-131" fmla="*/ 18154 w 2494043"/>
                  <a:gd name="connsiteY0-132" fmla="*/ 1357768 h 2734544"/>
                  <a:gd name="connsiteX1-133" fmla="*/ 1540771 w 2494043"/>
                  <a:gd name="connsiteY1-134" fmla="*/ 50108 h 2734544"/>
                  <a:gd name="connsiteX2-135" fmla="*/ 2494043 w 2494043"/>
                  <a:gd name="connsiteY2-136" fmla="*/ 1288757 h 2734544"/>
                  <a:gd name="connsiteX3-137" fmla="*/ 816152 w 2494043"/>
                  <a:gd name="connsiteY3-138" fmla="*/ 2734440 h 2734544"/>
                  <a:gd name="connsiteX4-139" fmla="*/ 18154 w 2494043"/>
                  <a:gd name="connsiteY4-140" fmla="*/ 1357768 h 2734544"/>
                  <a:gd name="connsiteX0-141" fmla="*/ 42842 w 2518731"/>
                  <a:gd name="connsiteY0-142" fmla="*/ 1357768 h 2734579"/>
                  <a:gd name="connsiteX1-143" fmla="*/ 1565459 w 2518731"/>
                  <a:gd name="connsiteY1-144" fmla="*/ 50108 h 2734579"/>
                  <a:gd name="connsiteX2-145" fmla="*/ 2518731 w 2518731"/>
                  <a:gd name="connsiteY2-146" fmla="*/ 1288757 h 2734579"/>
                  <a:gd name="connsiteX3-147" fmla="*/ 840840 w 2518731"/>
                  <a:gd name="connsiteY3-148" fmla="*/ 2734440 h 2734579"/>
                  <a:gd name="connsiteX4-149" fmla="*/ 42842 w 2518731"/>
                  <a:gd name="connsiteY4-150" fmla="*/ 1357768 h 2734579"/>
                  <a:gd name="connsiteX0-151" fmla="*/ 42842 w 2518731"/>
                  <a:gd name="connsiteY0-152" fmla="*/ 1357768 h 2736497"/>
                  <a:gd name="connsiteX1-153" fmla="*/ 1565459 w 2518731"/>
                  <a:gd name="connsiteY1-154" fmla="*/ 50108 h 2736497"/>
                  <a:gd name="connsiteX2-155" fmla="*/ 2518731 w 2518731"/>
                  <a:gd name="connsiteY2-156" fmla="*/ 1288757 h 2736497"/>
                  <a:gd name="connsiteX3-157" fmla="*/ 840840 w 2518731"/>
                  <a:gd name="connsiteY3-158" fmla="*/ 2734440 h 2736497"/>
                  <a:gd name="connsiteX4-159" fmla="*/ 42842 w 2518731"/>
                  <a:gd name="connsiteY4-160" fmla="*/ 1357768 h 2736497"/>
                  <a:gd name="connsiteX0-161" fmla="*/ 42842 w 2591134"/>
                  <a:gd name="connsiteY0-162" fmla="*/ 1356177 h 2734906"/>
                  <a:gd name="connsiteX1-163" fmla="*/ 1565459 w 2591134"/>
                  <a:gd name="connsiteY1-164" fmla="*/ 48517 h 2734906"/>
                  <a:gd name="connsiteX2-165" fmla="*/ 2518731 w 2591134"/>
                  <a:gd name="connsiteY2-166" fmla="*/ 1287166 h 2734906"/>
                  <a:gd name="connsiteX3-167" fmla="*/ 840840 w 2591134"/>
                  <a:gd name="connsiteY3-168" fmla="*/ 2732849 h 2734906"/>
                  <a:gd name="connsiteX4-169" fmla="*/ 42842 w 2591134"/>
                  <a:gd name="connsiteY4-170" fmla="*/ 1356177 h 2734906"/>
                  <a:gd name="connsiteX0-171" fmla="*/ 171291 w 2719583"/>
                  <a:gd name="connsiteY0-172" fmla="*/ 1356177 h 2735164"/>
                  <a:gd name="connsiteX1-173" fmla="*/ 1693908 w 2719583"/>
                  <a:gd name="connsiteY1-174" fmla="*/ 48517 h 2735164"/>
                  <a:gd name="connsiteX2-175" fmla="*/ 2647180 w 2719583"/>
                  <a:gd name="connsiteY2-176" fmla="*/ 1287166 h 2735164"/>
                  <a:gd name="connsiteX3-177" fmla="*/ 969289 w 2719583"/>
                  <a:gd name="connsiteY3-178" fmla="*/ 2732849 h 2735164"/>
                  <a:gd name="connsiteX4-179" fmla="*/ 171291 w 2719583"/>
                  <a:gd name="connsiteY4-180" fmla="*/ 1356177 h 2735164"/>
                  <a:gd name="connsiteX0-181" fmla="*/ 194213 w 2742505"/>
                  <a:gd name="connsiteY0-182" fmla="*/ 1356177 h 2735606"/>
                  <a:gd name="connsiteX1-183" fmla="*/ 1716830 w 2742505"/>
                  <a:gd name="connsiteY1-184" fmla="*/ 48517 h 2735606"/>
                  <a:gd name="connsiteX2-185" fmla="*/ 2670102 w 2742505"/>
                  <a:gd name="connsiteY2-186" fmla="*/ 1287166 h 2735606"/>
                  <a:gd name="connsiteX3-187" fmla="*/ 992211 w 2742505"/>
                  <a:gd name="connsiteY3-188" fmla="*/ 2732849 h 2735606"/>
                  <a:gd name="connsiteX4-189" fmla="*/ 194213 w 2742505"/>
                  <a:gd name="connsiteY4-190" fmla="*/ 1356177 h 2735606"/>
                  <a:gd name="connsiteX0-191" fmla="*/ 194213 w 2742505"/>
                  <a:gd name="connsiteY0-192" fmla="*/ 1356177 h 2742727"/>
                  <a:gd name="connsiteX1-193" fmla="*/ 1716830 w 2742505"/>
                  <a:gd name="connsiteY1-194" fmla="*/ 48517 h 2742727"/>
                  <a:gd name="connsiteX2-195" fmla="*/ 2670102 w 2742505"/>
                  <a:gd name="connsiteY2-196" fmla="*/ 1287166 h 2742727"/>
                  <a:gd name="connsiteX3-197" fmla="*/ 992211 w 2742505"/>
                  <a:gd name="connsiteY3-198" fmla="*/ 2732849 h 2742727"/>
                  <a:gd name="connsiteX4-199" fmla="*/ 194213 w 2742505"/>
                  <a:gd name="connsiteY4-200" fmla="*/ 1356177 h 2742727"/>
                  <a:gd name="connsiteX0-201" fmla="*/ 99036 w 2647328"/>
                  <a:gd name="connsiteY0-202" fmla="*/ 1356177 h 2740075"/>
                  <a:gd name="connsiteX1-203" fmla="*/ 1621653 w 2647328"/>
                  <a:gd name="connsiteY1-204" fmla="*/ 48517 h 2740075"/>
                  <a:gd name="connsiteX2-205" fmla="*/ 2574925 w 2647328"/>
                  <a:gd name="connsiteY2-206" fmla="*/ 1287166 h 2740075"/>
                  <a:gd name="connsiteX3-207" fmla="*/ 897034 w 2647328"/>
                  <a:gd name="connsiteY3-208" fmla="*/ 2732849 h 2740075"/>
                  <a:gd name="connsiteX4-209" fmla="*/ 99036 w 2647328"/>
                  <a:gd name="connsiteY4-210" fmla="*/ 1356177 h 2740075"/>
                  <a:gd name="connsiteX0-211" fmla="*/ 99036 w 2647328"/>
                  <a:gd name="connsiteY0-212" fmla="*/ 1356177 h 2743377"/>
                  <a:gd name="connsiteX1-213" fmla="*/ 1621653 w 2647328"/>
                  <a:gd name="connsiteY1-214" fmla="*/ 48517 h 2743377"/>
                  <a:gd name="connsiteX2-215" fmla="*/ 2574925 w 2647328"/>
                  <a:gd name="connsiteY2-216" fmla="*/ 1287166 h 2743377"/>
                  <a:gd name="connsiteX3-217" fmla="*/ 897034 w 2647328"/>
                  <a:gd name="connsiteY3-218" fmla="*/ 2732849 h 2743377"/>
                  <a:gd name="connsiteX4-219" fmla="*/ 99036 w 2647328"/>
                  <a:gd name="connsiteY4-220" fmla="*/ 1356177 h 2743377"/>
                  <a:gd name="connsiteX0-221" fmla="*/ 99036 w 2782483"/>
                  <a:gd name="connsiteY0-222" fmla="*/ 1349573 h 2736773"/>
                  <a:gd name="connsiteX1-223" fmla="*/ 1621653 w 2782483"/>
                  <a:gd name="connsiteY1-224" fmla="*/ 41913 h 2736773"/>
                  <a:gd name="connsiteX2-225" fmla="*/ 2574925 w 2782483"/>
                  <a:gd name="connsiteY2-226" fmla="*/ 1280562 h 2736773"/>
                  <a:gd name="connsiteX3-227" fmla="*/ 897034 w 2782483"/>
                  <a:gd name="connsiteY3-228" fmla="*/ 2726245 h 2736773"/>
                  <a:gd name="connsiteX4-229" fmla="*/ 99036 w 2782483"/>
                  <a:gd name="connsiteY4-230" fmla="*/ 1349573 h 27367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782483" h="2736773">
                    <a:moveTo>
                      <a:pt x="99036" y="1349573"/>
                    </a:moveTo>
                    <a:cubicBezTo>
                      <a:pt x="-321293" y="714659"/>
                      <a:pt x="674168" y="294955"/>
                      <a:pt x="1621653" y="41913"/>
                    </a:cubicBezTo>
                    <a:cubicBezTo>
                      <a:pt x="2569138" y="-211129"/>
                      <a:pt x="3101378" y="742098"/>
                      <a:pt x="2574925" y="1280562"/>
                    </a:cubicBezTo>
                    <a:cubicBezTo>
                      <a:pt x="2048472" y="1819026"/>
                      <a:pt x="1908106" y="2610877"/>
                      <a:pt x="897034" y="2726245"/>
                    </a:cubicBezTo>
                    <a:cubicBezTo>
                      <a:pt x="-114038" y="2841613"/>
                      <a:pt x="519365" y="1984487"/>
                      <a:pt x="99036" y="1349573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>
                <p:custDataLst>
                  <p:tags r:id="rId6"/>
                </p:custDataLst>
              </p:nvPr>
            </p:nvSpPr>
            <p:spPr>
              <a:xfrm rot="21304276">
                <a:off x="1835265" y="2346549"/>
                <a:ext cx="3137053" cy="2518984"/>
              </a:xfrm>
              <a:custGeom>
                <a:avLst/>
                <a:gdLst>
                  <a:gd name="connsiteX0" fmla="*/ 0 w 3726611"/>
                  <a:gd name="connsiteY0" fmla="*/ 1513626 h 3027251"/>
                  <a:gd name="connsiteX1" fmla="*/ 1863306 w 3726611"/>
                  <a:gd name="connsiteY1" fmla="*/ 0 h 3027251"/>
                  <a:gd name="connsiteX2" fmla="*/ 3726612 w 3726611"/>
                  <a:gd name="connsiteY2" fmla="*/ 1513626 h 3027251"/>
                  <a:gd name="connsiteX3" fmla="*/ 1863306 w 3726611"/>
                  <a:gd name="connsiteY3" fmla="*/ 3027252 h 3027251"/>
                  <a:gd name="connsiteX4" fmla="*/ 0 w 3726611"/>
                  <a:gd name="connsiteY4" fmla="*/ 1513626 h 3027251"/>
                  <a:gd name="connsiteX0-1" fmla="*/ 4622 w 3731234"/>
                  <a:gd name="connsiteY0-2" fmla="*/ 1203076 h 2716702"/>
                  <a:gd name="connsiteX1-3" fmla="*/ 2333755 w 3731234"/>
                  <a:gd name="connsiteY1-4" fmla="*/ 0 h 2716702"/>
                  <a:gd name="connsiteX2-5" fmla="*/ 3731234 w 3731234"/>
                  <a:gd name="connsiteY2-6" fmla="*/ 1203076 h 2716702"/>
                  <a:gd name="connsiteX3-7" fmla="*/ 1867928 w 3731234"/>
                  <a:gd name="connsiteY3-8" fmla="*/ 2716702 h 2716702"/>
                  <a:gd name="connsiteX4-9" fmla="*/ 4622 w 3731234"/>
                  <a:gd name="connsiteY4-10" fmla="*/ 1203076 h 2716702"/>
                  <a:gd name="connsiteX0-11" fmla="*/ 4622 w 3731234"/>
                  <a:gd name="connsiteY0-12" fmla="*/ 1203076 h 2716702"/>
                  <a:gd name="connsiteX1-13" fmla="*/ 2333755 w 3731234"/>
                  <a:gd name="connsiteY1-14" fmla="*/ 0 h 2716702"/>
                  <a:gd name="connsiteX2-15" fmla="*/ 3731234 w 3731234"/>
                  <a:gd name="connsiteY2-16" fmla="*/ 1203076 h 2716702"/>
                  <a:gd name="connsiteX3-17" fmla="*/ 1867928 w 3731234"/>
                  <a:gd name="connsiteY3-18" fmla="*/ 2716702 h 2716702"/>
                  <a:gd name="connsiteX4-19" fmla="*/ 4622 w 3731234"/>
                  <a:gd name="connsiteY4-20" fmla="*/ 1203076 h 2716702"/>
                  <a:gd name="connsiteX0-21" fmla="*/ 4622 w 3731234"/>
                  <a:gd name="connsiteY0-22" fmla="*/ 1203076 h 2716702"/>
                  <a:gd name="connsiteX1-23" fmla="*/ 2333755 w 3731234"/>
                  <a:gd name="connsiteY1-24" fmla="*/ 0 h 2716702"/>
                  <a:gd name="connsiteX2-25" fmla="*/ 3731234 w 3731234"/>
                  <a:gd name="connsiteY2-26" fmla="*/ 1203076 h 2716702"/>
                  <a:gd name="connsiteX3-27" fmla="*/ 1867928 w 3731234"/>
                  <a:gd name="connsiteY3-28" fmla="*/ 2716702 h 2716702"/>
                  <a:gd name="connsiteX4-29" fmla="*/ 4622 w 3731234"/>
                  <a:gd name="connsiteY4-30" fmla="*/ 1203076 h 2716702"/>
                  <a:gd name="connsiteX0-31" fmla="*/ 4622 w 3731234"/>
                  <a:gd name="connsiteY0-32" fmla="*/ 1203076 h 2716702"/>
                  <a:gd name="connsiteX1-33" fmla="*/ 2333755 w 3731234"/>
                  <a:gd name="connsiteY1-34" fmla="*/ 0 h 2716702"/>
                  <a:gd name="connsiteX2-35" fmla="*/ 3731234 w 3731234"/>
                  <a:gd name="connsiteY2-36" fmla="*/ 1203076 h 2716702"/>
                  <a:gd name="connsiteX3-37" fmla="*/ 1867928 w 3731234"/>
                  <a:gd name="connsiteY3-38" fmla="*/ 2716702 h 2716702"/>
                  <a:gd name="connsiteX4-39" fmla="*/ 4622 w 3731234"/>
                  <a:gd name="connsiteY4-40" fmla="*/ 1203076 h 2716702"/>
                  <a:gd name="connsiteX0-41" fmla="*/ 78835 w 3805447"/>
                  <a:gd name="connsiteY0-42" fmla="*/ 1203076 h 2716702"/>
                  <a:gd name="connsiteX1-43" fmla="*/ 2407968 w 3805447"/>
                  <a:gd name="connsiteY1-44" fmla="*/ 0 h 2716702"/>
                  <a:gd name="connsiteX2-45" fmla="*/ 3805447 w 3805447"/>
                  <a:gd name="connsiteY2-46" fmla="*/ 1203076 h 2716702"/>
                  <a:gd name="connsiteX3-47" fmla="*/ 1942141 w 3805447"/>
                  <a:gd name="connsiteY3-48" fmla="*/ 2716702 h 2716702"/>
                  <a:gd name="connsiteX4-49" fmla="*/ 78835 w 3805447"/>
                  <a:gd name="connsiteY4-50" fmla="*/ 1203076 h 2716702"/>
                  <a:gd name="connsiteX0-51" fmla="*/ 258 w 3727162"/>
                  <a:gd name="connsiteY0-52" fmla="*/ 633732 h 2147358"/>
                  <a:gd name="connsiteX1-53" fmla="*/ 1967082 w 3727162"/>
                  <a:gd name="connsiteY1-54" fmla="*/ 0 h 2147358"/>
                  <a:gd name="connsiteX2-55" fmla="*/ 3726870 w 3727162"/>
                  <a:gd name="connsiteY2-56" fmla="*/ 633732 h 2147358"/>
                  <a:gd name="connsiteX3-57" fmla="*/ 1863564 w 3727162"/>
                  <a:gd name="connsiteY3-58" fmla="*/ 2147358 h 2147358"/>
                  <a:gd name="connsiteX4-59" fmla="*/ 258 w 3727162"/>
                  <a:gd name="connsiteY4-60" fmla="*/ 633732 h 2147358"/>
                  <a:gd name="connsiteX0-61" fmla="*/ 258 w 3727396"/>
                  <a:gd name="connsiteY0-62" fmla="*/ 768943 h 2282569"/>
                  <a:gd name="connsiteX1-63" fmla="*/ 1967082 w 3727396"/>
                  <a:gd name="connsiteY1-64" fmla="*/ 135211 h 2282569"/>
                  <a:gd name="connsiteX2-65" fmla="*/ 3726870 w 3727396"/>
                  <a:gd name="connsiteY2-66" fmla="*/ 768943 h 2282569"/>
                  <a:gd name="connsiteX3-67" fmla="*/ 1863564 w 3727396"/>
                  <a:gd name="connsiteY3-68" fmla="*/ 2282569 h 2282569"/>
                  <a:gd name="connsiteX4-69" fmla="*/ 258 w 3727396"/>
                  <a:gd name="connsiteY4-70" fmla="*/ 768943 h 2282569"/>
                  <a:gd name="connsiteX0-71" fmla="*/ 161 w 3002548"/>
                  <a:gd name="connsiteY0-72" fmla="*/ 637657 h 2152719"/>
                  <a:gd name="connsiteX1-73" fmla="*/ 1966985 w 3002548"/>
                  <a:gd name="connsiteY1-74" fmla="*/ 3925 h 2152719"/>
                  <a:gd name="connsiteX2-75" fmla="*/ 3002154 w 3002548"/>
                  <a:gd name="connsiteY2-76" fmla="*/ 896450 h 2152719"/>
                  <a:gd name="connsiteX3-77" fmla="*/ 1863467 w 3002548"/>
                  <a:gd name="connsiteY3-78" fmla="*/ 2151283 h 2152719"/>
                  <a:gd name="connsiteX4-79" fmla="*/ 161 w 3002548"/>
                  <a:gd name="connsiteY4-80" fmla="*/ 637657 h 2152719"/>
                  <a:gd name="connsiteX0-81" fmla="*/ 161 w 3154662"/>
                  <a:gd name="connsiteY0-82" fmla="*/ 637657 h 2153230"/>
                  <a:gd name="connsiteX1-83" fmla="*/ 1966985 w 3154662"/>
                  <a:gd name="connsiteY1-84" fmla="*/ 3925 h 2153230"/>
                  <a:gd name="connsiteX2-85" fmla="*/ 3002154 w 3154662"/>
                  <a:gd name="connsiteY2-86" fmla="*/ 896450 h 2153230"/>
                  <a:gd name="connsiteX3-87" fmla="*/ 1863467 w 3154662"/>
                  <a:gd name="connsiteY3-88" fmla="*/ 2151283 h 2153230"/>
                  <a:gd name="connsiteX4-89" fmla="*/ 161 w 3154662"/>
                  <a:gd name="connsiteY4-90" fmla="*/ 637657 h 2153230"/>
                  <a:gd name="connsiteX0-91" fmla="*/ 167 w 3475512"/>
                  <a:gd name="connsiteY0-92" fmla="*/ 639144 h 2155720"/>
                  <a:gd name="connsiteX1-93" fmla="*/ 1966991 w 3475512"/>
                  <a:gd name="connsiteY1-94" fmla="*/ 5412 h 2155720"/>
                  <a:gd name="connsiteX2-95" fmla="*/ 3347216 w 3475512"/>
                  <a:gd name="connsiteY2-96" fmla="*/ 949695 h 2155720"/>
                  <a:gd name="connsiteX3-97" fmla="*/ 1863473 w 3475512"/>
                  <a:gd name="connsiteY3-98" fmla="*/ 2152770 h 2155720"/>
                  <a:gd name="connsiteX4-99" fmla="*/ 167 w 3475512"/>
                  <a:gd name="connsiteY4-100" fmla="*/ 639144 h 2155720"/>
                  <a:gd name="connsiteX0-101" fmla="*/ 167 w 3370580"/>
                  <a:gd name="connsiteY0-102" fmla="*/ 680189 h 2223659"/>
                  <a:gd name="connsiteX1-103" fmla="*/ 1966991 w 3370580"/>
                  <a:gd name="connsiteY1-104" fmla="*/ 46457 h 2223659"/>
                  <a:gd name="connsiteX2-105" fmla="*/ 3347216 w 3370580"/>
                  <a:gd name="connsiteY2-106" fmla="*/ 990740 h 2223659"/>
                  <a:gd name="connsiteX3-107" fmla="*/ 1863473 w 3370580"/>
                  <a:gd name="connsiteY3-108" fmla="*/ 2193815 h 2223659"/>
                  <a:gd name="connsiteX4-109" fmla="*/ 167 w 3370580"/>
                  <a:gd name="connsiteY4-110" fmla="*/ 680189 h 2223659"/>
                  <a:gd name="connsiteX0-111" fmla="*/ 167 w 3347477"/>
                  <a:gd name="connsiteY0-112" fmla="*/ 638879 h 2034143"/>
                  <a:gd name="connsiteX1-113" fmla="*/ 1966991 w 3347477"/>
                  <a:gd name="connsiteY1-114" fmla="*/ 5147 h 2034143"/>
                  <a:gd name="connsiteX2-115" fmla="*/ 3347216 w 3347477"/>
                  <a:gd name="connsiteY2-116" fmla="*/ 949430 h 2034143"/>
                  <a:gd name="connsiteX3-117" fmla="*/ 1863473 w 3347477"/>
                  <a:gd name="connsiteY3-118" fmla="*/ 2031736 h 2034143"/>
                  <a:gd name="connsiteX4-119" fmla="*/ 167 w 3347477"/>
                  <a:gd name="connsiteY4-120" fmla="*/ 638879 h 2034143"/>
                  <a:gd name="connsiteX0-121" fmla="*/ 167 w 3419973"/>
                  <a:gd name="connsiteY0-122" fmla="*/ 689429 h 2141359"/>
                  <a:gd name="connsiteX1-123" fmla="*/ 1966991 w 3419973"/>
                  <a:gd name="connsiteY1-124" fmla="*/ 55697 h 2141359"/>
                  <a:gd name="connsiteX2-125" fmla="*/ 3347216 w 3419973"/>
                  <a:gd name="connsiteY2-126" fmla="*/ 999980 h 2141359"/>
                  <a:gd name="connsiteX3-127" fmla="*/ 1863473 w 3419973"/>
                  <a:gd name="connsiteY3-128" fmla="*/ 2082286 h 2141359"/>
                  <a:gd name="connsiteX4-129" fmla="*/ 167 w 3419973"/>
                  <a:gd name="connsiteY4-130" fmla="*/ 689429 h 2141359"/>
                  <a:gd name="connsiteX0-131" fmla="*/ 205 w 3124546"/>
                  <a:gd name="connsiteY0-132" fmla="*/ 486137 h 2141901"/>
                  <a:gd name="connsiteX1-133" fmla="*/ 1673731 w 3124546"/>
                  <a:gd name="connsiteY1-134" fmla="*/ 42186 h 2141901"/>
                  <a:gd name="connsiteX2-135" fmla="*/ 3053956 w 3124546"/>
                  <a:gd name="connsiteY2-136" fmla="*/ 986469 h 2141901"/>
                  <a:gd name="connsiteX3-137" fmla="*/ 1570213 w 3124546"/>
                  <a:gd name="connsiteY3-138" fmla="*/ 2068775 h 2141901"/>
                  <a:gd name="connsiteX4-139" fmla="*/ 205 w 3124546"/>
                  <a:gd name="connsiteY4-140" fmla="*/ 486137 h 2141901"/>
                  <a:gd name="connsiteX0-141" fmla="*/ 16406 w 3140747"/>
                  <a:gd name="connsiteY0-142" fmla="*/ 520411 h 2176175"/>
                  <a:gd name="connsiteX1-143" fmla="*/ 1689932 w 3140747"/>
                  <a:gd name="connsiteY1-144" fmla="*/ 76460 h 2176175"/>
                  <a:gd name="connsiteX2-145" fmla="*/ 3070157 w 3140747"/>
                  <a:gd name="connsiteY2-146" fmla="*/ 1020743 h 2176175"/>
                  <a:gd name="connsiteX3-147" fmla="*/ 1586414 w 3140747"/>
                  <a:gd name="connsiteY3-148" fmla="*/ 2103049 h 2176175"/>
                  <a:gd name="connsiteX4-149" fmla="*/ 16406 w 3140747"/>
                  <a:gd name="connsiteY4-150" fmla="*/ 520411 h 2176175"/>
                  <a:gd name="connsiteX0-151" fmla="*/ 12484 w 3136825"/>
                  <a:gd name="connsiteY0-152" fmla="*/ 546134 h 2201898"/>
                  <a:gd name="connsiteX1-153" fmla="*/ 1686010 w 3136825"/>
                  <a:gd name="connsiteY1-154" fmla="*/ 102183 h 2201898"/>
                  <a:gd name="connsiteX2-155" fmla="*/ 3066235 w 3136825"/>
                  <a:gd name="connsiteY2-156" fmla="*/ 1046466 h 2201898"/>
                  <a:gd name="connsiteX3-157" fmla="*/ 1582492 w 3136825"/>
                  <a:gd name="connsiteY3-158" fmla="*/ 2128772 h 2201898"/>
                  <a:gd name="connsiteX4-159" fmla="*/ 12484 w 3136825"/>
                  <a:gd name="connsiteY4-160" fmla="*/ 546134 h 2201898"/>
                  <a:gd name="connsiteX0-161" fmla="*/ 12712 w 3137053"/>
                  <a:gd name="connsiteY0-162" fmla="*/ 546134 h 2380683"/>
                  <a:gd name="connsiteX1-163" fmla="*/ 1686238 w 3137053"/>
                  <a:gd name="connsiteY1-164" fmla="*/ 102183 h 2380683"/>
                  <a:gd name="connsiteX2-165" fmla="*/ 3066463 w 3137053"/>
                  <a:gd name="connsiteY2-166" fmla="*/ 1046466 h 2380683"/>
                  <a:gd name="connsiteX3-167" fmla="*/ 1582720 w 3137053"/>
                  <a:gd name="connsiteY3-168" fmla="*/ 2128772 h 2380683"/>
                  <a:gd name="connsiteX4-169" fmla="*/ 12712 w 3137053"/>
                  <a:gd name="connsiteY4-170" fmla="*/ 546134 h 23806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137053" h="2380683">
                    <a:moveTo>
                      <a:pt x="12712" y="546134"/>
                    </a:moveTo>
                    <a:cubicBezTo>
                      <a:pt x="160856" y="-222032"/>
                      <a:pt x="1177279" y="18794"/>
                      <a:pt x="1686238" y="102183"/>
                    </a:cubicBezTo>
                    <a:cubicBezTo>
                      <a:pt x="2195197" y="185572"/>
                      <a:pt x="3446026" y="-378227"/>
                      <a:pt x="3066463" y="1046466"/>
                    </a:cubicBezTo>
                    <a:cubicBezTo>
                      <a:pt x="2686900" y="2471159"/>
                      <a:pt x="2116063" y="2614497"/>
                      <a:pt x="1582720" y="2128772"/>
                    </a:cubicBezTo>
                    <a:cubicBezTo>
                      <a:pt x="1049377" y="1643047"/>
                      <a:pt x="-135432" y="1314300"/>
                      <a:pt x="12712" y="546134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2481157" y="3824379"/>
              <a:ext cx="1006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1600" smtClean="0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</a:rPr>
                <a:t>PART</a:t>
              </a:r>
              <a:endParaRPr lang="zh-CN" altLang="en-US" sz="16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786504" y="1625371"/>
            <a:ext cx="239916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880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34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054379" y="1155700"/>
            <a:ext cx="6139018" cy="4385310"/>
            <a:chOff x="7940" y="2160"/>
            <a:chExt cx="8051" cy="6210"/>
          </a:xfrm>
        </p:grpSpPr>
        <p:pic>
          <p:nvPicPr>
            <p:cNvPr id="3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7940" y="2160"/>
              <a:ext cx="8051" cy="60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8620" y="3460"/>
              <a:ext cx="589" cy="11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New shape"/>
            <p:cNvSpPr/>
            <p:nvPr>
              <p:custDataLst>
                <p:tags r:id="rId5"/>
              </p:custDataLst>
            </p:nvPr>
          </p:nvSpPr>
          <p:spPr>
            <a:xfrm>
              <a:off x="8620" y="2920"/>
              <a:ext cx="4460" cy="51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algn="l" eaLnBrk="1" latinLnBrk="0" hangingPunct="0"/>
              <a:r>
                <a:rPr lang="zh-CN" sz="2000" b="0">
                  <a:solidFill>
                    <a:srgbClr val="F2F2F2"/>
                  </a:solidFill>
                  <a:latin typeface="微软雅黑" panose="020B0503020204020204" charset="-122"/>
                </a:rPr>
                <a:t>小故事</a:t>
              </a:r>
              <a:endParaRPr lang="zh-CN" sz="2000" b="0">
                <a:solidFill>
                  <a:srgbClr val="F2F2F2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New shape"/>
            <p:cNvSpPr/>
            <p:nvPr>
              <p:custDataLst>
                <p:tags r:id="rId6"/>
              </p:custDataLst>
            </p:nvPr>
          </p:nvSpPr>
          <p:spPr>
            <a:xfrm>
              <a:off x="8620" y="3840"/>
              <a:ext cx="6830" cy="453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381000" algn="l" fontAlgn="auto" hangingPunct="0">
                <a:extLst>
                  <a:ext uri="{35155182-B16C-46BC-9424-99874614C6A1}">
                    <wpsdc:indentchars xmlns:wpsdc="http://www.wps.cn/officeDocument/2017/drawingmlCustomData" val="200" checksum="2033819950"/>
                  </a:ext>
                </a:extLst>
              </a:pPr>
              <a:r>
                <a:rPr 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有一个故事，有张、李两个秀才一起去赶考，路上他们遇到了一支出殡的队伍	，看到黑乎乎的棺材，张秀才心里“咯噔”一下，心想:“真倒霉，赶考的日子居然碰到个棺材。”于是心情一落千丈，走进考场，那个“黑乎乎的棺材”一直挥之不去，结果，文思枯竭，果然名落孙山。	</a:t>
              </a:r>
              <a:endParaRPr lang="zh-CN" sz="1500" b="0" dirty="0">
                <a:solidFill>
                  <a:srgbClr val="F2F2F2"/>
                </a:solidFill>
                <a:latin typeface="微软雅黑" panose="020B0503020204020204" charset="-122"/>
              </a:endParaRPr>
            </a:p>
            <a:p>
              <a:pPr algn="l" eaLnBrk="1" latinLnBrk="0" hangingPunct="0"/>
              <a:r>
                <a:rPr lang="en-US" alt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     </a:t>
              </a:r>
              <a:r>
                <a:rPr 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李秀才也看到了那口棺材，一开始他心里也“咯噔”一下，但转念一想:</a:t>
              </a:r>
              <a:r>
                <a:rPr lang="en-US" alt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“</a:t>
              </a:r>
              <a:r>
                <a:rPr 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棺材，那不就是有"官”又有“财”吗?今天一定会高中了。</a:t>
              </a:r>
              <a:r>
                <a:rPr lang="en-US" alt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”</a:t>
              </a:r>
              <a:r>
                <a:rPr 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于是十分兴奋，情绪高涨地走进考场，文思泉涌，果然一举高中。</a:t>
              </a:r>
              <a:endParaRPr lang="zh-CN" sz="1500" b="0" dirty="0">
                <a:solidFill>
                  <a:srgbClr val="F2F2F2"/>
                </a:solidFill>
                <a:latin typeface="微软雅黑" panose="020B0503020204020204" charset="-122"/>
              </a:endParaRPr>
            </a:p>
            <a:p>
              <a:pPr algn="l" eaLnBrk="1" latinLnBrk="0" hangingPunct="0"/>
              <a:r>
                <a:rPr lang="zh-CN" sz="1500" b="0" dirty="0">
                  <a:solidFill>
                    <a:srgbClr val="F2F2F2"/>
                  </a:solidFill>
                  <a:latin typeface="微软雅黑" panose="020B0503020204020204" charset="-122"/>
                </a:rPr>
                <a:t>回到家里，两人都对家人说:那“棺材”真是好灵验。</a:t>
              </a:r>
              <a:endParaRPr lang="zh-CN" sz="1500" b="0" dirty="0">
                <a:solidFill>
                  <a:srgbClr val="F2F2F2"/>
                </a:solidFill>
                <a:latin typeface="微软雅黑" panose="020B0503020204020204" charset="-122"/>
              </a:endParaRPr>
            </a:p>
            <a:p>
              <a:pPr algn="l" eaLnBrk="1" latinLnBrk="0" hangingPunct="0"/>
              <a:endParaRPr lang="zh-CN" sz="1500" b="0" dirty="0">
                <a:solidFill>
                  <a:srgbClr val="F2F2F2"/>
                </a:solidFill>
                <a:latin typeface="微软雅黑" panose="020B0503020204020204" charset="-122"/>
              </a:endParaRPr>
            </a:p>
            <a:p>
              <a:pPr indent="381000" fontAlgn="auto" hangingPunct="0">
                <a:extLst>
                  <a:ext uri="{35155182-B16C-46BC-9424-99874614C6A1}">
                    <wpsdc:indentchars xmlns:wpsdc="http://www.wps.cn/officeDocument/2017/drawingmlCustomData" val="200" checksum="2033819950"/>
                  </a:ext>
                </a:extLst>
              </a:pPr>
              <a:r>
                <a:rPr lang="zh-CN" altLang="en-US" sz="1500">
                  <a:sym typeface="+mn-ea"/>
                </a:rPr>
                <a:t>这个故事说明了自我心理调节的重要性</a:t>
              </a:r>
              <a:endParaRPr lang="zh-CN" sz="1500" b="0" dirty="0">
                <a:solidFill>
                  <a:srgbClr val="000000"/>
                </a:solidFill>
                <a:latin typeface="Calibri" panose="020F0502020204030204"/>
              </a:endParaRPr>
            </a:p>
            <a:p>
              <a:pPr eaLnBrk="1" latinLnBrk="0" hangingPunct="0"/>
              <a:endParaRPr lang="zh-CN" sz="1500" b="0" dirty="0">
                <a:solidFill>
                  <a:srgbClr val="000000"/>
                </a:solidFill>
                <a:latin typeface="Calibri" panose="020F0502020204030204"/>
              </a:endParaRPr>
            </a:p>
            <a:p>
              <a:pPr eaLnBrk="1" latinLnBrk="0" hangingPunct="0"/>
              <a:endParaRPr lang="zh-CN" sz="1500" b="0" dirty="0">
                <a:solidFill>
                  <a:srgbClr val="000000"/>
                </a:solidFill>
                <a:latin typeface="Calibri" panose="020F0502020204030204"/>
              </a:endParaRPr>
            </a:p>
            <a:p>
              <a:pPr algn="l" eaLnBrk="1" latinLnBrk="0" hangingPunct="0"/>
              <a:endParaRPr lang="zh-CN" sz="1500" b="0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图片 4" descr="R-C (4)"/>
          <p:cNvPicPr>
            <a:picLocks noChangeAspect="1"/>
          </p:cNvPicPr>
          <p:nvPr/>
        </p:nvPicPr>
        <p:blipFill>
          <a:blip r:embed="rId7"/>
          <a:srcRect l="7276" r="-260" b="6619"/>
          <a:stretch>
            <a:fillRect/>
          </a:stretch>
        </p:blipFill>
        <p:spPr>
          <a:xfrm>
            <a:off x="635" y="1155700"/>
            <a:ext cx="6147435" cy="429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05790" y="1365250"/>
            <a:ext cx="5124450" cy="4116070"/>
            <a:chOff x="1580" y="2320"/>
            <a:chExt cx="5923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623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476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457200" algn="just" fontAlgn="auto" hangingPunct="0">
                <a:lnSpc>
                  <a:spcPct val="150000"/>
                </a:lnSpc>
              </a:pPr>
              <a:r>
                <a:rPr lang="zh-CN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sym typeface="+mn-ea"/>
                </a:rPr>
                <a:t>1.读书</a:t>
              </a:r>
              <a:endParaRPr 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5080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sym typeface="+mn-ea"/>
                </a:rPr>
                <a:t>古人曰：“腹有诗书气自华。”</a:t>
              </a:r>
              <a:endParaRPr lang="zh-CN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5080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sz="2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sym typeface="+mn-ea"/>
                </a:rPr>
                <a:t>当你遇到烦恼、忧愁和郁闷时，要学会自我开解，去翻一翻喜欢的书籍和杂志，分散心思，改变心态，冷静情绪，减少精神痛苦。</a:t>
              </a:r>
              <a:endParaRPr lang="zh-CN" sz="20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5967730" y="1068705"/>
            <a:ext cx="5974080" cy="517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521335" y="1364615"/>
            <a:ext cx="5124450" cy="4116070"/>
            <a:chOff x="1580" y="2320"/>
            <a:chExt cx="5923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623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476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5080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sz="20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2.听歌</a:t>
              </a:r>
              <a:endParaRPr lang="zh-CN" sz="20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5080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sz="20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音乐疗法是治疗心理疾病的一种有效方法。</a:t>
              </a:r>
              <a:endParaRPr lang="zh-CN" sz="20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5080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82533468"/>
                  </a:ext>
                </a:extLst>
              </a:pPr>
              <a:r>
                <a:rPr lang="zh-CN" sz="20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当心情沮丧、闷闷不乐时，听听歌曲，不仅可以陶冶情操，还能激发热情，兴奋大脑，使你从中获得生活的力量和勇气。</a:t>
              </a:r>
              <a:endParaRPr lang="zh-CN" sz="20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964555" y="1424305"/>
            <a:ext cx="6052820" cy="4163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75005" y="1364615"/>
            <a:ext cx="5124450" cy="4116070"/>
            <a:chOff x="1580" y="2320"/>
            <a:chExt cx="5923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623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385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3.倾诉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俗话说：“一个好汉三个帮。”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人在失意或受到挫折时，最需要朋友的关照和帮助。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此时，你可以走出家门，找知心朋友谈心，在善意的劝导、热心的安慰下，精神的痛苦将得以消除。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6369674" y="1382260"/>
            <a:ext cx="5760731" cy="405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741680" y="1243330"/>
            <a:ext cx="5124450" cy="4116070"/>
            <a:chOff x="1580" y="2320"/>
            <a:chExt cx="5923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623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385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4.运动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参与体育运动无疑是一个很好的减压方法。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激烈的奔跑，或者水中的畅游，肌肉虽是紧张的，神经却是放松的，大汗淋漓过后，你会得到彻底的放松。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6" name="图片 5" descr="01c49a608a534111013e3b7d55f87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9770" y="0"/>
            <a:ext cx="51422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521335" y="1233805"/>
            <a:ext cx="5124450" cy="4116070"/>
            <a:chOff x="1580" y="2320"/>
            <a:chExt cx="5923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623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385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endParaRPr lang="en-US" alt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en-US" alt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5</a:t>
              </a: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.求助专业人士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心绪不佳的人，可以找个可靠的心理咨询师。心理咨询师会像医生治病一样，一步步把你从烦恼中解救出来。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 descr="微信图片_202401251911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365" y="1233805"/>
            <a:ext cx="5790565" cy="429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4" name="组合 63"/>
          <p:cNvGrpSpPr/>
          <p:nvPr/>
        </p:nvGrpSpPr>
        <p:grpSpPr>
          <a:xfrm>
            <a:off x="347544" y="181975"/>
            <a:ext cx="5072951" cy="830997"/>
            <a:chOff x="599385" y="735245"/>
            <a:chExt cx="5072951" cy="830997"/>
          </a:xfrm>
        </p:grpSpPr>
        <p:sp>
          <p:nvSpPr>
            <p:cNvPr id="65" name="文本框 64"/>
            <p:cNvSpPr txBox="1"/>
            <p:nvPr>
              <p:custDataLst>
                <p:tags r:id="rId1"/>
              </p:custDataLst>
            </p:nvPr>
          </p:nvSpPr>
          <p:spPr>
            <a:xfrm>
              <a:off x="803772" y="735245"/>
              <a:ext cx="3366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800" smtClean="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r>
                <a:rPr lang="en-US" altLang="zh-CN" sz="4800" smtClean="0">
                  <a:gradFill>
                    <a:gsLst>
                      <a:gs pos="0">
                        <a:schemeClr val="tx1">
                          <a:lumMod val="75000"/>
                          <a:lumOff val="25000"/>
                        </a:schemeClr>
                      </a:gs>
                      <a:gs pos="100000">
                        <a:schemeClr val="tx1">
                          <a:lumMod val="95000"/>
                          <a:lumOff val="5000"/>
                        </a:schemeClr>
                      </a:gs>
                    </a:gsLst>
                    <a:lin ang="5400000" scaled="0"/>
                  </a:gra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/</a:t>
              </a:r>
              <a:endParaRPr lang="zh-CN" altLang="en-US" sz="480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5400000" scaled="0"/>
                </a:gra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2"/>
              </p:custDataLst>
            </p:nvPr>
          </p:nvSpPr>
          <p:spPr>
            <a:xfrm>
              <a:off x="2365880" y="1006279"/>
              <a:ext cx="3306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smtClean="0">
                  <a:solidFill>
                    <a:srgbClr val="C1CBCD"/>
                  </a:soli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字魂105号-简雅黑" panose="00000500000000000000" pitchFamily="2" charset="-122"/>
                  <a:ea typeface="字魂105号-简雅黑" panose="00000500000000000000" pitchFamily="2" charset="-122"/>
                </a:rPr>
                <a:t>CONTENTS</a:t>
              </a:r>
              <a:endParaRPr lang="zh-CN" altLang="en-US" sz="2400">
                <a:solidFill>
                  <a:srgbClr val="C1CBCD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字魂105号-简雅黑" panose="00000500000000000000" pitchFamily="2" charset="-122"/>
                <a:ea typeface="字魂105号-简雅黑" panose="00000500000000000000" pitchFamily="2" charset="-122"/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3"/>
              </p:custDataLst>
            </p:nvPr>
          </p:nvSpPr>
          <p:spPr>
            <a:xfrm>
              <a:off x="599385" y="877556"/>
              <a:ext cx="129120" cy="61164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679700" y="1957070"/>
            <a:ext cx="6080760" cy="4178300"/>
            <a:chOff x="4176" y="1945"/>
            <a:chExt cx="9576" cy="6580"/>
          </a:xfrm>
        </p:grpSpPr>
        <p:grpSp>
          <p:nvGrpSpPr>
            <p:cNvPr id="49" name="content_title_2"/>
            <p:cNvGrpSpPr/>
            <p:nvPr/>
          </p:nvGrpSpPr>
          <p:grpSpPr>
            <a:xfrm rot="0">
              <a:off x="4220" y="3356"/>
              <a:ext cx="9492" cy="1137"/>
              <a:chOff x="2654975" y="2837642"/>
              <a:chExt cx="6606683" cy="798795"/>
            </a:xfrm>
          </p:grpSpPr>
          <p:grpSp>
            <p:nvGrpSpPr>
              <p:cNvPr id="53" name="content_title_2"/>
              <p:cNvGrpSpPr/>
              <p:nvPr/>
            </p:nvGrpSpPr>
            <p:grpSpPr>
              <a:xfrm>
                <a:off x="2654975" y="2837642"/>
                <a:ext cx="6606683" cy="798795"/>
                <a:chOff x="2654975" y="2837642"/>
                <a:chExt cx="6606683" cy="798795"/>
              </a:xfrm>
            </p:grpSpPr>
            <p:sp>
              <p:nvSpPr>
                <p:cNvPr id="61" name="椭圆 60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654975" y="2837642"/>
                  <a:ext cx="798795" cy="798795"/>
                </a:xfrm>
                <a:prstGeom prst="ellipse">
                  <a:avLst/>
                </a:prstGeom>
                <a:solidFill>
                  <a:srgbClr val="2CB8C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2" name="任意多边形 61"/>
                <p:cNvSpPr/>
                <p:nvPr>
                  <p:custDataLst>
                    <p:tags r:id="rId5"/>
                  </p:custDataLst>
                </p:nvPr>
              </p:nvSpPr>
              <p:spPr>
                <a:xfrm rot="16200000">
                  <a:off x="6124481" y="428923"/>
                  <a:ext cx="660026" cy="5614328"/>
                </a:xfrm>
                <a:custGeom>
                  <a:avLst/>
                  <a:gdLst>
                    <a:gd name="connsiteX0" fmla="*/ 660026 w 660026"/>
                    <a:gd name="connsiteY0" fmla="*/ 339800 h 3148047"/>
                    <a:gd name="connsiteX1" fmla="*/ 660026 w 660026"/>
                    <a:gd name="connsiteY1" fmla="*/ 3038041 h 3148047"/>
                    <a:gd name="connsiteX2" fmla="*/ 550020 w 660026"/>
                    <a:gd name="connsiteY2" fmla="*/ 3148047 h 3148047"/>
                    <a:gd name="connsiteX3" fmla="*/ 110006 w 660026"/>
                    <a:gd name="connsiteY3" fmla="*/ 3148047 h 3148047"/>
                    <a:gd name="connsiteX4" fmla="*/ 0 w 660026"/>
                    <a:gd name="connsiteY4" fmla="*/ 3038041 h 3148047"/>
                    <a:gd name="connsiteX5" fmla="*/ 0 w 660026"/>
                    <a:gd name="connsiteY5" fmla="*/ 339800 h 3148047"/>
                    <a:gd name="connsiteX6" fmla="*/ 110006 w 660026"/>
                    <a:gd name="connsiteY6" fmla="*/ 229794 h 3148047"/>
                    <a:gd name="connsiteX7" fmla="*/ 200383 w 660026"/>
                    <a:gd name="connsiteY7" fmla="*/ 229794 h 3148047"/>
                    <a:gd name="connsiteX8" fmla="*/ 330015 w 660026"/>
                    <a:gd name="connsiteY8" fmla="*/ 0 h 3148047"/>
                    <a:gd name="connsiteX9" fmla="*/ 459646 w 660026"/>
                    <a:gd name="connsiteY9" fmla="*/ 229794 h 3148047"/>
                    <a:gd name="connsiteX10" fmla="*/ 550020 w 660026"/>
                    <a:gd name="connsiteY10" fmla="*/ 229794 h 3148047"/>
                    <a:gd name="connsiteX11" fmla="*/ 660026 w 660026"/>
                    <a:gd name="connsiteY11" fmla="*/ 339800 h 3148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60026" h="3148047">
                      <a:moveTo>
                        <a:pt x="660026" y="339800"/>
                      </a:moveTo>
                      <a:lnTo>
                        <a:pt x="660026" y="3038041"/>
                      </a:lnTo>
                      <a:cubicBezTo>
                        <a:pt x="660026" y="3098796"/>
                        <a:pt x="610775" y="3148047"/>
                        <a:pt x="550020" y="3148047"/>
                      </a:cubicBezTo>
                      <a:lnTo>
                        <a:pt x="110006" y="3148047"/>
                      </a:lnTo>
                      <a:cubicBezTo>
                        <a:pt x="49251" y="3148047"/>
                        <a:pt x="0" y="3098796"/>
                        <a:pt x="0" y="3038041"/>
                      </a:cubicBezTo>
                      <a:lnTo>
                        <a:pt x="0" y="339800"/>
                      </a:lnTo>
                      <a:cubicBezTo>
                        <a:pt x="0" y="279045"/>
                        <a:pt x="49251" y="229794"/>
                        <a:pt x="110006" y="229794"/>
                      </a:cubicBezTo>
                      <a:lnTo>
                        <a:pt x="200383" y="229794"/>
                      </a:lnTo>
                      <a:lnTo>
                        <a:pt x="330015" y="0"/>
                      </a:lnTo>
                      <a:lnTo>
                        <a:pt x="459646" y="229794"/>
                      </a:lnTo>
                      <a:lnTo>
                        <a:pt x="550020" y="229794"/>
                      </a:lnTo>
                      <a:cubicBezTo>
                        <a:pt x="610775" y="229794"/>
                        <a:pt x="660026" y="279045"/>
                        <a:pt x="660026" y="339800"/>
                      </a:cubicBezTo>
                      <a:close/>
                    </a:path>
                  </a:pathLst>
                </a:custGeom>
                <a:solidFill>
                  <a:srgbClr val="2CB8C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54" name="组合 53"/>
              <p:cNvGrpSpPr>
                <a:grpSpLocks noChangeAspect="1"/>
              </p:cNvGrpSpPr>
              <p:nvPr/>
            </p:nvGrpSpPr>
            <p:grpSpPr>
              <a:xfrm>
                <a:off x="2897306" y="3039815"/>
                <a:ext cx="350058" cy="391480"/>
                <a:chOff x="5999255" y="3275006"/>
                <a:chExt cx="402656" cy="450303"/>
              </a:xfrm>
              <a:solidFill>
                <a:srgbClr val="FEFEFE"/>
              </a:solidFill>
              <a:effectLst/>
            </p:grpSpPr>
            <p:sp>
              <p:nvSpPr>
                <p:cNvPr id="55" name="Freeform 108"/>
                <p:cNvSpPr>
                  <a:spLocks noEditPoint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6068389" y="3442234"/>
                  <a:ext cx="56988" cy="57923"/>
                </a:xfrm>
                <a:custGeom>
                  <a:avLst/>
                  <a:gdLst>
                    <a:gd name="T0" fmla="*/ 13 w 26"/>
                    <a:gd name="T1" fmla="*/ 0 h 26"/>
                    <a:gd name="T2" fmla="*/ 0 w 26"/>
                    <a:gd name="T3" fmla="*/ 13 h 26"/>
                    <a:gd name="T4" fmla="*/ 13 w 26"/>
                    <a:gd name="T5" fmla="*/ 26 h 26"/>
                    <a:gd name="T6" fmla="*/ 26 w 26"/>
                    <a:gd name="T7" fmla="*/ 13 h 26"/>
                    <a:gd name="T8" fmla="*/ 13 w 26"/>
                    <a:gd name="T9" fmla="*/ 0 h 26"/>
                    <a:gd name="T10" fmla="*/ 13 w 26"/>
                    <a:gd name="T11" fmla="*/ 23 h 26"/>
                    <a:gd name="T12" fmla="*/ 3 w 26"/>
                    <a:gd name="T13" fmla="*/ 13 h 26"/>
                    <a:gd name="T14" fmla="*/ 13 w 26"/>
                    <a:gd name="T15" fmla="*/ 3 h 26"/>
                    <a:gd name="T16" fmla="*/ 23 w 26"/>
                    <a:gd name="T17" fmla="*/ 13 h 26"/>
                    <a:gd name="T18" fmla="*/ 13 w 26"/>
                    <a:gd name="T19" fmla="*/ 2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26">
                      <a:moveTo>
                        <a:pt x="13" y="0"/>
                      </a:moveTo>
                      <a:cubicBezTo>
                        <a:pt x="6" y="0"/>
                        <a:pt x="0" y="6"/>
                        <a:pt x="0" y="13"/>
                      </a:cubicBezTo>
                      <a:cubicBezTo>
                        <a:pt x="0" y="20"/>
                        <a:pt x="6" y="26"/>
                        <a:pt x="13" y="26"/>
                      </a:cubicBezTo>
                      <a:cubicBezTo>
                        <a:pt x="20" y="26"/>
                        <a:pt x="26" y="20"/>
                        <a:pt x="26" y="13"/>
                      </a:cubicBezTo>
                      <a:cubicBezTo>
                        <a:pt x="26" y="6"/>
                        <a:pt x="20" y="0"/>
                        <a:pt x="13" y="0"/>
                      </a:cubicBezTo>
                      <a:close/>
                      <a:moveTo>
                        <a:pt x="13" y="23"/>
                      </a:moveTo>
                      <a:cubicBezTo>
                        <a:pt x="8" y="23"/>
                        <a:pt x="3" y="18"/>
                        <a:pt x="3" y="13"/>
                      </a:cubicBezTo>
                      <a:cubicBezTo>
                        <a:pt x="3" y="7"/>
                        <a:pt x="8" y="3"/>
                        <a:pt x="13" y="3"/>
                      </a:cubicBezTo>
                      <a:cubicBezTo>
                        <a:pt x="19" y="3"/>
                        <a:pt x="23" y="7"/>
                        <a:pt x="23" y="13"/>
                      </a:cubicBezTo>
                      <a:cubicBezTo>
                        <a:pt x="23" y="18"/>
                        <a:pt x="19" y="23"/>
                        <a:pt x="13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109"/>
                <p:cNvSpPr>
                  <a:spLocks noEditPoint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6196380" y="3404865"/>
                  <a:ext cx="48580" cy="48580"/>
                </a:xfrm>
                <a:custGeom>
                  <a:avLst/>
                  <a:gdLst>
                    <a:gd name="T0" fmla="*/ 11 w 22"/>
                    <a:gd name="T1" fmla="*/ 0 h 22"/>
                    <a:gd name="T2" fmla="*/ 0 w 22"/>
                    <a:gd name="T3" fmla="*/ 11 h 22"/>
                    <a:gd name="T4" fmla="*/ 11 w 22"/>
                    <a:gd name="T5" fmla="*/ 22 h 22"/>
                    <a:gd name="T6" fmla="*/ 22 w 22"/>
                    <a:gd name="T7" fmla="*/ 11 h 22"/>
                    <a:gd name="T8" fmla="*/ 11 w 22"/>
                    <a:gd name="T9" fmla="*/ 0 h 22"/>
                    <a:gd name="T10" fmla="*/ 11 w 22"/>
                    <a:gd name="T11" fmla="*/ 17 h 22"/>
                    <a:gd name="T12" fmla="*/ 5 w 22"/>
                    <a:gd name="T13" fmla="*/ 11 h 22"/>
                    <a:gd name="T14" fmla="*/ 11 w 22"/>
                    <a:gd name="T15" fmla="*/ 5 h 22"/>
                    <a:gd name="T16" fmla="*/ 17 w 22"/>
                    <a:gd name="T17" fmla="*/ 11 h 22"/>
                    <a:gd name="T18" fmla="*/ 11 w 22"/>
                    <a:gd name="T19" fmla="*/ 1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22">
                      <a:moveTo>
                        <a:pt x="11" y="0"/>
                      </a:move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7"/>
                        <a:pt x="5" y="22"/>
                        <a:pt x="11" y="22"/>
                      </a:cubicBezTo>
                      <a:cubicBezTo>
                        <a:pt x="17" y="22"/>
                        <a:pt x="22" y="17"/>
                        <a:pt x="22" y="11"/>
                      </a:cubicBezTo>
                      <a:cubicBezTo>
                        <a:pt x="22" y="5"/>
                        <a:pt x="17" y="0"/>
                        <a:pt x="11" y="0"/>
                      </a:cubicBezTo>
                      <a:close/>
                      <a:moveTo>
                        <a:pt x="11" y="17"/>
                      </a:moveTo>
                      <a:cubicBezTo>
                        <a:pt x="8" y="17"/>
                        <a:pt x="5" y="14"/>
                        <a:pt x="5" y="11"/>
                      </a:cubicBezTo>
                      <a:cubicBezTo>
                        <a:pt x="5" y="8"/>
                        <a:pt x="8" y="5"/>
                        <a:pt x="11" y="5"/>
                      </a:cubicBezTo>
                      <a:cubicBezTo>
                        <a:pt x="14" y="5"/>
                        <a:pt x="17" y="8"/>
                        <a:pt x="17" y="11"/>
                      </a:cubicBezTo>
                      <a:cubicBezTo>
                        <a:pt x="17" y="14"/>
                        <a:pt x="14" y="17"/>
                        <a:pt x="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8" name="Freeform 110"/>
                <p:cNvSpPr>
                  <a:spLocks noEditPoints="1"/>
                </p:cNvSpPr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6081468" y="3456248"/>
                  <a:ext cx="30830" cy="30830"/>
                </a:xfrm>
                <a:custGeom>
                  <a:avLst/>
                  <a:gdLst>
                    <a:gd name="T0" fmla="*/ 7 w 14"/>
                    <a:gd name="T1" fmla="*/ 0 h 14"/>
                    <a:gd name="T2" fmla="*/ 0 w 14"/>
                    <a:gd name="T3" fmla="*/ 7 h 14"/>
                    <a:gd name="T4" fmla="*/ 7 w 14"/>
                    <a:gd name="T5" fmla="*/ 14 h 14"/>
                    <a:gd name="T6" fmla="*/ 14 w 14"/>
                    <a:gd name="T7" fmla="*/ 7 h 14"/>
                    <a:gd name="T8" fmla="*/ 7 w 14"/>
                    <a:gd name="T9" fmla="*/ 0 h 14"/>
                    <a:gd name="T10" fmla="*/ 7 w 14"/>
                    <a:gd name="T11" fmla="*/ 10 h 14"/>
                    <a:gd name="T12" fmla="*/ 4 w 14"/>
                    <a:gd name="T13" fmla="*/ 7 h 14"/>
                    <a:gd name="T14" fmla="*/ 7 w 14"/>
                    <a:gd name="T15" fmla="*/ 3 h 14"/>
                    <a:gd name="T16" fmla="*/ 11 w 14"/>
                    <a:gd name="T17" fmla="*/ 7 h 14"/>
                    <a:gd name="T18" fmla="*/ 7 w 14"/>
                    <a:gd name="T19" fmla="*/ 1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4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4"/>
                        <a:pt x="7" y="14"/>
                      </a:cubicBezTo>
                      <a:cubicBezTo>
                        <a:pt x="11" y="14"/>
                        <a:pt x="14" y="11"/>
                        <a:pt x="14" y="7"/>
                      </a:cubicBezTo>
                      <a:cubicBezTo>
                        <a:pt x="14" y="3"/>
                        <a:pt x="11" y="0"/>
                        <a:pt x="7" y="0"/>
                      </a:cubicBezTo>
                      <a:close/>
                      <a:moveTo>
                        <a:pt x="7" y="10"/>
                      </a:moveTo>
                      <a:cubicBezTo>
                        <a:pt x="5" y="10"/>
                        <a:pt x="4" y="9"/>
                        <a:pt x="4" y="7"/>
                      </a:cubicBezTo>
                      <a:cubicBezTo>
                        <a:pt x="4" y="5"/>
                        <a:pt x="5" y="3"/>
                        <a:pt x="7" y="3"/>
                      </a:cubicBezTo>
                      <a:cubicBezTo>
                        <a:pt x="9" y="3"/>
                        <a:pt x="11" y="5"/>
                        <a:pt x="11" y="7"/>
                      </a:cubicBezTo>
                      <a:cubicBezTo>
                        <a:pt x="11" y="9"/>
                        <a:pt x="9" y="10"/>
                        <a:pt x="7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111"/>
                <p:cNvSpPr>
                  <a:spLocks noEditPoints="1"/>
                </p:cNvSpPr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6172089" y="3380574"/>
                  <a:ext cx="97161" cy="97161"/>
                </a:xfrm>
                <a:custGeom>
                  <a:avLst/>
                  <a:gdLst>
                    <a:gd name="T0" fmla="*/ 22 w 44"/>
                    <a:gd name="T1" fmla="*/ 0 h 44"/>
                    <a:gd name="T2" fmla="*/ 0 w 44"/>
                    <a:gd name="T3" fmla="*/ 22 h 44"/>
                    <a:gd name="T4" fmla="*/ 22 w 44"/>
                    <a:gd name="T5" fmla="*/ 44 h 44"/>
                    <a:gd name="T6" fmla="*/ 44 w 44"/>
                    <a:gd name="T7" fmla="*/ 22 h 44"/>
                    <a:gd name="T8" fmla="*/ 22 w 44"/>
                    <a:gd name="T9" fmla="*/ 0 h 44"/>
                    <a:gd name="T10" fmla="*/ 22 w 44"/>
                    <a:gd name="T11" fmla="*/ 39 h 44"/>
                    <a:gd name="T12" fmla="*/ 5 w 44"/>
                    <a:gd name="T13" fmla="*/ 22 h 44"/>
                    <a:gd name="T14" fmla="*/ 22 w 44"/>
                    <a:gd name="T15" fmla="*/ 6 h 44"/>
                    <a:gd name="T16" fmla="*/ 39 w 44"/>
                    <a:gd name="T17" fmla="*/ 22 h 44"/>
                    <a:gd name="T18" fmla="*/ 22 w 44"/>
                    <a:gd name="T19" fmla="*/ 39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34"/>
                        <a:pt x="10" y="44"/>
                        <a:pt x="22" y="44"/>
                      </a:cubicBezTo>
                      <a:cubicBezTo>
                        <a:pt x="34" y="44"/>
                        <a:pt x="44" y="34"/>
                        <a:pt x="44" y="22"/>
                      </a:cubicBezTo>
                      <a:cubicBezTo>
                        <a:pt x="44" y="10"/>
                        <a:pt x="34" y="0"/>
                        <a:pt x="22" y="0"/>
                      </a:cubicBezTo>
                      <a:close/>
                      <a:moveTo>
                        <a:pt x="22" y="39"/>
                      </a:moveTo>
                      <a:cubicBezTo>
                        <a:pt x="13" y="39"/>
                        <a:pt x="5" y="31"/>
                        <a:pt x="5" y="22"/>
                      </a:cubicBezTo>
                      <a:cubicBezTo>
                        <a:pt x="5" y="13"/>
                        <a:pt x="13" y="6"/>
                        <a:pt x="22" y="6"/>
                      </a:cubicBezTo>
                      <a:cubicBezTo>
                        <a:pt x="31" y="6"/>
                        <a:pt x="39" y="13"/>
                        <a:pt x="39" y="22"/>
                      </a:cubicBezTo>
                      <a:cubicBezTo>
                        <a:pt x="39" y="31"/>
                        <a:pt x="31" y="39"/>
                        <a:pt x="22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112"/>
                <p:cNvSpPr>
                  <a:spLocks noEditPoints="1"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5999255" y="3275006"/>
                  <a:ext cx="402656" cy="450303"/>
                </a:xfrm>
                <a:custGeom>
                  <a:avLst/>
                  <a:gdLst>
                    <a:gd name="T0" fmla="*/ 157 w 182"/>
                    <a:gd name="T1" fmla="*/ 96 h 204"/>
                    <a:gd name="T2" fmla="*/ 153 w 182"/>
                    <a:gd name="T3" fmla="*/ 48 h 204"/>
                    <a:gd name="T4" fmla="*/ 78 w 182"/>
                    <a:gd name="T5" fmla="*/ 0 h 204"/>
                    <a:gd name="T6" fmla="*/ 1 w 182"/>
                    <a:gd name="T7" fmla="*/ 79 h 204"/>
                    <a:gd name="T8" fmla="*/ 0 w 182"/>
                    <a:gd name="T9" fmla="*/ 204 h 204"/>
                    <a:gd name="T10" fmla="*/ 113 w 182"/>
                    <a:gd name="T11" fmla="*/ 176 h 204"/>
                    <a:gd name="T12" fmla="*/ 147 w 182"/>
                    <a:gd name="T13" fmla="*/ 176 h 204"/>
                    <a:gd name="T14" fmla="*/ 147 w 182"/>
                    <a:gd name="T15" fmla="*/ 176 h 204"/>
                    <a:gd name="T16" fmla="*/ 156 w 182"/>
                    <a:gd name="T17" fmla="*/ 151 h 204"/>
                    <a:gd name="T18" fmla="*/ 146 w 182"/>
                    <a:gd name="T19" fmla="*/ 145 h 204"/>
                    <a:gd name="T20" fmla="*/ 156 w 182"/>
                    <a:gd name="T21" fmla="*/ 140 h 204"/>
                    <a:gd name="T22" fmla="*/ 155 w 182"/>
                    <a:gd name="T23" fmla="*/ 138 h 204"/>
                    <a:gd name="T24" fmla="*/ 170 w 182"/>
                    <a:gd name="T25" fmla="*/ 111 h 204"/>
                    <a:gd name="T26" fmla="*/ 62 w 182"/>
                    <a:gd name="T27" fmla="*/ 93 h 204"/>
                    <a:gd name="T28" fmla="*/ 62 w 182"/>
                    <a:gd name="T29" fmla="*/ 102 h 204"/>
                    <a:gd name="T30" fmla="*/ 54 w 182"/>
                    <a:gd name="T31" fmla="*/ 105 h 204"/>
                    <a:gd name="T32" fmla="*/ 48 w 182"/>
                    <a:gd name="T33" fmla="*/ 110 h 204"/>
                    <a:gd name="T34" fmla="*/ 40 w 182"/>
                    <a:gd name="T35" fmla="*/ 107 h 204"/>
                    <a:gd name="T36" fmla="*/ 32 w 182"/>
                    <a:gd name="T37" fmla="*/ 107 h 204"/>
                    <a:gd name="T38" fmla="*/ 28 w 182"/>
                    <a:gd name="T39" fmla="*/ 99 h 204"/>
                    <a:gd name="T40" fmla="*/ 22 w 182"/>
                    <a:gd name="T41" fmla="*/ 93 h 204"/>
                    <a:gd name="T42" fmla="*/ 26 w 182"/>
                    <a:gd name="T43" fmla="*/ 85 h 204"/>
                    <a:gd name="T44" fmla="*/ 26 w 182"/>
                    <a:gd name="T45" fmla="*/ 76 h 204"/>
                    <a:gd name="T46" fmla="*/ 34 w 182"/>
                    <a:gd name="T47" fmla="*/ 73 h 204"/>
                    <a:gd name="T48" fmla="*/ 40 w 182"/>
                    <a:gd name="T49" fmla="*/ 68 h 204"/>
                    <a:gd name="T50" fmla="*/ 48 w 182"/>
                    <a:gd name="T51" fmla="*/ 71 h 204"/>
                    <a:gd name="T52" fmla="*/ 57 w 182"/>
                    <a:gd name="T53" fmla="*/ 71 h 204"/>
                    <a:gd name="T54" fmla="*/ 60 w 182"/>
                    <a:gd name="T55" fmla="*/ 79 h 204"/>
                    <a:gd name="T56" fmla="*/ 66 w 182"/>
                    <a:gd name="T57" fmla="*/ 85 h 204"/>
                    <a:gd name="T58" fmla="*/ 136 w 182"/>
                    <a:gd name="T59" fmla="*/ 77 h 204"/>
                    <a:gd name="T60" fmla="*/ 126 w 182"/>
                    <a:gd name="T61" fmla="*/ 87 h 204"/>
                    <a:gd name="T62" fmla="*/ 121 w 182"/>
                    <a:gd name="T63" fmla="*/ 100 h 204"/>
                    <a:gd name="T64" fmla="*/ 107 w 182"/>
                    <a:gd name="T65" fmla="*/ 100 h 204"/>
                    <a:gd name="T66" fmla="*/ 94 w 182"/>
                    <a:gd name="T67" fmla="*/ 105 h 204"/>
                    <a:gd name="T68" fmla="*/ 83 w 182"/>
                    <a:gd name="T69" fmla="*/ 96 h 204"/>
                    <a:gd name="T70" fmla="*/ 70 w 182"/>
                    <a:gd name="T71" fmla="*/ 91 h 204"/>
                    <a:gd name="T72" fmla="*/ 70 w 182"/>
                    <a:gd name="T73" fmla="*/ 77 h 204"/>
                    <a:gd name="T74" fmla="*/ 64 w 182"/>
                    <a:gd name="T75" fmla="*/ 64 h 204"/>
                    <a:gd name="T76" fmla="*/ 74 w 182"/>
                    <a:gd name="T77" fmla="*/ 53 h 204"/>
                    <a:gd name="T78" fmla="*/ 79 w 182"/>
                    <a:gd name="T79" fmla="*/ 40 h 204"/>
                    <a:gd name="T80" fmla="*/ 94 w 182"/>
                    <a:gd name="T81" fmla="*/ 40 h 204"/>
                    <a:gd name="T82" fmla="*/ 107 w 182"/>
                    <a:gd name="T83" fmla="*/ 35 h 204"/>
                    <a:gd name="T84" fmla="*/ 117 w 182"/>
                    <a:gd name="T85" fmla="*/ 44 h 204"/>
                    <a:gd name="T86" fmla="*/ 130 w 182"/>
                    <a:gd name="T87" fmla="*/ 49 h 204"/>
                    <a:gd name="T88" fmla="*/ 130 w 182"/>
                    <a:gd name="T89" fmla="*/ 64 h 204"/>
                    <a:gd name="T90" fmla="*/ 136 w 182"/>
                    <a:gd name="T91" fmla="*/ 77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82" h="204">
                      <a:moveTo>
                        <a:pt x="170" y="111"/>
                      </a:moveTo>
                      <a:cubicBezTo>
                        <a:pt x="166" y="107"/>
                        <a:pt x="160" y="102"/>
                        <a:pt x="157" y="96"/>
                      </a:cubicBezTo>
                      <a:cubicBezTo>
                        <a:pt x="153" y="87"/>
                        <a:pt x="158" y="79"/>
                        <a:pt x="157" y="70"/>
                      </a:cubicBezTo>
                      <a:cubicBezTo>
                        <a:pt x="157" y="63"/>
                        <a:pt x="155" y="54"/>
                        <a:pt x="153" y="48"/>
                      </a:cubicBezTo>
                      <a:cubicBezTo>
                        <a:pt x="149" y="37"/>
                        <a:pt x="142" y="28"/>
                        <a:pt x="133" y="21"/>
                      </a:cubicBezTo>
                      <a:cubicBezTo>
                        <a:pt x="119" y="8"/>
                        <a:pt x="100" y="0"/>
                        <a:pt x="78" y="0"/>
                      </a:cubicBezTo>
                      <a:cubicBezTo>
                        <a:pt x="35" y="0"/>
                        <a:pt x="0" y="32"/>
                        <a:pt x="0" y="71"/>
                      </a:cubicBezTo>
                      <a:cubicBezTo>
                        <a:pt x="0" y="74"/>
                        <a:pt x="0" y="77"/>
                        <a:pt x="1" y="79"/>
                      </a:cubicBezTo>
                      <a:cubicBezTo>
                        <a:pt x="1" y="96"/>
                        <a:pt x="6" y="117"/>
                        <a:pt x="22" y="139"/>
                      </a:cubicBezTo>
                      <a:cubicBezTo>
                        <a:pt x="22" y="139"/>
                        <a:pt x="43" y="182"/>
                        <a:pt x="0" y="204"/>
                      </a:cubicBezTo>
                      <a:cubicBezTo>
                        <a:pt x="95" y="204"/>
                        <a:pt x="95" y="204"/>
                        <a:pt x="95" y="204"/>
                      </a:cubicBezTo>
                      <a:cubicBezTo>
                        <a:pt x="95" y="204"/>
                        <a:pt x="102" y="176"/>
                        <a:pt x="113" y="176"/>
                      </a:cubicBezTo>
                      <a:cubicBezTo>
                        <a:pt x="123" y="176"/>
                        <a:pt x="133" y="177"/>
                        <a:pt x="142" y="176"/>
                      </a:cubicBezTo>
                      <a:cubicBezTo>
                        <a:pt x="144" y="177"/>
                        <a:pt x="146" y="176"/>
                        <a:pt x="147" y="176"/>
                      </a:cubicBezTo>
                      <a:cubicBezTo>
                        <a:pt x="147" y="176"/>
                        <a:pt x="147" y="176"/>
                        <a:pt x="147" y="176"/>
                      </a:cubicBezTo>
                      <a:cubicBezTo>
                        <a:pt x="147" y="176"/>
                        <a:pt x="147" y="176"/>
                        <a:pt x="147" y="176"/>
                      </a:cubicBezTo>
                      <a:cubicBezTo>
                        <a:pt x="154" y="173"/>
                        <a:pt x="149" y="157"/>
                        <a:pt x="149" y="157"/>
                      </a:cubicBezTo>
                      <a:cubicBezTo>
                        <a:pt x="153" y="155"/>
                        <a:pt x="156" y="153"/>
                        <a:pt x="156" y="151"/>
                      </a:cubicBezTo>
                      <a:cubicBezTo>
                        <a:pt x="156" y="150"/>
                        <a:pt x="156" y="150"/>
                        <a:pt x="156" y="150"/>
                      </a:cubicBezTo>
                      <a:cubicBezTo>
                        <a:pt x="156" y="148"/>
                        <a:pt x="152" y="146"/>
                        <a:pt x="146" y="145"/>
                      </a:cubicBezTo>
                      <a:cubicBezTo>
                        <a:pt x="149" y="145"/>
                        <a:pt x="149" y="145"/>
                        <a:pt x="149" y="145"/>
                      </a:cubicBezTo>
                      <a:cubicBezTo>
                        <a:pt x="153" y="145"/>
                        <a:pt x="156" y="143"/>
                        <a:pt x="156" y="140"/>
                      </a:cubicBezTo>
                      <a:cubicBezTo>
                        <a:pt x="156" y="140"/>
                        <a:pt x="156" y="140"/>
                        <a:pt x="156" y="140"/>
                      </a:cubicBezTo>
                      <a:cubicBezTo>
                        <a:pt x="156" y="139"/>
                        <a:pt x="156" y="138"/>
                        <a:pt x="155" y="138"/>
                      </a:cubicBezTo>
                      <a:cubicBezTo>
                        <a:pt x="156" y="135"/>
                        <a:pt x="159" y="121"/>
                        <a:pt x="160" y="121"/>
                      </a:cubicBezTo>
                      <a:cubicBezTo>
                        <a:pt x="182" y="119"/>
                        <a:pt x="170" y="111"/>
                        <a:pt x="170" y="111"/>
                      </a:cubicBezTo>
                      <a:close/>
                      <a:moveTo>
                        <a:pt x="66" y="93"/>
                      </a:move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2" y="95"/>
                        <a:pt x="61" y="97"/>
                        <a:pt x="60" y="99"/>
                      </a:cubicBezTo>
                      <a:cubicBezTo>
                        <a:pt x="62" y="102"/>
                        <a:pt x="62" y="102"/>
                        <a:pt x="62" y="102"/>
                      </a:cubicBezTo>
                      <a:cubicBezTo>
                        <a:pt x="57" y="107"/>
                        <a:pt x="57" y="107"/>
                        <a:pt x="57" y="107"/>
                      </a:cubicBezTo>
                      <a:cubicBezTo>
                        <a:pt x="54" y="105"/>
                        <a:pt x="54" y="105"/>
                        <a:pt x="54" y="105"/>
                      </a:cubicBezTo>
                      <a:cubicBezTo>
                        <a:pt x="52" y="106"/>
                        <a:pt x="50" y="107"/>
                        <a:pt x="48" y="107"/>
                      </a:cubicBezTo>
                      <a:cubicBezTo>
                        <a:pt x="48" y="110"/>
                        <a:pt x="48" y="110"/>
                        <a:pt x="48" y="110"/>
                      </a:cubicBezTo>
                      <a:cubicBezTo>
                        <a:pt x="40" y="110"/>
                        <a:pt x="40" y="110"/>
                        <a:pt x="40" y="110"/>
                      </a:cubicBezTo>
                      <a:cubicBezTo>
                        <a:pt x="40" y="107"/>
                        <a:pt x="40" y="107"/>
                        <a:pt x="40" y="107"/>
                      </a:cubicBezTo>
                      <a:cubicBezTo>
                        <a:pt x="38" y="107"/>
                        <a:pt x="36" y="106"/>
                        <a:pt x="34" y="105"/>
                      </a:cubicBezTo>
                      <a:cubicBezTo>
                        <a:pt x="32" y="107"/>
                        <a:pt x="32" y="107"/>
                        <a:pt x="32" y="107"/>
                      </a:cubicBezTo>
                      <a:cubicBezTo>
                        <a:pt x="26" y="102"/>
                        <a:pt x="26" y="102"/>
                        <a:pt x="26" y="102"/>
                      </a:cubicBezTo>
                      <a:cubicBezTo>
                        <a:pt x="28" y="99"/>
                        <a:pt x="28" y="99"/>
                        <a:pt x="28" y="99"/>
                      </a:cubicBezTo>
                      <a:cubicBezTo>
                        <a:pt x="27" y="97"/>
                        <a:pt x="26" y="95"/>
                        <a:pt x="26" y="93"/>
                      </a:cubicBezTo>
                      <a:cubicBezTo>
                        <a:pt x="22" y="93"/>
                        <a:pt x="22" y="93"/>
                        <a:pt x="22" y="93"/>
                      </a:cubicBezTo>
                      <a:cubicBezTo>
                        <a:pt x="22" y="85"/>
                        <a:pt x="22" y="85"/>
                        <a:pt x="22" y="85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26" y="83"/>
                        <a:pt x="27" y="81"/>
                        <a:pt x="28" y="79"/>
                      </a:cubicBezTo>
                      <a:cubicBezTo>
                        <a:pt x="26" y="76"/>
                        <a:pt x="26" y="76"/>
                        <a:pt x="26" y="76"/>
                      </a:cubicBezTo>
                      <a:cubicBezTo>
                        <a:pt x="31" y="71"/>
                        <a:pt x="31" y="71"/>
                        <a:pt x="31" y="71"/>
                      </a:cubicBezTo>
                      <a:cubicBezTo>
                        <a:pt x="34" y="73"/>
                        <a:pt x="34" y="73"/>
                        <a:pt x="34" y="73"/>
                      </a:cubicBezTo>
                      <a:cubicBezTo>
                        <a:pt x="36" y="72"/>
                        <a:pt x="38" y="71"/>
                        <a:pt x="40" y="71"/>
                      </a:cubicBezTo>
                      <a:cubicBezTo>
                        <a:pt x="40" y="68"/>
                        <a:pt x="40" y="68"/>
                        <a:pt x="40" y="68"/>
                      </a:cubicBezTo>
                      <a:cubicBezTo>
                        <a:pt x="48" y="68"/>
                        <a:pt x="48" y="68"/>
                        <a:pt x="48" y="68"/>
                      </a:cubicBezTo>
                      <a:cubicBezTo>
                        <a:pt x="48" y="71"/>
                        <a:pt x="48" y="71"/>
                        <a:pt x="48" y="71"/>
                      </a:cubicBezTo>
                      <a:cubicBezTo>
                        <a:pt x="50" y="71"/>
                        <a:pt x="52" y="72"/>
                        <a:pt x="54" y="73"/>
                      </a:cubicBezTo>
                      <a:cubicBezTo>
                        <a:pt x="57" y="71"/>
                        <a:pt x="57" y="71"/>
                        <a:pt x="57" y="71"/>
                      </a:cubicBezTo>
                      <a:cubicBezTo>
                        <a:pt x="63" y="76"/>
                        <a:pt x="63" y="76"/>
                        <a:pt x="63" y="76"/>
                      </a:cubicBezTo>
                      <a:cubicBezTo>
                        <a:pt x="60" y="79"/>
                        <a:pt x="60" y="79"/>
                        <a:pt x="60" y="79"/>
                      </a:cubicBezTo>
                      <a:cubicBezTo>
                        <a:pt x="61" y="81"/>
                        <a:pt x="62" y="83"/>
                        <a:pt x="63" y="85"/>
                      </a:cubicBezTo>
                      <a:cubicBezTo>
                        <a:pt x="66" y="85"/>
                        <a:pt x="66" y="85"/>
                        <a:pt x="66" y="85"/>
                      </a:cubicBezTo>
                      <a:lnTo>
                        <a:pt x="66" y="93"/>
                      </a:lnTo>
                      <a:close/>
                      <a:moveTo>
                        <a:pt x="136" y="77"/>
                      </a:moveTo>
                      <a:cubicBezTo>
                        <a:pt x="130" y="77"/>
                        <a:pt x="130" y="77"/>
                        <a:pt x="130" y="77"/>
                      </a:cubicBezTo>
                      <a:cubicBezTo>
                        <a:pt x="129" y="80"/>
                        <a:pt x="128" y="84"/>
                        <a:pt x="126" y="87"/>
                      </a:cubicBezTo>
                      <a:cubicBezTo>
                        <a:pt x="130" y="91"/>
                        <a:pt x="130" y="91"/>
                        <a:pt x="130" y="91"/>
                      </a:cubicBezTo>
                      <a:cubicBezTo>
                        <a:pt x="121" y="100"/>
                        <a:pt x="121" y="100"/>
                        <a:pt x="121" y="100"/>
                      </a:cubicBezTo>
                      <a:cubicBezTo>
                        <a:pt x="117" y="96"/>
                        <a:pt x="117" y="96"/>
                        <a:pt x="117" y="96"/>
                      </a:cubicBezTo>
                      <a:cubicBezTo>
                        <a:pt x="114" y="98"/>
                        <a:pt x="110" y="99"/>
                        <a:pt x="107" y="100"/>
                      </a:cubicBezTo>
                      <a:cubicBezTo>
                        <a:pt x="107" y="105"/>
                        <a:pt x="107" y="105"/>
                        <a:pt x="107" y="105"/>
                      </a:cubicBezTo>
                      <a:cubicBezTo>
                        <a:pt x="94" y="105"/>
                        <a:pt x="94" y="105"/>
                        <a:pt x="94" y="105"/>
                      </a:cubicBezTo>
                      <a:cubicBezTo>
                        <a:pt x="94" y="100"/>
                        <a:pt x="94" y="100"/>
                        <a:pt x="94" y="100"/>
                      </a:cubicBezTo>
                      <a:cubicBezTo>
                        <a:pt x="90" y="100"/>
                        <a:pt x="86" y="98"/>
                        <a:pt x="83" y="96"/>
                      </a:cubicBezTo>
                      <a:cubicBezTo>
                        <a:pt x="79" y="100"/>
                        <a:pt x="79" y="100"/>
                        <a:pt x="79" y="100"/>
                      </a:cubicBezTo>
                      <a:cubicBezTo>
                        <a:pt x="70" y="91"/>
                        <a:pt x="70" y="91"/>
                        <a:pt x="70" y="91"/>
                      </a:cubicBezTo>
                      <a:cubicBezTo>
                        <a:pt x="74" y="87"/>
                        <a:pt x="74" y="87"/>
                        <a:pt x="74" y="87"/>
                      </a:cubicBezTo>
                      <a:cubicBezTo>
                        <a:pt x="72" y="84"/>
                        <a:pt x="71" y="81"/>
                        <a:pt x="70" y="77"/>
                      </a:cubicBezTo>
                      <a:cubicBezTo>
                        <a:pt x="64" y="77"/>
                        <a:pt x="64" y="77"/>
                        <a:pt x="64" y="77"/>
                      </a:cubicBezTo>
                      <a:cubicBezTo>
                        <a:pt x="64" y="64"/>
                        <a:pt x="64" y="64"/>
                        <a:pt x="64" y="64"/>
                      </a:cubicBezTo>
                      <a:cubicBezTo>
                        <a:pt x="70" y="64"/>
                        <a:pt x="70" y="64"/>
                        <a:pt x="70" y="64"/>
                      </a:cubicBezTo>
                      <a:cubicBezTo>
                        <a:pt x="70" y="60"/>
                        <a:pt x="72" y="56"/>
                        <a:pt x="74" y="53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79" y="40"/>
                        <a:pt x="79" y="40"/>
                        <a:pt x="79" y="40"/>
                      </a:cubicBezTo>
                      <a:cubicBezTo>
                        <a:pt x="83" y="44"/>
                        <a:pt x="83" y="44"/>
                        <a:pt x="83" y="44"/>
                      </a:cubicBezTo>
                      <a:cubicBezTo>
                        <a:pt x="86" y="42"/>
                        <a:pt x="90" y="41"/>
                        <a:pt x="94" y="40"/>
                      </a:cubicBezTo>
                      <a:cubicBezTo>
                        <a:pt x="94" y="35"/>
                        <a:pt x="94" y="35"/>
                        <a:pt x="94" y="35"/>
                      </a:cubicBezTo>
                      <a:cubicBezTo>
                        <a:pt x="107" y="35"/>
                        <a:pt x="107" y="35"/>
                        <a:pt x="107" y="35"/>
                      </a:cubicBezTo>
                      <a:cubicBezTo>
                        <a:pt x="107" y="40"/>
                        <a:pt x="107" y="40"/>
                        <a:pt x="107" y="40"/>
                      </a:cubicBezTo>
                      <a:cubicBezTo>
                        <a:pt x="110" y="41"/>
                        <a:pt x="114" y="42"/>
                        <a:pt x="117" y="44"/>
                      </a:cubicBezTo>
                      <a:cubicBezTo>
                        <a:pt x="121" y="40"/>
                        <a:pt x="121" y="40"/>
                        <a:pt x="121" y="40"/>
                      </a:cubicBezTo>
                      <a:cubicBezTo>
                        <a:pt x="130" y="49"/>
                        <a:pt x="130" y="49"/>
                        <a:pt x="130" y="49"/>
                      </a:cubicBezTo>
                      <a:cubicBezTo>
                        <a:pt x="126" y="53"/>
                        <a:pt x="126" y="53"/>
                        <a:pt x="126" y="53"/>
                      </a:cubicBezTo>
                      <a:cubicBezTo>
                        <a:pt x="128" y="57"/>
                        <a:pt x="130" y="60"/>
                        <a:pt x="130" y="64"/>
                      </a:cubicBezTo>
                      <a:cubicBezTo>
                        <a:pt x="136" y="64"/>
                        <a:pt x="136" y="64"/>
                        <a:pt x="136" y="64"/>
                      </a:cubicBezTo>
                      <a:lnTo>
                        <a:pt x="136" y="7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3" name="content_title_1"/>
            <p:cNvGrpSpPr/>
            <p:nvPr/>
          </p:nvGrpSpPr>
          <p:grpSpPr>
            <a:xfrm rot="0">
              <a:off x="4181" y="1945"/>
              <a:ext cx="9571" cy="1137"/>
              <a:chOff x="2627484" y="1688749"/>
              <a:chExt cx="6661665" cy="798795"/>
            </a:xfrm>
          </p:grpSpPr>
          <p:sp>
            <p:nvSpPr>
              <p:cNvPr id="67" name="任意多边形 66"/>
              <p:cNvSpPr/>
              <p:nvPr>
                <p:custDataLst>
                  <p:tags r:id="rId11"/>
                </p:custDataLst>
              </p:nvPr>
            </p:nvSpPr>
            <p:spPr>
              <a:xfrm rot="16200000">
                <a:off x="6124481" y="-747461"/>
                <a:ext cx="660026" cy="5669310"/>
              </a:xfrm>
              <a:custGeom>
                <a:avLst/>
                <a:gdLst>
                  <a:gd name="connsiteX0" fmla="*/ 660026 w 660026"/>
                  <a:gd name="connsiteY0" fmla="*/ 339800 h 3148047"/>
                  <a:gd name="connsiteX1" fmla="*/ 660026 w 660026"/>
                  <a:gd name="connsiteY1" fmla="*/ 3038041 h 3148047"/>
                  <a:gd name="connsiteX2" fmla="*/ 550020 w 660026"/>
                  <a:gd name="connsiteY2" fmla="*/ 3148047 h 3148047"/>
                  <a:gd name="connsiteX3" fmla="*/ 110006 w 660026"/>
                  <a:gd name="connsiteY3" fmla="*/ 3148047 h 3148047"/>
                  <a:gd name="connsiteX4" fmla="*/ 0 w 660026"/>
                  <a:gd name="connsiteY4" fmla="*/ 3038041 h 3148047"/>
                  <a:gd name="connsiteX5" fmla="*/ 0 w 660026"/>
                  <a:gd name="connsiteY5" fmla="*/ 339800 h 3148047"/>
                  <a:gd name="connsiteX6" fmla="*/ 110006 w 660026"/>
                  <a:gd name="connsiteY6" fmla="*/ 229794 h 3148047"/>
                  <a:gd name="connsiteX7" fmla="*/ 200383 w 660026"/>
                  <a:gd name="connsiteY7" fmla="*/ 229794 h 3148047"/>
                  <a:gd name="connsiteX8" fmla="*/ 330015 w 660026"/>
                  <a:gd name="connsiteY8" fmla="*/ 0 h 3148047"/>
                  <a:gd name="connsiteX9" fmla="*/ 459646 w 660026"/>
                  <a:gd name="connsiteY9" fmla="*/ 229794 h 3148047"/>
                  <a:gd name="connsiteX10" fmla="*/ 550020 w 660026"/>
                  <a:gd name="connsiteY10" fmla="*/ 229794 h 3148047"/>
                  <a:gd name="connsiteX11" fmla="*/ 660026 w 660026"/>
                  <a:gd name="connsiteY11" fmla="*/ 339800 h 314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0026" h="3148047">
                    <a:moveTo>
                      <a:pt x="660026" y="339800"/>
                    </a:moveTo>
                    <a:lnTo>
                      <a:pt x="660026" y="3038041"/>
                    </a:lnTo>
                    <a:cubicBezTo>
                      <a:pt x="660026" y="3098796"/>
                      <a:pt x="610775" y="3148047"/>
                      <a:pt x="550020" y="3148047"/>
                    </a:cubicBezTo>
                    <a:lnTo>
                      <a:pt x="110006" y="3148047"/>
                    </a:lnTo>
                    <a:cubicBezTo>
                      <a:pt x="49251" y="3148047"/>
                      <a:pt x="0" y="3098796"/>
                      <a:pt x="0" y="3038041"/>
                    </a:cubicBezTo>
                    <a:lnTo>
                      <a:pt x="0" y="339800"/>
                    </a:lnTo>
                    <a:cubicBezTo>
                      <a:pt x="0" y="279045"/>
                      <a:pt x="49251" y="229794"/>
                      <a:pt x="110006" y="229794"/>
                    </a:cubicBezTo>
                    <a:lnTo>
                      <a:pt x="200383" y="229794"/>
                    </a:lnTo>
                    <a:lnTo>
                      <a:pt x="330015" y="0"/>
                    </a:lnTo>
                    <a:lnTo>
                      <a:pt x="459646" y="229794"/>
                    </a:lnTo>
                    <a:lnTo>
                      <a:pt x="550020" y="229794"/>
                    </a:lnTo>
                    <a:cubicBezTo>
                      <a:pt x="610775" y="229794"/>
                      <a:pt x="660026" y="279045"/>
                      <a:pt x="660026" y="33980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>
                <a:off x="2627484" y="1688749"/>
                <a:ext cx="798795" cy="798795"/>
                <a:chOff x="2627484" y="1688749"/>
                <a:chExt cx="798795" cy="798795"/>
              </a:xfrm>
            </p:grpSpPr>
            <p:sp>
              <p:nvSpPr>
                <p:cNvPr id="69" name="椭圆 68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627484" y="1688749"/>
                  <a:ext cx="798795" cy="798795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77" name="组合 76"/>
                <p:cNvGrpSpPr/>
                <p:nvPr/>
              </p:nvGrpSpPr>
              <p:grpSpPr>
                <a:xfrm>
                  <a:off x="2900074" y="1908205"/>
                  <a:ext cx="334427" cy="359883"/>
                  <a:chOff x="2900074" y="1910239"/>
                  <a:chExt cx="334427" cy="359883"/>
                </a:xfrm>
              </p:grpSpPr>
              <p:sp>
                <p:nvSpPr>
                  <p:cNvPr id="78" name="Freeform 154"/>
                  <p:cNvSpPr/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3001272" y="2215837"/>
                    <a:ext cx="36189" cy="33509"/>
                  </a:xfrm>
                  <a:custGeom>
                    <a:avLst/>
                    <a:gdLst>
                      <a:gd name="T0" fmla="*/ 16 w 23"/>
                      <a:gd name="T1" fmla="*/ 0 h 21"/>
                      <a:gd name="T2" fmla="*/ 16 w 23"/>
                      <a:gd name="T3" fmla="*/ 4 h 21"/>
                      <a:gd name="T4" fmla="*/ 19 w 23"/>
                      <a:gd name="T5" fmla="*/ 11 h 21"/>
                      <a:gd name="T6" fmla="*/ 10 w 23"/>
                      <a:gd name="T7" fmla="*/ 17 h 21"/>
                      <a:gd name="T8" fmla="*/ 4 w 23"/>
                      <a:gd name="T9" fmla="*/ 9 h 21"/>
                      <a:gd name="T10" fmla="*/ 6 w 23"/>
                      <a:gd name="T11" fmla="*/ 5 h 21"/>
                      <a:gd name="T12" fmla="*/ 6 w 23"/>
                      <a:gd name="T13" fmla="*/ 0 h 21"/>
                      <a:gd name="T14" fmla="*/ 0 w 23"/>
                      <a:gd name="T15" fmla="*/ 10 h 21"/>
                      <a:gd name="T16" fmla="*/ 11 w 23"/>
                      <a:gd name="T17" fmla="*/ 21 h 21"/>
                      <a:gd name="T18" fmla="*/ 23 w 23"/>
                      <a:gd name="T19" fmla="*/ 10 h 21"/>
                      <a:gd name="T20" fmla="*/ 16 w 23"/>
                      <a:gd name="T21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" h="21">
                        <a:moveTo>
                          <a:pt x="16" y="0"/>
                        </a:move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8" y="5"/>
                          <a:pt x="19" y="8"/>
                          <a:pt x="19" y="11"/>
                        </a:cubicBezTo>
                        <a:cubicBezTo>
                          <a:pt x="18" y="15"/>
                          <a:pt x="15" y="18"/>
                          <a:pt x="10" y="17"/>
                        </a:cubicBezTo>
                        <a:cubicBezTo>
                          <a:pt x="6" y="17"/>
                          <a:pt x="3" y="13"/>
                          <a:pt x="4" y="9"/>
                        </a:cubicBezTo>
                        <a:cubicBezTo>
                          <a:pt x="4" y="7"/>
                          <a:pt x="5" y="6"/>
                          <a:pt x="6" y="5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3" y="2"/>
                          <a:pt x="0" y="6"/>
                          <a:pt x="0" y="10"/>
                        </a:cubicBezTo>
                        <a:cubicBezTo>
                          <a:pt x="0" y="16"/>
                          <a:pt x="5" y="21"/>
                          <a:pt x="11" y="21"/>
                        </a:cubicBezTo>
                        <a:cubicBezTo>
                          <a:pt x="18" y="21"/>
                          <a:pt x="23" y="16"/>
                          <a:pt x="23" y="10"/>
                        </a:cubicBezTo>
                        <a:cubicBezTo>
                          <a:pt x="23" y="5"/>
                          <a:pt x="20" y="1"/>
                          <a:pt x="16" y="0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Rectangle 155"/>
                  <p:cNvSpPr>
                    <a:spLocks noChangeArrowheads="1"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3015345" y="2211146"/>
                    <a:ext cx="6701" cy="23456"/>
                  </a:xfrm>
                  <a:prstGeom prst="rect">
                    <a:avLst/>
                  </a:prstGeom>
                  <a:solidFill>
                    <a:srgbClr val="FEFEF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0" name="Freeform 156"/>
                  <p:cNvSpPr>
                    <a:spLocks noEditPoints="1"/>
                  </p:cNvSpPr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2928223" y="1968544"/>
                    <a:ext cx="186977" cy="186978"/>
                  </a:xfrm>
                  <a:custGeom>
                    <a:avLst/>
                    <a:gdLst>
                      <a:gd name="T0" fmla="*/ 24 w 118"/>
                      <a:gd name="T1" fmla="*/ 19 h 118"/>
                      <a:gd name="T2" fmla="*/ 19 w 118"/>
                      <a:gd name="T3" fmla="*/ 94 h 118"/>
                      <a:gd name="T4" fmla="*/ 94 w 118"/>
                      <a:gd name="T5" fmla="*/ 99 h 118"/>
                      <a:gd name="T6" fmla="*/ 99 w 118"/>
                      <a:gd name="T7" fmla="*/ 24 h 118"/>
                      <a:gd name="T8" fmla="*/ 24 w 118"/>
                      <a:gd name="T9" fmla="*/ 19 h 118"/>
                      <a:gd name="T10" fmla="*/ 64 w 118"/>
                      <a:gd name="T11" fmla="*/ 84 h 118"/>
                      <a:gd name="T12" fmla="*/ 64 w 118"/>
                      <a:gd name="T13" fmla="*/ 93 h 118"/>
                      <a:gd name="T14" fmla="*/ 56 w 118"/>
                      <a:gd name="T15" fmla="*/ 93 h 118"/>
                      <a:gd name="T16" fmla="*/ 56 w 118"/>
                      <a:gd name="T17" fmla="*/ 85 h 118"/>
                      <a:gd name="T18" fmla="*/ 41 w 118"/>
                      <a:gd name="T19" fmla="*/ 81 h 118"/>
                      <a:gd name="T20" fmla="*/ 43 w 118"/>
                      <a:gd name="T21" fmla="*/ 71 h 118"/>
                      <a:gd name="T22" fmla="*/ 58 w 118"/>
                      <a:gd name="T23" fmla="*/ 75 h 118"/>
                      <a:gd name="T24" fmla="*/ 66 w 118"/>
                      <a:gd name="T25" fmla="*/ 70 h 118"/>
                      <a:gd name="T26" fmla="*/ 57 w 118"/>
                      <a:gd name="T27" fmla="*/ 62 h 118"/>
                      <a:gd name="T28" fmla="*/ 41 w 118"/>
                      <a:gd name="T29" fmla="*/ 46 h 118"/>
                      <a:gd name="T30" fmla="*/ 56 w 118"/>
                      <a:gd name="T31" fmla="*/ 31 h 118"/>
                      <a:gd name="T32" fmla="*/ 56 w 118"/>
                      <a:gd name="T33" fmla="*/ 23 h 118"/>
                      <a:gd name="T34" fmla="*/ 64 w 118"/>
                      <a:gd name="T35" fmla="*/ 23 h 118"/>
                      <a:gd name="T36" fmla="*/ 64 w 118"/>
                      <a:gd name="T37" fmla="*/ 30 h 118"/>
                      <a:gd name="T38" fmla="*/ 77 w 118"/>
                      <a:gd name="T39" fmla="*/ 33 h 118"/>
                      <a:gd name="T40" fmla="*/ 74 w 118"/>
                      <a:gd name="T41" fmla="*/ 43 h 118"/>
                      <a:gd name="T42" fmla="*/ 62 w 118"/>
                      <a:gd name="T43" fmla="*/ 40 h 118"/>
                      <a:gd name="T44" fmla="*/ 55 w 118"/>
                      <a:gd name="T45" fmla="*/ 45 h 118"/>
                      <a:gd name="T46" fmla="*/ 65 w 118"/>
                      <a:gd name="T47" fmla="*/ 52 h 118"/>
                      <a:gd name="T48" fmla="*/ 79 w 118"/>
                      <a:gd name="T49" fmla="*/ 69 h 118"/>
                      <a:gd name="T50" fmla="*/ 64 w 118"/>
                      <a:gd name="T51" fmla="*/ 84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18" h="118">
                        <a:moveTo>
                          <a:pt x="24" y="19"/>
                        </a:moveTo>
                        <a:cubicBezTo>
                          <a:pt x="2" y="39"/>
                          <a:pt x="0" y="72"/>
                          <a:pt x="19" y="94"/>
                        </a:cubicBezTo>
                        <a:cubicBezTo>
                          <a:pt x="38" y="116"/>
                          <a:pt x="72" y="118"/>
                          <a:pt x="94" y="99"/>
                        </a:cubicBezTo>
                        <a:cubicBezTo>
                          <a:pt x="115" y="79"/>
                          <a:pt x="118" y="46"/>
                          <a:pt x="99" y="24"/>
                        </a:cubicBezTo>
                        <a:cubicBezTo>
                          <a:pt x="79" y="2"/>
                          <a:pt x="46" y="0"/>
                          <a:pt x="24" y="19"/>
                        </a:cubicBezTo>
                        <a:close/>
                        <a:moveTo>
                          <a:pt x="64" y="84"/>
                        </a:moveTo>
                        <a:cubicBezTo>
                          <a:pt x="64" y="93"/>
                          <a:pt x="64" y="93"/>
                          <a:pt x="64" y="93"/>
                        </a:cubicBezTo>
                        <a:cubicBezTo>
                          <a:pt x="56" y="93"/>
                          <a:pt x="56" y="93"/>
                          <a:pt x="56" y="93"/>
                        </a:cubicBezTo>
                        <a:cubicBezTo>
                          <a:pt x="56" y="85"/>
                          <a:pt x="56" y="85"/>
                          <a:pt x="56" y="85"/>
                        </a:cubicBezTo>
                        <a:cubicBezTo>
                          <a:pt x="50" y="85"/>
                          <a:pt x="44" y="83"/>
                          <a:pt x="41" y="81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7" y="73"/>
                          <a:pt x="52" y="75"/>
                          <a:pt x="58" y="75"/>
                        </a:cubicBezTo>
                        <a:cubicBezTo>
                          <a:pt x="63" y="75"/>
                          <a:pt x="66" y="73"/>
                          <a:pt x="66" y="70"/>
                        </a:cubicBezTo>
                        <a:cubicBezTo>
                          <a:pt x="66" y="66"/>
                          <a:pt x="63" y="64"/>
                          <a:pt x="57" y="62"/>
                        </a:cubicBezTo>
                        <a:cubicBezTo>
                          <a:pt x="48" y="59"/>
                          <a:pt x="41" y="55"/>
                          <a:pt x="41" y="46"/>
                        </a:cubicBezTo>
                        <a:cubicBezTo>
                          <a:pt x="41" y="39"/>
                          <a:pt x="47" y="33"/>
                          <a:pt x="56" y="31"/>
                        </a:cubicBezTo>
                        <a:cubicBezTo>
                          <a:pt x="56" y="23"/>
                          <a:pt x="56" y="23"/>
                          <a:pt x="56" y="23"/>
                        </a:cubicBezTo>
                        <a:cubicBezTo>
                          <a:pt x="64" y="23"/>
                          <a:pt x="64" y="23"/>
                          <a:pt x="64" y="23"/>
                        </a:cubicBezTo>
                        <a:cubicBezTo>
                          <a:pt x="64" y="30"/>
                          <a:pt x="64" y="30"/>
                          <a:pt x="64" y="30"/>
                        </a:cubicBezTo>
                        <a:cubicBezTo>
                          <a:pt x="70" y="30"/>
                          <a:pt x="74" y="32"/>
                          <a:pt x="77" y="33"/>
                        </a:cubicBezTo>
                        <a:cubicBezTo>
                          <a:pt x="74" y="43"/>
                          <a:pt x="74" y="43"/>
                          <a:pt x="74" y="43"/>
                        </a:cubicBezTo>
                        <a:cubicBezTo>
                          <a:pt x="72" y="42"/>
                          <a:pt x="68" y="40"/>
                          <a:pt x="62" y="40"/>
                        </a:cubicBezTo>
                        <a:cubicBezTo>
                          <a:pt x="56" y="40"/>
                          <a:pt x="55" y="42"/>
                          <a:pt x="55" y="45"/>
                        </a:cubicBezTo>
                        <a:cubicBezTo>
                          <a:pt x="55" y="48"/>
                          <a:pt x="58" y="50"/>
                          <a:pt x="65" y="52"/>
                        </a:cubicBezTo>
                        <a:cubicBezTo>
                          <a:pt x="75" y="56"/>
                          <a:pt x="79" y="61"/>
                          <a:pt x="79" y="69"/>
                        </a:cubicBezTo>
                        <a:cubicBezTo>
                          <a:pt x="79" y="76"/>
                          <a:pt x="74" y="83"/>
                          <a:pt x="64" y="84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Freeform 157"/>
                  <p:cNvSpPr>
                    <a:spLocks noEditPoints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900074" y="1910239"/>
                    <a:ext cx="242602" cy="359883"/>
                  </a:xfrm>
                  <a:custGeom>
                    <a:avLst/>
                    <a:gdLst>
                      <a:gd name="T0" fmla="*/ 138 w 153"/>
                      <a:gd name="T1" fmla="*/ 177 h 227"/>
                      <a:gd name="T2" fmla="*/ 16 w 153"/>
                      <a:gd name="T3" fmla="*/ 177 h 227"/>
                      <a:gd name="T4" fmla="*/ 16 w 153"/>
                      <a:gd name="T5" fmla="*/ 16 h 227"/>
                      <a:gd name="T6" fmla="*/ 138 w 153"/>
                      <a:gd name="T7" fmla="*/ 16 h 227"/>
                      <a:gd name="T8" fmla="*/ 138 w 153"/>
                      <a:gd name="T9" fmla="*/ 103 h 227"/>
                      <a:gd name="T10" fmla="*/ 139 w 153"/>
                      <a:gd name="T11" fmla="*/ 102 h 227"/>
                      <a:gd name="T12" fmla="*/ 153 w 153"/>
                      <a:gd name="T13" fmla="*/ 94 h 227"/>
                      <a:gd name="T14" fmla="*/ 153 w 153"/>
                      <a:gd name="T15" fmla="*/ 13 h 227"/>
                      <a:gd name="T16" fmla="*/ 141 w 153"/>
                      <a:gd name="T17" fmla="*/ 0 h 227"/>
                      <a:gd name="T18" fmla="*/ 12 w 153"/>
                      <a:gd name="T19" fmla="*/ 0 h 227"/>
                      <a:gd name="T20" fmla="*/ 0 w 153"/>
                      <a:gd name="T21" fmla="*/ 13 h 227"/>
                      <a:gd name="T22" fmla="*/ 0 w 153"/>
                      <a:gd name="T23" fmla="*/ 215 h 227"/>
                      <a:gd name="T24" fmla="*/ 12 w 153"/>
                      <a:gd name="T25" fmla="*/ 227 h 227"/>
                      <a:gd name="T26" fmla="*/ 141 w 153"/>
                      <a:gd name="T27" fmla="*/ 227 h 227"/>
                      <a:gd name="T28" fmla="*/ 153 w 153"/>
                      <a:gd name="T29" fmla="*/ 215 h 227"/>
                      <a:gd name="T30" fmla="*/ 153 w 153"/>
                      <a:gd name="T31" fmla="*/ 176 h 227"/>
                      <a:gd name="T32" fmla="*/ 138 w 153"/>
                      <a:gd name="T33" fmla="*/ 166 h 227"/>
                      <a:gd name="T34" fmla="*/ 138 w 153"/>
                      <a:gd name="T35" fmla="*/ 177 h 227"/>
                      <a:gd name="T36" fmla="*/ 75 w 153"/>
                      <a:gd name="T37" fmla="*/ 221 h 227"/>
                      <a:gd name="T38" fmla="*/ 56 w 153"/>
                      <a:gd name="T39" fmla="*/ 201 h 227"/>
                      <a:gd name="T40" fmla="*/ 75 w 153"/>
                      <a:gd name="T41" fmla="*/ 182 h 227"/>
                      <a:gd name="T42" fmla="*/ 95 w 153"/>
                      <a:gd name="T43" fmla="*/ 201 h 227"/>
                      <a:gd name="T44" fmla="*/ 75 w 153"/>
                      <a:gd name="T45" fmla="*/ 22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3" h="226">
                        <a:moveTo>
                          <a:pt x="138" y="177"/>
                        </a:moveTo>
                        <a:cubicBezTo>
                          <a:pt x="16" y="177"/>
                          <a:pt x="16" y="177"/>
                          <a:pt x="16" y="177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38" y="16"/>
                          <a:pt x="138" y="16"/>
                          <a:pt x="138" y="16"/>
                        </a:cubicBezTo>
                        <a:cubicBezTo>
                          <a:pt x="138" y="103"/>
                          <a:pt x="138" y="103"/>
                          <a:pt x="138" y="103"/>
                        </a:cubicBezTo>
                        <a:cubicBezTo>
                          <a:pt x="138" y="103"/>
                          <a:pt x="139" y="102"/>
                          <a:pt x="139" y="102"/>
                        </a:cubicBezTo>
                        <a:cubicBezTo>
                          <a:pt x="144" y="98"/>
                          <a:pt x="148" y="95"/>
                          <a:pt x="153" y="94"/>
                        </a:cubicBezTo>
                        <a:cubicBezTo>
                          <a:pt x="153" y="13"/>
                          <a:pt x="153" y="13"/>
                          <a:pt x="153" y="13"/>
                        </a:cubicBezTo>
                        <a:cubicBezTo>
                          <a:pt x="153" y="6"/>
                          <a:pt x="148" y="0"/>
                          <a:pt x="141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6" y="0"/>
                          <a:pt x="0" y="6"/>
                          <a:pt x="0" y="13"/>
                        </a:cubicBezTo>
                        <a:cubicBezTo>
                          <a:pt x="0" y="215"/>
                          <a:pt x="0" y="215"/>
                          <a:pt x="0" y="215"/>
                        </a:cubicBezTo>
                        <a:cubicBezTo>
                          <a:pt x="0" y="222"/>
                          <a:pt x="6" y="227"/>
                          <a:pt x="12" y="227"/>
                        </a:cubicBezTo>
                        <a:cubicBezTo>
                          <a:pt x="141" y="227"/>
                          <a:pt x="141" y="227"/>
                          <a:pt x="141" y="227"/>
                        </a:cubicBezTo>
                        <a:cubicBezTo>
                          <a:pt x="148" y="227"/>
                          <a:pt x="153" y="222"/>
                          <a:pt x="153" y="215"/>
                        </a:cubicBezTo>
                        <a:cubicBezTo>
                          <a:pt x="153" y="176"/>
                          <a:pt x="153" y="176"/>
                          <a:pt x="153" y="176"/>
                        </a:cubicBezTo>
                        <a:cubicBezTo>
                          <a:pt x="148" y="174"/>
                          <a:pt x="142" y="170"/>
                          <a:pt x="138" y="166"/>
                        </a:cubicBezTo>
                        <a:lnTo>
                          <a:pt x="138" y="177"/>
                        </a:lnTo>
                        <a:close/>
                        <a:moveTo>
                          <a:pt x="75" y="221"/>
                        </a:moveTo>
                        <a:cubicBezTo>
                          <a:pt x="65" y="221"/>
                          <a:pt x="56" y="212"/>
                          <a:pt x="56" y="201"/>
                        </a:cubicBezTo>
                        <a:cubicBezTo>
                          <a:pt x="56" y="191"/>
                          <a:pt x="65" y="182"/>
                          <a:pt x="75" y="182"/>
                        </a:cubicBezTo>
                        <a:cubicBezTo>
                          <a:pt x="86" y="182"/>
                          <a:pt x="95" y="191"/>
                          <a:pt x="95" y="201"/>
                        </a:cubicBezTo>
                        <a:cubicBezTo>
                          <a:pt x="95" y="212"/>
                          <a:pt x="86" y="221"/>
                          <a:pt x="75" y="22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Freeform 158"/>
                  <p:cNvSpPr>
                    <a:spLocks noEditPoints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3097786" y="2055666"/>
                    <a:ext cx="136715" cy="136715"/>
                  </a:xfrm>
                  <a:custGeom>
                    <a:avLst/>
                    <a:gdLst>
                      <a:gd name="T0" fmla="*/ 72 w 86"/>
                      <a:gd name="T1" fmla="*/ 17 h 86"/>
                      <a:gd name="T2" fmla="*/ 18 w 86"/>
                      <a:gd name="T3" fmla="*/ 14 h 86"/>
                      <a:gd name="T4" fmla="*/ 14 w 86"/>
                      <a:gd name="T5" fmla="*/ 68 h 86"/>
                      <a:gd name="T6" fmla="*/ 69 w 86"/>
                      <a:gd name="T7" fmla="*/ 72 h 86"/>
                      <a:gd name="T8" fmla="*/ 72 w 86"/>
                      <a:gd name="T9" fmla="*/ 17 h 86"/>
                      <a:gd name="T10" fmla="*/ 46 w 86"/>
                      <a:gd name="T11" fmla="*/ 63 h 86"/>
                      <a:gd name="T12" fmla="*/ 46 w 86"/>
                      <a:gd name="T13" fmla="*/ 70 h 86"/>
                      <a:gd name="T14" fmla="*/ 40 w 86"/>
                      <a:gd name="T15" fmla="*/ 70 h 86"/>
                      <a:gd name="T16" fmla="*/ 40 w 86"/>
                      <a:gd name="T17" fmla="*/ 64 h 86"/>
                      <a:gd name="T18" fmla="*/ 28 w 86"/>
                      <a:gd name="T19" fmla="*/ 61 h 86"/>
                      <a:gd name="T20" fmla="*/ 30 w 86"/>
                      <a:gd name="T21" fmla="*/ 53 h 86"/>
                      <a:gd name="T22" fmla="*/ 41 w 86"/>
                      <a:gd name="T23" fmla="*/ 56 h 86"/>
                      <a:gd name="T24" fmla="*/ 48 w 86"/>
                      <a:gd name="T25" fmla="*/ 52 h 86"/>
                      <a:gd name="T26" fmla="*/ 41 w 86"/>
                      <a:gd name="T27" fmla="*/ 46 h 86"/>
                      <a:gd name="T28" fmla="*/ 29 w 86"/>
                      <a:gd name="T29" fmla="*/ 34 h 86"/>
                      <a:gd name="T30" fmla="*/ 40 w 86"/>
                      <a:gd name="T31" fmla="*/ 22 h 86"/>
                      <a:gd name="T32" fmla="*/ 40 w 86"/>
                      <a:gd name="T33" fmla="*/ 15 h 86"/>
                      <a:gd name="T34" fmla="*/ 47 w 86"/>
                      <a:gd name="T35" fmla="*/ 15 h 86"/>
                      <a:gd name="T36" fmla="*/ 47 w 86"/>
                      <a:gd name="T37" fmla="*/ 21 h 86"/>
                      <a:gd name="T38" fmla="*/ 56 w 86"/>
                      <a:gd name="T39" fmla="*/ 23 h 86"/>
                      <a:gd name="T40" fmla="*/ 54 w 86"/>
                      <a:gd name="T41" fmla="*/ 31 h 86"/>
                      <a:gd name="T42" fmla="*/ 45 w 86"/>
                      <a:gd name="T43" fmla="*/ 29 h 86"/>
                      <a:gd name="T44" fmla="*/ 39 w 86"/>
                      <a:gd name="T45" fmla="*/ 32 h 86"/>
                      <a:gd name="T46" fmla="*/ 47 w 86"/>
                      <a:gd name="T47" fmla="*/ 38 h 86"/>
                      <a:gd name="T48" fmla="*/ 58 w 86"/>
                      <a:gd name="T49" fmla="*/ 51 h 86"/>
                      <a:gd name="T50" fmla="*/ 46 w 86"/>
                      <a:gd name="T51" fmla="*/ 63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86" h="86">
                        <a:moveTo>
                          <a:pt x="72" y="17"/>
                        </a:moveTo>
                        <a:cubicBezTo>
                          <a:pt x="58" y="1"/>
                          <a:pt x="34" y="0"/>
                          <a:pt x="18" y="14"/>
                        </a:cubicBezTo>
                        <a:cubicBezTo>
                          <a:pt x="2" y="28"/>
                          <a:pt x="0" y="52"/>
                          <a:pt x="14" y="68"/>
                        </a:cubicBezTo>
                        <a:cubicBezTo>
                          <a:pt x="28" y="84"/>
                          <a:pt x="53" y="86"/>
                          <a:pt x="69" y="72"/>
                        </a:cubicBezTo>
                        <a:cubicBezTo>
                          <a:pt x="85" y="58"/>
                          <a:pt x="86" y="33"/>
                          <a:pt x="72" y="17"/>
                        </a:cubicBezTo>
                        <a:close/>
                        <a:moveTo>
                          <a:pt x="46" y="63"/>
                        </a:moveTo>
                        <a:cubicBezTo>
                          <a:pt x="46" y="70"/>
                          <a:pt x="46" y="70"/>
                          <a:pt x="46" y="70"/>
                        </a:cubicBezTo>
                        <a:cubicBezTo>
                          <a:pt x="40" y="70"/>
                          <a:pt x="40" y="70"/>
                          <a:pt x="40" y="70"/>
                        </a:cubicBezTo>
                        <a:cubicBezTo>
                          <a:pt x="40" y="64"/>
                          <a:pt x="40" y="64"/>
                          <a:pt x="40" y="64"/>
                        </a:cubicBezTo>
                        <a:cubicBezTo>
                          <a:pt x="35" y="64"/>
                          <a:pt x="31" y="62"/>
                          <a:pt x="28" y="61"/>
                        </a:cubicBezTo>
                        <a:cubicBezTo>
                          <a:pt x="30" y="53"/>
                          <a:pt x="30" y="53"/>
                          <a:pt x="30" y="53"/>
                        </a:cubicBezTo>
                        <a:cubicBezTo>
                          <a:pt x="33" y="55"/>
                          <a:pt x="37" y="56"/>
                          <a:pt x="41" y="56"/>
                        </a:cubicBezTo>
                        <a:cubicBezTo>
                          <a:pt x="45" y="56"/>
                          <a:pt x="48" y="54"/>
                          <a:pt x="48" y="52"/>
                        </a:cubicBezTo>
                        <a:cubicBezTo>
                          <a:pt x="48" y="49"/>
                          <a:pt x="46" y="48"/>
                          <a:pt x="41" y="46"/>
                        </a:cubicBezTo>
                        <a:cubicBezTo>
                          <a:pt x="34" y="44"/>
                          <a:pt x="29" y="40"/>
                          <a:pt x="29" y="34"/>
                        </a:cubicBezTo>
                        <a:cubicBezTo>
                          <a:pt x="29" y="28"/>
                          <a:pt x="33" y="23"/>
                          <a:pt x="40" y="22"/>
                        </a:cubicBezTo>
                        <a:cubicBezTo>
                          <a:pt x="40" y="15"/>
                          <a:pt x="40" y="15"/>
                          <a:pt x="40" y="15"/>
                        </a:cubicBezTo>
                        <a:cubicBezTo>
                          <a:pt x="47" y="15"/>
                          <a:pt x="47" y="15"/>
                          <a:pt x="47" y="15"/>
                        </a:cubicBezTo>
                        <a:cubicBezTo>
                          <a:pt x="47" y="21"/>
                          <a:pt x="47" y="21"/>
                          <a:pt x="47" y="21"/>
                        </a:cubicBezTo>
                        <a:cubicBezTo>
                          <a:pt x="51" y="21"/>
                          <a:pt x="54" y="22"/>
                          <a:pt x="56" y="23"/>
                        </a:cubicBezTo>
                        <a:cubicBezTo>
                          <a:pt x="54" y="31"/>
                          <a:pt x="54" y="31"/>
                          <a:pt x="54" y="31"/>
                        </a:cubicBezTo>
                        <a:cubicBezTo>
                          <a:pt x="53" y="30"/>
                          <a:pt x="50" y="29"/>
                          <a:pt x="45" y="29"/>
                        </a:cubicBezTo>
                        <a:cubicBezTo>
                          <a:pt x="40" y="29"/>
                          <a:pt x="39" y="31"/>
                          <a:pt x="39" y="32"/>
                        </a:cubicBezTo>
                        <a:cubicBezTo>
                          <a:pt x="39" y="35"/>
                          <a:pt x="41" y="36"/>
                          <a:pt x="47" y="38"/>
                        </a:cubicBezTo>
                        <a:cubicBezTo>
                          <a:pt x="55" y="41"/>
                          <a:pt x="58" y="45"/>
                          <a:pt x="58" y="51"/>
                        </a:cubicBezTo>
                        <a:cubicBezTo>
                          <a:pt x="58" y="57"/>
                          <a:pt x="54" y="62"/>
                          <a:pt x="46" y="6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3" name="content_title_3"/>
            <p:cNvGrpSpPr/>
            <p:nvPr/>
          </p:nvGrpSpPr>
          <p:grpSpPr>
            <a:xfrm rot="0">
              <a:off x="4176" y="4746"/>
              <a:ext cx="9571" cy="1137"/>
              <a:chOff x="1243583" y="4752588"/>
              <a:chExt cx="6661665" cy="798795"/>
            </a:xfrm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椭圆 83"/>
              <p:cNvSpPr/>
              <p:nvPr>
                <p:custDataLst>
                  <p:tags r:id="rId18"/>
                </p:custDataLst>
              </p:nvPr>
            </p:nvSpPr>
            <p:spPr>
              <a:xfrm>
                <a:off x="1243583" y="4752588"/>
                <a:ext cx="798795" cy="798795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5" name="任意多边形 84"/>
              <p:cNvSpPr/>
              <p:nvPr>
                <p:custDataLst>
                  <p:tags r:id="rId19"/>
                </p:custDataLst>
              </p:nvPr>
            </p:nvSpPr>
            <p:spPr>
              <a:xfrm rot="16200000">
                <a:off x="4740580" y="2316378"/>
                <a:ext cx="660026" cy="5669310"/>
              </a:xfrm>
              <a:custGeom>
                <a:avLst/>
                <a:gdLst>
                  <a:gd name="connsiteX0" fmla="*/ 660026 w 660026"/>
                  <a:gd name="connsiteY0" fmla="*/ 339800 h 3148047"/>
                  <a:gd name="connsiteX1" fmla="*/ 660026 w 660026"/>
                  <a:gd name="connsiteY1" fmla="*/ 3038041 h 3148047"/>
                  <a:gd name="connsiteX2" fmla="*/ 550020 w 660026"/>
                  <a:gd name="connsiteY2" fmla="*/ 3148047 h 3148047"/>
                  <a:gd name="connsiteX3" fmla="*/ 110006 w 660026"/>
                  <a:gd name="connsiteY3" fmla="*/ 3148047 h 3148047"/>
                  <a:gd name="connsiteX4" fmla="*/ 0 w 660026"/>
                  <a:gd name="connsiteY4" fmla="*/ 3038041 h 3148047"/>
                  <a:gd name="connsiteX5" fmla="*/ 0 w 660026"/>
                  <a:gd name="connsiteY5" fmla="*/ 339800 h 3148047"/>
                  <a:gd name="connsiteX6" fmla="*/ 110006 w 660026"/>
                  <a:gd name="connsiteY6" fmla="*/ 229794 h 3148047"/>
                  <a:gd name="connsiteX7" fmla="*/ 200383 w 660026"/>
                  <a:gd name="connsiteY7" fmla="*/ 229794 h 3148047"/>
                  <a:gd name="connsiteX8" fmla="*/ 330015 w 660026"/>
                  <a:gd name="connsiteY8" fmla="*/ 0 h 3148047"/>
                  <a:gd name="connsiteX9" fmla="*/ 459646 w 660026"/>
                  <a:gd name="connsiteY9" fmla="*/ 229794 h 3148047"/>
                  <a:gd name="connsiteX10" fmla="*/ 550020 w 660026"/>
                  <a:gd name="connsiteY10" fmla="*/ 229794 h 3148047"/>
                  <a:gd name="connsiteX11" fmla="*/ 660026 w 660026"/>
                  <a:gd name="connsiteY11" fmla="*/ 339800 h 314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0026" h="3148047">
                    <a:moveTo>
                      <a:pt x="660026" y="339800"/>
                    </a:moveTo>
                    <a:lnTo>
                      <a:pt x="660026" y="3038041"/>
                    </a:lnTo>
                    <a:cubicBezTo>
                      <a:pt x="660026" y="3098796"/>
                      <a:pt x="610775" y="3148047"/>
                      <a:pt x="550020" y="3148047"/>
                    </a:cubicBezTo>
                    <a:lnTo>
                      <a:pt x="110006" y="3148047"/>
                    </a:lnTo>
                    <a:cubicBezTo>
                      <a:pt x="49251" y="3148047"/>
                      <a:pt x="0" y="3098796"/>
                      <a:pt x="0" y="3038041"/>
                    </a:cubicBezTo>
                    <a:lnTo>
                      <a:pt x="0" y="339800"/>
                    </a:lnTo>
                    <a:cubicBezTo>
                      <a:pt x="0" y="279045"/>
                      <a:pt x="49251" y="229794"/>
                      <a:pt x="110006" y="229794"/>
                    </a:cubicBezTo>
                    <a:lnTo>
                      <a:pt x="200383" y="229794"/>
                    </a:lnTo>
                    <a:lnTo>
                      <a:pt x="330015" y="0"/>
                    </a:lnTo>
                    <a:lnTo>
                      <a:pt x="459646" y="229794"/>
                    </a:lnTo>
                    <a:lnTo>
                      <a:pt x="550020" y="229794"/>
                    </a:lnTo>
                    <a:cubicBezTo>
                      <a:pt x="610775" y="229794"/>
                      <a:pt x="660026" y="279045"/>
                      <a:pt x="660026" y="33980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86" name="组合 85"/>
              <p:cNvGrpSpPr/>
              <p:nvPr/>
            </p:nvGrpSpPr>
            <p:grpSpPr>
              <a:xfrm>
                <a:off x="1479154" y="4972936"/>
                <a:ext cx="321063" cy="317751"/>
                <a:chOff x="6967126" y="4092464"/>
                <a:chExt cx="453105" cy="448433"/>
              </a:xfrm>
              <a:solidFill>
                <a:srgbClr val="FEFEFE"/>
              </a:solidFill>
              <a:effectLst/>
            </p:grpSpPr>
            <p:sp>
              <p:nvSpPr>
                <p:cNvPr id="87" name="Freeform 136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6967126" y="4343773"/>
                  <a:ext cx="453105" cy="197124"/>
                </a:xfrm>
                <a:custGeom>
                  <a:avLst/>
                  <a:gdLst>
                    <a:gd name="T0" fmla="*/ 103 w 205"/>
                    <a:gd name="T1" fmla="*/ 19 h 89"/>
                    <a:gd name="T2" fmla="*/ 47 w 205"/>
                    <a:gd name="T3" fmla="*/ 0 h 89"/>
                    <a:gd name="T4" fmla="*/ 0 w 205"/>
                    <a:gd name="T5" fmla="*/ 0 h 89"/>
                    <a:gd name="T6" fmla="*/ 0 w 205"/>
                    <a:gd name="T7" fmla="*/ 67 h 89"/>
                    <a:gd name="T8" fmla="*/ 22 w 205"/>
                    <a:gd name="T9" fmla="*/ 89 h 89"/>
                    <a:gd name="T10" fmla="*/ 183 w 205"/>
                    <a:gd name="T11" fmla="*/ 89 h 89"/>
                    <a:gd name="T12" fmla="*/ 205 w 205"/>
                    <a:gd name="T13" fmla="*/ 67 h 89"/>
                    <a:gd name="T14" fmla="*/ 205 w 205"/>
                    <a:gd name="T15" fmla="*/ 0 h 89"/>
                    <a:gd name="T16" fmla="*/ 158 w 205"/>
                    <a:gd name="T17" fmla="*/ 0 h 89"/>
                    <a:gd name="T18" fmla="*/ 103 w 205"/>
                    <a:gd name="T19" fmla="*/ 1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5" h="89">
                      <a:moveTo>
                        <a:pt x="103" y="19"/>
                      </a:moveTo>
                      <a:cubicBezTo>
                        <a:pt x="82" y="19"/>
                        <a:pt x="62" y="12"/>
                        <a:pt x="4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7"/>
                        <a:pt x="0" y="67"/>
                        <a:pt x="0" y="67"/>
                      </a:cubicBezTo>
                      <a:cubicBezTo>
                        <a:pt x="0" y="79"/>
                        <a:pt x="10" y="89"/>
                        <a:pt x="22" y="89"/>
                      </a:cubicBezTo>
                      <a:cubicBezTo>
                        <a:pt x="183" y="89"/>
                        <a:pt x="183" y="89"/>
                        <a:pt x="183" y="89"/>
                      </a:cubicBezTo>
                      <a:cubicBezTo>
                        <a:pt x="195" y="89"/>
                        <a:pt x="205" y="79"/>
                        <a:pt x="205" y="67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3" y="12"/>
                        <a:pt x="124" y="19"/>
                        <a:pt x="103" y="1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137"/>
                <p:cNvSpPr>
                  <a:spLocks noEditPoint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6967126" y="4092464"/>
                  <a:ext cx="453105" cy="260652"/>
                </a:xfrm>
                <a:custGeom>
                  <a:avLst/>
                  <a:gdLst>
                    <a:gd name="T0" fmla="*/ 183 w 205"/>
                    <a:gd name="T1" fmla="*/ 42 h 118"/>
                    <a:gd name="T2" fmla="*/ 180 w 205"/>
                    <a:gd name="T3" fmla="*/ 42 h 118"/>
                    <a:gd name="T4" fmla="*/ 154 w 205"/>
                    <a:gd name="T5" fmla="*/ 42 h 118"/>
                    <a:gd name="T6" fmla="*/ 154 w 205"/>
                    <a:gd name="T7" fmla="*/ 22 h 118"/>
                    <a:gd name="T8" fmla="*/ 132 w 205"/>
                    <a:gd name="T9" fmla="*/ 0 h 118"/>
                    <a:gd name="T10" fmla="*/ 73 w 205"/>
                    <a:gd name="T11" fmla="*/ 0 h 118"/>
                    <a:gd name="T12" fmla="*/ 51 w 205"/>
                    <a:gd name="T13" fmla="*/ 22 h 118"/>
                    <a:gd name="T14" fmla="*/ 51 w 205"/>
                    <a:gd name="T15" fmla="*/ 42 h 118"/>
                    <a:gd name="T16" fmla="*/ 25 w 205"/>
                    <a:gd name="T17" fmla="*/ 42 h 118"/>
                    <a:gd name="T18" fmla="*/ 22 w 205"/>
                    <a:gd name="T19" fmla="*/ 42 h 118"/>
                    <a:gd name="T20" fmla="*/ 0 w 205"/>
                    <a:gd name="T21" fmla="*/ 64 h 118"/>
                    <a:gd name="T22" fmla="*/ 0 w 205"/>
                    <a:gd name="T23" fmla="*/ 101 h 118"/>
                    <a:gd name="T24" fmla="*/ 54 w 205"/>
                    <a:gd name="T25" fmla="*/ 101 h 118"/>
                    <a:gd name="T26" fmla="*/ 103 w 205"/>
                    <a:gd name="T27" fmla="*/ 118 h 118"/>
                    <a:gd name="T28" fmla="*/ 151 w 205"/>
                    <a:gd name="T29" fmla="*/ 101 h 118"/>
                    <a:gd name="T30" fmla="*/ 205 w 205"/>
                    <a:gd name="T31" fmla="*/ 101 h 118"/>
                    <a:gd name="T32" fmla="*/ 205 w 205"/>
                    <a:gd name="T33" fmla="*/ 64 h 118"/>
                    <a:gd name="T34" fmla="*/ 183 w 205"/>
                    <a:gd name="T35" fmla="*/ 42 h 118"/>
                    <a:gd name="T36" fmla="*/ 67 w 205"/>
                    <a:gd name="T37" fmla="*/ 26 h 118"/>
                    <a:gd name="T38" fmla="*/ 67 w 205"/>
                    <a:gd name="T39" fmla="*/ 22 h 118"/>
                    <a:gd name="T40" fmla="*/ 73 w 205"/>
                    <a:gd name="T41" fmla="*/ 17 h 118"/>
                    <a:gd name="T42" fmla="*/ 132 w 205"/>
                    <a:gd name="T43" fmla="*/ 17 h 118"/>
                    <a:gd name="T44" fmla="*/ 138 w 205"/>
                    <a:gd name="T45" fmla="*/ 22 h 118"/>
                    <a:gd name="T46" fmla="*/ 138 w 205"/>
                    <a:gd name="T47" fmla="*/ 26 h 118"/>
                    <a:gd name="T48" fmla="*/ 138 w 205"/>
                    <a:gd name="T49" fmla="*/ 42 h 118"/>
                    <a:gd name="T50" fmla="*/ 67 w 205"/>
                    <a:gd name="T51" fmla="*/ 42 h 118"/>
                    <a:gd name="T52" fmla="*/ 67 w 205"/>
                    <a:gd name="T53" fmla="*/ 26 h 118"/>
                    <a:gd name="T54" fmla="*/ 101 w 205"/>
                    <a:gd name="T55" fmla="*/ 101 h 118"/>
                    <a:gd name="T56" fmla="*/ 85 w 205"/>
                    <a:gd name="T57" fmla="*/ 86 h 118"/>
                    <a:gd name="T58" fmla="*/ 101 w 205"/>
                    <a:gd name="T59" fmla="*/ 70 h 118"/>
                    <a:gd name="T60" fmla="*/ 117 w 205"/>
                    <a:gd name="T61" fmla="*/ 86 h 118"/>
                    <a:gd name="T62" fmla="*/ 101 w 205"/>
                    <a:gd name="T63" fmla="*/ 101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05" h="118">
                      <a:moveTo>
                        <a:pt x="183" y="42"/>
                      </a:moveTo>
                      <a:cubicBezTo>
                        <a:pt x="180" y="42"/>
                        <a:pt x="180" y="42"/>
                        <a:pt x="180" y="42"/>
                      </a:cubicBezTo>
                      <a:cubicBezTo>
                        <a:pt x="154" y="42"/>
                        <a:pt x="154" y="42"/>
                        <a:pt x="154" y="42"/>
                      </a:cubicBezTo>
                      <a:cubicBezTo>
                        <a:pt x="154" y="22"/>
                        <a:pt x="154" y="22"/>
                        <a:pt x="154" y="22"/>
                      </a:cubicBezTo>
                      <a:cubicBezTo>
                        <a:pt x="154" y="10"/>
                        <a:pt x="144" y="0"/>
                        <a:pt x="132" y="0"/>
                      </a:cubicBezTo>
                      <a:cubicBezTo>
                        <a:pt x="73" y="0"/>
                        <a:pt x="73" y="0"/>
                        <a:pt x="73" y="0"/>
                      </a:cubicBezTo>
                      <a:cubicBezTo>
                        <a:pt x="61" y="0"/>
                        <a:pt x="51" y="10"/>
                        <a:pt x="51" y="22"/>
                      </a:cubicBezTo>
                      <a:cubicBezTo>
                        <a:pt x="51" y="42"/>
                        <a:pt x="51" y="42"/>
                        <a:pt x="51" y="42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0" y="42"/>
                        <a:pt x="0" y="52"/>
                        <a:pt x="0" y="64"/>
                      </a:cubicBez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67" y="112"/>
                        <a:pt x="84" y="118"/>
                        <a:pt x="103" y="118"/>
                      </a:cubicBezTo>
                      <a:cubicBezTo>
                        <a:pt x="121" y="118"/>
                        <a:pt x="138" y="112"/>
                        <a:pt x="151" y="101"/>
                      </a:cubicBezTo>
                      <a:cubicBezTo>
                        <a:pt x="205" y="101"/>
                        <a:pt x="205" y="101"/>
                        <a:pt x="205" y="101"/>
                      </a:cubicBezTo>
                      <a:cubicBezTo>
                        <a:pt x="205" y="64"/>
                        <a:pt x="205" y="64"/>
                        <a:pt x="205" y="64"/>
                      </a:cubicBezTo>
                      <a:cubicBezTo>
                        <a:pt x="205" y="52"/>
                        <a:pt x="195" y="42"/>
                        <a:pt x="183" y="42"/>
                      </a:cubicBezTo>
                      <a:close/>
                      <a:moveTo>
                        <a:pt x="67" y="26"/>
                      </a:moveTo>
                      <a:cubicBezTo>
                        <a:pt x="67" y="22"/>
                        <a:pt x="67" y="22"/>
                        <a:pt x="67" y="22"/>
                      </a:cubicBezTo>
                      <a:cubicBezTo>
                        <a:pt x="67" y="19"/>
                        <a:pt x="70" y="17"/>
                        <a:pt x="73" y="17"/>
                      </a:cubicBezTo>
                      <a:cubicBezTo>
                        <a:pt x="132" y="17"/>
                        <a:pt x="132" y="17"/>
                        <a:pt x="132" y="17"/>
                      </a:cubicBezTo>
                      <a:cubicBezTo>
                        <a:pt x="135" y="17"/>
                        <a:pt x="138" y="19"/>
                        <a:pt x="138" y="22"/>
                      </a:cubicBezTo>
                      <a:cubicBezTo>
                        <a:pt x="138" y="26"/>
                        <a:pt x="138" y="26"/>
                        <a:pt x="138" y="26"/>
                      </a:cubicBezTo>
                      <a:cubicBezTo>
                        <a:pt x="138" y="42"/>
                        <a:pt x="138" y="42"/>
                        <a:pt x="138" y="42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lnTo>
                        <a:pt x="67" y="26"/>
                      </a:lnTo>
                      <a:close/>
                      <a:moveTo>
                        <a:pt x="101" y="101"/>
                      </a:moveTo>
                      <a:cubicBezTo>
                        <a:pt x="92" y="101"/>
                        <a:pt x="85" y="94"/>
                        <a:pt x="85" y="86"/>
                      </a:cubicBezTo>
                      <a:cubicBezTo>
                        <a:pt x="85" y="77"/>
                        <a:pt x="92" y="70"/>
                        <a:pt x="101" y="70"/>
                      </a:cubicBezTo>
                      <a:cubicBezTo>
                        <a:pt x="110" y="70"/>
                        <a:pt x="117" y="77"/>
                        <a:pt x="117" y="86"/>
                      </a:cubicBezTo>
                      <a:cubicBezTo>
                        <a:pt x="117" y="94"/>
                        <a:pt x="110" y="101"/>
                        <a:pt x="101" y="10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89" name="content_title_4"/>
            <p:cNvGrpSpPr/>
            <p:nvPr/>
          </p:nvGrpSpPr>
          <p:grpSpPr>
            <a:xfrm rot="0">
              <a:off x="4181" y="6208"/>
              <a:ext cx="9571" cy="1137"/>
              <a:chOff x="2627485" y="5135427"/>
              <a:chExt cx="6661662" cy="798795"/>
            </a:xfrm>
          </p:grpSpPr>
          <p:sp>
            <p:nvSpPr>
              <p:cNvPr id="90" name="任意多边形 89"/>
              <p:cNvSpPr/>
              <p:nvPr>
                <p:custDataLst>
                  <p:tags r:id="rId22"/>
                </p:custDataLst>
              </p:nvPr>
            </p:nvSpPr>
            <p:spPr>
              <a:xfrm rot="16200000">
                <a:off x="6124481" y="2699218"/>
                <a:ext cx="660026" cy="5669307"/>
              </a:xfrm>
              <a:custGeom>
                <a:avLst/>
                <a:gdLst>
                  <a:gd name="connsiteX0" fmla="*/ 660026 w 660026"/>
                  <a:gd name="connsiteY0" fmla="*/ 339800 h 3148047"/>
                  <a:gd name="connsiteX1" fmla="*/ 660026 w 660026"/>
                  <a:gd name="connsiteY1" fmla="*/ 3038041 h 3148047"/>
                  <a:gd name="connsiteX2" fmla="*/ 550020 w 660026"/>
                  <a:gd name="connsiteY2" fmla="*/ 3148047 h 3148047"/>
                  <a:gd name="connsiteX3" fmla="*/ 110006 w 660026"/>
                  <a:gd name="connsiteY3" fmla="*/ 3148047 h 3148047"/>
                  <a:gd name="connsiteX4" fmla="*/ 0 w 660026"/>
                  <a:gd name="connsiteY4" fmla="*/ 3038041 h 3148047"/>
                  <a:gd name="connsiteX5" fmla="*/ 0 w 660026"/>
                  <a:gd name="connsiteY5" fmla="*/ 339800 h 3148047"/>
                  <a:gd name="connsiteX6" fmla="*/ 110006 w 660026"/>
                  <a:gd name="connsiteY6" fmla="*/ 229794 h 3148047"/>
                  <a:gd name="connsiteX7" fmla="*/ 200383 w 660026"/>
                  <a:gd name="connsiteY7" fmla="*/ 229794 h 3148047"/>
                  <a:gd name="connsiteX8" fmla="*/ 330015 w 660026"/>
                  <a:gd name="connsiteY8" fmla="*/ 0 h 3148047"/>
                  <a:gd name="connsiteX9" fmla="*/ 459646 w 660026"/>
                  <a:gd name="connsiteY9" fmla="*/ 229794 h 3148047"/>
                  <a:gd name="connsiteX10" fmla="*/ 550020 w 660026"/>
                  <a:gd name="connsiteY10" fmla="*/ 229794 h 3148047"/>
                  <a:gd name="connsiteX11" fmla="*/ 660026 w 660026"/>
                  <a:gd name="connsiteY11" fmla="*/ 339800 h 314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0026" h="3148047">
                    <a:moveTo>
                      <a:pt x="660026" y="339800"/>
                    </a:moveTo>
                    <a:lnTo>
                      <a:pt x="660026" y="3038041"/>
                    </a:lnTo>
                    <a:cubicBezTo>
                      <a:pt x="660026" y="3098796"/>
                      <a:pt x="610775" y="3148047"/>
                      <a:pt x="550020" y="3148047"/>
                    </a:cubicBezTo>
                    <a:lnTo>
                      <a:pt x="110006" y="3148047"/>
                    </a:lnTo>
                    <a:cubicBezTo>
                      <a:pt x="49251" y="3148047"/>
                      <a:pt x="0" y="3098796"/>
                      <a:pt x="0" y="3038041"/>
                    </a:cubicBezTo>
                    <a:lnTo>
                      <a:pt x="0" y="339800"/>
                    </a:lnTo>
                    <a:cubicBezTo>
                      <a:pt x="0" y="279045"/>
                      <a:pt x="49251" y="229794"/>
                      <a:pt x="110006" y="229794"/>
                    </a:cubicBezTo>
                    <a:lnTo>
                      <a:pt x="200383" y="229794"/>
                    </a:lnTo>
                    <a:lnTo>
                      <a:pt x="330015" y="0"/>
                    </a:lnTo>
                    <a:lnTo>
                      <a:pt x="459646" y="229794"/>
                    </a:lnTo>
                    <a:lnTo>
                      <a:pt x="550020" y="229794"/>
                    </a:lnTo>
                    <a:cubicBezTo>
                      <a:pt x="610775" y="229794"/>
                      <a:pt x="660026" y="279045"/>
                      <a:pt x="660026" y="339800"/>
                    </a:cubicBezTo>
                    <a:close/>
                  </a:path>
                </a:pathLst>
              </a:custGeom>
              <a:solidFill>
                <a:srgbClr val="2CB8C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91" name="组合 90"/>
              <p:cNvGrpSpPr/>
              <p:nvPr/>
            </p:nvGrpSpPr>
            <p:grpSpPr>
              <a:xfrm>
                <a:off x="2627485" y="5135427"/>
                <a:ext cx="798795" cy="798795"/>
                <a:chOff x="2627485" y="5135427"/>
                <a:chExt cx="798795" cy="798795"/>
              </a:xfrm>
            </p:grpSpPr>
            <p:sp>
              <p:nvSpPr>
                <p:cNvPr id="92" name="椭圆 91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627485" y="5135427"/>
                  <a:ext cx="798795" cy="798795"/>
                </a:xfrm>
                <a:prstGeom prst="ellipse">
                  <a:avLst/>
                </a:prstGeom>
                <a:solidFill>
                  <a:srgbClr val="2CB8CF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grpSp>
              <p:nvGrpSpPr>
                <p:cNvPr id="93" name="组合 92"/>
                <p:cNvGrpSpPr/>
                <p:nvPr/>
              </p:nvGrpSpPr>
              <p:grpSpPr>
                <a:xfrm>
                  <a:off x="2814239" y="5310930"/>
                  <a:ext cx="425286" cy="445836"/>
                  <a:chOff x="7002627" y="828237"/>
                  <a:chExt cx="444697" cy="466185"/>
                </a:xfrm>
                <a:solidFill>
                  <a:srgbClr val="FEFEFE"/>
                </a:solidFill>
                <a:effectLst/>
              </p:grpSpPr>
              <p:sp>
                <p:nvSpPr>
                  <p:cNvPr id="94" name="Freeform 11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7133420" y="1073942"/>
                    <a:ext cx="88753" cy="87818"/>
                  </a:xfrm>
                  <a:custGeom>
                    <a:avLst/>
                    <a:gdLst>
                      <a:gd name="T0" fmla="*/ 24 w 40"/>
                      <a:gd name="T1" fmla="*/ 1 h 40"/>
                      <a:gd name="T2" fmla="*/ 20 w 40"/>
                      <a:gd name="T3" fmla="*/ 0 h 40"/>
                      <a:gd name="T4" fmla="*/ 0 w 40"/>
                      <a:gd name="T5" fmla="*/ 20 h 40"/>
                      <a:gd name="T6" fmla="*/ 20 w 40"/>
                      <a:gd name="T7" fmla="*/ 40 h 40"/>
                      <a:gd name="T8" fmla="*/ 40 w 40"/>
                      <a:gd name="T9" fmla="*/ 20 h 40"/>
                      <a:gd name="T10" fmla="*/ 39 w 40"/>
                      <a:gd name="T11" fmla="*/ 15 h 40"/>
                      <a:gd name="T12" fmla="*/ 15 w 40"/>
                      <a:gd name="T13" fmla="*/ 26 h 40"/>
                      <a:gd name="T14" fmla="*/ 24 w 40"/>
                      <a:gd name="T15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40" h="40">
                        <a:moveTo>
                          <a:pt x="24" y="1"/>
                        </a:moveTo>
                        <a:cubicBezTo>
                          <a:pt x="23" y="1"/>
                          <a:pt x="21" y="0"/>
                          <a:pt x="20" y="0"/>
                        </a:cubicBezTo>
                        <a:cubicBezTo>
                          <a:pt x="9" y="0"/>
                          <a:pt x="0" y="9"/>
                          <a:pt x="0" y="20"/>
                        </a:cubicBezTo>
                        <a:cubicBezTo>
                          <a:pt x="0" y="31"/>
                          <a:pt x="9" y="40"/>
                          <a:pt x="20" y="40"/>
                        </a:cubicBezTo>
                        <a:cubicBezTo>
                          <a:pt x="31" y="40"/>
                          <a:pt x="40" y="31"/>
                          <a:pt x="40" y="20"/>
                        </a:cubicBezTo>
                        <a:cubicBezTo>
                          <a:pt x="40" y="18"/>
                          <a:pt x="40" y="17"/>
                          <a:pt x="39" y="15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lnTo>
                          <a:pt x="24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5" name="Freeform 12"/>
                  <p:cNvSpPr/>
                  <p:nvPr>
                    <p:custDataLst>
                      <p:tags r:id="rId25"/>
                    </p:custDataLst>
                  </p:nvPr>
                </p:nvSpPr>
                <p:spPr bwMode="auto">
                  <a:xfrm>
                    <a:off x="7002627" y="943149"/>
                    <a:ext cx="351273" cy="351273"/>
                  </a:xfrm>
                  <a:custGeom>
                    <a:avLst/>
                    <a:gdLst>
                      <a:gd name="T0" fmla="*/ 131 w 159"/>
                      <a:gd name="T1" fmla="*/ 41 h 159"/>
                      <a:gd name="T2" fmla="*/ 144 w 159"/>
                      <a:gd name="T3" fmla="*/ 79 h 159"/>
                      <a:gd name="T4" fmla="*/ 79 w 159"/>
                      <a:gd name="T5" fmla="*/ 144 h 159"/>
                      <a:gd name="T6" fmla="*/ 15 w 159"/>
                      <a:gd name="T7" fmla="*/ 79 h 159"/>
                      <a:gd name="T8" fmla="*/ 79 w 159"/>
                      <a:gd name="T9" fmla="*/ 15 h 159"/>
                      <a:gd name="T10" fmla="*/ 112 w 159"/>
                      <a:gd name="T11" fmla="*/ 24 h 159"/>
                      <a:gd name="T12" fmla="*/ 122 w 159"/>
                      <a:gd name="T13" fmla="*/ 13 h 159"/>
                      <a:gd name="T14" fmla="*/ 79 w 159"/>
                      <a:gd name="T15" fmla="*/ 0 h 159"/>
                      <a:gd name="T16" fmla="*/ 0 w 159"/>
                      <a:gd name="T17" fmla="*/ 79 h 159"/>
                      <a:gd name="T18" fmla="*/ 79 w 159"/>
                      <a:gd name="T19" fmla="*/ 159 h 159"/>
                      <a:gd name="T20" fmla="*/ 159 w 159"/>
                      <a:gd name="T21" fmla="*/ 79 h 159"/>
                      <a:gd name="T22" fmla="*/ 141 w 159"/>
                      <a:gd name="T23" fmla="*/ 30 h 159"/>
                      <a:gd name="T24" fmla="*/ 131 w 159"/>
                      <a:gd name="T25" fmla="*/ 41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9" h="159">
                        <a:moveTo>
                          <a:pt x="131" y="41"/>
                        </a:moveTo>
                        <a:cubicBezTo>
                          <a:pt x="139" y="52"/>
                          <a:pt x="144" y="65"/>
                          <a:pt x="144" y="79"/>
                        </a:cubicBezTo>
                        <a:cubicBezTo>
                          <a:pt x="144" y="115"/>
                          <a:pt x="115" y="144"/>
                          <a:pt x="79" y="144"/>
                        </a:cubicBezTo>
                        <a:cubicBezTo>
                          <a:pt x="44" y="144"/>
                          <a:pt x="15" y="115"/>
                          <a:pt x="15" y="79"/>
                        </a:cubicBezTo>
                        <a:cubicBezTo>
                          <a:pt x="15" y="44"/>
                          <a:pt x="44" y="15"/>
                          <a:pt x="79" y="15"/>
                        </a:cubicBezTo>
                        <a:cubicBezTo>
                          <a:pt x="91" y="15"/>
                          <a:pt x="103" y="18"/>
                          <a:pt x="112" y="24"/>
                        </a:cubicBezTo>
                        <a:cubicBezTo>
                          <a:pt x="122" y="13"/>
                          <a:pt x="122" y="13"/>
                          <a:pt x="122" y="13"/>
                        </a:cubicBezTo>
                        <a:cubicBezTo>
                          <a:pt x="110" y="5"/>
                          <a:pt x="95" y="0"/>
                          <a:pt x="79" y="0"/>
                        </a:cubicBezTo>
                        <a:cubicBezTo>
                          <a:pt x="35" y="0"/>
                          <a:pt x="0" y="35"/>
                          <a:pt x="0" y="79"/>
                        </a:cubicBezTo>
                        <a:cubicBezTo>
                          <a:pt x="0" y="123"/>
                          <a:pt x="35" y="159"/>
                          <a:pt x="79" y="159"/>
                        </a:cubicBezTo>
                        <a:cubicBezTo>
                          <a:pt x="123" y="159"/>
                          <a:pt x="159" y="123"/>
                          <a:pt x="159" y="79"/>
                        </a:cubicBezTo>
                        <a:cubicBezTo>
                          <a:pt x="159" y="61"/>
                          <a:pt x="152" y="43"/>
                          <a:pt x="141" y="30"/>
                        </a:cubicBezTo>
                        <a:lnTo>
                          <a:pt x="131" y="4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6" name="Freeform 13"/>
                  <p:cNvSpPr/>
                  <p:nvPr>
                    <p:custDataLst>
                      <p:tags r:id="rId26"/>
                    </p:custDataLst>
                  </p:nvPr>
                </p:nvSpPr>
                <p:spPr bwMode="auto">
                  <a:xfrm>
                    <a:off x="7177329" y="1049652"/>
                    <a:ext cx="66331" cy="68199"/>
                  </a:xfrm>
                  <a:custGeom>
                    <a:avLst/>
                    <a:gdLst>
                      <a:gd name="T0" fmla="*/ 71 w 71"/>
                      <a:gd name="T1" fmla="*/ 30 h 73"/>
                      <a:gd name="T2" fmla="*/ 38 w 71"/>
                      <a:gd name="T3" fmla="*/ 0 h 73"/>
                      <a:gd name="T4" fmla="*/ 19 w 71"/>
                      <a:gd name="T5" fmla="*/ 19 h 73"/>
                      <a:gd name="T6" fmla="*/ 0 w 71"/>
                      <a:gd name="T7" fmla="*/ 73 h 73"/>
                      <a:gd name="T8" fmla="*/ 55 w 71"/>
                      <a:gd name="T9" fmla="*/ 49 h 73"/>
                      <a:gd name="T10" fmla="*/ 71 w 71"/>
                      <a:gd name="T11" fmla="*/ 3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1" h="73">
                        <a:moveTo>
                          <a:pt x="71" y="30"/>
                        </a:moveTo>
                        <a:lnTo>
                          <a:pt x="38" y="0"/>
                        </a:lnTo>
                        <a:lnTo>
                          <a:pt x="19" y="19"/>
                        </a:lnTo>
                        <a:lnTo>
                          <a:pt x="0" y="73"/>
                        </a:lnTo>
                        <a:lnTo>
                          <a:pt x="55" y="49"/>
                        </a:lnTo>
                        <a:lnTo>
                          <a:pt x="71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7" name="Freeform 14"/>
                  <p:cNvSpPr/>
                  <p:nvPr>
                    <p:custDataLst>
                      <p:tags r:id="rId27"/>
                    </p:custDataLst>
                  </p:nvPr>
                </p:nvSpPr>
                <p:spPr bwMode="auto">
                  <a:xfrm>
                    <a:off x="7219370" y="916990"/>
                    <a:ext cx="143873" cy="152281"/>
                  </a:xfrm>
                  <a:custGeom>
                    <a:avLst/>
                    <a:gdLst>
                      <a:gd name="T0" fmla="*/ 121 w 154"/>
                      <a:gd name="T1" fmla="*/ 0 h 163"/>
                      <a:gd name="T2" fmla="*/ 0 w 154"/>
                      <a:gd name="T3" fmla="*/ 132 h 163"/>
                      <a:gd name="T4" fmla="*/ 33 w 154"/>
                      <a:gd name="T5" fmla="*/ 163 h 163"/>
                      <a:gd name="T6" fmla="*/ 154 w 154"/>
                      <a:gd name="T7" fmla="*/ 31 h 163"/>
                      <a:gd name="T8" fmla="*/ 121 w 154"/>
                      <a:gd name="T9" fmla="*/ 35 h 163"/>
                      <a:gd name="T10" fmla="*/ 121 w 154"/>
                      <a:gd name="T11" fmla="*/ 0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4" h="163">
                        <a:moveTo>
                          <a:pt x="121" y="0"/>
                        </a:moveTo>
                        <a:lnTo>
                          <a:pt x="0" y="132"/>
                        </a:lnTo>
                        <a:lnTo>
                          <a:pt x="33" y="163"/>
                        </a:lnTo>
                        <a:lnTo>
                          <a:pt x="154" y="31"/>
                        </a:lnTo>
                        <a:lnTo>
                          <a:pt x="121" y="35"/>
                        </a:lnTo>
                        <a:lnTo>
                          <a:pt x="12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Freeform 15"/>
                  <p:cNvSpPr/>
                  <p:nvPr>
                    <p:custDataLst>
                      <p:tags r:id="rId28"/>
                    </p:custDataLst>
                  </p:nvPr>
                </p:nvSpPr>
                <p:spPr bwMode="auto">
                  <a:xfrm>
                    <a:off x="7338952" y="883357"/>
                    <a:ext cx="56988" cy="59791"/>
                  </a:xfrm>
                  <a:custGeom>
                    <a:avLst/>
                    <a:gdLst>
                      <a:gd name="T0" fmla="*/ 14 w 61"/>
                      <a:gd name="T1" fmla="*/ 48 h 64"/>
                      <a:gd name="T2" fmla="*/ 14 w 61"/>
                      <a:gd name="T3" fmla="*/ 12 h 64"/>
                      <a:gd name="T4" fmla="*/ 0 w 61"/>
                      <a:gd name="T5" fmla="*/ 0 h 64"/>
                      <a:gd name="T6" fmla="*/ 0 w 61"/>
                      <a:gd name="T7" fmla="*/ 0 h 64"/>
                      <a:gd name="T8" fmla="*/ 0 w 61"/>
                      <a:gd name="T9" fmla="*/ 64 h 64"/>
                      <a:gd name="T10" fmla="*/ 61 w 61"/>
                      <a:gd name="T11" fmla="*/ 55 h 64"/>
                      <a:gd name="T12" fmla="*/ 61 w 61"/>
                      <a:gd name="T13" fmla="*/ 55 h 64"/>
                      <a:gd name="T14" fmla="*/ 50 w 61"/>
                      <a:gd name="T15" fmla="*/ 43 h 64"/>
                      <a:gd name="T16" fmla="*/ 14 w 61"/>
                      <a:gd name="T17" fmla="*/ 48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1" h="64">
                        <a:moveTo>
                          <a:pt x="14" y="48"/>
                        </a:moveTo>
                        <a:lnTo>
                          <a:pt x="14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61" y="55"/>
                        </a:lnTo>
                        <a:lnTo>
                          <a:pt x="61" y="55"/>
                        </a:lnTo>
                        <a:lnTo>
                          <a:pt x="50" y="43"/>
                        </a:lnTo>
                        <a:lnTo>
                          <a:pt x="14" y="4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9" name="Freeform 16"/>
                  <p:cNvSpPr/>
                  <p:nvPr>
                    <p:custDataLst>
                      <p:tags r:id="rId29"/>
                    </p:custDataLst>
                  </p:nvPr>
                </p:nvSpPr>
                <p:spPr bwMode="auto">
                  <a:xfrm>
                    <a:off x="7363242" y="855330"/>
                    <a:ext cx="59791" cy="61660"/>
                  </a:xfrm>
                  <a:custGeom>
                    <a:avLst/>
                    <a:gdLst>
                      <a:gd name="T0" fmla="*/ 14 w 64"/>
                      <a:gd name="T1" fmla="*/ 49 h 66"/>
                      <a:gd name="T2" fmla="*/ 14 w 64"/>
                      <a:gd name="T3" fmla="*/ 11 h 66"/>
                      <a:gd name="T4" fmla="*/ 2 w 64"/>
                      <a:gd name="T5" fmla="*/ 0 h 66"/>
                      <a:gd name="T6" fmla="*/ 2 w 64"/>
                      <a:gd name="T7" fmla="*/ 0 h 66"/>
                      <a:gd name="T8" fmla="*/ 0 w 64"/>
                      <a:gd name="T9" fmla="*/ 66 h 66"/>
                      <a:gd name="T10" fmla="*/ 64 w 64"/>
                      <a:gd name="T11" fmla="*/ 56 h 66"/>
                      <a:gd name="T12" fmla="*/ 64 w 64"/>
                      <a:gd name="T13" fmla="*/ 56 h 66"/>
                      <a:gd name="T14" fmla="*/ 50 w 64"/>
                      <a:gd name="T15" fmla="*/ 44 h 66"/>
                      <a:gd name="T16" fmla="*/ 14 w 64"/>
                      <a:gd name="T17" fmla="*/ 49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" h="66">
                        <a:moveTo>
                          <a:pt x="14" y="49"/>
                        </a:moveTo>
                        <a:lnTo>
                          <a:pt x="14" y="11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66"/>
                        </a:lnTo>
                        <a:lnTo>
                          <a:pt x="64" y="56"/>
                        </a:lnTo>
                        <a:lnTo>
                          <a:pt x="64" y="56"/>
                        </a:lnTo>
                        <a:lnTo>
                          <a:pt x="50" y="44"/>
                        </a:lnTo>
                        <a:lnTo>
                          <a:pt x="14" y="4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Freeform 17"/>
                  <p:cNvSpPr/>
                  <p:nvPr>
                    <p:custDataLst>
                      <p:tags r:id="rId30"/>
                    </p:custDataLst>
                  </p:nvPr>
                </p:nvSpPr>
                <p:spPr bwMode="auto">
                  <a:xfrm>
                    <a:off x="7067089" y="1009479"/>
                    <a:ext cx="220480" cy="218612"/>
                  </a:xfrm>
                  <a:custGeom>
                    <a:avLst/>
                    <a:gdLst>
                      <a:gd name="T0" fmla="*/ 50 w 100"/>
                      <a:gd name="T1" fmla="*/ 0 h 99"/>
                      <a:gd name="T2" fmla="*/ 0 w 100"/>
                      <a:gd name="T3" fmla="*/ 49 h 99"/>
                      <a:gd name="T4" fmla="*/ 50 w 100"/>
                      <a:gd name="T5" fmla="*/ 99 h 99"/>
                      <a:gd name="T6" fmla="*/ 100 w 100"/>
                      <a:gd name="T7" fmla="*/ 49 h 99"/>
                      <a:gd name="T8" fmla="*/ 92 w 100"/>
                      <a:gd name="T9" fmla="*/ 22 h 99"/>
                      <a:gd name="T10" fmla="*/ 83 w 100"/>
                      <a:gd name="T11" fmla="*/ 32 h 99"/>
                      <a:gd name="T12" fmla="*/ 81 w 100"/>
                      <a:gd name="T13" fmla="*/ 34 h 99"/>
                      <a:gd name="T14" fmla="*/ 85 w 100"/>
                      <a:gd name="T15" fmla="*/ 49 h 99"/>
                      <a:gd name="T16" fmla="*/ 50 w 100"/>
                      <a:gd name="T17" fmla="*/ 84 h 99"/>
                      <a:gd name="T18" fmla="*/ 15 w 100"/>
                      <a:gd name="T19" fmla="*/ 49 h 99"/>
                      <a:gd name="T20" fmla="*/ 50 w 100"/>
                      <a:gd name="T21" fmla="*/ 15 h 99"/>
                      <a:gd name="T22" fmla="*/ 62 w 100"/>
                      <a:gd name="T23" fmla="*/ 17 h 99"/>
                      <a:gd name="T24" fmla="*/ 64 w 100"/>
                      <a:gd name="T25" fmla="*/ 14 h 99"/>
                      <a:gd name="T26" fmla="*/ 73 w 100"/>
                      <a:gd name="T27" fmla="*/ 5 h 99"/>
                      <a:gd name="T28" fmla="*/ 50 w 100"/>
                      <a:gd name="T29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0" h="99">
                        <a:moveTo>
                          <a:pt x="50" y="0"/>
                        </a:moveTo>
                        <a:cubicBezTo>
                          <a:pt x="23" y="0"/>
                          <a:pt x="0" y="22"/>
                          <a:pt x="0" y="49"/>
                        </a:cubicBezTo>
                        <a:cubicBezTo>
                          <a:pt x="0" y="77"/>
                          <a:pt x="23" y="99"/>
                          <a:pt x="50" y="99"/>
                        </a:cubicBezTo>
                        <a:cubicBezTo>
                          <a:pt x="78" y="99"/>
                          <a:pt x="100" y="77"/>
                          <a:pt x="100" y="49"/>
                        </a:cubicBezTo>
                        <a:cubicBezTo>
                          <a:pt x="100" y="39"/>
                          <a:pt x="97" y="30"/>
                          <a:pt x="92" y="22"/>
                        </a:cubicBezTo>
                        <a:cubicBezTo>
                          <a:pt x="83" y="32"/>
                          <a:pt x="83" y="32"/>
                          <a:pt x="83" y="32"/>
                        </a:cubicBezTo>
                        <a:cubicBezTo>
                          <a:pt x="81" y="34"/>
                          <a:pt x="81" y="34"/>
                          <a:pt x="81" y="34"/>
                        </a:cubicBezTo>
                        <a:cubicBezTo>
                          <a:pt x="84" y="39"/>
                          <a:pt x="85" y="44"/>
                          <a:pt x="85" y="49"/>
                        </a:cubicBezTo>
                        <a:cubicBezTo>
                          <a:pt x="85" y="69"/>
                          <a:pt x="69" y="84"/>
                          <a:pt x="50" y="84"/>
                        </a:cubicBezTo>
                        <a:cubicBezTo>
                          <a:pt x="31" y="84"/>
                          <a:pt x="15" y="69"/>
                          <a:pt x="15" y="49"/>
                        </a:cubicBezTo>
                        <a:cubicBezTo>
                          <a:pt x="15" y="30"/>
                          <a:pt x="31" y="15"/>
                          <a:pt x="50" y="15"/>
                        </a:cubicBezTo>
                        <a:cubicBezTo>
                          <a:pt x="54" y="15"/>
                          <a:pt x="59" y="15"/>
                          <a:pt x="62" y="17"/>
                        </a:cubicBezTo>
                        <a:cubicBezTo>
                          <a:pt x="64" y="14"/>
                          <a:pt x="64" y="14"/>
                          <a:pt x="64" y="14"/>
                        </a:cubicBezTo>
                        <a:cubicBezTo>
                          <a:pt x="73" y="5"/>
                          <a:pt x="73" y="5"/>
                          <a:pt x="73" y="5"/>
                        </a:cubicBezTo>
                        <a:cubicBezTo>
                          <a:pt x="66" y="2"/>
                          <a:pt x="58" y="0"/>
                          <a:pt x="5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Freeform 18"/>
                  <p:cNvSpPr/>
                  <p:nvPr>
                    <p:custDataLst>
                      <p:tags r:id="rId31"/>
                    </p:custDataLst>
                  </p:nvPr>
                </p:nvSpPr>
                <p:spPr bwMode="auto">
                  <a:xfrm>
                    <a:off x="7389401" y="828237"/>
                    <a:ext cx="57923" cy="59791"/>
                  </a:xfrm>
                  <a:custGeom>
                    <a:avLst/>
                    <a:gdLst>
                      <a:gd name="T0" fmla="*/ 50 w 62"/>
                      <a:gd name="T1" fmla="*/ 43 h 64"/>
                      <a:gd name="T2" fmla="*/ 15 w 62"/>
                      <a:gd name="T3" fmla="*/ 47 h 64"/>
                      <a:gd name="T4" fmla="*/ 15 w 62"/>
                      <a:gd name="T5" fmla="*/ 12 h 64"/>
                      <a:gd name="T6" fmla="*/ 0 w 62"/>
                      <a:gd name="T7" fmla="*/ 0 h 64"/>
                      <a:gd name="T8" fmla="*/ 0 w 62"/>
                      <a:gd name="T9" fmla="*/ 0 h 64"/>
                      <a:gd name="T10" fmla="*/ 0 w 62"/>
                      <a:gd name="T11" fmla="*/ 64 h 64"/>
                      <a:gd name="T12" fmla="*/ 62 w 62"/>
                      <a:gd name="T13" fmla="*/ 55 h 64"/>
                      <a:gd name="T14" fmla="*/ 62 w 62"/>
                      <a:gd name="T15" fmla="*/ 55 h 64"/>
                      <a:gd name="T16" fmla="*/ 50 w 62"/>
                      <a:gd name="T17" fmla="*/ 43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2" h="64">
                        <a:moveTo>
                          <a:pt x="50" y="43"/>
                        </a:moveTo>
                        <a:lnTo>
                          <a:pt x="15" y="47"/>
                        </a:lnTo>
                        <a:lnTo>
                          <a:pt x="15" y="1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4"/>
                        </a:lnTo>
                        <a:lnTo>
                          <a:pt x="62" y="55"/>
                        </a:lnTo>
                        <a:lnTo>
                          <a:pt x="62" y="55"/>
                        </a:lnTo>
                        <a:lnTo>
                          <a:pt x="50" y="4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</p:grpSp>
        </p:grpSp>
        <p:sp>
          <p:nvSpPr>
            <p:cNvPr id="57" name="矩形 56"/>
            <p:cNvSpPr/>
            <p:nvPr>
              <p:custDataLst>
                <p:tags r:id="rId32"/>
              </p:custDataLst>
            </p:nvPr>
          </p:nvSpPr>
          <p:spPr>
            <a:xfrm>
              <a:off x="6477" y="2273"/>
              <a:ext cx="7236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1. </a:t>
              </a:r>
              <a:r>
                <a:rPr kumimoji="0" lang="zh-CN" altLang="en-US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心理健康的概念及</a:t>
              </a:r>
              <a:r>
                <a:rPr lang="zh-CN" altLang="en-US" b="1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标准</a:t>
              </a:r>
              <a:endParaRPr kumimoji="0" lang="zh-CN" altLang="en-US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33"/>
              </p:custDataLst>
            </p:nvPr>
          </p:nvSpPr>
          <p:spPr>
            <a:xfrm>
              <a:off x="6477" y="3658"/>
              <a:ext cx="7236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2. </a:t>
              </a:r>
              <a:r>
                <a:rPr kumimoji="0" lang="zh-CN" altLang="en-US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常见的心理问题</a:t>
              </a:r>
              <a:endParaRPr kumimoji="0" lang="zh-CN" altLang="en-US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34"/>
              </p:custDataLst>
            </p:nvPr>
          </p:nvSpPr>
          <p:spPr>
            <a:xfrm>
              <a:off x="6472" y="5051"/>
              <a:ext cx="7236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3. </a:t>
              </a:r>
              <a:r>
                <a:rPr lang="zh-CN" altLang="en-US" b="1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自我调节方法</a:t>
              </a:r>
              <a:endParaRPr kumimoji="0" lang="zh-CN" altLang="en-US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35"/>
              </p:custDataLst>
            </p:nvPr>
          </p:nvSpPr>
          <p:spPr>
            <a:xfrm>
              <a:off x="6472" y="6520"/>
              <a:ext cx="7236" cy="101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4. </a:t>
              </a:r>
              <a:r>
                <a:rPr lang="zh-CN" altLang="en-US" b="1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心理咨询</a:t>
              </a:r>
              <a:endParaRPr lang="zh-CN" altLang="en-US" b="1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>
              <p:custDataLst>
                <p:tags r:id="rId36"/>
              </p:custDataLst>
            </p:nvPr>
          </p:nvSpPr>
          <p:spPr>
            <a:xfrm>
              <a:off x="6516" y="7927"/>
              <a:ext cx="7236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5. </a:t>
              </a:r>
              <a:r>
                <a:rPr kumimoji="0" lang="zh-CN" altLang="en-US" b="1" i="0" u="none" strike="noStrike" kern="120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自我调节小方法</a:t>
              </a:r>
              <a:endParaRPr kumimoji="0" lang="zh-CN" altLang="en-US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Freeform 26"/>
            <p:cNvSpPr>
              <a:spLocks noChangeAspect="1"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4477" y="7941"/>
              <a:ext cx="622" cy="584"/>
            </a:xfrm>
            <a:custGeom>
              <a:avLst/>
              <a:gdLst>
                <a:gd name="T0" fmla="*/ 301565 w 2595"/>
                <a:gd name="T1" fmla="*/ 158667 h 2430"/>
                <a:gd name="T2" fmla="*/ 301565 w 2595"/>
                <a:gd name="T3" fmla="*/ 136593 h 2430"/>
                <a:gd name="T4" fmla="*/ 198527 w 2595"/>
                <a:gd name="T5" fmla="*/ 147704 h 2430"/>
                <a:gd name="T6" fmla="*/ 209630 w 2595"/>
                <a:gd name="T7" fmla="*/ 194222 h 2430"/>
                <a:gd name="T8" fmla="*/ 259965 w 2595"/>
                <a:gd name="T9" fmla="*/ 183111 h 2430"/>
                <a:gd name="T10" fmla="*/ 209630 w 2595"/>
                <a:gd name="T11" fmla="*/ 172296 h 2430"/>
                <a:gd name="T12" fmla="*/ 209630 w 2595"/>
                <a:gd name="T13" fmla="*/ 194222 h 2430"/>
                <a:gd name="T14" fmla="*/ 275806 w 2595"/>
                <a:gd name="T15" fmla="*/ 125778 h 2430"/>
                <a:gd name="T16" fmla="*/ 275806 w 2595"/>
                <a:gd name="T17" fmla="*/ 103704 h 2430"/>
                <a:gd name="T18" fmla="*/ 198527 w 2595"/>
                <a:gd name="T19" fmla="*/ 114667 h 2430"/>
                <a:gd name="T20" fmla="*/ 364484 w 2595"/>
                <a:gd name="T21" fmla="*/ 0 h 2430"/>
                <a:gd name="T22" fmla="*/ 0 w 2595"/>
                <a:gd name="T23" fmla="*/ 17037 h 2430"/>
                <a:gd name="T24" fmla="*/ 17765 w 2595"/>
                <a:gd name="T25" fmla="*/ 63111 h 2430"/>
                <a:gd name="T26" fmla="*/ 37603 w 2595"/>
                <a:gd name="T27" fmla="*/ 285778 h 2430"/>
                <a:gd name="T28" fmla="*/ 180021 w 2595"/>
                <a:gd name="T29" fmla="*/ 307407 h 2430"/>
                <a:gd name="T30" fmla="*/ 137681 w 2595"/>
                <a:gd name="T31" fmla="*/ 355852 h 2430"/>
                <a:gd name="T32" fmla="*/ 153225 w 2595"/>
                <a:gd name="T33" fmla="*/ 357481 h 2430"/>
                <a:gd name="T34" fmla="*/ 230208 w 2595"/>
                <a:gd name="T35" fmla="*/ 357481 h 2430"/>
                <a:gd name="T36" fmla="*/ 245753 w 2595"/>
                <a:gd name="T37" fmla="*/ 355852 h 2430"/>
                <a:gd name="T38" fmla="*/ 202376 w 2595"/>
                <a:gd name="T39" fmla="*/ 306519 h 2430"/>
                <a:gd name="T40" fmla="*/ 201932 w 2595"/>
                <a:gd name="T41" fmla="*/ 285778 h 2430"/>
                <a:gd name="T42" fmla="*/ 366113 w 2595"/>
                <a:gd name="T43" fmla="*/ 266667 h 2430"/>
                <a:gd name="T44" fmla="*/ 384026 w 2595"/>
                <a:gd name="T45" fmla="*/ 46222 h 2430"/>
                <a:gd name="T46" fmla="*/ 364484 w 2595"/>
                <a:gd name="T47" fmla="*/ 0 h 2430"/>
                <a:gd name="T48" fmla="*/ 39972 w 2595"/>
                <a:gd name="T49" fmla="*/ 263704 h 2430"/>
                <a:gd name="T50" fmla="*/ 344054 w 2595"/>
                <a:gd name="T51" fmla="*/ 63111 h 2430"/>
                <a:gd name="T52" fmla="*/ 361967 w 2595"/>
                <a:gd name="T53" fmla="*/ 41037 h 2430"/>
                <a:gd name="T54" fmla="*/ 22059 w 2595"/>
                <a:gd name="T55" fmla="*/ 22222 h 2430"/>
                <a:gd name="T56" fmla="*/ 361967 w 2595"/>
                <a:gd name="T57" fmla="*/ 41037 h 2430"/>
                <a:gd name="T58" fmla="*/ 301565 w 2595"/>
                <a:gd name="T59" fmla="*/ 227111 h 2430"/>
                <a:gd name="T60" fmla="*/ 301565 w 2595"/>
                <a:gd name="T61" fmla="*/ 205037 h 2430"/>
                <a:gd name="T62" fmla="*/ 198527 w 2595"/>
                <a:gd name="T63" fmla="*/ 216000 h 2430"/>
                <a:gd name="T64" fmla="*/ 86606 w 2595"/>
                <a:gd name="T65" fmla="*/ 227111 h 2430"/>
                <a:gd name="T66" fmla="*/ 173656 w 2595"/>
                <a:gd name="T67" fmla="*/ 210519 h 2430"/>
                <a:gd name="T68" fmla="*/ 158259 w 2595"/>
                <a:gd name="T69" fmla="*/ 103704 h 2430"/>
                <a:gd name="T70" fmla="*/ 71209 w 2595"/>
                <a:gd name="T71" fmla="*/ 120148 h 2430"/>
                <a:gd name="T72" fmla="*/ 86606 w 2595"/>
                <a:gd name="T73" fmla="*/ 227111 h 2430"/>
                <a:gd name="T74" fmla="*/ 151597 w 2595"/>
                <a:gd name="T75" fmla="*/ 125778 h 2430"/>
                <a:gd name="T76" fmla="*/ 93416 w 2595"/>
                <a:gd name="T77" fmla="*/ 205037 h 243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595" h="2430">
                  <a:moveTo>
                    <a:pt x="1416" y="1071"/>
                  </a:moveTo>
                  <a:lnTo>
                    <a:pt x="2037" y="1071"/>
                  </a:lnTo>
                  <a:cubicBezTo>
                    <a:pt x="2079" y="1071"/>
                    <a:pt x="2112" y="1038"/>
                    <a:pt x="2112" y="997"/>
                  </a:cubicBezTo>
                  <a:cubicBezTo>
                    <a:pt x="2112" y="955"/>
                    <a:pt x="2079" y="922"/>
                    <a:pt x="2037" y="922"/>
                  </a:cubicBezTo>
                  <a:lnTo>
                    <a:pt x="1416" y="922"/>
                  </a:lnTo>
                  <a:cubicBezTo>
                    <a:pt x="1375" y="922"/>
                    <a:pt x="1341" y="955"/>
                    <a:pt x="1341" y="997"/>
                  </a:cubicBezTo>
                  <a:cubicBezTo>
                    <a:pt x="1341" y="1038"/>
                    <a:pt x="1375" y="1071"/>
                    <a:pt x="1416" y="1071"/>
                  </a:cubicBezTo>
                  <a:close/>
                  <a:moveTo>
                    <a:pt x="1416" y="1311"/>
                  </a:moveTo>
                  <a:lnTo>
                    <a:pt x="1681" y="1311"/>
                  </a:lnTo>
                  <a:cubicBezTo>
                    <a:pt x="1722" y="1311"/>
                    <a:pt x="1756" y="1278"/>
                    <a:pt x="1756" y="1236"/>
                  </a:cubicBezTo>
                  <a:cubicBezTo>
                    <a:pt x="1756" y="1195"/>
                    <a:pt x="1722" y="1163"/>
                    <a:pt x="1681" y="1163"/>
                  </a:cubicBezTo>
                  <a:lnTo>
                    <a:pt x="1416" y="1163"/>
                  </a:lnTo>
                  <a:cubicBezTo>
                    <a:pt x="1375" y="1163"/>
                    <a:pt x="1341" y="1196"/>
                    <a:pt x="1341" y="1236"/>
                  </a:cubicBezTo>
                  <a:cubicBezTo>
                    <a:pt x="1341" y="1278"/>
                    <a:pt x="1375" y="1311"/>
                    <a:pt x="1416" y="1311"/>
                  </a:cubicBezTo>
                  <a:close/>
                  <a:moveTo>
                    <a:pt x="1416" y="849"/>
                  </a:moveTo>
                  <a:lnTo>
                    <a:pt x="1863" y="849"/>
                  </a:lnTo>
                  <a:cubicBezTo>
                    <a:pt x="1905" y="849"/>
                    <a:pt x="1938" y="815"/>
                    <a:pt x="1938" y="774"/>
                  </a:cubicBezTo>
                  <a:cubicBezTo>
                    <a:pt x="1938" y="732"/>
                    <a:pt x="1905" y="700"/>
                    <a:pt x="1863" y="700"/>
                  </a:cubicBezTo>
                  <a:lnTo>
                    <a:pt x="1416" y="700"/>
                  </a:lnTo>
                  <a:cubicBezTo>
                    <a:pt x="1375" y="700"/>
                    <a:pt x="1341" y="732"/>
                    <a:pt x="1341" y="774"/>
                  </a:cubicBezTo>
                  <a:cubicBezTo>
                    <a:pt x="1341" y="815"/>
                    <a:pt x="1375" y="849"/>
                    <a:pt x="1416" y="849"/>
                  </a:cubicBezTo>
                  <a:close/>
                  <a:moveTo>
                    <a:pt x="2462" y="0"/>
                  </a:moveTo>
                  <a:lnTo>
                    <a:pt x="132" y="0"/>
                  </a:lnTo>
                  <a:cubicBezTo>
                    <a:pt x="58" y="0"/>
                    <a:pt x="0" y="51"/>
                    <a:pt x="0" y="115"/>
                  </a:cubicBezTo>
                  <a:lnTo>
                    <a:pt x="0" y="312"/>
                  </a:lnTo>
                  <a:cubicBezTo>
                    <a:pt x="0" y="373"/>
                    <a:pt x="52" y="421"/>
                    <a:pt x="120" y="426"/>
                  </a:cubicBezTo>
                  <a:lnTo>
                    <a:pt x="120" y="1800"/>
                  </a:lnTo>
                  <a:cubicBezTo>
                    <a:pt x="120" y="1871"/>
                    <a:pt x="180" y="1929"/>
                    <a:pt x="254" y="1929"/>
                  </a:cubicBezTo>
                  <a:lnTo>
                    <a:pt x="1216" y="1929"/>
                  </a:lnTo>
                  <a:lnTo>
                    <a:pt x="1216" y="2075"/>
                  </a:lnTo>
                  <a:lnTo>
                    <a:pt x="941" y="2297"/>
                  </a:lnTo>
                  <a:cubicBezTo>
                    <a:pt x="909" y="2323"/>
                    <a:pt x="904" y="2370"/>
                    <a:pt x="930" y="2402"/>
                  </a:cubicBezTo>
                  <a:cubicBezTo>
                    <a:pt x="945" y="2420"/>
                    <a:pt x="967" y="2429"/>
                    <a:pt x="988" y="2429"/>
                  </a:cubicBezTo>
                  <a:cubicBezTo>
                    <a:pt x="1005" y="2429"/>
                    <a:pt x="1021" y="2424"/>
                    <a:pt x="1035" y="2413"/>
                  </a:cubicBezTo>
                  <a:lnTo>
                    <a:pt x="1296" y="2202"/>
                  </a:lnTo>
                  <a:lnTo>
                    <a:pt x="1555" y="2413"/>
                  </a:lnTo>
                  <a:cubicBezTo>
                    <a:pt x="1569" y="2424"/>
                    <a:pt x="1585" y="2429"/>
                    <a:pt x="1602" y="2429"/>
                  </a:cubicBezTo>
                  <a:cubicBezTo>
                    <a:pt x="1624" y="2429"/>
                    <a:pt x="1645" y="2420"/>
                    <a:pt x="1660" y="2402"/>
                  </a:cubicBezTo>
                  <a:cubicBezTo>
                    <a:pt x="1686" y="2370"/>
                    <a:pt x="1681" y="2323"/>
                    <a:pt x="1649" y="2297"/>
                  </a:cubicBezTo>
                  <a:lnTo>
                    <a:pt x="1367" y="2069"/>
                  </a:lnTo>
                  <a:cubicBezTo>
                    <a:pt x="1366" y="2067"/>
                    <a:pt x="1365" y="2065"/>
                    <a:pt x="1364" y="2063"/>
                  </a:cubicBezTo>
                  <a:lnTo>
                    <a:pt x="1364" y="1929"/>
                  </a:lnTo>
                  <a:lnTo>
                    <a:pt x="2340" y="1929"/>
                  </a:lnTo>
                  <a:cubicBezTo>
                    <a:pt x="2413" y="1929"/>
                    <a:pt x="2473" y="1871"/>
                    <a:pt x="2473" y="1800"/>
                  </a:cubicBezTo>
                  <a:lnTo>
                    <a:pt x="2473" y="426"/>
                  </a:lnTo>
                  <a:cubicBezTo>
                    <a:pt x="2542" y="421"/>
                    <a:pt x="2594" y="373"/>
                    <a:pt x="2594" y="312"/>
                  </a:cubicBezTo>
                  <a:lnTo>
                    <a:pt x="2594" y="115"/>
                  </a:lnTo>
                  <a:cubicBezTo>
                    <a:pt x="2594" y="51"/>
                    <a:pt x="2536" y="0"/>
                    <a:pt x="2462" y="0"/>
                  </a:cubicBezTo>
                  <a:close/>
                  <a:moveTo>
                    <a:pt x="2324" y="1780"/>
                  </a:moveTo>
                  <a:lnTo>
                    <a:pt x="270" y="1780"/>
                  </a:lnTo>
                  <a:lnTo>
                    <a:pt x="270" y="426"/>
                  </a:lnTo>
                  <a:lnTo>
                    <a:pt x="2324" y="426"/>
                  </a:lnTo>
                  <a:lnTo>
                    <a:pt x="2324" y="1780"/>
                  </a:lnTo>
                  <a:close/>
                  <a:moveTo>
                    <a:pt x="2445" y="277"/>
                  </a:moveTo>
                  <a:lnTo>
                    <a:pt x="149" y="277"/>
                  </a:lnTo>
                  <a:lnTo>
                    <a:pt x="149" y="150"/>
                  </a:lnTo>
                  <a:lnTo>
                    <a:pt x="2445" y="150"/>
                  </a:lnTo>
                  <a:lnTo>
                    <a:pt x="2445" y="277"/>
                  </a:lnTo>
                  <a:close/>
                  <a:moveTo>
                    <a:pt x="1416" y="1533"/>
                  </a:moveTo>
                  <a:lnTo>
                    <a:pt x="2037" y="1533"/>
                  </a:lnTo>
                  <a:cubicBezTo>
                    <a:pt x="2079" y="1533"/>
                    <a:pt x="2112" y="1500"/>
                    <a:pt x="2112" y="1458"/>
                  </a:cubicBezTo>
                  <a:cubicBezTo>
                    <a:pt x="2112" y="1417"/>
                    <a:pt x="2079" y="1384"/>
                    <a:pt x="2037" y="1384"/>
                  </a:cubicBezTo>
                  <a:lnTo>
                    <a:pt x="1416" y="1384"/>
                  </a:lnTo>
                  <a:cubicBezTo>
                    <a:pt x="1375" y="1384"/>
                    <a:pt x="1341" y="1417"/>
                    <a:pt x="1341" y="1458"/>
                  </a:cubicBezTo>
                  <a:cubicBezTo>
                    <a:pt x="1341" y="1500"/>
                    <a:pt x="1375" y="1533"/>
                    <a:pt x="1416" y="1533"/>
                  </a:cubicBezTo>
                  <a:close/>
                  <a:moveTo>
                    <a:pt x="585" y="1533"/>
                  </a:moveTo>
                  <a:lnTo>
                    <a:pt x="1069" y="1533"/>
                  </a:lnTo>
                  <a:cubicBezTo>
                    <a:pt x="1127" y="1533"/>
                    <a:pt x="1173" y="1483"/>
                    <a:pt x="1173" y="1421"/>
                  </a:cubicBezTo>
                  <a:lnTo>
                    <a:pt x="1173" y="811"/>
                  </a:lnTo>
                  <a:cubicBezTo>
                    <a:pt x="1173" y="750"/>
                    <a:pt x="1127" y="700"/>
                    <a:pt x="1069" y="700"/>
                  </a:cubicBezTo>
                  <a:lnTo>
                    <a:pt x="585" y="700"/>
                  </a:lnTo>
                  <a:cubicBezTo>
                    <a:pt x="528" y="700"/>
                    <a:pt x="481" y="750"/>
                    <a:pt x="481" y="811"/>
                  </a:cubicBezTo>
                  <a:lnTo>
                    <a:pt x="481" y="1421"/>
                  </a:lnTo>
                  <a:cubicBezTo>
                    <a:pt x="481" y="1483"/>
                    <a:pt x="528" y="1533"/>
                    <a:pt x="585" y="1533"/>
                  </a:cubicBezTo>
                  <a:close/>
                  <a:moveTo>
                    <a:pt x="631" y="849"/>
                  </a:moveTo>
                  <a:lnTo>
                    <a:pt x="1024" y="849"/>
                  </a:lnTo>
                  <a:lnTo>
                    <a:pt x="1024" y="1384"/>
                  </a:lnTo>
                  <a:lnTo>
                    <a:pt x="631" y="1384"/>
                  </a:lnTo>
                  <a:lnTo>
                    <a:pt x="631" y="8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p>
              <a:pPr marL="0" marR="0" lvl="0" indent="0" defTabSz="575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6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sp>
        <p:nvSpPr>
          <p:cNvPr id="38" name="Freeform 34"/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2866452" y="5890245"/>
            <a:ext cx="384603" cy="411815"/>
          </a:xfrm>
          <a:custGeom>
            <a:avLst/>
            <a:gdLst>
              <a:gd name="T0" fmla="*/ 308388 w 2444"/>
              <a:gd name="T1" fmla="*/ 173318 h 2613"/>
              <a:gd name="T2" fmla="*/ 243986 w 2444"/>
              <a:gd name="T3" fmla="*/ 61584 h 2613"/>
              <a:gd name="T4" fmla="*/ 232426 w 2444"/>
              <a:gd name="T5" fmla="*/ 54971 h 2613"/>
              <a:gd name="T6" fmla="*/ 103759 w 2444"/>
              <a:gd name="T7" fmla="*/ 54971 h 2613"/>
              <a:gd name="T8" fmla="*/ 92200 w 2444"/>
              <a:gd name="T9" fmla="*/ 61584 h 2613"/>
              <a:gd name="T10" fmla="*/ 27798 w 2444"/>
              <a:gd name="T11" fmla="*/ 173318 h 2613"/>
              <a:gd name="T12" fmla="*/ 27798 w 2444"/>
              <a:gd name="T13" fmla="*/ 186544 h 2613"/>
              <a:gd name="T14" fmla="*/ 78163 w 2444"/>
              <a:gd name="T15" fmla="*/ 298829 h 2613"/>
              <a:gd name="T16" fmla="*/ 100457 w 2444"/>
              <a:gd name="T17" fmla="*/ 297313 h 2613"/>
              <a:gd name="T18" fmla="*/ 168024 w 2444"/>
              <a:gd name="T19" fmla="*/ 359862 h 2613"/>
              <a:gd name="T20" fmla="*/ 235729 w 2444"/>
              <a:gd name="T21" fmla="*/ 297313 h 2613"/>
              <a:gd name="T22" fmla="*/ 258022 w 2444"/>
              <a:gd name="T23" fmla="*/ 298829 h 2613"/>
              <a:gd name="T24" fmla="*/ 308388 w 2444"/>
              <a:gd name="T25" fmla="*/ 186544 h 2613"/>
              <a:gd name="T26" fmla="*/ 245362 w 2444"/>
              <a:gd name="T27" fmla="*/ 77704 h 2613"/>
              <a:gd name="T28" fmla="*/ 295177 w 2444"/>
              <a:gd name="T29" fmla="*/ 164087 h 2613"/>
              <a:gd name="T30" fmla="*/ 253481 w 2444"/>
              <a:gd name="T31" fmla="*/ 130608 h 2613"/>
              <a:gd name="T32" fmla="*/ 245362 w 2444"/>
              <a:gd name="T33" fmla="*/ 77704 h 2613"/>
              <a:gd name="T34" fmla="*/ 168024 w 2444"/>
              <a:gd name="T35" fmla="*/ 261217 h 2613"/>
              <a:gd name="T36" fmla="*/ 97704 w 2444"/>
              <a:gd name="T37" fmla="*/ 220574 h 2613"/>
              <a:gd name="T38" fmla="*/ 97704 w 2444"/>
              <a:gd name="T39" fmla="*/ 139288 h 2613"/>
              <a:gd name="T40" fmla="*/ 168024 w 2444"/>
              <a:gd name="T41" fmla="*/ 98507 h 2613"/>
              <a:gd name="T42" fmla="*/ 238481 w 2444"/>
              <a:gd name="T43" fmla="*/ 139288 h 2613"/>
              <a:gd name="T44" fmla="*/ 238481 w 2444"/>
              <a:gd name="T45" fmla="*/ 220574 h 2613"/>
              <a:gd name="T46" fmla="*/ 235178 w 2444"/>
              <a:gd name="T47" fmla="*/ 242618 h 2613"/>
              <a:gd name="T48" fmla="*/ 188803 w 2444"/>
              <a:gd name="T49" fmla="*/ 269346 h 2613"/>
              <a:gd name="T50" fmla="*/ 235178 w 2444"/>
              <a:gd name="T51" fmla="*/ 242618 h 2613"/>
              <a:gd name="T52" fmla="*/ 110777 w 2444"/>
              <a:gd name="T53" fmla="*/ 279403 h 2613"/>
              <a:gd name="T54" fmla="*/ 123713 w 2444"/>
              <a:gd name="T55" fmla="*/ 256808 h 2613"/>
              <a:gd name="T56" fmla="*/ 80365 w 2444"/>
              <a:gd name="T57" fmla="*/ 206659 h 2613"/>
              <a:gd name="T58" fmla="*/ 80365 w 2444"/>
              <a:gd name="T59" fmla="*/ 153203 h 2613"/>
              <a:gd name="T60" fmla="*/ 80365 w 2444"/>
              <a:gd name="T61" fmla="*/ 206659 h 2613"/>
              <a:gd name="T62" fmla="*/ 110777 w 2444"/>
              <a:gd name="T63" fmla="*/ 80459 h 2613"/>
              <a:gd name="T64" fmla="*/ 123713 w 2444"/>
              <a:gd name="T65" fmla="*/ 102916 h 2613"/>
              <a:gd name="T66" fmla="*/ 188803 w 2444"/>
              <a:gd name="T67" fmla="*/ 90379 h 2613"/>
              <a:gd name="T68" fmla="*/ 235178 w 2444"/>
              <a:gd name="T69" fmla="*/ 117245 h 2613"/>
              <a:gd name="T70" fmla="*/ 188803 w 2444"/>
              <a:gd name="T71" fmla="*/ 90379 h 2613"/>
              <a:gd name="T72" fmla="*/ 282792 w 2444"/>
              <a:gd name="T73" fmla="*/ 179793 h 2613"/>
              <a:gd name="T74" fmla="*/ 256783 w 2444"/>
              <a:gd name="T75" fmla="*/ 179793 h 2613"/>
              <a:gd name="T76" fmla="*/ 118346 w 2444"/>
              <a:gd name="T77" fmla="*/ 61860 h 2613"/>
              <a:gd name="T78" fmla="*/ 217839 w 2444"/>
              <a:gd name="T79" fmla="*/ 61860 h 2613"/>
              <a:gd name="T80" fmla="*/ 168024 w 2444"/>
              <a:gd name="T81" fmla="*/ 81148 h 2613"/>
              <a:gd name="T82" fmla="*/ 118346 w 2444"/>
              <a:gd name="T83" fmla="*/ 61860 h 2613"/>
              <a:gd name="T84" fmla="*/ 26421 w 2444"/>
              <a:gd name="T85" fmla="*/ 97956 h 2613"/>
              <a:gd name="T86" fmla="*/ 90824 w 2444"/>
              <a:gd name="T87" fmla="*/ 77704 h 2613"/>
              <a:gd name="T88" fmla="*/ 82705 w 2444"/>
              <a:gd name="T89" fmla="*/ 130608 h 2613"/>
              <a:gd name="T90" fmla="*/ 41008 w 2444"/>
              <a:gd name="T91" fmla="*/ 164087 h 2613"/>
              <a:gd name="T92" fmla="*/ 26421 w 2444"/>
              <a:gd name="T93" fmla="*/ 261768 h 2613"/>
              <a:gd name="T94" fmla="*/ 43210 w 2444"/>
              <a:gd name="T95" fmla="*/ 192606 h 2613"/>
              <a:gd name="T96" fmla="*/ 94677 w 2444"/>
              <a:gd name="T97" fmla="*/ 281745 h 2613"/>
              <a:gd name="T98" fmla="*/ 217839 w 2444"/>
              <a:gd name="T99" fmla="*/ 298002 h 2613"/>
              <a:gd name="T100" fmla="*/ 118346 w 2444"/>
              <a:gd name="T101" fmla="*/ 298002 h 2613"/>
              <a:gd name="T102" fmla="*/ 168024 w 2444"/>
              <a:gd name="T103" fmla="*/ 278714 h 2613"/>
              <a:gd name="T104" fmla="*/ 217839 w 2444"/>
              <a:gd name="T105" fmla="*/ 298002 h 2613"/>
              <a:gd name="T106" fmla="*/ 245362 w 2444"/>
              <a:gd name="T107" fmla="*/ 282158 h 2613"/>
              <a:gd name="T108" fmla="*/ 253481 w 2444"/>
              <a:gd name="T109" fmla="*/ 229254 h 2613"/>
              <a:gd name="T110" fmla="*/ 295177 w 2444"/>
              <a:gd name="T111" fmla="*/ 195637 h 261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444" h="2613">
                <a:moveTo>
                  <a:pt x="2205" y="1305"/>
                </a:moveTo>
                <a:cubicBezTo>
                  <a:pt x="2218" y="1290"/>
                  <a:pt x="2229" y="1274"/>
                  <a:pt x="2241" y="1258"/>
                </a:cubicBezTo>
                <a:cubicBezTo>
                  <a:pt x="2403" y="1024"/>
                  <a:pt x="2443" y="810"/>
                  <a:pt x="2352" y="653"/>
                </a:cubicBezTo>
                <a:cubicBezTo>
                  <a:pt x="2262" y="497"/>
                  <a:pt x="2056" y="424"/>
                  <a:pt x="1773" y="447"/>
                </a:cubicBezTo>
                <a:cubicBezTo>
                  <a:pt x="1753" y="449"/>
                  <a:pt x="1733" y="451"/>
                  <a:pt x="1713" y="454"/>
                </a:cubicBezTo>
                <a:cubicBezTo>
                  <a:pt x="1705" y="435"/>
                  <a:pt x="1697" y="417"/>
                  <a:pt x="1689" y="399"/>
                </a:cubicBezTo>
                <a:cubicBezTo>
                  <a:pt x="1568" y="142"/>
                  <a:pt x="1402" y="0"/>
                  <a:pt x="1221" y="0"/>
                </a:cubicBezTo>
                <a:cubicBezTo>
                  <a:pt x="1041" y="0"/>
                  <a:pt x="875" y="142"/>
                  <a:pt x="754" y="399"/>
                </a:cubicBezTo>
                <a:cubicBezTo>
                  <a:pt x="746" y="417"/>
                  <a:pt x="738" y="435"/>
                  <a:pt x="730" y="454"/>
                </a:cubicBezTo>
                <a:cubicBezTo>
                  <a:pt x="710" y="451"/>
                  <a:pt x="690" y="449"/>
                  <a:pt x="670" y="447"/>
                </a:cubicBezTo>
                <a:cubicBezTo>
                  <a:pt x="387" y="424"/>
                  <a:pt x="181" y="497"/>
                  <a:pt x="91" y="653"/>
                </a:cubicBezTo>
                <a:cubicBezTo>
                  <a:pt x="0" y="810"/>
                  <a:pt x="40" y="1024"/>
                  <a:pt x="202" y="1258"/>
                </a:cubicBezTo>
                <a:cubicBezTo>
                  <a:pt x="214" y="1274"/>
                  <a:pt x="225" y="1290"/>
                  <a:pt x="238" y="1305"/>
                </a:cubicBezTo>
                <a:cubicBezTo>
                  <a:pt x="225" y="1321"/>
                  <a:pt x="214" y="1338"/>
                  <a:pt x="202" y="1354"/>
                </a:cubicBezTo>
                <a:cubicBezTo>
                  <a:pt x="40" y="1587"/>
                  <a:pt x="0" y="1802"/>
                  <a:pt x="91" y="1959"/>
                </a:cubicBezTo>
                <a:cubicBezTo>
                  <a:pt x="170" y="2096"/>
                  <a:pt x="337" y="2169"/>
                  <a:pt x="568" y="2169"/>
                </a:cubicBezTo>
                <a:cubicBezTo>
                  <a:pt x="601" y="2169"/>
                  <a:pt x="635" y="2167"/>
                  <a:pt x="670" y="2164"/>
                </a:cubicBezTo>
                <a:cubicBezTo>
                  <a:pt x="690" y="2163"/>
                  <a:pt x="710" y="2160"/>
                  <a:pt x="730" y="2158"/>
                </a:cubicBezTo>
                <a:cubicBezTo>
                  <a:pt x="738" y="2177"/>
                  <a:pt x="746" y="2195"/>
                  <a:pt x="754" y="2213"/>
                </a:cubicBezTo>
                <a:cubicBezTo>
                  <a:pt x="875" y="2470"/>
                  <a:pt x="1041" y="2612"/>
                  <a:pt x="1221" y="2612"/>
                </a:cubicBezTo>
                <a:cubicBezTo>
                  <a:pt x="1402" y="2612"/>
                  <a:pt x="1568" y="2470"/>
                  <a:pt x="1689" y="2213"/>
                </a:cubicBezTo>
                <a:cubicBezTo>
                  <a:pt x="1697" y="2195"/>
                  <a:pt x="1705" y="2177"/>
                  <a:pt x="1713" y="2158"/>
                </a:cubicBezTo>
                <a:cubicBezTo>
                  <a:pt x="1733" y="2160"/>
                  <a:pt x="1753" y="2163"/>
                  <a:pt x="1773" y="2164"/>
                </a:cubicBezTo>
                <a:cubicBezTo>
                  <a:pt x="1808" y="2167"/>
                  <a:pt x="1842" y="2169"/>
                  <a:pt x="1875" y="2169"/>
                </a:cubicBezTo>
                <a:cubicBezTo>
                  <a:pt x="2106" y="2169"/>
                  <a:pt x="2273" y="2096"/>
                  <a:pt x="2352" y="1959"/>
                </a:cubicBezTo>
                <a:cubicBezTo>
                  <a:pt x="2443" y="1802"/>
                  <a:pt x="2403" y="1587"/>
                  <a:pt x="2241" y="1354"/>
                </a:cubicBezTo>
                <a:cubicBezTo>
                  <a:pt x="2229" y="1338"/>
                  <a:pt x="2218" y="1321"/>
                  <a:pt x="2205" y="1305"/>
                </a:cubicBezTo>
                <a:close/>
                <a:moveTo>
                  <a:pt x="1783" y="564"/>
                </a:moveTo>
                <a:cubicBezTo>
                  <a:pt x="2015" y="544"/>
                  <a:pt x="2186" y="598"/>
                  <a:pt x="2251" y="711"/>
                </a:cubicBezTo>
                <a:cubicBezTo>
                  <a:pt x="2317" y="825"/>
                  <a:pt x="2278" y="1000"/>
                  <a:pt x="2145" y="1191"/>
                </a:cubicBezTo>
                <a:cubicBezTo>
                  <a:pt x="2140" y="1199"/>
                  <a:pt x="2134" y="1206"/>
                  <a:pt x="2129" y="1214"/>
                </a:cubicBezTo>
                <a:cubicBezTo>
                  <a:pt x="2048" y="1121"/>
                  <a:pt x="1951" y="1032"/>
                  <a:pt x="1842" y="948"/>
                </a:cubicBezTo>
                <a:cubicBezTo>
                  <a:pt x="1824" y="812"/>
                  <a:pt x="1794" y="683"/>
                  <a:pt x="1755" y="566"/>
                </a:cubicBezTo>
                <a:cubicBezTo>
                  <a:pt x="1765" y="565"/>
                  <a:pt x="1774" y="564"/>
                  <a:pt x="1783" y="564"/>
                </a:cubicBezTo>
                <a:close/>
                <a:moveTo>
                  <a:pt x="1485" y="1763"/>
                </a:moveTo>
                <a:cubicBezTo>
                  <a:pt x="1398" y="1814"/>
                  <a:pt x="1309" y="1858"/>
                  <a:pt x="1221" y="1896"/>
                </a:cubicBezTo>
                <a:cubicBezTo>
                  <a:pt x="1134" y="1858"/>
                  <a:pt x="1045" y="1814"/>
                  <a:pt x="958" y="1763"/>
                </a:cubicBezTo>
                <a:cubicBezTo>
                  <a:pt x="870" y="1713"/>
                  <a:pt x="787" y="1658"/>
                  <a:pt x="710" y="1601"/>
                </a:cubicBezTo>
                <a:cubicBezTo>
                  <a:pt x="699" y="1505"/>
                  <a:pt x="693" y="1406"/>
                  <a:pt x="693" y="1305"/>
                </a:cubicBezTo>
                <a:cubicBezTo>
                  <a:pt x="693" y="1205"/>
                  <a:pt x="699" y="1106"/>
                  <a:pt x="710" y="1011"/>
                </a:cubicBezTo>
                <a:cubicBezTo>
                  <a:pt x="787" y="954"/>
                  <a:pt x="870" y="899"/>
                  <a:pt x="958" y="849"/>
                </a:cubicBezTo>
                <a:cubicBezTo>
                  <a:pt x="1045" y="798"/>
                  <a:pt x="1134" y="753"/>
                  <a:pt x="1221" y="715"/>
                </a:cubicBezTo>
                <a:cubicBezTo>
                  <a:pt x="1309" y="753"/>
                  <a:pt x="1398" y="798"/>
                  <a:pt x="1485" y="849"/>
                </a:cubicBezTo>
                <a:cubicBezTo>
                  <a:pt x="1573" y="899"/>
                  <a:pt x="1656" y="954"/>
                  <a:pt x="1733" y="1011"/>
                </a:cubicBezTo>
                <a:cubicBezTo>
                  <a:pt x="1744" y="1106"/>
                  <a:pt x="1750" y="1205"/>
                  <a:pt x="1750" y="1305"/>
                </a:cubicBezTo>
                <a:cubicBezTo>
                  <a:pt x="1750" y="1406"/>
                  <a:pt x="1744" y="1505"/>
                  <a:pt x="1733" y="1601"/>
                </a:cubicBezTo>
                <a:cubicBezTo>
                  <a:pt x="1656" y="1658"/>
                  <a:pt x="1573" y="1713"/>
                  <a:pt x="1485" y="1763"/>
                </a:cubicBezTo>
                <a:close/>
                <a:moveTo>
                  <a:pt x="1709" y="1761"/>
                </a:moveTo>
                <a:cubicBezTo>
                  <a:pt x="1691" y="1856"/>
                  <a:pt x="1667" y="1945"/>
                  <a:pt x="1638" y="2028"/>
                </a:cubicBezTo>
                <a:cubicBezTo>
                  <a:pt x="1552" y="2012"/>
                  <a:pt x="1463" y="1987"/>
                  <a:pt x="1372" y="1955"/>
                </a:cubicBezTo>
                <a:cubicBezTo>
                  <a:pt x="1429" y="1927"/>
                  <a:pt x="1487" y="1897"/>
                  <a:pt x="1544" y="1864"/>
                </a:cubicBezTo>
                <a:cubicBezTo>
                  <a:pt x="1601" y="1831"/>
                  <a:pt x="1656" y="1797"/>
                  <a:pt x="1709" y="1761"/>
                </a:cubicBezTo>
                <a:close/>
                <a:moveTo>
                  <a:pt x="1071" y="1955"/>
                </a:moveTo>
                <a:cubicBezTo>
                  <a:pt x="980" y="1987"/>
                  <a:pt x="891" y="2012"/>
                  <a:pt x="805" y="2028"/>
                </a:cubicBezTo>
                <a:cubicBezTo>
                  <a:pt x="776" y="1945"/>
                  <a:pt x="752" y="1856"/>
                  <a:pt x="735" y="1761"/>
                </a:cubicBezTo>
                <a:cubicBezTo>
                  <a:pt x="787" y="1797"/>
                  <a:pt x="843" y="1831"/>
                  <a:pt x="899" y="1864"/>
                </a:cubicBezTo>
                <a:cubicBezTo>
                  <a:pt x="956" y="1897"/>
                  <a:pt x="1014" y="1927"/>
                  <a:pt x="1071" y="1955"/>
                </a:cubicBezTo>
                <a:close/>
                <a:moveTo>
                  <a:pt x="584" y="1500"/>
                </a:moveTo>
                <a:cubicBezTo>
                  <a:pt x="511" y="1437"/>
                  <a:pt x="445" y="1372"/>
                  <a:pt x="388" y="1305"/>
                </a:cubicBezTo>
                <a:cubicBezTo>
                  <a:pt x="445" y="1240"/>
                  <a:pt x="511" y="1175"/>
                  <a:pt x="584" y="1112"/>
                </a:cubicBezTo>
                <a:cubicBezTo>
                  <a:pt x="579" y="1176"/>
                  <a:pt x="577" y="1241"/>
                  <a:pt x="577" y="1305"/>
                </a:cubicBezTo>
                <a:cubicBezTo>
                  <a:pt x="577" y="1371"/>
                  <a:pt x="579" y="1436"/>
                  <a:pt x="584" y="1500"/>
                </a:cubicBezTo>
                <a:close/>
                <a:moveTo>
                  <a:pt x="735" y="851"/>
                </a:moveTo>
                <a:cubicBezTo>
                  <a:pt x="752" y="756"/>
                  <a:pt x="776" y="666"/>
                  <a:pt x="805" y="584"/>
                </a:cubicBezTo>
                <a:cubicBezTo>
                  <a:pt x="891" y="600"/>
                  <a:pt x="980" y="625"/>
                  <a:pt x="1071" y="656"/>
                </a:cubicBezTo>
                <a:cubicBezTo>
                  <a:pt x="1014" y="684"/>
                  <a:pt x="956" y="715"/>
                  <a:pt x="899" y="747"/>
                </a:cubicBezTo>
                <a:cubicBezTo>
                  <a:pt x="843" y="780"/>
                  <a:pt x="787" y="815"/>
                  <a:pt x="735" y="851"/>
                </a:cubicBezTo>
                <a:close/>
                <a:moveTo>
                  <a:pt x="1372" y="656"/>
                </a:moveTo>
                <a:cubicBezTo>
                  <a:pt x="1463" y="625"/>
                  <a:pt x="1552" y="600"/>
                  <a:pt x="1638" y="584"/>
                </a:cubicBezTo>
                <a:cubicBezTo>
                  <a:pt x="1667" y="666"/>
                  <a:pt x="1691" y="756"/>
                  <a:pt x="1709" y="851"/>
                </a:cubicBezTo>
                <a:cubicBezTo>
                  <a:pt x="1656" y="815"/>
                  <a:pt x="1601" y="780"/>
                  <a:pt x="1544" y="747"/>
                </a:cubicBezTo>
                <a:cubicBezTo>
                  <a:pt x="1487" y="715"/>
                  <a:pt x="1429" y="684"/>
                  <a:pt x="1372" y="656"/>
                </a:cubicBezTo>
                <a:close/>
                <a:moveTo>
                  <a:pt x="1859" y="1112"/>
                </a:moveTo>
                <a:cubicBezTo>
                  <a:pt x="1932" y="1175"/>
                  <a:pt x="1998" y="1240"/>
                  <a:pt x="2055" y="1305"/>
                </a:cubicBezTo>
                <a:cubicBezTo>
                  <a:pt x="1998" y="1372"/>
                  <a:pt x="1932" y="1437"/>
                  <a:pt x="1859" y="1500"/>
                </a:cubicBezTo>
                <a:cubicBezTo>
                  <a:pt x="1864" y="1436"/>
                  <a:pt x="1866" y="1371"/>
                  <a:pt x="1866" y="1305"/>
                </a:cubicBezTo>
                <a:cubicBezTo>
                  <a:pt x="1866" y="1241"/>
                  <a:pt x="1864" y="1176"/>
                  <a:pt x="1859" y="1112"/>
                </a:cubicBezTo>
                <a:close/>
                <a:moveTo>
                  <a:pt x="860" y="449"/>
                </a:moveTo>
                <a:cubicBezTo>
                  <a:pt x="959" y="238"/>
                  <a:pt x="1091" y="117"/>
                  <a:pt x="1221" y="117"/>
                </a:cubicBezTo>
                <a:cubicBezTo>
                  <a:pt x="1352" y="117"/>
                  <a:pt x="1484" y="238"/>
                  <a:pt x="1583" y="449"/>
                </a:cubicBezTo>
                <a:cubicBezTo>
                  <a:pt x="1587" y="457"/>
                  <a:pt x="1591" y="465"/>
                  <a:pt x="1595" y="474"/>
                </a:cubicBezTo>
                <a:cubicBezTo>
                  <a:pt x="1474" y="498"/>
                  <a:pt x="1348" y="537"/>
                  <a:pt x="1221" y="589"/>
                </a:cubicBezTo>
                <a:cubicBezTo>
                  <a:pt x="1095" y="537"/>
                  <a:pt x="969" y="498"/>
                  <a:pt x="848" y="474"/>
                </a:cubicBezTo>
                <a:cubicBezTo>
                  <a:pt x="852" y="465"/>
                  <a:pt x="856" y="457"/>
                  <a:pt x="860" y="449"/>
                </a:cubicBezTo>
                <a:close/>
                <a:moveTo>
                  <a:pt x="298" y="1191"/>
                </a:moveTo>
                <a:cubicBezTo>
                  <a:pt x="165" y="1000"/>
                  <a:pt x="126" y="825"/>
                  <a:pt x="192" y="711"/>
                </a:cubicBezTo>
                <a:cubicBezTo>
                  <a:pt x="248" y="613"/>
                  <a:pt x="384" y="560"/>
                  <a:pt x="570" y="560"/>
                </a:cubicBezTo>
                <a:cubicBezTo>
                  <a:pt x="599" y="560"/>
                  <a:pt x="629" y="561"/>
                  <a:pt x="660" y="564"/>
                </a:cubicBezTo>
                <a:cubicBezTo>
                  <a:pt x="669" y="564"/>
                  <a:pt x="678" y="565"/>
                  <a:pt x="688" y="566"/>
                </a:cubicBezTo>
                <a:cubicBezTo>
                  <a:pt x="649" y="683"/>
                  <a:pt x="619" y="812"/>
                  <a:pt x="601" y="948"/>
                </a:cubicBezTo>
                <a:cubicBezTo>
                  <a:pt x="492" y="1032"/>
                  <a:pt x="395" y="1121"/>
                  <a:pt x="314" y="1214"/>
                </a:cubicBezTo>
                <a:cubicBezTo>
                  <a:pt x="309" y="1206"/>
                  <a:pt x="303" y="1199"/>
                  <a:pt x="298" y="1191"/>
                </a:cubicBezTo>
                <a:close/>
                <a:moveTo>
                  <a:pt x="660" y="2048"/>
                </a:moveTo>
                <a:cubicBezTo>
                  <a:pt x="428" y="2068"/>
                  <a:pt x="257" y="2014"/>
                  <a:pt x="192" y="1900"/>
                </a:cubicBezTo>
                <a:cubicBezTo>
                  <a:pt x="126" y="1787"/>
                  <a:pt x="165" y="1612"/>
                  <a:pt x="298" y="1420"/>
                </a:cubicBezTo>
                <a:cubicBezTo>
                  <a:pt x="303" y="1413"/>
                  <a:pt x="309" y="1406"/>
                  <a:pt x="314" y="1398"/>
                </a:cubicBezTo>
                <a:cubicBezTo>
                  <a:pt x="395" y="1490"/>
                  <a:pt x="492" y="1580"/>
                  <a:pt x="601" y="1664"/>
                </a:cubicBezTo>
                <a:cubicBezTo>
                  <a:pt x="619" y="1800"/>
                  <a:pt x="649" y="1929"/>
                  <a:pt x="688" y="2045"/>
                </a:cubicBezTo>
                <a:cubicBezTo>
                  <a:pt x="678" y="2046"/>
                  <a:pt x="669" y="2047"/>
                  <a:pt x="660" y="2048"/>
                </a:cubicBezTo>
                <a:close/>
                <a:moveTo>
                  <a:pt x="1583" y="2163"/>
                </a:moveTo>
                <a:cubicBezTo>
                  <a:pt x="1484" y="2374"/>
                  <a:pt x="1352" y="2495"/>
                  <a:pt x="1221" y="2495"/>
                </a:cubicBezTo>
                <a:cubicBezTo>
                  <a:pt x="1091" y="2495"/>
                  <a:pt x="959" y="2374"/>
                  <a:pt x="860" y="2163"/>
                </a:cubicBezTo>
                <a:cubicBezTo>
                  <a:pt x="856" y="2155"/>
                  <a:pt x="852" y="2147"/>
                  <a:pt x="848" y="2138"/>
                </a:cubicBezTo>
                <a:cubicBezTo>
                  <a:pt x="969" y="2114"/>
                  <a:pt x="1095" y="2075"/>
                  <a:pt x="1221" y="2023"/>
                </a:cubicBezTo>
                <a:cubicBezTo>
                  <a:pt x="1348" y="2075"/>
                  <a:pt x="1474" y="2114"/>
                  <a:pt x="1595" y="2138"/>
                </a:cubicBezTo>
                <a:cubicBezTo>
                  <a:pt x="1591" y="2147"/>
                  <a:pt x="1587" y="2155"/>
                  <a:pt x="1583" y="2163"/>
                </a:cubicBezTo>
                <a:close/>
                <a:moveTo>
                  <a:pt x="2251" y="1900"/>
                </a:moveTo>
                <a:cubicBezTo>
                  <a:pt x="2186" y="2014"/>
                  <a:pt x="2015" y="2068"/>
                  <a:pt x="1783" y="2048"/>
                </a:cubicBezTo>
                <a:cubicBezTo>
                  <a:pt x="1774" y="2047"/>
                  <a:pt x="1765" y="2046"/>
                  <a:pt x="1755" y="2045"/>
                </a:cubicBezTo>
                <a:cubicBezTo>
                  <a:pt x="1794" y="1929"/>
                  <a:pt x="1824" y="1800"/>
                  <a:pt x="1842" y="1664"/>
                </a:cubicBezTo>
                <a:cubicBezTo>
                  <a:pt x="1951" y="1580"/>
                  <a:pt x="2048" y="1490"/>
                  <a:pt x="2129" y="1398"/>
                </a:cubicBezTo>
                <a:cubicBezTo>
                  <a:pt x="2134" y="1406"/>
                  <a:pt x="2140" y="1413"/>
                  <a:pt x="2145" y="1420"/>
                </a:cubicBezTo>
                <a:cubicBezTo>
                  <a:pt x="2278" y="1612"/>
                  <a:pt x="2317" y="1787"/>
                  <a:pt x="2251" y="19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p>
            <a:pPr marL="0" marR="0" lvl="0" indent="0" defTabSz="57594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6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-2794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2905" y="4642397"/>
            <a:ext cx="1846545" cy="2187684"/>
          </a:xfrm>
          <a:prstGeom prst="rect">
            <a:avLst/>
          </a:prstGeom>
        </p:spPr>
      </p:pic>
      <p:sp>
        <p:nvSpPr>
          <p:cNvPr id="3" name="TextBox 16"/>
          <p:cNvSpPr txBox="1"/>
          <p:nvPr>
            <p:custDataLst>
              <p:tags r:id="rId3"/>
            </p:custDataLst>
          </p:nvPr>
        </p:nvSpPr>
        <p:spPr>
          <a:xfrm>
            <a:off x="5120640" y="2468245"/>
            <a:ext cx="49936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en-US" sz="4000" kern="0" spc="300" dirty="0" err="1" smtClean="0">
                <a:gradFill>
                  <a:gsLst>
                    <a:gs pos="97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心理咨询</a:t>
            </a:r>
            <a:endParaRPr lang="zh-CN" altLang="en-US" sz="4000" kern="0" spc="300" dirty="0" err="1" smtClean="0">
              <a:gradFill>
                <a:gsLst>
                  <a:gs pos="97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5119776" y="3429274"/>
            <a:ext cx="3965575" cy="0"/>
          </a:xfrm>
          <a:prstGeom prst="line">
            <a:avLst/>
          </a:prstGeom>
          <a:ln w="12700">
            <a:solidFill>
              <a:srgbClr val="C1CBCD">
                <a:alpha val="8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515051" y="1305873"/>
            <a:ext cx="2969492" cy="3030649"/>
            <a:chOff x="1513146" y="2160583"/>
            <a:chExt cx="2969492" cy="3030649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grpSp>
          <p:nvGrpSpPr>
            <p:cNvPr id="19" name="组合 18"/>
            <p:cNvGrpSpPr/>
            <p:nvPr/>
          </p:nvGrpSpPr>
          <p:grpSpPr>
            <a:xfrm>
              <a:off x="1513146" y="2160583"/>
              <a:ext cx="2969492" cy="3030649"/>
              <a:chOff x="1835265" y="2132147"/>
              <a:chExt cx="3181821" cy="3030649"/>
            </a:xfrm>
          </p:grpSpPr>
          <p:sp>
            <p:nvSpPr>
              <p:cNvPr id="17" name="椭圆 16"/>
              <p:cNvSpPr/>
              <p:nvPr>
                <p:custDataLst>
                  <p:tags r:id="rId5"/>
                </p:custDataLst>
              </p:nvPr>
            </p:nvSpPr>
            <p:spPr>
              <a:xfrm rot="2422112">
                <a:off x="1901491" y="2132147"/>
                <a:ext cx="3115595" cy="3030649"/>
              </a:xfrm>
              <a:custGeom>
                <a:avLst/>
                <a:gdLst>
                  <a:gd name="connsiteX0" fmla="*/ 0 w 2907209"/>
                  <a:gd name="connsiteY0" fmla="*/ 1342166 h 2684331"/>
                  <a:gd name="connsiteX1" fmla="*/ 1453605 w 2907209"/>
                  <a:gd name="connsiteY1" fmla="*/ 0 h 2684331"/>
                  <a:gd name="connsiteX2" fmla="*/ 2907210 w 2907209"/>
                  <a:gd name="connsiteY2" fmla="*/ 1342166 h 2684331"/>
                  <a:gd name="connsiteX3" fmla="*/ 1453605 w 2907209"/>
                  <a:gd name="connsiteY3" fmla="*/ 2684332 h 2684331"/>
                  <a:gd name="connsiteX4" fmla="*/ 0 w 2907209"/>
                  <a:gd name="connsiteY4" fmla="*/ 1342166 h 2684331"/>
                  <a:gd name="connsiteX0-1" fmla="*/ 384 w 2907594"/>
                  <a:gd name="connsiteY0-2" fmla="*/ 1204144 h 2546310"/>
                  <a:gd name="connsiteX1-3" fmla="*/ 1350472 w 2907594"/>
                  <a:gd name="connsiteY1-4" fmla="*/ 0 h 2546310"/>
                  <a:gd name="connsiteX2-5" fmla="*/ 2907594 w 2907594"/>
                  <a:gd name="connsiteY2-6" fmla="*/ 1204144 h 2546310"/>
                  <a:gd name="connsiteX3-7" fmla="*/ 1453989 w 2907594"/>
                  <a:gd name="connsiteY3-8" fmla="*/ 2546310 h 2546310"/>
                  <a:gd name="connsiteX4-9" fmla="*/ 384 w 2907594"/>
                  <a:gd name="connsiteY4-10" fmla="*/ 1204144 h 2546310"/>
                  <a:gd name="connsiteX0-11" fmla="*/ 422 w 2907632"/>
                  <a:gd name="connsiteY0-12" fmla="*/ 1237376 h 2579542"/>
                  <a:gd name="connsiteX1-13" fmla="*/ 1350510 w 2907632"/>
                  <a:gd name="connsiteY1-14" fmla="*/ 33232 h 2579542"/>
                  <a:gd name="connsiteX2-15" fmla="*/ 2907632 w 2907632"/>
                  <a:gd name="connsiteY2-16" fmla="*/ 1237376 h 2579542"/>
                  <a:gd name="connsiteX3-17" fmla="*/ 1454027 w 2907632"/>
                  <a:gd name="connsiteY3-18" fmla="*/ 2579542 h 2579542"/>
                  <a:gd name="connsiteX4-19" fmla="*/ 422 w 2907632"/>
                  <a:gd name="connsiteY4-20" fmla="*/ 1237376 h 2579542"/>
                  <a:gd name="connsiteX0-21" fmla="*/ 247 w 2855698"/>
                  <a:gd name="connsiteY0-22" fmla="*/ 1217346 h 2562432"/>
                  <a:gd name="connsiteX1-23" fmla="*/ 1350335 w 2855698"/>
                  <a:gd name="connsiteY1-24" fmla="*/ 13202 h 2562432"/>
                  <a:gd name="connsiteX2-25" fmla="*/ 2855698 w 2855698"/>
                  <a:gd name="connsiteY2-26" fmla="*/ 837783 h 2562432"/>
                  <a:gd name="connsiteX3-27" fmla="*/ 1453852 w 2855698"/>
                  <a:gd name="connsiteY3-28" fmla="*/ 2559512 h 2562432"/>
                  <a:gd name="connsiteX4-29" fmla="*/ 247 w 2855698"/>
                  <a:gd name="connsiteY4-30" fmla="*/ 1217346 h 2562432"/>
                  <a:gd name="connsiteX0-31" fmla="*/ 656 w 2856107"/>
                  <a:gd name="connsiteY0-32" fmla="*/ 1217346 h 2321600"/>
                  <a:gd name="connsiteX1-33" fmla="*/ 1350744 w 2856107"/>
                  <a:gd name="connsiteY1-34" fmla="*/ 13202 h 2321600"/>
                  <a:gd name="connsiteX2-35" fmla="*/ 2856107 w 2856107"/>
                  <a:gd name="connsiteY2-36" fmla="*/ 837783 h 2321600"/>
                  <a:gd name="connsiteX3-37" fmla="*/ 1195469 w 2856107"/>
                  <a:gd name="connsiteY3-38" fmla="*/ 2317972 h 2321600"/>
                  <a:gd name="connsiteX4-39" fmla="*/ 656 w 2856107"/>
                  <a:gd name="connsiteY4-40" fmla="*/ 1217346 h 2321600"/>
                  <a:gd name="connsiteX0-41" fmla="*/ 809 w 2683732"/>
                  <a:gd name="connsiteY0-42" fmla="*/ 1126917 h 2315826"/>
                  <a:gd name="connsiteX1-43" fmla="*/ 1178369 w 2683732"/>
                  <a:gd name="connsiteY1-44" fmla="*/ 9038 h 2315826"/>
                  <a:gd name="connsiteX2-45" fmla="*/ 2683732 w 2683732"/>
                  <a:gd name="connsiteY2-46" fmla="*/ 833619 h 2315826"/>
                  <a:gd name="connsiteX3-47" fmla="*/ 1023094 w 2683732"/>
                  <a:gd name="connsiteY3-48" fmla="*/ 2313808 h 2315826"/>
                  <a:gd name="connsiteX4-49" fmla="*/ 809 w 2683732"/>
                  <a:gd name="connsiteY4-50" fmla="*/ 1126917 h 2315826"/>
                  <a:gd name="connsiteX0-51" fmla="*/ 6423 w 2689346"/>
                  <a:gd name="connsiteY0-52" fmla="*/ 1126917 h 2505302"/>
                  <a:gd name="connsiteX1-53" fmla="*/ 1183983 w 2689346"/>
                  <a:gd name="connsiteY1-54" fmla="*/ 9038 h 2505302"/>
                  <a:gd name="connsiteX2-55" fmla="*/ 2689346 w 2689346"/>
                  <a:gd name="connsiteY2-56" fmla="*/ 833619 h 2505302"/>
                  <a:gd name="connsiteX3-57" fmla="*/ 804421 w 2689346"/>
                  <a:gd name="connsiteY3-58" fmla="*/ 2503589 h 2505302"/>
                  <a:gd name="connsiteX4-59" fmla="*/ 6423 w 2689346"/>
                  <a:gd name="connsiteY4-60" fmla="*/ 1126917 h 2505302"/>
                  <a:gd name="connsiteX0-61" fmla="*/ 19177 w 2702100"/>
                  <a:gd name="connsiteY0-62" fmla="*/ 1312478 h 2690916"/>
                  <a:gd name="connsiteX1-63" fmla="*/ 1541794 w 2702100"/>
                  <a:gd name="connsiteY1-64" fmla="*/ 4818 h 2690916"/>
                  <a:gd name="connsiteX2-65" fmla="*/ 2702100 w 2702100"/>
                  <a:gd name="connsiteY2-66" fmla="*/ 1019180 h 2690916"/>
                  <a:gd name="connsiteX3-67" fmla="*/ 817175 w 2702100"/>
                  <a:gd name="connsiteY3-68" fmla="*/ 2689150 h 2690916"/>
                  <a:gd name="connsiteX4-69" fmla="*/ 19177 w 2702100"/>
                  <a:gd name="connsiteY4-70" fmla="*/ 1312478 h 2690916"/>
                  <a:gd name="connsiteX0-71" fmla="*/ 19177 w 2702100"/>
                  <a:gd name="connsiteY0-72" fmla="*/ 1342536 h 2720974"/>
                  <a:gd name="connsiteX1-73" fmla="*/ 1541794 w 2702100"/>
                  <a:gd name="connsiteY1-74" fmla="*/ 34876 h 2720974"/>
                  <a:gd name="connsiteX2-75" fmla="*/ 2702100 w 2702100"/>
                  <a:gd name="connsiteY2-76" fmla="*/ 1049238 h 2720974"/>
                  <a:gd name="connsiteX3-77" fmla="*/ 817175 w 2702100"/>
                  <a:gd name="connsiteY3-78" fmla="*/ 2719208 h 2720974"/>
                  <a:gd name="connsiteX4-79" fmla="*/ 19177 w 2702100"/>
                  <a:gd name="connsiteY4-80" fmla="*/ 1342536 h 2720974"/>
                  <a:gd name="connsiteX0-81" fmla="*/ 18154 w 2494043"/>
                  <a:gd name="connsiteY0-82" fmla="*/ 1307852 h 2684628"/>
                  <a:gd name="connsiteX1-83" fmla="*/ 1540771 w 2494043"/>
                  <a:gd name="connsiteY1-84" fmla="*/ 192 h 2684628"/>
                  <a:gd name="connsiteX2-85" fmla="*/ 2494043 w 2494043"/>
                  <a:gd name="connsiteY2-86" fmla="*/ 1238841 h 2684628"/>
                  <a:gd name="connsiteX3-87" fmla="*/ 816152 w 2494043"/>
                  <a:gd name="connsiteY3-88" fmla="*/ 2684524 h 2684628"/>
                  <a:gd name="connsiteX4-89" fmla="*/ 18154 w 2494043"/>
                  <a:gd name="connsiteY4-90" fmla="*/ 1307852 h 2684628"/>
                  <a:gd name="connsiteX0-91" fmla="*/ 18154 w 2555249"/>
                  <a:gd name="connsiteY0-92" fmla="*/ 1307871 h 2684647"/>
                  <a:gd name="connsiteX1-93" fmla="*/ 1540771 w 2555249"/>
                  <a:gd name="connsiteY1-94" fmla="*/ 211 h 2684647"/>
                  <a:gd name="connsiteX2-95" fmla="*/ 2494043 w 2555249"/>
                  <a:gd name="connsiteY2-96" fmla="*/ 1238860 h 2684647"/>
                  <a:gd name="connsiteX3-97" fmla="*/ 816152 w 2555249"/>
                  <a:gd name="connsiteY3-98" fmla="*/ 2684543 h 2684647"/>
                  <a:gd name="connsiteX4-99" fmla="*/ 18154 w 2555249"/>
                  <a:gd name="connsiteY4-100" fmla="*/ 1307871 h 2684647"/>
                  <a:gd name="connsiteX0-101" fmla="*/ 18154 w 2494043"/>
                  <a:gd name="connsiteY0-102" fmla="*/ 1307852 h 2684628"/>
                  <a:gd name="connsiteX1-103" fmla="*/ 1540771 w 2494043"/>
                  <a:gd name="connsiteY1-104" fmla="*/ 192 h 2684628"/>
                  <a:gd name="connsiteX2-105" fmla="*/ 2494043 w 2494043"/>
                  <a:gd name="connsiteY2-106" fmla="*/ 1238841 h 2684628"/>
                  <a:gd name="connsiteX3-107" fmla="*/ 816152 w 2494043"/>
                  <a:gd name="connsiteY3-108" fmla="*/ 2684524 h 2684628"/>
                  <a:gd name="connsiteX4-109" fmla="*/ 18154 w 2494043"/>
                  <a:gd name="connsiteY4-110" fmla="*/ 1307852 h 2684628"/>
                  <a:gd name="connsiteX0-111" fmla="*/ 18154 w 2494043"/>
                  <a:gd name="connsiteY0-112" fmla="*/ 1307852 h 2684628"/>
                  <a:gd name="connsiteX1-113" fmla="*/ 1540771 w 2494043"/>
                  <a:gd name="connsiteY1-114" fmla="*/ 192 h 2684628"/>
                  <a:gd name="connsiteX2-115" fmla="*/ 2494043 w 2494043"/>
                  <a:gd name="connsiteY2-116" fmla="*/ 1238841 h 2684628"/>
                  <a:gd name="connsiteX3-117" fmla="*/ 816152 w 2494043"/>
                  <a:gd name="connsiteY3-118" fmla="*/ 2684524 h 2684628"/>
                  <a:gd name="connsiteX4-119" fmla="*/ 18154 w 2494043"/>
                  <a:gd name="connsiteY4-120" fmla="*/ 1307852 h 2684628"/>
                  <a:gd name="connsiteX0-121" fmla="*/ 18154 w 2494043"/>
                  <a:gd name="connsiteY0-122" fmla="*/ 1307852 h 2684628"/>
                  <a:gd name="connsiteX1-123" fmla="*/ 1540771 w 2494043"/>
                  <a:gd name="connsiteY1-124" fmla="*/ 192 h 2684628"/>
                  <a:gd name="connsiteX2-125" fmla="*/ 2494043 w 2494043"/>
                  <a:gd name="connsiteY2-126" fmla="*/ 1238841 h 2684628"/>
                  <a:gd name="connsiteX3-127" fmla="*/ 816152 w 2494043"/>
                  <a:gd name="connsiteY3-128" fmla="*/ 2684524 h 2684628"/>
                  <a:gd name="connsiteX4-129" fmla="*/ 18154 w 2494043"/>
                  <a:gd name="connsiteY4-130" fmla="*/ 1307852 h 2684628"/>
                  <a:gd name="connsiteX0-131" fmla="*/ 18154 w 2494043"/>
                  <a:gd name="connsiteY0-132" fmla="*/ 1357768 h 2734544"/>
                  <a:gd name="connsiteX1-133" fmla="*/ 1540771 w 2494043"/>
                  <a:gd name="connsiteY1-134" fmla="*/ 50108 h 2734544"/>
                  <a:gd name="connsiteX2-135" fmla="*/ 2494043 w 2494043"/>
                  <a:gd name="connsiteY2-136" fmla="*/ 1288757 h 2734544"/>
                  <a:gd name="connsiteX3-137" fmla="*/ 816152 w 2494043"/>
                  <a:gd name="connsiteY3-138" fmla="*/ 2734440 h 2734544"/>
                  <a:gd name="connsiteX4-139" fmla="*/ 18154 w 2494043"/>
                  <a:gd name="connsiteY4-140" fmla="*/ 1357768 h 2734544"/>
                  <a:gd name="connsiteX0-141" fmla="*/ 42842 w 2518731"/>
                  <a:gd name="connsiteY0-142" fmla="*/ 1357768 h 2734579"/>
                  <a:gd name="connsiteX1-143" fmla="*/ 1565459 w 2518731"/>
                  <a:gd name="connsiteY1-144" fmla="*/ 50108 h 2734579"/>
                  <a:gd name="connsiteX2-145" fmla="*/ 2518731 w 2518731"/>
                  <a:gd name="connsiteY2-146" fmla="*/ 1288757 h 2734579"/>
                  <a:gd name="connsiteX3-147" fmla="*/ 840840 w 2518731"/>
                  <a:gd name="connsiteY3-148" fmla="*/ 2734440 h 2734579"/>
                  <a:gd name="connsiteX4-149" fmla="*/ 42842 w 2518731"/>
                  <a:gd name="connsiteY4-150" fmla="*/ 1357768 h 2734579"/>
                  <a:gd name="connsiteX0-151" fmla="*/ 42842 w 2518731"/>
                  <a:gd name="connsiteY0-152" fmla="*/ 1357768 h 2736497"/>
                  <a:gd name="connsiteX1-153" fmla="*/ 1565459 w 2518731"/>
                  <a:gd name="connsiteY1-154" fmla="*/ 50108 h 2736497"/>
                  <a:gd name="connsiteX2-155" fmla="*/ 2518731 w 2518731"/>
                  <a:gd name="connsiteY2-156" fmla="*/ 1288757 h 2736497"/>
                  <a:gd name="connsiteX3-157" fmla="*/ 840840 w 2518731"/>
                  <a:gd name="connsiteY3-158" fmla="*/ 2734440 h 2736497"/>
                  <a:gd name="connsiteX4-159" fmla="*/ 42842 w 2518731"/>
                  <a:gd name="connsiteY4-160" fmla="*/ 1357768 h 2736497"/>
                  <a:gd name="connsiteX0-161" fmla="*/ 42842 w 2591134"/>
                  <a:gd name="connsiteY0-162" fmla="*/ 1356177 h 2734906"/>
                  <a:gd name="connsiteX1-163" fmla="*/ 1565459 w 2591134"/>
                  <a:gd name="connsiteY1-164" fmla="*/ 48517 h 2734906"/>
                  <a:gd name="connsiteX2-165" fmla="*/ 2518731 w 2591134"/>
                  <a:gd name="connsiteY2-166" fmla="*/ 1287166 h 2734906"/>
                  <a:gd name="connsiteX3-167" fmla="*/ 840840 w 2591134"/>
                  <a:gd name="connsiteY3-168" fmla="*/ 2732849 h 2734906"/>
                  <a:gd name="connsiteX4-169" fmla="*/ 42842 w 2591134"/>
                  <a:gd name="connsiteY4-170" fmla="*/ 1356177 h 2734906"/>
                  <a:gd name="connsiteX0-171" fmla="*/ 171291 w 2719583"/>
                  <a:gd name="connsiteY0-172" fmla="*/ 1356177 h 2735164"/>
                  <a:gd name="connsiteX1-173" fmla="*/ 1693908 w 2719583"/>
                  <a:gd name="connsiteY1-174" fmla="*/ 48517 h 2735164"/>
                  <a:gd name="connsiteX2-175" fmla="*/ 2647180 w 2719583"/>
                  <a:gd name="connsiteY2-176" fmla="*/ 1287166 h 2735164"/>
                  <a:gd name="connsiteX3-177" fmla="*/ 969289 w 2719583"/>
                  <a:gd name="connsiteY3-178" fmla="*/ 2732849 h 2735164"/>
                  <a:gd name="connsiteX4-179" fmla="*/ 171291 w 2719583"/>
                  <a:gd name="connsiteY4-180" fmla="*/ 1356177 h 2735164"/>
                  <a:gd name="connsiteX0-181" fmla="*/ 194213 w 2742505"/>
                  <a:gd name="connsiteY0-182" fmla="*/ 1356177 h 2735606"/>
                  <a:gd name="connsiteX1-183" fmla="*/ 1716830 w 2742505"/>
                  <a:gd name="connsiteY1-184" fmla="*/ 48517 h 2735606"/>
                  <a:gd name="connsiteX2-185" fmla="*/ 2670102 w 2742505"/>
                  <a:gd name="connsiteY2-186" fmla="*/ 1287166 h 2735606"/>
                  <a:gd name="connsiteX3-187" fmla="*/ 992211 w 2742505"/>
                  <a:gd name="connsiteY3-188" fmla="*/ 2732849 h 2735606"/>
                  <a:gd name="connsiteX4-189" fmla="*/ 194213 w 2742505"/>
                  <a:gd name="connsiteY4-190" fmla="*/ 1356177 h 2735606"/>
                  <a:gd name="connsiteX0-191" fmla="*/ 194213 w 2742505"/>
                  <a:gd name="connsiteY0-192" fmla="*/ 1356177 h 2742727"/>
                  <a:gd name="connsiteX1-193" fmla="*/ 1716830 w 2742505"/>
                  <a:gd name="connsiteY1-194" fmla="*/ 48517 h 2742727"/>
                  <a:gd name="connsiteX2-195" fmla="*/ 2670102 w 2742505"/>
                  <a:gd name="connsiteY2-196" fmla="*/ 1287166 h 2742727"/>
                  <a:gd name="connsiteX3-197" fmla="*/ 992211 w 2742505"/>
                  <a:gd name="connsiteY3-198" fmla="*/ 2732849 h 2742727"/>
                  <a:gd name="connsiteX4-199" fmla="*/ 194213 w 2742505"/>
                  <a:gd name="connsiteY4-200" fmla="*/ 1356177 h 2742727"/>
                  <a:gd name="connsiteX0-201" fmla="*/ 99036 w 2647328"/>
                  <a:gd name="connsiteY0-202" fmla="*/ 1356177 h 2740075"/>
                  <a:gd name="connsiteX1-203" fmla="*/ 1621653 w 2647328"/>
                  <a:gd name="connsiteY1-204" fmla="*/ 48517 h 2740075"/>
                  <a:gd name="connsiteX2-205" fmla="*/ 2574925 w 2647328"/>
                  <a:gd name="connsiteY2-206" fmla="*/ 1287166 h 2740075"/>
                  <a:gd name="connsiteX3-207" fmla="*/ 897034 w 2647328"/>
                  <a:gd name="connsiteY3-208" fmla="*/ 2732849 h 2740075"/>
                  <a:gd name="connsiteX4-209" fmla="*/ 99036 w 2647328"/>
                  <a:gd name="connsiteY4-210" fmla="*/ 1356177 h 2740075"/>
                  <a:gd name="connsiteX0-211" fmla="*/ 99036 w 2647328"/>
                  <a:gd name="connsiteY0-212" fmla="*/ 1356177 h 2743377"/>
                  <a:gd name="connsiteX1-213" fmla="*/ 1621653 w 2647328"/>
                  <a:gd name="connsiteY1-214" fmla="*/ 48517 h 2743377"/>
                  <a:gd name="connsiteX2-215" fmla="*/ 2574925 w 2647328"/>
                  <a:gd name="connsiteY2-216" fmla="*/ 1287166 h 2743377"/>
                  <a:gd name="connsiteX3-217" fmla="*/ 897034 w 2647328"/>
                  <a:gd name="connsiteY3-218" fmla="*/ 2732849 h 2743377"/>
                  <a:gd name="connsiteX4-219" fmla="*/ 99036 w 2647328"/>
                  <a:gd name="connsiteY4-220" fmla="*/ 1356177 h 2743377"/>
                  <a:gd name="connsiteX0-221" fmla="*/ 99036 w 2782483"/>
                  <a:gd name="connsiteY0-222" fmla="*/ 1349573 h 2736773"/>
                  <a:gd name="connsiteX1-223" fmla="*/ 1621653 w 2782483"/>
                  <a:gd name="connsiteY1-224" fmla="*/ 41913 h 2736773"/>
                  <a:gd name="connsiteX2-225" fmla="*/ 2574925 w 2782483"/>
                  <a:gd name="connsiteY2-226" fmla="*/ 1280562 h 2736773"/>
                  <a:gd name="connsiteX3-227" fmla="*/ 897034 w 2782483"/>
                  <a:gd name="connsiteY3-228" fmla="*/ 2726245 h 2736773"/>
                  <a:gd name="connsiteX4-229" fmla="*/ 99036 w 2782483"/>
                  <a:gd name="connsiteY4-230" fmla="*/ 1349573 h 27367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782483" h="2736773">
                    <a:moveTo>
                      <a:pt x="99036" y="1349573"/>
                    </a:moveTo>
                    <a:cubicBezTo>
                      <a:pt x="-321293" y="714659"/>
                      <a:pt x="674168" y="294955"/>
                      <a:pt x="1621653" y="41913"/>
                    </a:cubicBezTo>
                    <a:cubicBezTo>
                      <a:pt x="2569138" y="-211129"/>
                      <a:pt x="3101378" y="742098"/>
                      <a:pt x="2574925" y="1280562"/>
                    </a:cubicBezTo>
                    <a:cubicBezTo>
                      <a:pt x="2048472" y="1819026"/>
                      <a:pt x="1908106" y="2610877"/>
                      <a:pt x="897034" y="2726245"/>
                    </a:cubicBezTo>
                    <a:cubicBezTo>
                      <a:pt x="-114038" y="2841613"/>
                      <a:pt x="519365" y="1984487"/>
                      <a:pt x="99036" y="1349573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>
                <p:custDataLst>
                  <p:tags r:id="rId6"/>
                </p:custDataLst>
              </p:nvPr>
            </p:nvSpPr>
            <p:spPr>
              <a:xfrm rot="21304276">
                <a:off x="1835265" y="2346549"/>
                <a:ext cx="3137053" cy="2518984"/>
              </a:xfrm>
              <a:custGeom>
                <a:avLst/>
                <a:gdLst>
                  <a:gd name="connsiteX0" fmla="*/ 0 w 3726611"/>
                  <a:gd name="connsiteY0" fmla="*/ 1513626 h 3027251"/>
                  <a:gd name="connsiteX1" fmla="*/ 1863306 w 3726611"/>
                  <a:gd name="connsiteY1" fmla="*/ 0 h 3027251"/>
                  <a:gd name="connsiteX2" fmla="*/ 3726612 w 3726611"/>
                  <a:gd name="connsiteY2" fmla="*/ 1513626 h 3027251"/>
                  <a:gd name="connsiteX3" fmla="*/ 1863306 w 3726611"/>
                  <a:gd name="connsiteY3" fmla="*/ 3027252 h 3027251"/>
                  <a:gd name="connsiteX4" fmla="*/ 0 w 3726611"/>
                  <a:gd name="connsiteY4" fmla="*/ 1513626 h 3027251"/>
                  <a:gd name="connsiteX0-1" fmla="*/ 4622 w 3731234"/>
                  <a:gd name="connsiteY0-2" fmla="*/ 1203076 h 2716702"/>
                  <a:gd name="connsiteX1-3" fmla="*/ 2333755 w 3731234"/>
                  <a:gd name="connsiteY1-4" fmla="*/ 0 h 2716702"/>
                  <a:gd name="connsiteX2-5" fmla="*/ 3731234 w 3731234"/>
                  <a:gd name="connsiteY2-6" fmla="*/ 1203076 h 2716702"/>
                  <a:gd name="connsiteX3-7" fmla="*/ 1867928 w 3731234"/>
                  <a:gd name="connsiteY3-8" fmla="*/ 2716702 h 2716702"/>
                  <a:gd name="connsiteX4-9" fmla="*/ 4622 w 3731234"/>
                  <a:gd name="connsiteY4-10" fmla="*/ 1203076 h 2716702"/>
                  <a:gd name="connsiteX0-11" fmla="*/ 4622 w 3731234"/>
                  <a:gd name="connsiteY0-12" fmla="*/ 1203076 h 2716702"/>
                  <a:gd name="connsiteX1-13" fmla="*/ 2333755 w 3731234"/>
                  <a:gd name="connsiteY1-14" fmla="*/ 0 h 2716702"/>
                  <a:gd name="connsiteX2-15" fmla="*/ 3731234 w 3731234"/>
                  <a:gd name="connsiteY2-16" fmla="*/ 1203076 h 2716702"/>
                  <a:gd name="connsiteX3-17" fmla="*/ 1867928 w 3731234"/>
                  <a:gd name="connsiteY3-18" fmla="*/ 2716702 h 2716702"/>
                  <a:gd name="connsiteX4-19" fmla="*/ 4622 w 3731234"/>
                  <a:gd name="connsiteY4-20" fmla="*/ 1203076 h 2716702"/>
                  <a:gd name="connsiteX0-21" fmla="*/ 4622 w 3731234"/>
                  <a:gd name="connsiteY0-22" fmla="*/ 1203076 h 2716702"/>
                  <a:gd name="connsiteX1-23" fmla="*/ 2333755 w 3731234"/>
                  <a:gd name="connsiteY1-24" fmla="*/ 0 h 2716702"/>
                  <a:gd name="connsiteX2-25" fmla="*/ 3731234 w 3731234"/>
                  <a:gd name="connsiteY2-26" fmla="*/ 1203076 h 2716702"/>
                  <a:gd name="connsiteX3-27" fmla="*/ 1867928 w 3731234"/>
                  <a:gd name="connsiteY3-28" fmla="*/ 2716702 h 2716702"/>
                  <a:gd name="connsiteX4-29" fmla="*/ 4622 w 3731234"/>
                  <a:gd name="connsiteY4-30" fmla="*/ 1203076 h 2716702"/>
                  <a:gd name="connsiteX0-31" fmla="*/ 4622 w 3731234"/>
                  <a:gd name="connsiteY0-32" fmla="*/ 1203076 h 2716702"/>
                  <a:gd name="connsiteX1-33" fmla="*/ 2333755 w 3731234"/>
                  <a:gd name="connsiteY1-34" fmla="*/ 0 h 2716702"/>
                  <a:gd name="connsiteX2-35" fmla="*/ 3731234 w 3731234"/>
                  <a:gd name="connsiteY2-36" fmla="*/ 1203076 h 2716702"/>
                  <a:gd name="connsiteX3-37" fmla="*/ 1867928 w 3731234"/>
                  <a:gd name="connsiteY3-38" fmla="*/ 2716702 h 2716702"/>
                  <a:gd name="connsiteX4-39" fmla="*/ 4622 w 3731234"/>
                  <a:gd name="connsiteY4-40" fmla="*/ 1203076 h 2716702"/>
                  <a:gd name="connsiteX0-41" fmla="*/ 78835 w 3805447"/>
                  <a:gd name="connsiteY0-42" fmla="*/ 1203076 h 2716702"/>
                  <a:gd name="connsiteX1-43" fmla="*/ 2407968 w 3805447"/>
                  <a:gd name="connsiteY1-44" fmla="*/ 0 h 2716702"/>
                  <a:gd name="connsiteX2-45" fmla="*/ 3805447 w 3805447"/>
                  <a:gd name="connsiteY2-46" fmla="*/ 1203076 h 2716702"/>
                  <a:gd name="connsiteX3-47" fmla="*/ 1942141 w 3805447"/>
                  <a:gd name="connsiteY3-48" fmla="*/ 2716702 h 2716702"/>
                  <a:gd name="connsiteX4-49" fmla="*/ 78835 w 3805447"/>
                  <a:gd name="connsiteY4-50" fmla="*/ 1203076 h 2716702"/>
                  <a:gd name="connsiteX0-51" fmla="*/ 258 w 3727162"/>
                  <a:gd name="connsiteY0-52" fmla="*/ 633732 h 2147358"/>
                  <a:gd name="connsiteX1-53" fmla="*/ 1967082 w 3727162"/>
                  <a:gd name="connsiteY1-54" fmla="*/ 0 h 2147358"/>
                  <a:gd name="connsiteX2-55" fmla="*/ 3726870 w 3727162"/>
                  <a:gd name="connsiteY2-56" fmla="*/ 633732 h 2147358"/>
                  <a:gd name="connsiteX3-57" fmla="*/ 1863564 w 3727162"/>
                  <a:gd name="connsiteY3-58" fmla="*/ 2147358 h 2147358"/>
                  <a:gd name="connsiteX4-59" fmla="*/ 258 w 3727162"/>
                  <a:gd name="connsiteY4-60" fmla="*/ 633732 h 2147358"/>
                  <a:gd name="connsiteX0-61" fmla="*/ 258 w 3727396"/>
                  <a:gd name="connsiteY0-62" fmla="*/ 768943 h 2282569"/>
                  <a:gd name="connsiteX1-63" fmla="*/ 1967082 w 3727396"/>
                  <a:gd name="connsiteY1-64" fmla="*/ 135211 h 2282569"/>
                  <a:gd name="connsiteX2-65" fmla="*/ 3726870 w 3727396"/>
                  <a:gd name="connsiteY2-66" fmla="*/ 768943 h 2282569"/>
                  <a:gd name="connsiteX3-67" fmla="*/ 1863564 w 3727396"/>
                  <a:gd name="connsiteY3-68" fmla="*/ 2282569 h 2282569"/>
                  <a:gd name="connsiteX4-69" fmla="*/ 258 w 3727396"/>
                  <a:gd name="connsiteY4-70" fmla="*/ 768943 h 2282569"/>
                  <a:gd name="connsiteX0-71" fmla="*/ 161 w 3002548"/>
                  <a:gd name="connsiteY0-72" fmla="*/ 637657 h 2152719"/>
                  <a:gd name="connsiteX1-73" fmla="*/ 1966985 w 3002548"/>
                  <a:gd name="connsiteY1-74" fmla="*/ 3925 h 2152719"/>
                  <a:gd name="connsiteX2-75" fmla="*/ 3002154 w 3002548"/>
                  <a:gd name="connsiteY2-76" fmla="*/ 896450 h 2152719"/>
                  <a:gd name="connsiteX3-77" fmla="*/ 1863467 w 3002548"/>
                  <a:gd name="connsiteY3-78" fmla="*/ 2151283 h 2152719"/>
                  <a:gd name="connsiteX4-79" fmla="*/ 161 w 3002548"/>
                  <a:gd name="connsiteY4-80" fmla="*/ 637657 h 2152719"/>
                  <a:gd name="connsiteX0-81" fmla="*/ 161 w 3154662"/>
                  <a:gd name="connsiteY0-82" fmla="*/ 637657 h 2153230"/>
                  <a:gd name="connsiteX1-83" fmla="*/ 1966985 w 3154662"/>
                  <a:gd name="connsiteY1-84" fmla="*/ 3925 h 2153230"/>
                  <a:gd name="connsiteX2-85" fmla="*/ 3002154 w 3154662"/>
                  <a:gd name="connsiteY2-86" fmla="*/ 896450 h 2153230"/>
                  <a:gd name="connsiteX3-87" fmla="*/ 1863467 w 3154662"/>
                  <a:gd name="connsiteY3-88" fmla="*/ 2151283 h 2153230"/>
                  <a:gd name="connsiteX4-89" fmla="*/ 161 w 3154662"/>
                  <a:gd name="connsiteY4-90" fmla="*/ 637657 h 2153230"/>
                  <a:gd name="connsiteX0-91" fmla="*/ 167 w 3475512"/>
                  <a:gd name="connsiteY0-92" fmla="*/ 639144 h 2155720"/>
                  <a:gd name="connsiteX1-93" fmla="*/ 1966991 w 3475512"/>
                  <a:gd name="connsiteY1-94" fmla="*/ 5412 h 2155720"/>
                  <a:gd name="connsiteX2-95" fmla="*/ 3347216 w 3475512"/>
                  <a:gd name="connsiteY2-96" fmla="*/ 949695 h 2155720"/>
                  <a:gd name="connsiteX3-97" fmla="*/ 1863473 w 3475512"/>
                  <a:gd name="connsiteY3-98" fmla="*/ 2152770 h 2155720"/>
                  <a:gd name="connsiteX4-99" fmla="*/ 167 w 3475512"/>
                  <a:gd name="connsiteY4-100" fmla="*/ 639144 h 2155720"/>
                  <a:gd name="connsiteX0-101" fmla="*/ 167 w 3370580"/>
                  <a:gd name="connsiteY0-102" fmla="*/ 680189 h 2223659"/>
                  <a:gd name="connsiteX1-103" fmla="*/ 1966991 w 3370580"/>
                  <a:gd name="connsiteY1-104" fmla="*/ 46457 h 2223659"/>
                  <a:gd name="connsiteX2-105" fmla="*/ 3347216 w 3370580"/>
                  <a:gd name="connsiteY2-106" fmla="*/ 990740 h 2223659"/>
                  <a:gd name="connsiteX3-107" fmla="*/ 1863473 w 3370580"/>
                  <a:gd name="connsiteY3-108" fmla="*/ 2193815 h 2223659"/>
                  <a:gd name="connsiteX4-109" fmla="*/ 167 w 3370580"/>
                  <a:gd name="connsiteY4-110" fmla="*/ 680189 h 2223659"/>
                  <a:gd name="connsiteX0-111" fmla="*/ 167 w 3347477"/>
                  <a:gd name="connsiteY0-112" fmla="*/ 638879 h 2034143"/>
                  <a:gd name="connsiteX1-113" fmla="*/ 1966991 w 3347477"/>
                  <a:gd name="connsiteY1-114" fmla="*/ 5147 h 2034143"/>
                  <a:gd name="connsiteX2-115" fmla="*/ 3347216 w 3347477"/>
                  <a:gd name="connsiteY2-116" fmla="*/ 949430 h 2034143"/>
                  <a:gd name="connsiteX3-117" fmla="*/ 1863473 w 3347477"/>
                  <a:gd name="connsiteY3-118" fmla="*/ 2031736 h 2034143"/>
                  <a:gd name="connsiteX4-119" fmla="*/ 167 w 3347477"/>
                  <a:gd name="connsiteY4-120" fmla="*/ 638879 h 2034143"/>
                  <a:gd name="connsiteX0-121" fmla="*/ 167 w 3419973"/>
                  <a:gd name="connsiteY0-122" fmla="*/ 689429 h 2141359"/>
                  <a:gd name="connsiteX1-123" fmla="*/ 1966991 w 3419973"/>
                  <a:gd name="connsiteY1-124" fmla="*/ 55697 h 2141359"/>
                  <a:gd name="connsiteX2-125" fmla="*/ 3347216 w 3419973"/>
                  <a:gd name="connsiteY2-126" fmla="*/ 999980 h 2141359"/>
                  <a:gd name="connsiteX3-127" fmla="*/ 1863473 w 3419973"/>
                  <a:gd name="connsiteY3-128" fmla="*/ 2082286 h 2141359"/>
                  <a:gd name="connsiteX4-129" fmla="*/ 167 w 3419973"/>
                  <a:gd name="connsiteY4-130" fmla="*/ 689429 h 2141359"/>
                  <a:gd name="connsiteX0-131" fmla="*/ 205 w 3124546"/>
                  <a:gd name="connsiteY0-132" fmla="*/ 486137 h 2141901"/>
                  <a:gd name="connsiteX1-133" fmla="*/ 1673731 w 3124546"/>
                  <a:gd name="connsiteY1-134" fmla="*/ 42186 h 2141901"/>
                  <a:gd name="connsiteX2-135" fmla="*/ 3053956 w 3124546"/>
                  <a:gd name="connsiteY2-136" fmla="*/ 986469 h 2141901"/>
                  <a:gd name="connsiteX3-137" fmla="*/ 1570213 w 3124546"/>
                  <a:gd name="connsiteY3-138" fmla="*/ 2068775 h 2141901"/>
                  <a:gd name="connsiteX4-139" fmla="*/ 205 w 3124546"/>
                  <a:gd name="connsiteY4-140" fmla="*/ 486137 h 2141901"/>
                  <a:gd name="connsiteX0-141" fmla="*/ 16406 w 3140747"/>
                  <a:gd name="connsiteY0-142" fmla="*/ 520411 h 2176175"/>
                  <a:gd name="connsiteX1-143" fmla="*/ 1689932 w 3140747"/>
                  <a:gd name="connsiteY1-144" fmla="*/ 76460 h 2176175"/>
                  <a:gd name="connsiteX2-145" fmla="*/ 3070157 w 3140747"/>
                  <a:gd name="connsiteY2-146" fmla="*/ 1020743 h 2176175"/>
                  <a:gd name="connsiteX3-147" fmla="*/ 1586414 w 3140747"/>
                  <a:gd name="connsiteY3-148" fmla="*/ 2103049 h 2176175"/>
                  <a:gd name="connsiteX4-149" fmla="*/ 16406 w 3140747"/>
                  <a:gd name="connsiteY4-150" fmla="*/ 520411 h 2176175"/>
                  <a:gd name="connsiteX0-151" fmla="*/ 12484 w 3136825"/>
                  <a:gd name="connsiteY0-152" fmla="*/ 546134 h 2201898"/>
                  <a:gd name="connsiteX1-153" fmla="*/ 1686010 w 3136825"/>
                  <a:gd name="connsiteY1-154" fmla="*/ 102183 h 2201898"/>
                  <a:gd name="connsiteX2-155" fmla="*/ 3066235 w 3136825"/>
                  <a:gd name="connsiteY2-156" fmla="*/ 1046466 h 2201898"/>
                  <a:gd name="connsiteX3-157" fmla="*/ 1582492 w 3136825"/>
                  <a:gd name="connsiteY3-158" fmla="*/ 2128772 h 2201898"/>
                  <a:gd name="connsiteX4-159" fmla="*/ 12484 w 3136825"/>
                  <a:gd name="connsiteY4-160" fmla="*/ 546134 h 2201898"/>
                  <a:gd name="connsiteX0-161" fmla="*/ 12712 w 3137053"/>
                  <a:gd name="connsiteY0-162" fmla="*/ 546134 h 2380683"/>
                  <a:gd name="connsiteX1-163" fmla="*/ 1686238 w 3137053"/>
                  <a:gd name="connsiteY1-164" fmla="*/ 102183 h 2380683"/>
                  <a:gd name="connsiteX2-165" fmla="*/ 3066463 w 3137053"/>
                  <a:gd name="connsiteY2-166" fmla="*/ 1046466 h 2380683"/>
                  <a:gd name="connsiteX3-167" fmla="*/ 1582720 w 3137053"/>
                  <a:gd name="connsiteY3-168" fmla="*/ 2128772 h 2380683"/>
                  <a:gd name="connsiteX4-169" fmla="*/ 12712 w 3137053"/>
                  <a:gd name="connsiteY4-170" fmla="*/ 546134 h 23806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137053" h="2380683">
                    <a:moveTo>
                      <a:pt x="12712" y="546134"/>
                    </a:moveTo>
                    <a:cubicBezTo>
                      <a:pt x="160856" y="-222032"/>
                      <a:pt x="1177279" y="18794"/>
                      <a:pt x="1686238" y="102183"/>
                    </a:cubicBezTo>
                    <a:cubicBezTo>
                      <a:pt x="2195197" y="185572"/>
                      <a:pt x="3446026" y="-378227"/>
                      <a:pt x="3066463" y="1046466"/>
                    </a:cubicBezTo>
                    <a:cubicBezTo>
                      <a:pt x="2686900" y="2471159"/>
                      <a:pt x="2116063" y="2614497"/>
                      <a:pt x="1582720" y="2128772"/>
                    </a:cubicBezTo>
                    <a:cubicBezTo>
                      <a:pt x="1049377" y="1643047"/>
                      <a:pt x="-135432" y="1314300"/>
                      <a:pt x="12712" y="546134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2481157" y="3824379"/>
              <a:ext cx="1006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1600" smtClean="0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</a:rPr>
                <a:t>PART</a:t>
              </a:r>
              <a:endParaRPr lang="zh-CN" altLang="en-US" sz="16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786504" y="1625371"/>
            <a:ext cx="239916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880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34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KSO_Shape"/>
          <p:cNvSpPr/>
          <p:nvPr>
            <p:custDataLst>
              <p:tags r:id="rId1"/>
            </p:custDataLst>
          </p:nvPr>
        </p:nvSpPr>
        <p:spPr bwMode="auto">
          <a:xfrm>
            <a:off x="585789" y="280989"/>
            <a:ext cx="621623" cy="595311"/>
          </a:xfrm>
          <a:custGeom>
            <a:avLst/>
            <a:gdLst>
              <a:gd name="T0" fmla="*/ 803970 w 12269552"/>
              <a:gd name="T1" fmla="*/ 262762 h 11753851"/>
              <a:gd name="T2" fmla="*/ 1171916 w 12269552"/>
              <a:gd name="T3" fmla="*/ 262762 h 11753851"/>
              <a:gd name="T4" fmla="*/ 1241319 w 12269552"/>
              <a:gd name="T5" fmla="*/ 290855 h 11753851"/>
              <a:gd name="T6" fmla="*/ 1475966 w 12269552"/>
              <a:gd name="T7" fmla="*/ 525518 h 11753851"/>
              <a:gd name="T8" fmla="*/ 1670404 w 12269552"/>
              <a:gd name="T9" fmla="*/ 331067 h 11753851"/>
              <a:gd name="T10" fmla="*/ 1721079 w 12269552"/>
              <a:gd name="T11" fmla="*/ 312889 h 11753851"/>
              <a:gd name="T12" fmla="*/ 1800397 w 12269552"/>
              <a:gd name="T13" fmla="*/ 391661 h 11753851"/>
              <a:gd name="T14" fmla="*/ 1782220 w 12269552"/>
              <a:gd name="T15" fmla="*/ 441238 h 11753851"/>
              <a:gd name="T16" fmla="*/ 1547572 w 12269552"/>
              <a:gd name="T17" fmla="*/ 678105 h 11753851"/>
              <a:gd name="T18" fmla="*/ 1419232 w 12269552"/>
              <a:gd name="T19" fmla="*/ 688571 h 11753851"/>
              <a:gd name="T20" fmla="*/ 1275469 w 12269552"/>
              <a:gd name="T21" fmla="*/ 544247 h 11753851"/>
              <a:gd name="T22" fmla="*/ 1050185 w 12269552"/>
              <a:gd name="T23" fmla="*/ 804250 h 11753851"/>
              <a:gd name="T24" fmla="*/ 1256190 w 12269552"/>
              <a:gd name="T25" fmla="*/ 1010268 h 11753851"/>
              <a:gd name="T26" fmla="*/ 1274918 w 12269552"/>
              <a:gd name="T27" fmla="*/ 1130905 h 11753851"/>
              <a:gd name="T28" fmla="*/ 1159247 w 12269552"/>
              <a:gd name="T29" fmla="*/ 1646503 h 11753851"/>
              <a:gd name="T30" fmla="*/ 1063405 w 12269552"/>
              <a:gd name="T31" fmla="*/ 1724724 h 11753851"/>
              <a:gd name="T32" fmla="*/ 965360 w 12269552"/>
              <a:gd name="T33" fmla="*/ 1626672 h 11753851"/>
              <a:gd name="T34" fmla="*/ 968114 w 12269552"/>
              <a:gd name="T35" fmla="*/ 1601884 h 11753851"/>
              <a:gd name="T36" fmla="*/ 1063405 w 12269552"/>
              <a:gd name="T37" fmla="*/ 1179380 h 11753851"/>
              <a:gd name="T38" fmla="*/ 828757 w 12269552"/>
              <a:gd name="T39" fmla="*/ 951327 h 11753851"/>
              <a:gd name="T40" fmla="*/ 627709 w 12269552"/>
              <a:gd name="T41" fmla="*/ 1176075 h 11753851"/>
              <a:gd name="T42" fmla="*/ 508182 w 12269552"/>
              <a:gd name="T43" fmla="*/ 1213533 h 11753851"/>
              <a:gd name="T44" fmla="*/ 100027 w 12269552"/>
              <a:gd name="T45" fmla="*/ 1214084 h 11753851"/>
              <a:gd name="T46" fmla="*/ 2533 w 12269552"/>
              <a:gd name="T47" fmla="*/ 1137515 h 11753851"/>
              <a:gd name="T48" fmla="*/ 75791 w 12269552"/>
              <a:gd name="T49" fmla="*/ 1020735 h 11753851"/>
              <a:gd name="T50" fmla="*/ 100578 w 12269552"/>
              <a:gd name="T51" fmla="*/ 1018531 h 11753851"/>
              <a:gd name="T52" fmla="*/ 451999 w 12269552"/>
              <a:gd name="T53" fmla="*/ 1019633 h 11753851"/>
              <a:gd name="T54" fmla="*/ 971969 w 12269552"/>
              <a:gd name="T55" fmla="*/ 417001 h 11753851"/>
              <a:gd name="T56" fmla="*/ 835918 w 12269552"/>
              <a:gd name="T57" fmla="*/ 416450 h 11753851"/>
              <a:gd name="T58" fmla="*/ 599617 w 12269552"/>
              <a:gd name="T59" fmla="*/ 689122 h 11753851"/>
              <a:gd name="T60" fmla="*/ 541231 w 12269552"/>
              <a:gd name="T61" fmla="*/ 716664 h 11753851"/>
              <a:gd name="T62" fmla="*/ 464667 w 12269552"/>
              <a:gd name="T63" fmla="*/ 640647 h 11753851"/>
              <a:gd name="T64" fmla="*/ 490556 w 12269552"/>
              <a:gd name="T65" fmla="*/ 583358 h 11753851"/>
              <a:gd name="T66" fmla="*/ 745033 w 12269552"/>
              <a:gd name="T67" fmla="*/ 290304 h 11753851"/>
              <a:gd name="T68" fmla="*/ 803970 w 12269552"/>
              <a:gd name="T69" fmla="*/ 262762 h 11753851"/>
              <a:gd name="T70" fmla="*/ 1357685 w 12269552"/>
              <a:gd name="T71" fmla="*/ 0 h 11753851"/>
              <a:gd name="T72" fmla="*/ 1509449 w 12269552"/>
              <a:gd name="T73" fmla="*/ 151764 h 11753851"/>
              <a:gd name="T74" fmla="*/ 1357685 w 12269552"/>
              <a:gd name="T75" fmla="*/ 303527 h 11753851"/>
              <a:gd name="T76" fmla="*/ 1205921 w 12269552"/>
              <a:gd name="T77" fmla="*/ 151764 h 11753851"/>
              <a:gd name="T78" fmla="*/ 1357685 w 12269552"/>
              <a:gd name="T79" fmla="*/ 0 h 1175385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2269552" h="11753851">
                <a:moveTo>
                  <a:pt x="5478990" y="1790700"/>
                </a:moveTo>
                <a:cubicBezTo>
                  <a:pt x="7986505" y="1790700"/>
                  <a:pt x="7986505" y="1790700"/>
                  <a:pt x="7986505" y="1790700"/>
                </a:cubicBezTo>
                <a:cubicBezTo>
                  <a:pt x="8170440" y="1790700"/>
                  <a:pt x="8335605" y="1862026"/>
                  <a:pt x="8459480" y="1982155"/>
                </a:cubicBezTo>
                <a:cubicBezTo>
                  <a:pt x="10058584" y="3581364"/>
                  <a:pt x="10058584" y="3581364"/>
                  <a:pt x="10058584" y="3581364"/>
                </a:cubicBezTo>
                <a:cubicBezTo>
                  <a:pt x="11383663" y="2256197"/>
                  <a:pt x="11383663" y="2256197"/>
                  <a:pt x="11383663" y="2256197"/>
                </a:cubicBezTo>
                <a:cubicBezTo>
                  <a:pt x="11477507" y="2177363"/>
                  <a:pt x="11597628" y="2132315"/>
                  <a:pt x="11729010" y="2132315"/>
                </a:cubicBezTo>
                <a:cubicBezTo>
                  <a:pt x="12029311" y="2132315"/>
                  <a:pt x="12269552" y="2372572"/>
                  <a:pt x="12269552" y="2669139"/>
                </a:cubicBezTo>
                <a:cubicBezTo>
                  <a:pt x="12269552" y="2796776"/>
                  <a:pt x="12220753" y="2916904"/>
                  <a:pt x="12145678" y="3007000"/>
                </a:cubicBezTo>
                <a:cubicBezTo>
                  <a:pt x="10546573" y="4621226"/>
                  <a:pt x="10546573" y="4621226"/>
                  <a:pt x="10546573" y="4621226"/>
                </a:cubicBezTo>
                <a:cubicBezTo>
                  <a:pt x="10062338" y="5105494"/>
                  <a:pt x="9671946" y="4692552"/>
                  <a:pt x="9671946" y="4692552"/>
                </a:cubicBezTo>
                <a:cubicBezTo>
                  <a:pt x="8692213" y="3709001"/>
                  <a:pt x="8692213" y="3709001"/>
                  <a:pt x="8692213" y="3709001"/>
                </a:cubicBezTo>
                <a:cubicBezTo>
                  <a:pt x="7156923" y="5480895"/>
                  <a:pt x="7156923" y="5480895"/>
                  <a:pt x="7156923" y="5480895"/>
                </a:cubicBezTo>
                <a:cubicBezTo>
                  <a:pt x="8560831" y="6884896"/>
                  <a:pt x="8560831" y="6884896"/>
                  <a:pt x="8560831" y="6884896"/>
                </a:cubicBezTo>
                <a:cubicBezTo>
                  <a:pt x="8560831" y="6884896"/>
                  <a:pt x="8857379" y="7158939"/>
                  <a:pt x="8688459" y="7707025"/>
                </a:cubicBezTo>
                <a:cubicBezTo>
                  <a:pt x="7900169" y="11220781"/>
                  <a:pt x="7900169" y="11220781"/>
                  <a:pt x="7900169" y="11220781"/>
                </a:cubicBezTo>
                <a:cubicBezTo>
                  <a:pt x="7840108" y="11524856"/>
                  <a:pt x="7569837" y="11753851"/>
                  <a:pt x="7247013" y="11753851"/>
                </a:cubicBezTo>
                <a:cubicBezTo>
                  <a:pt x="6879144" y="11753851"/>
                  <a:pt x="6578843" y="11453530"/>
                  <a:pt x="6578843" y="11085637"/>
                </a:cubicBezTo>
                <a:cubicBezTo>
                  <a:pt x="6578843" y="11025572"/>
                  <a:pt x="6586351" y="10969262"/>
                  <a:pt x="6597612" y="10916706"/>
                </a:cubicBezTo>
                <a:cubicBezTo>
                  <a:pt x="7247013" y="8037378"/>
                  <a:pt x="7247013" y="8037378"/>
                  <a:pt x="7247013" y="8037378"/>
                </a:cubicBezTo>
                <a:cubicBezTo>
                  <a:pt x="5647909" y="6483216"/>
                  <a:pt x="5647909" y="6483216"/>
                  <a:pt x="5647909" y="6483216"/>
                </a:cubicBezTo>
                <a:cubicBezTo>
                  <a:pt x="4277784" y="8014854"/>
                  <a:pt x="4277784" y="8014854"/>
                  <a:pt x="4277784" y="8014854"/>
                </a:cubicBezTo>
                <a:cubicBezTo>
                  <a:pt x="4277784" y="8014854"/>
                  <a:pt x="4056312" y="8288897"/>
                  <a:pt x="3463217" y="8270127"/>
                </a:cubicBezTo>
                <a:cubicBezTo>
                  <a:pt x="681676" y="8273881"/>
                  <a:pt x="681676" y="8273881"/>
                  <a:pt x="681676" y="8273881"/>
                </a:cubicBezTo>
                <a:cubicBezTo>
                  <a:pt x="370114" y="8277635"/>
                  <a:pt x="88581" y="8067410"/>
                  <a:pt x="17260" y="7752073"/>
                </a:cubicBezTo>
                <a:cubicBezTo>
                  <a:pt x="-65323" y="7391688"/>
                  <a:pt x="156149" y="7038811"/>
                  <a:pt x="516511" y="6956222"/>
                </a:cubicBezTo>
                <a:cubicBezTo>
                  <a:pt x="572817" y="6944960"/>
                  <a:pt x="629124" y="6941206"/>
                  <a:pt x="685430" y="6941206"/>
                </a:cubicBezTo>
                <a:cubicBezTo>
                  <a:pt x="3080333" y="6948714"/>
                  <a:pt x="3080333" y="6948714"/>
                  <a:pt x="3080333" y="6948714"/>
                </a:cubicBezTo>
                <a:cubicBezTo>
                  <a:pt x="6623888" y="2841824"/>
                  <a:pt x="6623888" y="2841824"/>
                  <a:pt x="6623888" y="2841824"/>
                </a:cubicBezTo>
                <a:lnTo>
                  <a:pt x="5696708" y="2838070"/>
                </a:lnTo>
                <a:cubicBezTo>
                  <a:pt x="4086342" y="4696306"/>
                  <a:pt x="4086342" y="4696306"/>
                  <a:pt x="4086342" y="4696306"/>
                </a:cubicBezTo>
                <a:cubicBezTo>
                  <a:pt x="3992498" y="4812681"/>
                  <a:pt x="3849855" y="4884007"/>
                  <a:pt x="3688443" y="4884007"/>
                </a:cubicBezTo>
                <a:cubicBezTo>
                  <a:pt x="3399403" y="4884007"/>
                  <a:pt x="3166669" y="4651258"/>
                  <a:pt x="3166669" y="4365953"/>
                </a:cubicBezTo>
                <a:cubicBezTo>
                  <a:pt x="3166669" y="4208284"/>
                  <a:pt x="3234237" y="4069386"/>
                  <a:pt x="3343097" y="3975536"/>
                </a:cubicBezTo>
                <a:cubicBezTo>
                  <a:pt x="5077337" y="1978401"/>
                  <a:pt x="5077337" y="1978401"/>
                  <a:pt x="5077337" y="1978401"/>
                </a:cubicBezTo>
                <a:cubicBezTo>
                  <a:pt x="5171181" y="1862026"/>
                  <a:pt x="5313824" y="1790700"/>
                  <a:pt x="5478990" y="1790700"/>
                </a:cubicBezTo>
                <a:close/>
                <a:moveTo>
                  <a:pt x="9252509" y="0"/>
                </a:moveTo>
                <a:cubicBezTo>
                  <a:pt x="9823713" y="0"/>
                  <a:pt x="10286766" y="463053"/>
                  <a:pt x="10286766" y="1034257"/>
                </a:cubicBezTo>
                <a:cubicBezTo>
                  <a:pt x="10286766" y="1605461"/>
                  <a:pt x="9823713" y="2068514"/>
                  <a:pt x="9252509" y="2068514"/>
                </a:cubicBezTo>
                <a:cubicBezTo>
                  <a:pt x="8681305" y="2068514"/>
                  <a:pt x="8218252" y="1605461"/>
                  <a:pt x="8218252" y="1034257"/>
                </a:cubicBezTo>
                <a:cubicBezTo>
                  <a:pt x="8218252" y="463053"/>
                  <a:pt x="8681305" y="0"/>
                  <a:pt x="9252509" y="0"/>
                </a:cubicBezTo>
                <a:close/>
              </a:path>
            </a:pathLst>
          </a:custGeom>
          <a:solidFill>
            <a:srgbClr val="005DA2"/>
          </a:solidFill>
          <a:ln>
            <a:noFill/>
          </a:ln>
        </p:spPr>
        <p:txBody>
          <a:bodyPr anchor="ctr" anchorCtr="1"/>
          <a:p>
            <a:endParaRPr lang="zh-CN" altLang="en-US"/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648925" y="335418"/>
            <a:ext cx="23164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800" b="1" i="1" dirty="0" smtClean="0">
                <a:solidFill>
                  <a:srgbClr val="005DA2"/>
                </a:solidFill>
                <a:latin typeface="微软雅黑" panose="020B0503020204020204" charset="-122"/>
                <a:ea typeface="微软雅黑" panose="020B0503020204020204" charset="-122"/>
              </a:rPr>
              <a:t>心里咨询</a:t>
            </a:r>
            <a:r>
              <a:rPr lang="zh-CN" altLang="en-US" sz="2800" b="1" i="1" dirty="0" smtClean="0">
                <a:solidFill>
                  <a:srgbClr val="005DA2"/>
                </a:solidFill>
                <a:latin typeface="微软雅黑" panose="020B0503020204020204" charset="-122"/>
                <a:ea typeface="微软雅黑" panose="020B0503020204020204" charset="-122"/>
              </a:rPr>
              <a:t>误区</a:t>
            </a:r>
            <a:endParaRPr lang="zh-CN" altLang="en-US" sz="2800" b="1" i="1" dirty="0" smtClean="0">
              <a:solidFill>
                <a:srgbClr val="005DA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694714" y="2100942"/>
            <a:ext cx="914400" cy="446315"/>
            <a:chOff x="6694714" y="2100942"/>
            <a:chExt cx="914400" cy="446315"/>
          </a:xfrm>
        </p:grpSpPr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 flipV="1">
              <a:off x="6694714" y="2100942"/>
              <a:ext cx="348344" cy="446315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5"/>
              </p:custDataLst>
            </p:nvPr>
          </p:nvCxnSpPr>
          <p:spPr>
            <a:xfrm>
              <a:off x="7043058" y="2100942"/>
              <a:ext cx="566056" cy="0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 flipH="1">
            <a:off x="4038602" y="2117270"/>
            <a:ext cx="914400" cy="446315"/>
            <a:chOff x="6694714" y="2100942"/>
            <a:chExt cx="914400" cy="446315"/>
          </a:xfrm>
        </p:grpSpPr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 flipV="1">
              <a:off x="6694714" y="2100942"/>
              <a:ext cx="348344" cy="446315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7"/>
              </p:custDataLst>
            </p:nvPr>
          </p:nvCxnSpPr>
          <p:spPr>
            <a:xfrm>
              <a:off x="7043058" y="2100942"/>
              <a:ext cx="566056" cy="0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5098869" y="4278085"/>
            <a:ext cx="359229" cy="772886"/>
            <a:chOff x="5464629" y="4288971"/>
            <a:chExt cx="359229" cy="772886"/>
          </a:xfrm>
        </p:grpSpPr>
        <p:cxnSp>
          <p:nvCxnSpPr>
            <p:cNvPr id="19" name="直接连接符 18"/>
            <p:cNvCxnSpPr/>
            <p:nvPr>
              <p:custDataLst>
                <p:tags r:id="rId8"/>
              </p:custDataLst>
            </p:nvPr>
          </p:nvCxnSpPr>
          <p:spPr>
            <a:xfrm flipH="1">
              <a:off x="5464629" y="4288971"/>
              <a:ext cx="359229" cy="457200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9"/>
              </p:custDataLst>
            </p:nvPr>
          </p:nvCxnSpPr>
          <p:spPr>
            <a:xfrm>
              <a:off x="5464629" y="4746171"/>
              <a:ext cx="0" cy="315686"/>
            </a:xfrm>
            <a:prstGeom prst="line">
              <a:avLst/>
            </a:prstGeom>
            <a:ln w="12700">
              <a:solidFill>
                <a:srgbClr val="005DA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7576462" y="1448071"/>
            <a:ext cx="4325620" cy="2829560"/>
            <a:chOff x="5965372" y="1524273"/>
            <a:chExt cx="4325620" cy="2829560"/>
          </a:xfrm>
        </p:grpSpPr>
        <p:sp>
          <p:nvSpPr>
            <p:cNvPr id="24" name="矩形 23"/>
            <p:cNvSpPr/>
            <p:nvPr>
              <p:custDataLst>
                <p:tags r:id="rId10"/>
              </p:custDataLst>
            </p:nvPr>
          </p:nvSpPr>
          <p:spPr>
            <a:xfrm>
              <a:off x="5965372" y="1937658"/>
              <a:ext cx="4152265" cy="2416175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r>
                <a:rPr lang="zh-CN" altLang="en-US" dirty="0" smtClean="0">
                  <a:solidFill>
                    <a:schemeClr val="tx1"/>
                  </a:solidFill>
                  <a:latin typeface="幼圆" panose="02010509060101010101" charset="-122"/>
                  <a:ea typeface="幼圆" panose="02010509060101010101" charset="-122"/>
                </a:rPr>
                <a:t>心理咨询是受过专业训练的咨询师，用心理学的原理和方法，主要以面谈的方式，帮助来访者更好地认识自己、接纳自己，更有效地解决成长的烦恼或挫折，从而获得心理上的成长，更为自主、积极地迈向自我实现。</a:t>
              </a:r>
              <a:endParaRPr lang="zh-CN" altLang="en-US" dirty="0" smtClean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1"/>
              </p:custDataLst>
            </p:nvPr>
          </p:nvSpPr>
          <p:spPr>
            <a:xfrm>
              <a:off x="6139362" y="1524273"/>
              <a:ext cx="4151630" cy="4133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误区</a:t>
              </a:r>
              <a:r>
                <a:rPr lang="en-US" altLang="zh-CN" dirty="0" smtClean="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en-US">
                  <a:sym typeface="+mn-ea"/>
                </a:rPr>
                <a:t>心理咨询与思想教育差不多</a:t>
              </a:r>
              <a:endParaRPr lang="zh-CN" altLang="en-US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42479" y="1448071"/>
            <a:ext cx="4013835" cy="2830195"/>
            <a:chOff x="5532937" y="1562372"/>
            <a:chExt cx="4013835" cy="2830195"/>
          </a:xfrm>
        </p:grpSpPr>
        <p:sp>
          <p:nvSpPr>
            <p:cNvPr id="27" name="矩形 26"/>
            <p:cNvSpPr/>
            <p:nvPr>
              <p:custDataLst>
                <p:tags r:id="rId12"/>
              </p:custDataLst>
            </p:nvPr>
          </p:nvSpPr>
          <p:spPr>
            <a:xfrm>
              <a:off x="5965372" y="1937657"/>
              <a:ext cx="3581400" cy="2454910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r>
                <a:rPr lang="zh-CN" altLang="en-US" dirty="0" smtClean="0">
                  <a:solidFill>
                    <a:schemeClr val="tx1"/>
                  </a:solidFill>
                  <a:latin typeface="幼圆" panose="02010509060101010101" charset="-122"/>
                  <a:ea typeface="幼圆" panose="02010509060101010101" charset="-122"/>
                  <a:sym typeface="+mn-ea"/>
                </a:rPr>
                <a:t>心理咨询的主要对象是正常人，去咨询的“你”不是病人，是正常人，只是你在应付生活中的压力和任务方面出现困难，需要帮助而已。</a:t>
              </a:r>
              <a:endParaRPr lang="zh-CN" altLang="en-US" dirty="0" smtClean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endParaRPr>
            </a:p>
            <a:p>
              <a:endParaRPr lang="zh-CN" altLang="en-US" dirty="0" smtClean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3"/>
              </p:custDataLst>
            </p:nvPr>
          </p:nvSpPr>
          <p:spPr>
            <a:xfrm>
              <a:off x="5532937" y="1562372"/>
              <a:ext cx="3796030" cy="41338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误区</a:t>
              </a:r>
              <a:r>
                <a:rPr lang="en-US" altLang="zh-CN" dirty="0" smtClean="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en-US">
                  <a:sym typeface="+mn-ea"/>
                </a:rPr>
                <a:t>做心理咨询的人有精神疾病</a:t>
              </a:r>
              <a:endParaRPr lang="zh-CN" altLang="en-US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953091" y="4539523"/>
            <a:ext cx="3858895" cy="2018665"/>
            <a:chOff x="5965372" y="1690188"/>
            <a:chExt cx="3858895" cy="2018665"/>
          </a:xfrm>
        </p:grpSpPr>
        <p:sp>
          <p:nvSpPr>
            <p:cNvPr id="30" name="矩形 29"/>
            <p:cNvSpPr/>
            <p:nvPr>
              <p:custDataLst>
                <p:tags r:id="rId14"/>
              </p:custDataLst>
            </p:nvPr>
          </p:nvSpPr>
          <p:spPr>
            <a:xfrm>
              <a:off x="5965372" y="2078808"/>
              <a:ext cx="3581400" cy="1630045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r>
                <a:rPr lang="zh-CN" altLang="en-US" dirty="0" smtClean="0">
                  <a:solidFill>
                    <a:schemeClr val="tx1"/>
                  </a:solidFill>
                  <a:latin typeface="幼圆" panose="02010509060101010101" charset="-122"/>
                  <a:ea typeface="幼圆" panose="02010509060101010101" charset="-122"/>
                  <a:sym typeface="+mn-ea"/>
                </a:rPr>
                <a:t>心理咨询的目的是帮助你学会依靠自身的力量去解决你自己的问题。</a:t>
              </a:r>
              <a:endParaRPr lang="zh-CN" altLang="en-US" dirty="0" smtClean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endParaRPr>
            </a:p>
            <a:p>
              <a:endParaRPr lang="zh-CN" altLang="en-US" dirty="0" smtClean="0">
                <a:solidFill>
                  <a:schemeClr val="tx1"/>
                </a:solidFill>
                <a:latin typeface="幼圆" panose="02010509060101010101" charset="-122"/>
                <a:ea typeface="幼圆" panose="02010509060101010101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15"/>
              </p:custDataLst>
            </p:nvPr>
          </p:nvSpPr>
          <p:spPr>
            <a:xfrm>
              <a:off x="6145077" y="1690188"/>
              <a:ext cx="3679190" cy="413385"/>
            </a:xfrm>
            <a:prstGeom prst="rect">
              <a:avLst/>
            </a:prstGeom>
            <a:solidFill>
              <a:srgbClr val="5475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误区</a:t>
              </a:r>
              <a:r>
                <a:rPr lang="en-US" altLang="zh-CN" dirty="0" smtClean="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zh-CN" altLang="en-US" dirty="0" smtClean="0"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r>
                <a:rPr lang="zh-CN" altLang="en-US">
                  <a:sym typeface="+mn-ea"/>
                </a:rPr>
                <a:t>心理咨询无所不能</a:t>
              </a:r>
              <a:endParaRPr lang="zh-CN" altLang="en-US" dirty="0" smtClean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8" name="图片 7" descr="R-C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31995" y="1967230"/>
            <a:ext cx="2860040" cy="239776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9" name="组合 58"/>
          <p:cNvGrpSpPr/>
          <p:nvPr/>
        </p:nvGrpSpPr>
        <p:grpSpPr>
          <a:xfrm>
            <a:off x="526415" y="1220470"/>
            <a:ext cx="11488395" cy="5325745"/>
            <a:chOff x="2441" y="1470"/>
            <a:chExt cx="16171" cy="8387"/>
          </a:xfrm>
        </p:grpSpPr>
        <p:cxnSp>
          <p:nvCxnSpPr>
            <p:cNvPr id="60" name="Straight Connector 31"/>
            <p:cNvCxnSpPr/>
            <p:nvPr>
              <p:custDataLst>
                <p:tags r:id="rId1"/>
              </p:custDataLst>
            </p:nvPr>
          </p:nvCxnSpPr>
          <p:spPr>
            <a:xfrm>
              <a:off x="10603" y="2866"/>
              <a:ext cx="5456" cy="2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33"/>
            <p:cNvCxnSpPr/>
            <p:nvPr>
              <p:custDataLst>
                <p:tags r:id="rId2"/>
              </p:custDataLst>
            </p:nvPr>
          </p:nvCxnSpPr>
          <p:spPr>
            <a:xfrm>
              <a:off x="4191" y="6388"/>
              <a:ext cx="5456" cy="27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7"/>
            <p:cNvCxnSpPr/>
            <p:nvPr>
              <p:custDataLst>
                <p:tags r:id="rId3"/>
              </p:custDataLst>
            </p:nvPr>
          </p:nvCxnSpPr>
          <p:spPr>
            <a:xfrm rot="5400000">
              <a:off x="8691" y="4630"/>
              <a:ext cx="2869" cy="4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0"/>
            <p:cNvCxnSpPr/>
            <p:nvPr>
              <p:custDataLst>
                <p:tags r:id="rId4"/>
              </p:custDataLst>
            </p:nvPr>
          </p:nvCxnSpPr>
          <p:spPr>
            <a:xfrm rot="5400000">
              <a:off x="8691" y="8172"/>
              <a:ext cx="2869" cy="4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22"/>
            <p:cNvGrpSpPr/>
            <p:nvPr/>
          </p:nvGrpSpPr>
          <p:grpSpPr>
            <a:xfrm>
              <a:off x="9956" y="1599"/>
              <a:ext cx="337" cy="1045"/>
              <a:chOff x="4495800" y="1504950"/>
              <a:chExt cx="152400" cy="471730"/>
            </a:xfrm>
            <a:solidFill>
              <a:schemeClr val="accent1"/>
            </a:solidFill>
          </p:grpSpPr>
          <p:sp>
            <p:nvSpPr>
              <p:cNvPr id="65" name="Oval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4495800" y="1504950"/>
                <a:ext cx="152400" cy="15240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cxnSp>
            <p:nvCxnSpPr>
              <p:cNvPr id="66" name="Straight Connector 11"/>
              <p:cNvCxnSpPr/>
              <p:nvPr>
                <p:custDataLst>
                  <p:tags r:id="rId6"/>
                </p:custDataLst>
              </p:nvPr>
            </p:nvCxnSpPr>
            <p:spPr>
              <a:xfrm rot="5400000">
                <a:off x="4410087" y="1814431"/>
                <a:ext cx="323825" cy="673"/>
              </a:xfrm>
              <a:prstGeom prst="line">
                <a:avLst/>
              </a:prstGeom>
              <a:grpFill/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21"/>
            <p:cNvGrpSpPr/>
            <p:nvPr/>
          </p:nvGrpSpPr>
          <p:grpSpPr>
            <a:xfrm>
              <a:off x="9619" y="2374"/>
              <a:ext cx="1012" cy="1012"/>
              <a:chOff x="4343400" y="1854885"/>
              <a:chExt cx="457200" cy="457200"/>
            </a:xfrm>
          </p:grpSpPr>
          <p:sp>
            <p:nvSpPr>
              <p:cNvPr id="68" name="Oval 5"/>
              <p:cNvSpPr/>
              <p:nvPr>
                <p:custDataLst>
                  <p:tags r:id="rId7"/>
                </p:custDataLst>
              </p:nvPr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9" name="Oval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 20"/>
            <p:cNvGrpSpPr/>
            <p:nvPr/>
          </p:nvGrpSpPr>
          <p:grpSpPr>
            <a:xfrm>
              <a:off x="9619" y="5895"/>
              <a:ext cx="1012" cy="1012"/>
              <a:chOff x="4302478" y="3404306"/>
              <a:chExt cx="539044" cy="539044"/>
            </a:xfrm>
          </p:grpSpPr>
          <p:sp>
            <p:nvSpPr>
              <p:cNvPr id="71" name="Oval 9"/>
              <p:cNvSpPr/>
              <p:nvPr>
                <p:custDataLst>
                  <p:tags r:id="rId9"/>
                </p:custDataLst>
              </p:nvPr>
            </p:nvSpPr>
            <p:spPr>
              <a:xfrm>
                <a:off x="4302478" y="3404306"/>
                <a:ext cx="539044" cy="5390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2" name="Oval 16"/>
              <p:cNvSpPr/>
              <p:nvPr>
                <p:custDataLst>
                  <p:tags r:id="rId10"/>
                </p:custDataLst>
              </p:nvPr>
            </p:nvSpPr>
            <p:spPr>
              <a:xfrm>
                <a:off x="4378678" y="3480506"/>
                <a:ext cx="386644" cy="38664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3" name="Group 35"/>
            <p:cNvGrpSpPr/>
            <p:nvPr/>
          </p:nvGrpSpPr>
          <p:grpSpPr>
            <a:xfrm>
              <a:off x="10631" y="3150"/>
              <a:ext cx="7981" cy="5241"/>
              <a:chOff x="961983" y="1752089"/>
              <a:chExt cx="3603887" cy="2366593"/>
            </a:xfrm>
          </p:grpSpPr>
          <p:sp>
            <p:nvSpPr>
              <p:cNvPr id="74" name="TextBox 3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3959" y="2270924"/>
                <a:ext cx="3561911" cy="18477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p>
                <a:pPr indent="457200" algn="l" rtl="1" fontAlgn="auto">
                  <a:lnSpc>
                    <a:spcPct val="150000"/>
                  </a:lnSpc>
                  <a:extLst>
                    <a:ext uri="{35155182-B16C-46BC-9424-99874614C6A1}">
                      <wpsdc:indentchars xmlns:wpsdc="http://www.wps.cn/officeDocument/2017/drawingmlCustomData" val="200" checksum="59296752"/>
                    </a:ext>
                  </a:extLs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</a:t>
                </a:r>
                <a:r>
                  <a:rPr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内心积压了很多抑郁，焦虑，愤怒，委屈等情绪，无法处理；出现情绪的附带症状如强迫，失眠，惊恐，社交障碍，脾气暴躁，甚至是自残，自杀意念，行为失控等；出现躯体化症状或心身疾病（胸闷，心慌气短，胃肠道不适，过敏，哮喘等）。</a:t>
                </a:r>
                <a:endParaRPr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5" name="Rectangle 37"/>
              <p:cNvSpPr/>
              <p:nvPr>
                <p:custDataLst>
                  <p:tags r:id="rId12"/>
                </p:custDataLst>
              </p:nvPr>
            </p:nvSpPr>
            <p:spPr>
              <a:xfrm>
                <a:off x="961983" y="1752089"/>
                <a:ext cx="950126" cy="458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indent="0" algn="r" fontAlgn="auto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情绪问题</a:t>
                </a:r>
                <a:endParaRPr lang="zh-CN" alt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76" name="Group 38"/>
            <p:cNvGrpSpPr/>
            <p:nvPr/>
          </p:nvGrpSpPr>
          <p:grpSpPr>
            <a:xfrm>
              <a:off x="2441" y="6661"/>
              <a:ext cx="7515" cy="3196"/>
              <a:chOff x="160791" y="1752089"/>
              <a:chExt cx="3393723" cy="1443166"/>
            </a:xfrm>
          </p:grpSpPr>
          <p:sp>
            <p:nvSpPr>
              <p:cNvPr id="77" name="TextBox 3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60791" y="1967480"/>
                <a:ext cx="3393723" cy="1227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p>
                <a:pPr indent="457200" algn="l" rtl="1" fontAlgn="auto">
                  <a:lnSpc>
                    <a:spcPct val="150000"/>
                  </a:lnSpc>
                  <a:extLst>
                    <a:ext uri="{35155182-B16C-46BC-9424-99874614C6A1}">
                      <wpsdc:indentchars xmlns:wpsdc="http://www.wps.cn/officeDocument/2017/drawingmlCustomData" val="200" checksum="59296752"/>
                    </a:ext>
                  </a:extLs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</a:t>
                </a:r>
                <a:r>
                  <a:rPr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比如知道应该好好学习，该找工作，好好工作，但就是迈不出那一步，</a:t>
                </a:r>
                <a:r>
                  <a:rPr lang="zh-C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整日待在家里，</a:t>
                </a:r>
                <a:r>
                  <a:rPr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“去还是不去的想法”不断在自己脑海里斗争，</a:t>
                </a:r>
                <a:r>
                  <a:rPr lang="zh-CN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消</a:t>
                </a:r>
                <a:r>
                  <a:rPr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耗了大量的时间和能量。</a:t>
                </a:r>
                <a:endParaRPr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78" name="Rectangle 40"/>
              <p:cNvSpPr/>
              <p:nvPr>
                <p:custDataLst>
                  <p:tags r:id="rId14"/>
                </p:custDataLst>
              </p:nvPr>
            </p:nvSpPr>
            <p:spPr>
              <a:xfrm>
                <a:off x="328707" y="1752089"/>
                <a:ext cx="2983737" cy="261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r"/>
                <a:r>
                  <a:rPr lang="zh-CN" altLang="en-US" b="1" dirty="0">
                    <a:solidFill>
                      <a:schemeClr val="accent2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动力不足/为自己负责困难</a:t>
                </a:r>
                <a:endParaRPr lang="zh-CN" alt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9" name="Freeform 36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14954" y="1470"/>
              <a:ext cx="1177" cy="1278"/>
            </a:xfrm>
            <a:custGeom>
              <a:avLst/>
              <a:gdLst/>
              <a:ahLst/>
              <a:cxnLst>
                <a:cxn ang="0">
                  <a:pos x="55" y="64"/>
                </a:cxn>
                <a:cxn ang="0">
                  <a:pos x="0" y="59"/>
                </a:cxn>
                <a:cxn ang="0">
                  <a:pos x="4" y="9"/>
                </a:cxn>
                <a:cxn ang="0">
                  <a:pos x="9" y="5"/>
                </a:cxn>
                <a:cxn ang="0">
                  <a:pos x="17" y="0"/>
                </a:cxn>
                <a:cxn ang="0">
                  <a:pos x="23" y="9"/>
                </a:cxn>
                <a:cxn ang="0">
                  <a:pos x="36" y="5"/>
                </a:cxn>
                <a:cxn ang="0">
                  <a:pos x="44" y="0"/>
                </a:cxn>
                <a:cxn ang="0">
                  <a:pos x="50" y="9"/>
                </a:cxn>
                <a:cxn ang="0">
                  <a:pos x="59" y="13"/>
                </a:cxn>
                <a:cxn ang="0">
                  <a:pos x="15" y="33"/>
                </a:cxn>
                <a:cxn ang="0">
                  <a:pos x="4" y="23"/>
                </a:cxn>
                <a:cxn ang="0">
                  <a:pos x="15" y="33"/>
                </a:cxn>
                <a:cxn ang="0">
                  <a:pos x="15" y="35"/>
                </a:cxn>
                <a:cxn ang="0">
                  <a:pos x="4" y="47"/>
                </a:cxn>
                <a:cxn ang="0">
                  <a:pos x="15" y="59"/>
                </a:cxn>
                <a:cxn ang="0">
                  <a:pos x="4" y="49"/>
                </a:cxn>
                <a:cxn ang="0">
                  <a:pos x="15" y="59"/>
                </a:cxn>
                <a:cxn ang="0">
                  <a:pos x="17" y="4"/>
                </a:cxn>
                <a:cxn ang="0">
                  <a:pos x="13" y="5"/>
                </a:cxn>
                <a:cxn ang="0">
                  <a:pos x="15" y="17"/>
                </a:cxn>
                <a:cxn ang="0">
                  <a:pos x="18" y="16"/>
                </a:cxn>
                <a:cxn ang="0">
                  <a:pos x="28" y="33"/>
                </a:cxn>
                <a:cxn ang="0">
                  <a:pos x="17" y="23"/>
                </a:cxn>
                <a:cxn ang="0">
                  <a:pos x="28" y="33"/>
                </a:cxn>
                <a:cxn ang="0">
                  <a:pos x="28" y="35"/>
                </a:cxn>
                <a:cxn ang="0">
                  <a:pos x="17" y="47"/>
                </a:cxn>
                <a:cxn ang="0">
                  <a:pos x="28" y="59"/>
                </a:cxn>
                <a:cxn ang="0">
                  <a:pos x="17" y="49"/>
                </a:cxn>
                <a:cxn ang="0">
                  <a:pos x="28" y="59"/>
                </a:cxn>
                <a:cxn ang="0">
                  <a:pos x="42" y="23"/>
                </a:cxn>
                <a:cxn ang="0">
                  <a:pos x="31" y="33"/>
                </a:cxn>
                <a:cxn ang="0">
                  <a:pos x="42" y="47"/>
                </a:cxn>
                <a:cxn ang="0">
                  <a:pos x="31" y="35"/>
                </a:cxn>
                <a:cxn ang="0">
                  <a:pos x="42" y="47"/>
                </a:cxn>
                <a:cxn ang="0">
                  <a:pos x="42" y="49"/>
                </a:cxn>
                <a:cxn ang="0">
                  <a:pos x="31" y="59"/>
                </a:cxn>
                <a:cxn ang="0">
                  <a:pos x="45" y="5"/>
                </a:cxn>
                <a:cxn ang="0">
                  <a:pos x="42" y="4"/>
                </a:cxn>
                <a:cxn ang="0">
                  <a:pos x="41" y="16"/>
                </a:cxn>
                <a:cxn ang="0">
                  <a:pos x="44" y="17"/>
                </a:cxn>
                <a:cxn ang="0">
                  <a:pos x="45" y="5"/>
                </a:cxn>
                <a:cxn ang="0">
                  <a:pos x="55" y="23"/>
                </a:cxn>
                <a:cxn ang="0">
                  <a:pos x="44" y="33"/>
                </a:cxn>
                <a:cxn ang="0">
                  <a:pos x="55" y="47"/>
                </a:cxn>
                <a:cxn ang="0">
                  <a:pos x="44" y="35"/>
                </a:cxn>
                <a:cxn ang="0">
                  <a:pos x="55" y="47"/>
                </a:cxn>
                <a:cxn ang="0">
                  <a:pos x="55" y="49"/>
                </a:cxn>
                <a:cxn ang="0">
                  <a:pos x="44" y="59"/>
                </a:cxn>
              </a:cxnLst>
              <a:rect l="0" t="0" r="r" b="b"/>
              <a:pathLst>
                <a:path w="59" h="64">
                  <a:moveTo>
                    <a:pt x="59" y="59"/>
                  </a:moveTo>
                  <a:cubicBezTo>
                    <a:pt x="59" y="62"/>
                    <a:pt x="57" y="64"/>
                    <a:pt x="55" y="64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2" y="64"/>
                    <a:pt x="0" y="62"/>
                    <a:pt x="0" y="5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1"/>
                    <a:pt x="2" y="9"/>
                    <a:pt x="4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0" y="0"/>
                    <a:pt x="23" y="2"/>
                    <a:pt x="23" y="5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2"/>
                    <a:pt x="39" y="0"/>
                    <a:pt x="42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50" y="2"/>
                    <a:pt x="50" y="5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7" y="9"/>
                    <a:pt x="59" y="11"/>
                    <a:pt x="59" y="13"/>
                  </a:cubicBezTo>
                  <a:lnTo>
                    <a:pt x="59" y="59"/>
                  </a:lnTo>
                  <a:close/>
                  <a:moveTo>
                    <a:pt x="15" y="3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15" y="33"/>
                  </a:lnTo>
                  <a:close/>
                  <a:moveTo>
                    <a:pt x="15" y="47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15" y="47"/>
                  </a:lnTo>
                  <a:close/>
                  <a:moveTo>
                    <a:pt x="15" y="5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9"/>
                    <a:pt x="4" y="59"/>
                    <a:pt x="4" y="59"/>
                  </a:cubicBezTo>
                  <a:lnTo>
                    <a:pt x="15" y="59"/>
                  </a:lnTo>
                  <a:close/>
                  <a:moveTo>
                    <a:pt x="18" y="5"/>
                  </a:moveTo>
                  <a:cubicBezTo>
                    <a:pt x="18" y="5"/>
                    <a:pt x="18" y="4"/>
                    <a:pt x="17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4"/>
                    <a:pt x="13" y="5"/>
                    <a:pt x="13" y="5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7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8" y="17"/>
                    <a:pt x="18" y="16"/>
                    <a:pt x="18" y="16"/>
                  </a:cubicBezTo>
                  <a:lnTo>
                    <a:pt x="18" y="5"/>
                  </a:lnTo>
                  <a:close/>
                  <a:moveTo>
                    <a:pt x="28" y="33"/>
                  </a:moveTo>
                  <a:cubicBezTo>
                    <a:pt x="28" y="23"/>
                    <a:pt x="28" y="23"/>
                    <a:pt x="2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lnTo>
                    <a:pt x="28" y="33"/>
                  </a:lnTo>
                  <a:close/>
                  <a:moveTo>
                    <a:pt x="28" y="47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28" y="47"/>
                  </a:lnTo>
                  <a:close/>
                  <a:moveTo>
                    <a:pt x="28" y="59"/>
                  </a:moveTo>
                  <a:cubicBezTo>
                    <a:pt x="28" y="49"/>
                    <a:pt x="28" y="49"/>
                    <a:pt x="28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28" y="59"/>
                  </a:lnTo>
                  <a:close/>
                  <a:moveTo>
                    <a:pt x="42" y="3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3"/>
                    <a:pt x="31" y="33"/>
                    <a:pt x="31" y="33"/>
                  </a:cubicBezTo>
                  <a:lnTo>
                    <a:pt x="42" y="33"/>
                  </a:lnTo>
                  <a:close/>
                  <a:moveTo>
                    <a:pt x="42" y="47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47"/>
                    <a:pt x="31" y="47"/>
                    <a:pt x="31" y="47"/>
                  </a:cubicBezTo>
                  <a:lnTo>
                    <a:pt x="42" y="47"/>
                  </a:lnTo>
                  <a:close/>
                  <a:moveTo>
                    <a:pt x="42" y="5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1" y="59"/>
                    <a:pt x="31" y="59"/>
                    <a:pt x="31" y="59"/>
                  </a:cubicBezTo>
                  <a:lnTo>
                    <a:pt x="42" y="59"/>
                  </a:lnTo>
                  <a:close/>
                  <a:moveTo>
                    <a:pt x="45" y="5"/>
                  </a:moveTo>
                  <a:cubicBezTo>
                    <a:pt x="45" y="5"/>
                    <a:pt x="45" y="4"/>
                    <a:pt x="44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6"/>
                    <a:pt x="41" y="17"/>
                    <a:pt x="42" y="17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6"/>
                    <a:pt x="45" y="16"/>
                  </a:cubicBezTo>
                  <a:lnTo>
                    <a:pt x="45" y="5"/>
                  </a:lnTo>
                  <a:close/>
                  <a:moveTo>
                    <a:pt x="55" y="33"/>
                  </a:moveTo>
                  <a:cubicBezTo>
                    <a:pt x="55" y="23"/>
                    <a:pt x="55" y="23"/>
                    <a:pt x="55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33"/>
                    <a:pt x="44" y="33"/>
                    <a:pt x="44" y="33"/>
                  </a:cubicBezTo>
                  <a:lnTo>
                    <a:pt x="55" y="33"/>
                  </a:lnTo>
                  <a:close/>
                  <a:moveTo>
                    <a:pt x="55" y="47"/>
                  </a:moveTo>
                  <a:cubicBezTo>
                    <a:pt x="55" y="35"/>
                    <a:pt x="55" y="35"/>
                    <a:pt x="5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4" y="47"/>
                    <a:pt x="44" y="47"/>
                    <a:pt x="44" y="47"/>
                  </a:cubicBezTo>
                  <a:lnTo>
                    <a:pt x="55" y="47"/>
                  </a:lnTo>
                  <a:close/>
                  <a:moveTo>
                    <a:pt x="55" y="59"/>
                  </a:moveTo>
                  <a:cubicBezTo>
                    <a:pt x="55" y="49"/>
                    <a:pt x="55" y="49"/>
                    <a:pt x="55" y="49"/>
                  </a:cubicBezTo>
                  <a:cubicBezTo>
                    <a:pt x="44" y="49"/>
                    <a:pt x="44" y="49"/>
                    <a:pt x="44" y="49"/>
                  </a:cubicBezTo>
                  <a:cubicBezTo>
                    <a:pt x="44" y="59"/>
                    <a:pt x="44" y="59"/>
                    <a:pt x="44" y="59"/>
                  </a:cubicBezTo>
                  <a:lnTo>
                    <a:pt x="55" y="5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0" name="Freeform 158"/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4219" y="5279"/>
              <a:ext cx="1268" cy="1002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61" y="13"/>
                </a:cxn>
                <a:cxn ang="0">
                  <a:pos x="2" y="13"/>
                </a:cxn>
                <a:cxn ang="0">
                  <a:pos x="0" y="11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61" y="0"/>
                </a:cxn>
                <a:cxn ang="0">
                  <a:pos x="64" y="2"/>
                </a:cxn>
                <a:cxn ang="0">
                  <a:pos x="64" y="11"/>
                </a:cxn>
                <a:cxn ang="0">
                  <a:pos x="64" y="29"/>
                </a:cxn>
                <a:cxn ang="0">
                  <a:pos x="61" y="32"/>
                </a:cxn>
                <a:cxn ang="0">
                  <a:pos x="2" y="32"/>
                </a:cxn>
                <a:cxn ang="0">
                  <a:pos x="0" y="29"/>
                </a:cxn>
                <a:cxn ang="0">
                  <a:pos x="0" y="20"/>
                </a:cxn>
                <a:cxn ang="0">
                  <a:pos x="2" y="18"/>
                </a:cxn>
                <a:cxn ang="0">
                  <a:pos x="61" y="18"/>
                </a:cxn>
                <a:cxn ang="0">
                  <a:pos x="64" y="20"/>
                </a:cxn>
                <a:cxn ang="0">
                  <a:pos x="64" y="29"/>
                </a:cxn>
                <a:cxn ang="0">
                  <a:pos x="64" y="48"/>
                </a:cxn>
                <a:cxn ang="0">
                  <a:pos x="61" y="50"/>
                </a:cxn>
                <a:cxn ang="0">
                  <a:pos x="2" y="50"/>
                </a:cxn>
                <a:cxn ang="0">
                  <a:pos x="0" y="48"/>
                </a:cxn>
                <a:cxn ang="0">
                  <a:pos x="0" y="38"/>
                </a:cxn>
                <a:cxn ang="0">
                  <a:pos x="2" y="36"/>
                </a:cxn>
                <a:cxn ang="0">
                  <a:pos x="61" y="36"/>
                </a:cxn>
                <a:cxn ang="0">
                  <a:pos x="64" y="38"/>
                </a:cxn>
                <a:cxn ang="0">
                  <a:pos x="64" y="48"/>
                </a:cxn>
                <a:cxn ang="0">
                  <a:pos x="59" y="27"/>
                </a:cxn>
                <a:cxn ang="0">
                  <a:pos x="59" y="22"/>
                </a:cxn>
                <a:cxn ang="0">
                  <a:pos x="23" y="22"/>
                </a:cxn>
                <a:cxn ang="0">
                  <a:pos x="23" y="27"/>
                </a:cxn>
                <a:cxn ang="0">
                  <a:pos x="59" y="27"/>
                </a:cxn>
                <a:cxn ang="0">
                  <a:pos x="59" y="45"/>
                </a:cxn>
                <a:cxn ang="0">
                  <a:pos x="59" y="41"/>
                </a:cxn>
                <a:cxn ang="0">
                  <a:pos x="36" y="41"/>
                </a:cxn>
                <a:cxn ang="0">
                  <a:pos x="36" y="45"/>
                </a:cxn>
                <a:cxn ang="0">
                  <a:pos x="59" y="45"/>
                </a:cxn>
                <a:cxn ang="0">
                  <a:pos x="59" y="9"/>
                </a:cxn>
                <a:cxn ang="0">
                  <a:pos x="59" y="4"/>
                </a:cxn>
                <a:cxn ang="0">
                  <a:pos x="45" y="4"/>
                </a:cxn>
                <a:cxn ang="0">
                  <a:pos x="45" y="9"/>
                </a:cxn>
                <a:cxn ang="0">
                  <a:pos x="59" y="9"/>
                </a:cxn>
              </a:cxnLst>
              <a:rect l="0" t="0" r="r" b="b"/>
              <a:pathLst>
                <a:path w="64" h="50">
                  <a:moveTo>
                    <a:pt x="64" y="11"/>
                  </a:moveTo>
                  <a:cubicBezTo>
                    <a:pt x="64" y="12"/>
                    <a:pt x="63" y="13"/>
                    <a:pt x="6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4" y="1"/>
                    <a:pt x="64" y="2"/>
                  </a:cubicBezTo>
                  <a:lnTo>
                    <a:pt x="64" y="11"/>
                  </a:lnTo>
                  <a:close/>
                  <a:moveTo>
                    <a:pt x="64" y="29"/>
                  </a:moveTo>
                  <a:cubicBezTo>
                    <a:pt x="64" y="30"/>
                    <a:pt x="63" y="32"/>
                    <a:pt x="6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0"/>
                    <a:pt x="0" y="2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9"/>
                    <a:pt x="1" y="18"/>
                    <a:pt x="2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3" y="18"/>
                    <a:pt x="64" y="19"/>
                    <a:pt x="64" y="20"/>
                  </a:cubicBezTo>
                  <a:lnTo>
                    <a:pt x="64" y="29"/>
                  </a:lnTo>
                  <a:close/>
                  <a:moveTo>
                    <a:pt x="64" y="48"/>
                  </a:moveTo>
                  <a:cubicBezTo>
                    <a:pt x="64" y="49"/>
                    <a:pt x="63" y="50"/>
                    <a:pt x="61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49"/>
                    <a:pt x="0" y="4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7"/>
                    <a:pt x="1" y="36"/>
                    <a:pt x="2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3" y="36"/>
                    <a:pt x="64" y="37"/>
                    <a:pt x="64" y="38"/>
                  </a:cubicBezTo>
                  <a:lnTo>
                    <a:pt x="64" y="48"/>
                  </a:lnTo>
                  <a:close/>
                  <a:moveTo>
                    <a:pt x="59" y="27"/>
                  </a:moveTo>
                  <a:cubicBezTo>
                    <a:pt x="59" y="22"/>
                    <a:pt x="59" y="22"/>
                    <a:pt x="59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7"/>
                    <a:pt x="23" y="27"/>
                    <a:pt x="23" y="27"/>
                  </a:cubicBezTo>
                  <a:lnTo>
                    <a:pt x="59" y="27"/>
                  </a:lnTo>
                  <a:close/>
                  <a:moveTo>
                    <a:pt x="59" y="45"/>
                  </a:moveTo>
                  <a:cubicBezTo>
                    <a:pt x="59" y="41"/>
                    <a:pt x="59" y="41"/>
                    <a:pt x="59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5"/>
                    <a:pt x="36" y="45"/>
                    <a:pt x="36" y="45"/>
                  </a:cubicBezTo>
                  <a:lnTo>
                    <a:pt x="59" y="45"/>
                  </a:lnTo>
                  <a:close/>
                  <a:moveTo>
                    <a:pt x="59" y="9"/>
                  </a:moveTo>
                  <a:cubicBezTo>
                    <a:pt x="59" y="4"/>
                    <a:pt x="59" y="4"/>
                    <a:pt x="59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9"/>
                    <a:pt x="45" y="9"/>
                    <a:pt x="45" y="9"/>
                  </a:cubicBezTo>
                  <a:lnTo>
                    <a:pt x="59" y="9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81" name="图片 80" descr="卡通人物&#10;&#10;中度可信度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 rotWithShape="1">
          <a:blip r:embed="rId18" cstate="screen"/>
          <a:srcRect/>
          <a:stretch>
            <a:fillRect/>
          </a:stretch>
        </p:blipFill>
        <p:spPr>
          <a:xfrm>
            <a:off x="0" y="136525"/>
            <a:ext cx="3020291" cy="1327097"/>
          </a:xfrm>
          <a:prstGeom prst="rect">
            <a:avLst/>
          </a:prstGeom>
        </p:spPr>
      </p:pic>
      <p:sp>
        <p:nvSpPr>
          <p:cNvPr id="82" name="文本框 81"/>
          <p:cNvSpPr txBox="1"/>
          <p:nvPr userDrawn="1">
            <p:custDataLst>
              <p:tags r:id="rId19"/>
            </p:custDataLst>
          </p:nvPr>
        </p:nvSpPr>
        <p:spPr>
          <a:xfrm>
            <a:off x="1816019" y="575002"/>
            <a:ext cx="70139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什么时候你需要心理咨询</a:t>
            </a:r>
            <a:endParaRPr lang="zh-CN" altLang="en-US" sz="3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图片 1" descr="25-210Z2103053P0"/>
          <p:cNvPicPr>
            <a:picLocks noChangeAspect="1"/>
          </p:cNvPicPr>
          <p:nvPr/>
        </p:nvPicPr>
        <p:blipFill>
          <a:blip r:embed="rId20"/>
          <a:srcRect l="7734" t="12371" r="8574" b="7957"/>
          <a:stretch>
            <a:fillRect/>
          </a:stretch>
        </p:blipFill>
        <p:spPr>
          <a:xfrm>
            <a:off x="1104265" y="2361565"/>
            <a:ext cx="3353435" cy="1913890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pic>
        <p:nvPicPr>
          <p:cNvPr id="5" name="图片 4" descr="R-C (6)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64575" y="1220470"/>
            <a:ext cx="2501900" cy="1668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147321" y="1201420"/>
            <a:ext cx="11497266" cy="5420355"/>
            <a:chOff x="1502" y="1255"/>
            <a:chExt cx="16938" cy="9545"/>
          </a:xfrm>
        </p:grpSpPr>
        <p:cxnSp>
          <p:nvCxnSpPr>
            <p:cNvPr id="33" name="Straight Connector 32"/>
            <p:cNvCxnSpPr/>
            <p:nvPr>
              <p:custDataLst>
                <p:tags r:id="rId1"/>
              </p:custDataLst>
            </p:nvPr>
          </p:nvCxnSpPr>
          <p:spPr>
            <a:xfrm>
              <a:off x="10121" y="1255"/>
              <a:ext cx="3" cy="2923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6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5018" y="2859"/>
              <a:ext cx="1140" cy="919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14" name="Straight Connector 13"/>
            <p:cNvCxnSpPr/>
            <p:nvPr>
              <p:custDataLst>
                <p:tags r:id="rId3"/>
              </p:custDataLst>
            </p:nvPr>
          </p:nvCxnSpPr>
          <p:spPr>
            <a:xfrm>
              <a:off x="10603" y="3861"/>
              <a:ext cx="5456" cy="27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>
              <p:custDataLst>
                <p:tags r:id="rId4"/>
              </p:custDataLst>
            </p:nvPr>
          </p:nvCxnSpPr>
          <p:spPr>
            <a:xfrm>
              <a:off x="4191" y="7383"/>
              <a:ext cx="5456" cy="27"/>
            </a:xfrm>
            <a:prstGeom prst="line">
              <a:avLst/>
            </a:prstGeom>
            <a:ln w="3810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2" idx="4"/>
            </p:cNvCxnSpPr>
            <p:nvPr>
              <p:custDataLst>
                <p:tags r:id="rId5"/>
              </p:custDataLst>
            </p:nvPr>
          </p:nvCxnSpPr>
          <p:spPr>
            <a:xfrm rot="5400000">
              <a:off x="8447" y="6057"/>
              <a:ext cx="3355" cy="2"/>
            </a:xfrm>
            <a:prstGeom prst="line">
              <a:avLst/>
            </a:prstGeom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5" idx="4"/>
            </p:cNvCxnSpPr>
            <p:nvPr>
              <p:custDataLst>
                <p:tags r:id="rId6"/>
              </p:custDataLst>
            </p:nvPr>
          </p:nvCxnSpPr>
          <p:spPr>
            <a:xfrm>
              <a:off x="10125" y="7902"/>
              <a:ext cx="1" cy="2898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9619" y="3368"/>
              <a:ext cx="1012" cy="1012"/>
              <a:chOff x="4343400" y="1854885"/>
              <a:chExt cx="457200" cy="457200"/>
            </a:xfrm>
          </p:grpSpPr>
          <p:sp>
            <p:nvSpPr>
              <p:cNvPr id="22" name="Oval 21"/>
              <p:cNvSpPr/>
              <p:nvPr>
                <p:custDataLst>
                  <p:tags r:id="rId7"/>
                </p:custDataLst>
              </p:nvPr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3" name="Oval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9619" y="6890"/>
              <a:ext cx="1012" cy="1012"/>
              <a:chOff x="4302478" y="3404306"/>
              <a:chExt cx="539044" cy="539044"/>
            </a:xfrm>
          </p:grpSpPr>
          <p:sp>
            <p:nvSpPr>
              <p:cNvPr id="25" name="Oval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4302478" y="3404306"/>
                <a:ext cx="539044" cy="5390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6" name="Oval 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378678" y="3480506"/>
                <a:ext cx="386644" cy="386644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0489" y="3973"/>
              <a:ext cx="7951" cy="4375"/>
              <a:chOff x="897638" y="1674319"/>
              <a:chExt cx="3590870" cy="1975912"/>
            </a:xfrm>
          </p:grpSpPr>
          <p:sp>
            <p:nvSpPr>
              <p:cNvPr id="28" name="TextBox 27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125340" y="2156561"/>
                <a:ext cx="3363168" cy="14936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p>
                <a:pPr indent="0" algn="l" rtl="1" fontAlgn="auto"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长期</a:t>
                </a:r>
                <a:r>
                  <a:rPr 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不良的行为习惯，</a:t>
                </a:r>
                <a:endParaRPr 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  <a:p>
                <a:pPr indent="0" algn="l" rtl="1" fontAlgn="auto">
                  <a:lnSpc>
                    <a:spcPct val="150000"/>
                  </a:lnSpc>
                </a:pPr>
                <a:r>
                  <a:rPr 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</a:t>
                </a:r>
                <a:r>
                  <a:rPr 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如烟瘾、酒瘾、赌博等</a:t>
                </a:r>
                <a:endParaRPr 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  <a:p>
                <a:pPr indent="0" algn="l" rtl="1" fontAlgn="auto"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</a:t>
                </a:r>
                <a:endParaRPr lang="zh-CN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97638" y="1674319"/>
                <a:ext cx="1545342" cy="366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r"/>
                <a:r>
                  <a:rPr lang="en-US" sz="2400" b="1" dirty="0">
                    <a:solidFill>
                      <a:schemeClr val="accent3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行为模式问题</a:t>
                </a:r>
                <a:endParaRPr lang="en-US" sz="2400" b="1" dirty="0">
                  <a:solidFill>
                    <a:schemeClr val="accent3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502" y="7656"/>
              <a:ext cx="8259" cy="2170"/>
              <a:chOff x="-263315" y="1752089"/>
              <a:chExt cx="3730197" cy="980424"/>
            </a:xfrm>
          </p:grpSpPr>
          <p:sp>
            <p:nvSpPr>
              <p:cNvPr id="31" name="TextBox 3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-263315" y="2038488"/>
                <a:ext cx="3730197" cy="694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p>
                <a:pPr indent="0" algn="l" rtl="1" fontAlgn="auto">
                  <a:lnSpc>
                    <a:spcPct val="150000"/>
                  </a:lnSpc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与父母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、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伴侣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、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孩子或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朋友</a:t>
                </a: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的关系搞的鸡飞狗跳，内心痛苦不堪，严重影响了正常的工作生活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。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2" name="Rectangle 31"/>
              <p:cNvSpPr/>
              <p:nvPr>
                <p:custDataLst>
                  <p:tags r:id="rId14"/>
                </p:custDataLst>
              </p:nvPr>
            </p:nvSpPr>
            <p:spPr>
              <a:xfrm>
                <a:off x="2317465" y="1752089"/>
                <a:ext cx="1097539" cy="366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r"/>
                <a:r>
                  <a:rPr lang="en-US" sz="2400" b="1" dirty="0">
                    <a:solidFill>
                      <a:schemeClr val="accent4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关系问题</a:t>
                </a:r>
                <a:endParaRPr lang="en-US" sz="2400" b="1" dirty="0">
                  <a:solidFill>
                    <a:schemeClr val="accent4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35" name="Freeform 166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4283" y="6274"/>
              <a:ext cx="1278" cy="1002"/>
            </a:xfrm>
            <a:custGeom>
              <a:avLst/>
              <a:gdLst/>
              <a:ahLst/>
              <a:cxnLst>
                <a:cxn ang="0">
                  <a:pos x="45" y="14"/>
                </a:cxn>
                <a:cxn ang="0">
                  <a:pos x="32" y="10"/>
                </a:cxn>
                <a:cxn ang="0">
                  <a:pos x="18" y="14"/>
                </a:cxn>
                <a:cxn ang="0">
                  <a:pos x="0" y="14"/>
                </a:cxn>
                <a:cxn ang="0">
                  <a:pos x="64" y="14"/>
                </a:cxn>
                <a:cxn ang="0">
                  <a:pos x="0" y="15"/>
                </a:cxn>
                <a:cxn ang="0">
                  <a:pos x="18" y="20"/>
                </a:cxn>
                <a:cxn ang="0">
                  <a:pos x="2" y="22"/>
                </a:cxn>
                <a:cxn ang="0">
                  <a:pos x="9" y="35"/>
                </a:cxn>
                <a:cxn ang="0">
                  <a:pos x="1" y="36"/>
                </a:cxn>
                <a:cxn ang="0">
                  <a:pos x="0" y="28"/>
                </a:cxn>
                <a:cxn ang="0">
                  <a:pos x="8" y="27"/>
                </a:cxn>
                <a:cxn ang="0">
                  <a:pos x="9" y="35"/>
                </a:cxn>
                <a:cxn ang="0">
                  <a:pos x="15" y="50"/>
                </a:cxn>
                <a:cxn ang="0">
                  <a:pos x="7" y="49"/>
                </a:cxn>
                <a:cxn ang="0">
                  <a:pos x="8" y="41"/>
                </a:cxn>
                <a:cxn ang="0">
                  <a:pos x="16" y="42"/>
                </a:cxn>
                <a:cxn ang="0">
                  <a:pos x="23" y="35"/>
                </a:cxn>
                <a:cxn ang="0">
                  <a:pos x="15" y="36"/>
                </a:cxn>
                <a:cxn ang="0">
                  <a:pos x="13" y="28"/>
                </a:cxn>
                <a:cxn ang="0">
                  <a:pos x="21" y="27"/>
                </a:cxn>
                <a:cxn ang="0">
                  <a:pos x="23" y="35"/>
                </a:cxn>
                <a:cxn ang="0">
                  <a:pos x="28" y="50"/>
                </a:cxn>
                <a:cxn ang="0">
                  <a:pos x="20" y="49"/>
                </a:cxn>
                <a:cxn ang="0">
                  <a:pos x="21" y="41"/>
                </a:cxn>
                <a:cxn ang="0">
                  <a:pos x="29" y="42"/>
                </a:cxn>
                <a:cxn ang="0">
                  <a:pos x="36" y="35"/>
                </a:cxn>
                <a:cxn ang="0">
                  <a:pos x="28" y="36"/>
                </a:cxn>
                <a:cxn ang="0">
                  <a:pos x="27" y="28"/>
                </a:cxn>
                <a:cxn ang="0">
                  <a:pos x="35" y="27"/>
                </a:cxn>
                <a:cxn ang="0">
                  <a:pos x="36" y="35"/>
                </a:cxn>
                <a:cxn ang="0">
                  <a:pos x="42" y="50"/>
                </a:cxn>
                <a:cxn ang="0">
                  <a:pos x="34" y="49"/>
                </a:cxn>
                <a:cxn ang="0">
                  <a:pos x="35" y="41"/>
                </a:cxn>
                <a:cxn ang="0">
                  <a:pos x="43" y="42"/>
                </a:cxn>
                <a:cxn ang="0">
                  <a:pos x="50" y="35"/>
                </a:cxn>
                <a:cxn ang="0">
                  <a:pos x="42" y="36"/>
                </a:cxn>
                <a:cxn ang="0">
                  <a:pos x="41" y="28"/>
                </a:cxn>
                <a:cxn ang="0">
                  <a:pos x="49" y="27"/>
                </a:cxn>
                <a:cxn ang="0">
                  <a:pos x="50" y="35"/>
                </a:cxn>
                <a:cxn ang="0">
                  <a:pos x="61" y="22"/>
                </a:cxn>
                <a:cxn ang="0">
                  <a:pos x="45" y="20"/>
                </a:cxn>
                <a:cxn ang="0">
                  <a:pos x="64" y="15"/>
                </a:cxn>
                <a:cxn ang="0">
                  <a:pos x="57" y="49"/>
                </a:cxn>
                <a:cxn ang="0">
                  <a:pos x="49" y="50"/>
                </a:cxn>
                <a:cxn ang="0">
                  <a:pos x="48" y="42"/>
                </a:cxn>
                <a:cxn ang="0">
                  <a:pos x="56" y="41"/>
                </a:cxn>
                <a:cxn ang="0">
                  <a:pos x="57" y="49"/>
                </a:cxn>
                <a:cxn ang="0">
                  <a:pos x="63" y="36"/>
                </a:cxn>
                <a:cxn ang="0">
                  <a:pos x="55" y="35"/>
                </a:cxn>
                <a:cxn ang="0">
                  <a:pos x="56" y="27"/>
                </a:cxn>
                <a:cxn ang="0">
                  <a:pos x="64" y="28"/>
                </a:cxn>
              </a:cxnLst>
              <a:rect l="0" t="0" r="r" b="b"/>
              <a:pathLst>
                <a:path w="64" h="50">
                  <a:moveTo>
                    <a:pt x="64" y="14"/>
                  </a:moveTo>
                  <a:cubicBezTo>
                    <a:pt x="45" y="14"/>
                    <a:pt x="45" y="14"/>
                    <a:pt x="45" y="14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12"/>
                    <a:pt x="44" y="10"/>
                    <a:pt x="32" y="10"/>
                  </a:cubicBezTo>
                  <a:cubicBezTo>
                    <a:pt x="19" y="10"/>
                    <a:pt x="18" y="12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1"/>
                    <a:pt x="4" y="0"/>
                    <a:pt x="32" y="0"/>
                  </a:cubicBezTo>
                  <a:cubicBezTo>
                    <a:pt x="59" y="0"/>
                    <a:pt x="64" y="11"/>
                    <a:pt x="64" y="14"/>
                  </a:cubicBezTo>
                  <a:close/>
                  <a:moveTo>
                    <a:pt x="0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lose/>
                  <a:moveTo>
                    <a:pt x="9" y="35"/>
                  </a:moveTo>
                  <a:cubicBezTo>
                    <a:pt x="9" y="36"/>
                    <a:pt x="8" y="36"/>
                    <a:pt x="8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6"/>
                    <a:pt x="0" y="36"/>
                    <a:pt x="0" y="3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9" y="27"/>
                    <a:pt x="9" y="28"/>
                  </a:cubicBezTo>
                  <a:lnTo>
                    <a:pt x="9" y="35"/>
                  </a:lnTo>
                  <a:close/>
                  <a:moveTo>
                    <a:pt x="16" y="49"/>
                  </a:moveTo>
                  <a:cubicBezTo>
                    <a:pt x="16" y="49"/>
                    <a:pt x="15" y="50"/>
                    <a:pt x="15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49"/>
                    <a:pt x="7" y="49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7" y="41"/>
                    <a:pt x="8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6" y="41"/>
                    <a:pt x="16" y="42"/>
                  </a:cubicBezTo>
                  <a:lnTo>
                    <a:pt x="16" y="49"/>
                  </a:lnTo>
                  <a:close/>
                  <a:moveTo>
                    <a:pt x="23" y="35"/>
                  </a:moveTo>
                  <a:cubicBezTo>
                    <a:pt x="23" y="36"/>
                    <a:pt x="22" y="36"/>
                    <a:pt x="21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4" y="36"/>
                    <a:pt x="13" y="36"/>
                    <a:pt x="13" y="35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7"/>
                    <a:pt x="14" y="27"/>
                    <a:pt x="15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2" y="27"/>
                    <a:pt x="23" y="27"/>
                    <a:pt x="23" y="28"/>
                  </a:cubicBezTo>
                  <a:lnTo>
                    <a:pt x="23" y="35"/>
                  </a:lnTo>
                  <a:close/>
                  <a:moveTo>
                    <a:pt x="29" y="49"/>
                  </a:moveTo>
                  <a:cubicBezTo>
                    <a:pt x="29" y="49"/>
                    <a:pt x="29" y="50"/>
                    <a:pt x="28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0" y="49"/>
                    <a:pt x="20" y="49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9" y="41"/>
                    <a:pt x="29" y="41"/>
                    <a:pt x="29" y="42"/>
                  </a:cubicBezTo>
                  <a:lnTo>
                    <a:pt x="29" y="49"/>
                  </a:lnTo>
                  <a:close/>
                  <a:moveTo>
                    <a:pt x="36" y="35"/>
                  </a:moveTo>
                  <a:cubicBezTo>
                    <a:pt x="36" y="36"/>
                    <a:pt x="36" y="36"/>
                    <a:pt x="35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8" y="36"/>
                    <a:pt x="27" y="36"/>
                    <a:pt x="27" y="35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7"/>
                    <a:pt x="28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8"/>
                  </a:cubicBezTo>
                  <a:lnTo>
                    <a:pt x="36" y="35"/>
                  </a:lnTo>
                  <a:close/>
                  <a:moveTo>
                    <a:pt x="43" y="49"/>
                  </a:moveTo>
                  <a:cubicBezTo>
                    <a:pt x="43" y="49"/>
                    <a:pt x="43" y="50"/>
                    <a:pt x="42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5" y="50"/>
                    <a:pt x="34" y="49"/>
                    <a:pt x="34" y="49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1"/>
                    <a:pt x="35" y="41"/>
                    <a:pt x="3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3" y="41"/>
                    <a:pt x="43" y="42"/>
                  </a:cubicBezTo>
                  <a:lnTo>
                    <a:pt x="43" y="49"/>
                  </a:lnTo>
                  <a:close/>
                  <a:moveTo>
                    <a:pt x="50" y="35"/>
                  </a:moveTo>
                  <a:cubicBezTo>
                    <a:pt x="50" y="36"/>
                    <a:pt x="50" y="36"/>
                    <a:pt x="49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5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8"/>
                  </a:cubicBezTo>
                  <a:lnTo>
                    <a:pt x="50" y="35"/>
                  </a:lnTo>
                  <a:close/>
                  <a:moveTo>
                    <a:pt x="64" y="20"/>
                  </a:moveTo>
                  <a:cubicBezTo>
                    <a:pt x="64" y="21"/>
                    <a:pt x="63" y="22"/>
                    <a:pt x="61" y="22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6" y="22"/>
                    <a:pt x="45" y="21"/>
                    <a:pt x="45" y="2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64" y="15"/>
                    <a:pt x="64" y="15"/>
                    <a:pt x="64" y="15"/>
                  </a:cubicBezTo>
                  <a:lnTo>
                    <a:pt x="64" y="20"/>
                  </a:lnTo>
                  <a:close/>
                  <a:moveTo>
                    <a:pt x="57" y="49"/>
                  </a:moveTo>
                  <a:cubicBezTo>
                    <a:pt x="57" y="49"/>
                    <a:pt x="56" y="50"/>
                    <a:pt x="56" y="50"/>
                  </a:cubicBezTo>
                  <a:cubicBezTo>
                    <a:pt x="49" y="50"/>
                    <a:pt x="49" y="50"/>
                    <a:pt x="49" y="50"/>
                  </a:cubicBezTo>
                  <a:cubicBezTo>
                    <a:pt x="48" y="50"/>
                    <a:pt x="48" y="49"/>
                    <a:pt x="48" y="49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1"/>
                    <a:pt x="49" y="41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6" y="41"/>
                    <a:pt x="57" y="41"/>
                    <a:pt x="57" y="42"/>
                  </a:cubicBezTo>
                  <a:lnTo>
                    <a:pt x="57" y="49"/>
                  </a:lnTo>
                  <a:close/>
                  <a:moveTo>
                    <a:pt x="64" y="35"/>
                  </a:moveTo>
                  <a:cubicBezTo>
                    <a:pt x="64" y="36"/>
                    <a:pt x="63" y="36"/>
                    <a:pt x="63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27"/>
                    <a:pt x="55" y="27"/>
                    <a:pt x="56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8"/>
                  </a:cubicBezTo>
                  <a:lnTo>
                    <a:pt x="64" y="35"/>
                  </a:ln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42" name="图片 41" descr="卡通人物&#10;&#10;中度可信度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 rotWithShape="1">
          <a:blip r:embed="rId17" cstate="screen"/>
          <a:srcRect/>
          <a:stretch>
            <a:fillRect/>
          </a:stretch>
        </p:blipFill>
        <p:spPr>
          <a:xfrm>
            <a:off x="0" y="136525"/>
            <a:ext cx="3020291" cy="1327097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>
            <p:custDataLst>
              <p:tags r:id="rId18"/>
            </p:custDataLst>
          </p:nvPr>
        </p:nvSpPr>
        <p:spPr>
          <a:xfrm>
            <a:off x="1816019" y="575002"/>
            <a:ext cx="70139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什么时候你需要心理咨询</a:t>
            </a:r>
            <a:endParaRPr lang="zh-CN" altLang="en-US" sz="3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9"/>
          <a:stretch>
            <a:fillRect/>
          </a:stretch>
        </p:blipFill>
        <p:spPr>
          <a:xfrm>
            <a:off x="8851900" y="1407795"/>
            <a:ext cx="2734310" cy="194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6a4d3c6d0cab5d9071d344583ed5a68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78585" y="1716405"/>
            <a:ext cx="2904490" cy="290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2" name="图片 41" descr="卡通人物&#10;&#10;中度可信度描述已自动生成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136525"/>
            <a:ext cx="3020291" cy="1327097"/>
          </a:xfrm>
          <a:prstGeom prst="rect">
            <a:avLst/>
          </a:prstGeom>
        </p:spPr>
      </p:pic>
      <p:sp>
        <p:nvSpPr>
          <p:cNvPr id="43" name="文本框 42"/>
          <p:cNvSpPr txBox="1"/>
          <p:nvPr userDrawn="1">
            <p:custDataLst>
              <p:tags r:id="rId3"/>
            </p:custDataLst>
          </p:nvPr>
        </p:nvSpPr>
        <p:spPr>
          <a:xfrm>
            <a:off x="1816019" y="477212"/>
            <a:ext cx="7013944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什么时候你需要心理咨询</a:t>
            </a:r>
            <a:endParaRPr lang="zh-CN" altLang="en-US" sz="3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73455" y="1059180"/>
            <a:ext cx="11087529" cy="5211453"/>
            <a:chOff x="3710" y="1987"/>
            <a:chExt cx="14539" cy="8207"/>
          </a:xfrm>
        </p:grpSpPr>
        <p:grpSp>
          <p:nvGrpSpPr>
            <p:cNvPr id="46" name="Group 45"/>
            <p:cNvGrpSpPr/>
            <p:nvPr/>
          </p:nvGrpSpPr>
          <p:grpSpPr>
            <a:xfrm>
              <a:off x="9956" y="7804"/>
              <a:ext cx="337" cy="2390"/>
              <a:chOff x="4495800" y="3524250"/>
              <a:chExt cx="152400" cy="1079500"/>
            </a:xfrm>
          </p:grpSpPr>
          <p:cxnSp>
            <p:nvCxnSpPr>
              <p:cNvPr id="4" name="Straight Connector 42"/>
              <p:cNvCxnSpPr/>
              <p:nvPr>
                <p:custDataLst>
                  <p:tags r:id="rId4"/>
                </p:custDataLst>
              </p:nvPr>
            </p:nvCxnSpPr>
            <p:spPr>
              <a:xfrm rot="5400000">
                <a:off x="4095749" y="4000104"/>
                <a:ext cx="952502" cy="794"/>
              </a:xfrm>
              <a:prstGeom prst="line">
                <a:avLst/>
              </a:prstGeom>
              <a:ln w="571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44"/>
              <p:cNvSpPr/>
              <p:nvPr>
                <p:custDataLst>
                  <p:tags r:id="rId5"/>
                </p:custDataLst>
              </p:nvPr>
            </p:nvSpPr>
            <p:spPr>
              <a:xfrm>
                <a:off x="4495800" y="4451350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101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4246" y="6039"/>
              <a:ext cx="1351" cy="1250"/>
            </a:xfrm>
            <a:custGeom>
              <a:avLst/>
              <a:gdLst/>
              <a:ahLst/>
              <a:cxnLst>
                <a:cxn ang="0">
                  <a:pos x="39" y="36"/>
                </a:cxn>
                <a:cxn ang="0">
                  <a:pos x="41" y="44"/>
                </a:cxn>
                <a:cxn ang="0">
                  <a:pos x="35" y="50"/>
                </a:cxn>
                <a:cxn ang="0">
                  <a:pos x="27" y="53"/>
                </a:cxn>
                <a:cxn ang="0">
                  <a:pos x="18" y="53"/>
                </a:cxn>
                <a:cxn ang="0">
                  <a:pos x="11" y="50"/>
                </a:cxn>
                <a:cxn ang="0">
                  <a:pos x="4" y="44"/>
                </a:cxn>
                <a:cxn ang="0">
                  <a:pos x="6" y="36"/>
                </a:cxn>
                <a:cxn ang="0">
                  <a:pos x="0" y="28"/>
                </a:cxn>
                <a:cxn ang="0">
                  <a:pos x="7" y="23"/>
                </a:cxn>
                <a:cxn ang="0">
                  <a:pos x="4" y="18"/>
                </a:cxn>
                <a:cxn ang="0">
                  <a:pos x="15" y="16"/>
                </a:cxn>
                <a:cxn ang="0">
                  <a:pos x="19" y="8"/>
                </a:cxn>
                <a:cxn ang="0">
                  <a:pos x="28" y="15"/>
                </a:cxn>
                <a:cxn ang="0">
                  <a:pos x="35" y="12"/>
                </a:cxn>
                <a:cxn ang="0">
                  <a:pos x="41" y="19"/>
                </a:cxn>
                <a:cxn ang="0">
                  <a:pos x="45" y="27"/>
                </a:cxn>
                <a:cxn ang="0">
                  <a:pos x="23" y="22"/>
                </a:cxn>
                <a:cxn ang="0">
                  <a:pos x="32" y="31"/>
                </a:cxn>
                <a:cxn ang="0">
                  <a:pos x="63" y="16"/>
                </a:cxn>
                <a:cxn ang="0">
                  <a:pos x="64" y="24"/>
                </a:cxn>
                <a:cxn ang="0">
                  <a:pos x="55" y="22"/>
                </a:cxn>
                <a:cxn ang="0">
                  <a:pos x="46" y="24"/>
                </a:cxn>
                <a:cxn ang="0">
                  <a:pos x="46" y="16"/>
                </a:cxn>
                <a:cxn ang="0">
                  <a:pos x="46" y="9"/>
                </a:cxn>
                <a:cxn ang="0">
                  <a:pos x="46" y="2"/>
                </a:cxn>
                <a:cxn ang="0">
                  <a:pos x="55" y="4"/>
                </a:cxn>
                <a:cxn ang="0">
                  <a:pos x="59" y="0"/>
                </a:cxn>
                <a:cxn ang="0">
                  <a:pos x="62" y="7"/>
                </a:cxn>
                <a:cxn ang="0">
                  <a:pos x="68" y="15"/>
                </a:cxn>
                <a:cxn ang="0">
                  <a:pos x="62" y="55"/>
                </a:cxn>
                <a:cxn ang="0">
                  <a:pos x="59" y="63"/>
                </a:cxn>
                <a:cxn ang="0">
                  <a:pos x="54" y="59"/>
                </a:cxn>
                <a:cxn ang="0">
                  <a:pos x="45" y="60"/>
                </a:cxn>
                <a:cxn ang="0">
                  <a:pos x="41" y="52"/>
                </a:cxn>
                <a:cxn ang="0">
                  <a:pos x="47" y="44"/>
                </a:cxn>
                <a:cxn ang="0">
                  <a:pos x="50" y="36"/>
                </a:cxn>
                <a:cxn ang="0">
                  <a:pos x="56" y="40"/>
                </a:cxn>
                <a:cxn ang="0">
                  <a:pos x="64" y="39"/>
                </a:cxn>
                <a:cxn ang="0">
                  <a:pos x="63" y="46"/>
                </a:cxn>
                <a:cxn ang="0">
                  <a:pos x="55" y="8"/>
                </a:cxn>
                <a:cxn ang="0">
                  <a:pos x="59" y="13"/>
                </a:cxn>
                <a:cxn ang="0">
                  <a:pos x="50" y="49"/>
                </a:cxn>
                <a:cxn ang="0">
                  <a:pos x="55" y="45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128580" tIns="64290" rIns="128580" bIns="64290" numCol="1" anchor="t" anchorCtr="0" compatLnSpc="1"/>
            <a:p>
              <a:endParaRPr lang="en-US">
                <a:latin typeface="Times New Roman" panose="02020603050405020304" pitchFamily="18" charset="0"/>
                <a:ea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7" name="Straight Connector 6"/>
            <p:cNvCxnSpPr/>
            <p:nvPr>
              <p:custDataLst>
                <p:tags r:id="rId7"/>
              </p:custDataLst>
            </p:nvPr>
          </p:nvCxnSpPr>
          <p:spPr>
            <a:xfrm flipH="1">
              <a:off x="10123" y="1987"/>
              <a:ext cx="2" cy="2191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>
              <p:custDataLst>
                <p:tags r:id="rId8"/>
              </p:custDataLst>
            </p:nvPr>
          </p:nvCxnSpPr>
          <p:spPr>
            <a:xfrm>
              <a:off x="10603" y="3861"/>
              <a:ext cx="5456" cy="27"/>
            </a:xfrm>
            <a:prstGeom prst="line">
              <a:avLst/>
            </a:prstGeom>
            <a:ln w="38100">
              <a:solidFill>
                <a:schemeClr val="accent5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>
              <p:custDataLst>
                <p:tags r:id="rId9"/>
              </p:custDataLst>
            </p:nvPr>
          </p:nvCxnSpPr>
          <p:spPr>
            <a:xfrm>
              <a:off x="4191" y="7383"/>
              <a:ext cx="5456" cy="27"/>
            </a:xfrm>
            <a:prstGeom prst="line">
              <a:avLst/>
            </a:prstGeom>
            <a:ln w="38100">
              <a:solidFill>
                <a:schemeClr val="accent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>
              <p:custDataLst>
                <p:tags r:id="rId10"/>
              </p:custDataLst>
            </p:nvPr>
          </p:nvCxnSpPr>
          <p:spPr>
            <a:xfrm rot="5400000">
              <a:off x="8448" y="6057"/>
              <a:ext cx="3355" cy="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11"/>
            <p:cNvGrpSpPr/>
            <p:nvPr/>
          </p:nvGrpSpPr>
          <p:grpSpPr>
            <a:xfrm>
              <a:off x="9619" y="3368"/>
              <a:ext cx="1012" cy="1012"/>
              <a:chOff x="4343400" y="1854885"/>
              <a:chExt cx="457200" cy="457200"/>
            </a:xfrm>
          </p:grpSpPr>
          <p:sp>
            <p:nvSpPr>
              <p:cNvPr id="13" name="Oval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4343400" y="1854885"/>
                <a:ext cx="457200" cy="457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18" name="Oval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4408030" y="1919516"/>
                <a:ext cx="327939" cy="32793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19" name="Group 14"/>
            <p:cNvGrpSpPr/>
            <p:nvPr/>
          </p:nvGrpSpPr>
          <p:grpSpPr>
            <a:xfrm>
              <a:off x="9619" y="6890"/>
              <a:ext cx="1012" cy="1012"/>
              <a:chOff x="4302478" y="3404306"/>
              <a:chExt cx="539044" cy="539044"/>
            </a:xfrm>
          </p:grpSpPr>
          <p:sp>
            <p:nvSpPr>
              <p:cNvPr id="20" name="Oval 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02478" y="3404306"/>
                <a:ext cx="539044" cy="5390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4" name="Oval 16"/>
              <p:cNvSpPr/>
              <p:nvPr>
                <p:custDataLst>
                  <p:tags r:id="rId14"/>
                </p:custDataLst>
              </p:nvPr>
            </p:nvSpPr>
            <p:spPr>
              <a:xfrm>
                <a:off x="4378678" y="3480506"/>
                <a:ext cx="386644" cy="386644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dirty="0"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36" name="Group 17"/>
            <p:cNvGrpSpPr/>
            <p:nvPr/>
          </p:nvGrpSpPr>
          <p:grpSpPr>
            <a:xfrm>
              <a:off x="10736" y="2955"/>
              <a:ext cx="7513" cy="4864"/>
              <a:chOff x="1009278" y="1214733"/>
              <a:chExt cx="3392873" cy="2196389"/>
            </a:xfrm>
          </p:grpSpPr>
          <p:sp>
            <p:nvSpPr>
              <p:cNvPr id="37" name="TextBox 1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009278" y="1858206"/>
                <a:ext cx="3392873" cy="15529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p>
                <a:pPr indent="457200" algn="l" rtl="1" fontAlgn="auto">
                  <a:lnSpc>
                    <a:spcPct val="150000"/>
                  </a:lnSpc>
                  <a:extLst>
                    <a:ext uri="{35155182-B16C-46BC-9424-99874614C6A1}">
                      <wpsdc:indentchars xmlns:wpsdc="http://www.wps.cn/officeDocument/2017/drawingmlCustomData" val="200" checksum="59296752"/>
                    </a:ext>
                  </a:extLs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</a:t>
                </a:r>
                <a:r>
                  <a:rPr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无法适应环境的转变</a:t>
                </a:r>
                <a:r>
                  <a:rPr lang="zh-CN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或者角色改变</a:t>
                </a:r>
                <a:r>
                  <a:rPr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，比如到新的学校，新的工作岗位，步入婚姻，怀孕生子，亲人离世，失业等</a:t>
                </a:r>
                <a:endParaRPr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  <a:p>
                <a:pPr indent="457200" algn="l" rtl="1" fontAlgn="auto">
                  <a:lnSpc>
                    <a:spcPct val="150000"/>
                  </a:lnSpc>
                  <a:extLst>
                    <a:ext uri="{35155182-B16C-46BC-9424-99874614C6A1}">
                      <wpsdc:indentchars xmlns:wpsdc="http://www.wps.cn/officeDocument/2017/drawingmlCustomData" val="200" checksum="59296752"/>
                    </a:ext>
                  </a:extLs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 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8" name="Rectangle 1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49163" y="1214733"/>
                <a:ext cx="1978289" cy="3273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r"/>
                <a:r>
                  <a:rPr lang="zh-CN" altLang="en-US" sz="2400" b="1" dirty="0">
                    <a:solidFill>
                      <a:schemeClr val="accent5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发展性问题/适应性问题</a:t>
                </a:r>
                <a:endParaRPr lang="zh-CN" altLang="en-US" sz="2400" b="1" dirty="0">
                  <a:solidFill>
                    <a:schemeClr val="accent5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Group 20"/>
            <p:cNvGrpSpPr/>
            <p:nvPr/>
          </p:nvGrpSpPr>
          <p:grpSpPr>
            <a:xfrm>
              <a:off x="3710" y="7656"/>
              <a:ext cx="7026" cy="2033"/>
              <a:chOff x="733921" y="1752089"/>
              <a:chExt cx="3172955" cy="917988"/>
            </a:xfrm>
          </p:grpSpPr>
          <p:sp>
            <p:nvSpPr>
              <p:cNvPr id="40" name="TextBox 2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33921" y="2079459"/>
                <a:ext cx="3172955" cy="590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indent="457200" algn="l" rtl="1" fontAlgn="auto">
                  <a:lnSpc>
                    <a:spcPct val="150000"/>
                  </a:lnSpc>
                  <a:buClrTx/>
                  <a:buSzTx/>
                  <a:buFontTx/>
                  <a:extLst>
                    <a:ext uri="{35155182-B16C-46BC-9424-99874614C6A1}">
                      <wpsdc:indentchars xmlns:wpsdc="http://www.wps.cn/officeDocument/2017/drawingmlCustomData" val="200" checksum="59296752"/>
                    </a:ext>
                  </a:extLst>
                </a:pPr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     </a:t>
                </a:r>
                <a:r>
                  <a:rPr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  </a:t>
                </a:r>
                <a:r>
                  <a:rPr lang="zh-CN" alt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觉得自己性格内向，自闭，自卑，懒，社交能力差，想改变但是又不知道如何改变。</a:t>
                </a:r>
                <a:endParaRPr lang="zh-CN" alt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1" name="Rectangle 22"/>
              <p:cNvSpPr/>
              <p:nvPr>
                <p:custDataLst>
                  <p:tags r:id="rId18"/>
                </p:custDataLst>
              </p:nvPr>
            </p:nvSpPr>
            <p:spPr>
              <a:xfrm>
                <a:off x="2637012" y="1752089"/>
                <a:ext cx="861486" cy="327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r"/>
                <a:r>
                  <a:rPr lang="zh-CN" altLang="en-US" sz="2400" b="1" dirty="0">
                    <a:solidFill>
                      <a:schemeClr val="accent6"/>
                    </a:solidFill>
                    <a:latin typeface="Times New Roman" panose="02020603050405020304" pitchFamily="18" charset="0"/>
                    <a:ea typeface="微软雅黑" panose="020B0503020204020204" charset="-122"/>
                    <a:sym typeface="Times New Roman" panose="02020603050405020304" pitchFamily="18" charset="0"/>
                  </a:rPr>
                  <a:t>性格问题</a:t>
                </a:r>
                <a:endParaRPr lang="zh-CN" altLang="en-US" sz="2400" b="1" dirty="0">
                  <a:solidFill>
                    <a:schemeClr val="accent6"/>
                  </a:solidFill>
                  <a:latin typeface="Times New Roman" panose="02020603050405020304" pitchFamily="18" charset="0"/>
                  <a:ea typeface="微软雅黑" panose="020B0503020204020204" charset="-122"/>
                  <a:sym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图片 1" descr="R-C (7)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40485" y="2145030"/>
            <a:ext cx="3284220" cy="229362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0"/>
          <a:srcRect l="8055" t="5051" b="3667"/>
          <a:stretch>
            <a:fillRect/>
          </a:stretch>
        </p:blipFill>
        <p:spPr>
          <a:xfrm>
            <a:off x="7397115" y="3950335"/>
            <a:ext cx="3655695" cy="2257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40130174215"/>
          <p:cNvPicPr>
            <a:picLocks noChangeAspect="1"/>
          </p:cNvPicPr>
          <p:nvPr/>
        </p:nvPicPr>
        <p:blipFill>
          <a:blip r:embed="rId1"/>
          <a:srcRect t="7778" b="5306"/>
          <a:stretch>
            <a:fillRect/>
          </a:stretch>
        </p:blipFill>
        <p:spPr>
          <a:xfrm>
            <a:off x="1305560" y="821055"/>
            <a:ext cx="4486275" cy="500062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DotDot"/>
          </a:ln>
        </p:spPr>
      </p:pic>
      <p:grpSp>
        <p:nvGrpSpPr>
          <p:cNvPr id="3" name="组合 2"/>
          <p:cNvGrpSpPr/>
          <p:nvPr/>
        </p:nvGrpSpPr>
        <p:grpSpPr>
          <a:xfrm>
            <a:off x="6735445" y="2795905"/>
            <a:ext cx="4480560" cy="977900"/>
            <a:chOff x="10607" y="4403"/>
            <a:chExt cx="7056" cy="1540"/>
          </a:xfrm>
        </p:grpSpPr>
        <p:sp>
          <p:nvSpPr>
            <p:cNvPr id="4" name="文本框 3"/>
            <p:cNvSpPr txBox="1"/>
            <p:nvPr/>
          </p:nvSpPr>
          <p:spPr>
            <a:xfrm>
              <a:off x="11263" y="4546"/>
              <a:ext cx="640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/>
                <a:t>最后，希望大家多读书、少乱想，拥有健康的心理和快乐的生活！</a:t>
              </a:r>
              <a:endParaRPr lang="zh-CN" altLang="en-US"/>
            </a:p>
          </p:txBody>
        </p:sp>
        <p:sp>
          <p:nvSpPr>
            <p:cNvPr id="6" name="半闭框 5"/>
            <p:cNvSpPr/>
            <p:nvPr/>
          </p:nvSpPr>
          <p:spPr>
            <a:xfrm>
              <a:off x="10607" y="4403"/>
              <a:ext cx="799" cy="876"/>
            </a:xfrm>
            <a:prstGeom prst="halfFram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半闭框 6"/>
            <p:cNvSpPr/>
            <p:nvPr>
              <p:custDataLst>
                <p:tags r:id="rId2"/>
              </p:custDataLst>
            </p:nvPr>
          </p:nvSpPr>
          <p:spPr>
            <a:xfrm rot="10620000">
              <a:off x="16671" y="5067"/>
              <a:ext cx="799" cy="876"/>
            </a:xfrm>
            <a:prstGeom prst="halfFrame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22923" y="2263064"/>
            <a:ext cx="8260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9600" b="1" spc="1200" dirty="0">
                <a:solidFill>
                  <a:srgbClr val="137D69"/>
                </a:solidFill>
                <a:cs typeface="+mn-ea"/>
                <a:sym typeface="+mn-lt"/>
              </a:rPr>
              <a:t>感 谢 观 看！</a:t>
            </a:r>
            <a:endParaRPr lang="zh-CN" altLang="en-US" sz="9600" b="1" spc="1200" dirty="0">
              <a:solidFill>
                <a:srgbClr val="137D69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51915" y="3782430"/>
            <a:ext cx="2468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关注心理健康</a:t>
            </a:r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600700" y="131608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WeChat_2024012519353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2905" y="4642397"/>
            <a:ext cx="1846545" cy="2187684"/>
          </a:xfrm>
          <a:prstGeom prst="rect">
            <a:avLst/>
          </a:prstGeom>
        </p:spPr>
      </p:pic>
      <p:sp>
        <p:nvSpPr>
          <p:cNvPr id="3" name="TextBox 16"/>
          <p:cNvSpPr txBox="1"/>
          <p:nvPr>
            <p:custDataLst>
              <p:tags r:id="rId3"/>
            </p:custDataLst>
          </p:nvPr>
        </p:nvSpPr>
        <p:spPr>
          <a:xfrm>
            <a:off x="4748377" y="2468098"/>
            <a:ext cx="64447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en-US" altLang="zh-CN" sz="4000" kern="0" spc="300" dirty="0" err="1" smtClean="0">
                <a:gradFill>
                  <a:gsLst>
                    <a:gs pos="97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心理健康的概念及标准</a:t>
            </a:r>
            <a:endParaRPr lang="en-US" altLang="zh-CN" sz="4000" kern="0" spc="300" dirty="0" err="1" smtClean="0">
              <a:gradFill>
                <a:gsLst>
                  <a:gs pos="97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4766081" y="3429274"/>
            <a:ext cx="5737860" cy="0"/>
          </a:xfrm>
          <a:prstGeom prst="line">
            <a:avLst/>
          </a:prstGeom>
          <a:ln w="12700">
            <a:solidFill>
              <a:srgbClr val="C1CBCD">
                <a:alpha val="8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161356" y="1305873"/>
            <a:ext cx="2969492" cy="3030649"/>
            <a:chOff x="1513146" y="2160583"/>
            <a:chExt cx="2969492" cy="3030649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grpSp>
          <p:nvGrpSpPr>
            <p:cNvPr id="19" name="组合 18"/>
            <p:cNvGrpSpPr/>
            <p:nvPr/>
          </p:nvGrpSpPr>
          <p:grpSpPr>
            <a:xfrm>
              <a:off x="1513146" y="2160583"/>
              <a:ext cx="2969492" cy="3030649"/>
              <a:chOff x="1835265" y="2132147"/>
              <a:chExt cx="3181821" cy="3030649"/>
            </a:xfrm>
          </p:grpSpPr>
          <p:sp>
            <p:nvSpPr>
              <p:cNvPr id="17" name="椭圆 16"/>
              <p:cNvSpPr/>
              <p:nvPr>
                <p:custDataLst>
                  <p:tags r:id="rId5"/>
                </p:custDataLst>
              </p:nvPr>
            </p:nvSpPr>
            <p:spPr>
              <a:xfrm rot="2422112">
                <a:off x="1901491" y="2132147"/>
                <a:ext cx="3115595" cy="3030649"/>
              </a:xfrm>
              <a:custGeom>
                <a:avLst/>
                <a:gdLst>
                  <a:gd name="connsiteX0" fmla="*/ 0 w 2907209"/>
                  <a:gd name="connsiteY0" fmla="*/ 1342166 h 2684331"/>
                  <a:gd name="connsiteX1" fmla="*/ 1453605 w 2907209"/>
                  <a:gd name="connsiteY1" fmla="*/ 0 h 2684331"/>
                  <a:gd name="connsiteX2" fmla="*/ 2907210 w 2907209"/>
                  <a:gd name="connsiteY2" fmla="*/ 1342166 h 2684331"/>
                  <a:gd name="connsiteX3" fmla="*/ 1453605 w 2907209"/>
                  <a:gd name="connsiteY3" fmla="*/ 2684332 h 2684331"/>
                  <a:gd name="connsiteX4" fmla="*/ 0 w 2907209"/>
                  <a:gd name="connsiteY4" fmla="*/ 1342166 h 2684331"/>
                  <a:gd name="connsiteX0-1" fmla="*/ 384 w 2907594"/>
                  <a:gd name="connsiteY0-2" fmla="*/ 1204144 h 2546310"/>
                  <a:gd name="connsiteX1-3" fmla="*/ 1350472 w 2907594"/>
                  <a:gd name="connsiteY1-4" fmla="*/ 0 h 2546310"/>
                  <a:gd name="connsiteX2-5" fmla="*/ 2907594 w 2907594"/>
                  <a:gd name="connsiteY2-6" fmla="*/ 1204144 h 2546310"/>
                  <a:gd name="connsiteX3-7" fmla="*/ 1453989 w 2907594"/>
                  <a:gd name="connsiteY3-8" fmla="*/ 2546310 h 2546310"/>
                  <a:gd name="connsiteX4-9" fmla="*/ 384 w 2907594"/>
                  <a:gd name="connsiteY4-10" fmla="*/ 1204144 h 2546310"/>
                  <a:gd name="connsiteX0-11" fmla="*/ 422 w 2907632"/>
                  <a:gd name="connsiteY0-12" fmla="*/ 1237376 h 2579542"/>
                  <a:gd name="connsiteX1-13" fmla="*/ 1350510 w 2907632"/>
                  <a:gd name="connsiteY1-14" fmla="*/ 33232 h 2579542"/>
                  <a:gd name="connsiteX2-15" fmla="*/ 2907632 w 2907632"/>
                  <a:gd name="connsiteY2-16" fmla="*/ 1237376 h 2579542"/>
                  <a:gd name="connsiteX3-17" fmla="*/ 1454027 w 2907632"/>
                  <a:gd name="connsiteY3-18" fmla="*/ 2579542 h 2579542"/>
                  <a:gd name="connsiteX4-19" fmla="*/ 422 w 2907632"/>
                  <a:gd name="connsiteY4-20" fmla="*/ 1237376 h 2579542"/>
                  <a:gd name="connsiteX0-21" fmla="*/ 247 w 2855698"/>
                  <a:gd name="connsiteY0-22" fmla="*/ 1217346 h 2562432"/>
                  <a:gd name="connsiteX1-23" fmla="*/ 1350335 w 2855698"/>
                  <a:gd name="connsiteY1-24" fmla="*/ 13202 h 2562432"/>
                  <a:gd name="connsiteX2-25" fmla="*/ 2855698 w 2855698"/>
                  <a:gd name="connsiteY2-26" fmla="*/ 837783 h 2562432"/>
                  <a:gd name="connsiteX3-27" fmla="*/ 1453852 w 2855698"/>
                  <a:gd name="connsiteY3-28" fmla="*/ 2559512 h 2562432"/>
                  <a:gd name="connsiteX4-29" fmla="*/ 247 w 2855698"/>
                  <a:gd name="connsiteY4-30" fmla="*/ 1217346 h 2562432"/>
                  <a:gd name="connsiteX0-31" fmla="*/ 656 w 2856107"/>
                  <a:gd name="connsiteY0-32" fmla="*/ 1217346 h 2321600"/>
                  <a:gd name="connsiteX1-33" fmla="*/ 1350744 w 2856107"/>
                  <a:gd name="connsiteY1-34" fmla="*/ 13202 h 2321600"/>
                  <a:gd name="connsiteX2-35" fmla="*/ 2856107 w 2856107"/>
                  <a:gd name="connsiteY2-36" fmla="*/ 837783 h 2321600"/>
                  <a:gd name="connsiteX3-37" fmla="*/ 1195469 w 2856107"/>
                  <a:gd name="connsiteY3-38" fmla="*/ 2317972 h 2321600"/>
                  <a:gd name="connsiteX4-39" fmla="*/ 656 w 2856107"/>
                  <a:gd name="connsiteY4-40" fmla="*/ 1217346 h 2321600"/>
                  <a:gd name="connsiteX0-41" fmla="*/ 809 w 2683732"/>
                  <a:gd name="connsiteY0-42" fmla="*/ 1126917 h 2315826"/>
                  <a:gd name="connsiteX1-43" fmla="*/ 1178369 w 2683732"/>
                  <a:gd name="connsiteY1-44" fmla="*/ 9038 h 2315826"/>
                  <a:gd name="connsiteX2-45" fmla="*/ 2683732 w 2683732"/>
                  <a:gd name="connsiteY2-46" fmla="*/ 833619 h 2315826"/>
                  <a:gd name="connsiteX3-47" fmla="*/ 1023094 w 2683732"/>
                  <a:gd name="connsiteY3-48" fmla="*/ 2313808 h 2315826"/>
                  <a:gd name="connsiteX4-49" fmla="*/ 809 w 2683732"/>
                  <a:gd name="connsiteY4-50" fmla="*/ 1126917 h 2315826"/>
                  <a:gd name="connsiteX0-51" fmla="*/ 6423 w 2689346"/>
                  <a:gd name="connsiteY0-52" fmla="*/ 1126917 h 2505302"/>
                  <a:gd name="connsiteX1-53" fmla="*/ 1183983 w 2689346"/>
                  <a:gd name="connsiteY1-54" fmla="*/ 9038 h 2505302"/>
                  <a:gd name="connsiteX2-55" fmla="*/ 2689346 w 2689346"/>
                  <a:gd name="connsiteY2-56" fmla="*/ 833619 h 2505302"/>
                  <a:gd name="connsiteX3-57" fmla="*/ 804421 w 2689346"/>
                  <a:gd name="connsiteY3-58" fmla="*/ 2503589 h 2505302"/>
                  <a:gd name="connsiteX4-59" fmla="*/ 6423 w 2689346"/>
                  <a:gd name="connsiteY4-60" fmla="*/ 1126917 h 2505302"/>
                  <a:gd name="connsiteX0-61" fmla="*/ 19177 w 2702100"/>
                  <a:gd name="connsiteY0-62" fmla="*/ 1312478 h 2690916"/>
                  <a:gd name="connsiteX1-63" fmla="*/ 1541794 w 2702100"/>
                  <a:gd name="connsiteY1-64" fmla="*/ 4818 h 2690916"/>
                  <a:gd name="connsiteX2-65" fmla="*/ 2702100 w 2702100"/>
                  <a:gd name="connsiteY2-66" fmla="*/ 1019180 h 2690916"/>
                  <a:gd name="connsiteX3-67" fmla="*/ 817175 w 2702100"/>
                  <a:gd name="connsiteY3-68" fmla="*/ 2689150 h 2690916"/>
                  <a:gd name="connsiteX4-69" fmla="*/ 19177 w 2702100"/>
                  <a:gd name="connsiteY4-70" fmla="*/ 1312478 h 2690916"/>
                  <a:gd name="connsiteX0-71" fmla="*/ 19177 w 2702100"/>
                  <a:gd name="connsiteY0-72" fmla="*/ 1342536 h 2720974"/>
                  <a:gd name="connsiteX1-73" fmla="*/ 1541794 w 2702100"/>
                  <a:gd name="connsiteY1-74" fmla="*/ 34876 h 2720974"/>
                  <a:gd name="connsiteX2-75" fmla="*/ 2702100 w 2702100"/>
                  <a:gd name="connsiteY2-76" fmla="*/ 1049238 h 2720974"/>
                  <a:gd name="connsiteX3-77" fmla="*/ 817175 w 2702100"/>
                  <a:gd name="connsiteY3-78" fmla="*/ 2719208 h 2720974"/>
                  <a:gd name="connsiteX4-79" fmla="*/ 19177 w 2702100"/>
                  <a:gd name="connsiteY4-80" fmla="*/ 1342536 h 2720974"/>
                  <a:gd name="connsiteX0-81" fmla="*/ 18154 w 2494043"/>
                  <a:gd name="connsiteY0-82" fmla="*/ 1307852 h 2684628"/>
                  <a:gd name="connsiteX1-83" fmla="*/ 1540771 w 2494043"/>
                  <a:gd name="connsiteY1-84" fmla="*/ 192 h 2684628"/>
                  <a:gd name="connsiteX2-85" fmla="*/ 2494043 w 2494043"/>
                  <a:gd name="connsiteY2-86" fmla="*/ 1238841 h 2684628"/>
                  <a:gd name="connsiteX3-87" fmla="*/ 816152 w 2494043"/>
                  <a:gd name="connsiteY3-88" fmla="*/ 2684524 h 2684628"/>
                  <a:gd name="connsiteX4-89" fmla="*/ 18154 w 2494043"/>
                  <a:gd name="connsiteY4-90" fmla="*/ 1307852 h 2684628"/>
                  <a:gd name="connsiteX0-91" fmla="*/ 18154 w 2555249"/>
                  <a:gd name="connsiteY0-92" fmla="*/ 1307871 h 2684647"/>
                  <a:gd name="connsiteX1-93" fmla="*/ 1540771 w 2555249"/>
                  <a:gd name="connsiteY1-94" fmla="*/ 211 h 2684647"/>
                  <a:gd name="connsiteX2-95" fmla="*/ 2494043 w 2555249"/>
                  <a:gd name="connsiteY2-96" fmla="*/ 1238860 h 2684647"/>
                  <a:gd name="connsiteX3-97" fmla="*/ 816152 w 2555249"/>
                  <a:gd name="connsiteY3-98" fmla="*/ 2684543 h 2684647"/>
                  <a:gd name="connsiteX4-99" fmla="*/ 18154 w 2555249"/>
                  <a:gd name="connsiteY4-100" fmla="*/ 1307871 h 2684647"/>
                  <a:gd name="connsiteX0-101" fmla="*/ 18154 w 2494043"/>
                  <a:gd name="connsiteY0-102" fmla="*/ 1307852 h 2684628"/>
                  <a:gd name="connsiteX1-103" fmla="*/ 1540771 w 2494043"/>
                  <a:gd name="connsiteY1-104" fmla="*/ 192 h 2684628"/>
                  <a:gd name="connsiteX2-105" fmla="*/ 2494043 w 2494043"/>
                  <a:gd name="connsiteY2-106" fmla="*/ 1238841 h 2684628"/>
                  <a:gd name="connsiteX3-107" fmla="*/ 816152 w 2494043"/>
                  <a:gd name="connsiteY3-108" fmla="*/ 2684524 h 2684628"/>
                  <a:gd name="connsiteX4-109" fmla="*/ 18154 w 2494043"/>
                  <a:gd name="connsiteY4-110" fmla="*/ 1307852 h 2684628"/>
                  <a:gd name="connsiteX0-111" fmla="*/ 18154 w 2494043"/>
                  <a:gd name="connsiteY0-112" fmla="*/ 1307852 h 2684628"/>
                  <a:gd name="connsiteX1-113" fmla="*/ 1540771 w 2494043"/>
                  <a:gd name="connsiteY1-114" fmla="*/ 192 h 2684628"/>
                  <a:gd name="connsiteX2-115" fmla="*/ 2494043 w 2494043"/>
                  <a:gd name="connsiteY2-116" fmla="*/ 1238841 h 2684628"/>
                  <a:gd name="connsiteX3-117" fmla="*/ 816152 w 2494043"/>
                  <a:gd name="connsiteY3-118" fmla="*/ 2684524 h 2684628"/>
                  <a:gd name="connsiteX4-119" fmla="*/ 18154 w 2494043"/>
                  <a:gd name="connsiteY4-120" fmla="*/ 1307852 h 2684628"/>
                  <a:gd name="connsiteX0-121" fmla="*/ 18154 w 2494043"/>
                  <a:gd name="connsiteY0-122" fmla="*/ 1307852 h 2684628"/>
                  <a:gd name="connsiteX1-123" fmla="*/ 1540771 w 2494043"/>
                  <a:gd name="connsiteY1-124" fmla="*/ 192 h 2684628"/>
                  <a:gd name="connsiteX2-125" fmla="*/ 2494043 w 2494043"/>
                  <a:gd name="connsiteY2-126" fmla="*/ 1238841 h 2684628"/>
                  <a:gd name="connsiteX3-127" fmla="*/ 816152 w 2494043"/>
                  <a:gd name="connsiteY3-128" fmla="*/ 2684524 h 2684628"/>
                  <a:gd name="connsiteX4-129" fmla="*/ 18154 w 2494043"/>
                  <a:gd name="connsiteY4-130" fmla="*/ 1307852 h 2684628"/>
                  <a:gd name="connsiteX0-131" fmla="*/ 18154 w 2494043"/>
                  <a:gd name="connsiteY0-132" fmla="*/ 1357768 h 2734544"/>
                  <a:gd name="connsiteX1-133" fmla="*/ 1540771 w 2494043"/>
                  <a:gd name="connsiteY1-134" fmla="*/ 50108 h 2734544"/>
                  <a:gd name="connsiteX2-135" fmla="*/ 2494043 w 2494043"/>
                  <a:gd name="connsiteY2-136" fmla="*/ 1288757 h 2734544"/>
                  <a:gd name="connsiteX3-137" fmla="*/ 816152 w 2494043"/>
                  <a:gd name="connsiteY3-138" fmla="*/ 2734440 h 2734544"/>
                  <a:gd name="connsiteX4-139" fmla="*/ 18154 w 2494043"/>
                  <a:gd name="connsiteY4-140" fmla="*/ 1357768 h 2734544"/>
                  <a:gd name="connsiteX0-141" fmla="*/ 42842 w 2518731"/>
                  <a:gd name="connsiteY0-142" fmla="*/ 1357768 h 2734579"/>
                  <a:gd name="connsiteX1-143" fmla="*/ 1565459 w 2518731"/>
                  <a:gd name="connsiteY1-144" fmla="*/ 50108 h 2734579"/>
                  <a:gd name="connsiteX2-145" fmla="*/ 2518731 w 2518731"/>
                  <a:gd name="connsiteY2-146" fmla="*/ 1288757 h 2734579"/>
                  <a:gd name="connsiteX3-147" fmla="*/ 840840 w 2518731"/>
                  <a:gd name="connsiteY3-148" fmla="*/ 2734440 h 2734579"/>
                  <a:gd name="connsiteX4-149" fmla="*/ 42842 w 2518731"/>
                  <a:gd name="connsiteY4-150" fmla="*/ 1357768 h 2734579"/>
                  <a:gd name="connsiteX0-151" fmla="*/ 42842 w 2518731"/>
                  <a:gd name="connsiteY0-152" fmla="*/ 1357768 h 2736497"/>
                  <a:gd name="connsiteX1-153" fmla="*/ 1565459 w 2518731"/>
                  <a:gd name="connsiteY1-154" fmla="*/ 50108 h 2736497"/>
                  <a:gd name="connsiteX2-155" fmla="*/ 2518731 w 2518731"/>
                  <a:gd name="connsiteY2-156" fmla="*/ 1288757 h 2736497"/>
                  <a:gd name="connsiteX3-157" fmla="*/ 840840 w 2518731"/>
                  <a:gd name="connsiteY3-158" fmla="*/ 2734440 h 2736497"/>
                  <a:gd name="connsiteX4-159" fmla="*/ 42842 w 2518731"/>
                  <a:gd name="connsiteY4-160" fmla="*/ 1357768 h 2736497"/>
                  <a:gd name="connsiteX0-161" fmla="*/ 42842 w 2591134"/>
                  <a:gd name="connsiteY0-162" fmla="*/ 1356177 h 2734906"/>
                  <a:gd name="connsiteX1-163" fmla="*/ 1565459 w 2591134"/>
                  <a:gd name="connsiteY1-164" fmla="*/ 48517 h 2734906"/>
                  <a:gd name="connsiteX2-165" fmla="*/ 2518731 w 2591134"/>
                  <a:gd name="connsiteY2-166" fmla="*/ 1287166 h 2734906"/>
                  <a:gd name="connsiteX3-167" fmla="*/ 840840 w 2591134"/>
                  <a:gd name="connsiteY3-168" fmla="*/ 2732849 h 2734906"/>
                  <a:gd name="connsiteX4-169" fmla="*/ 42842 w 2591134"/>
                  <a:gd name="connsiteY4-170" fmla="*/ 1356177 h 2734906"/>
                  <a:gd name="connsiteX0-171" fmla="*/ 171291 w 2719583"/>
                  <a:gd name="connsiteY0-172" fmla="*/ 1356177 h 2735164"/>
                  <a:gd name="connsiteX1-173" fmla="*/ 1693908 w 2719583"/>
                  <a:gd name="connsiteY1-174" fmla="*/ 48517 h 2735164"/>
                  <a:gd name="connsiteX2-175" fmla="*/ 2647180 w 2719583"/>
                  <a:gd name="connsiteY2-176" fmla="*/ 1287166 h 2735164"/>
                  <a:gd name="connsiteX3-177" fmla="*/ 969289 w 2719583"/>
                  <a:gd name="connsiteY3-178" fmla="*/ 2732849 h 2735164"/>
                  <a:gd name="connsiteX4-179" fmla="*/ 171291 w 2719583"/>
                  <a:gd name="connsiteY4-180" fmla="*/ 1356177 h 2735164"/>
                  <a:gd name="connsiteX0-181" fmla="*/ 194213 w 2742505"/>
                  <a:gd name="connsiteY0-182" fmla="*/ 1356177 h 2735606"/>
                  <a:gd name="connsiteX1-183" fmla="*/ 1716830 w 2742505"/>
                  <a:gd name="connsiteY1-184" fmla="*/ 48517 h 2735606"/>
                  <a:gd name="connsiteX2-185" fmla="*/ 2670102 w 2742505"/>
                  <a:gd name="connsiteY2-186" fmla="*/ 1287166 h 2735606"/>
                  <a:gd name="connsiteX3-187" fmla="*/ 992211 w 2742505"/>
                  <a:gd name="connsiteY3-188" fmla="*/ 2732849 h 2735606"/>
                  <a:gd name="connsiteX4-189" fmla="*/ 194213 w 2742505"/>
                  <a:gd name="connsiteY4-190" fmla="*/ 1356177 h 2735606"/>
                  <a:gd name="connsiteX0-191" fmla="*/ 194213 w 2742505"/>
                  <a:gd name="connsiteY0-192" fmla="*/ 1356177 h 2742727"/>
                  <a:gd name="connsiteX1-193" fmla="*/ 1716830 w 2742505"/>
                  <a:gd name="connsiteY1-194" fmla="*/ 48517 h 2742727"/>
                  <a:gd name="connsiteX2-195" fmla="*/ 2670102 w 2742505"/>
                  <a:gd name="connsiteY2-196" fmla="*/ 1287166 h 2742727"/>
                  <a:gd name="connsiteX3-197" fmla="*/ 992211 w 2742505"/>
                  <a:gd name="connsiteY3-198" fmla="*/ 2732849 h 2742727"/>
                  <a:gd name="connsiteX4-199" fmla="*/ 194213 w 2742505"/>
                  <a:gd name="connsiteY4-200" fmla="*/ 1356177 h 2742727"/>
                  <a:gd name="connsiteX0-201" fmla="*/ 99036 w 2647328"/>
                  <a:gd name="connsiteY0-202" fmla="*/ 1356177 h 2740075"/>
                  <a:gd name="connsiteX1-203" fmla="*/ 1621653 w 2647328"/>
                  <a:gd name="connsiteY1-204" fmla="*/ 48517 h 2740075"/>
                  <a:gd name="connsiteX2-205" fmla="*/ 2574925 w 2647328"/>
                  <a:gd name="connsiteY2-206" fmla="*/ 1287166 h 2740075"/>
                  <a:gd name="connsiteX3-207" fmla="*/ 897034 w 2647328"/>
                  <a:gd name="connsiteY3-208" fmla="*/ 2732849 h 2740075"/>
                  <a:gd name="connsiteX4-209" fmla="*/ 99036 w 2647328"/>
                  <a:gd name="connsiteY4-210" fmla="*/ 1356177 h 2740075"/>
                  <a:gd name="connsiteX0-211" fmla="*/ 99036 w 2647328"/>
                  <a:gd name="connsiteY0-212" fmla="*/ 1356177 h 2743377"/>
                  <a:gd name="connsiteX1-213" fmla="*/ 1621653 w 2647328"/>
                  <a:gd name="connsiteY1-214" fmla="*/ 48517 h 2743377"/>
                  <a:gd name="connsiteX2-215" fmla="*/ 2574925 w 2647328"/>
                  <a:gd name="connsiteY2-216" fmla="*/ 1287166 h 2743377"/>
                  <a:gd name="connsiteX3-217" fmla="*/ 897034 w 2647328"/>
                  <a:gd name="connsiteY3-218" fmla="*/ 2732849 h 2743377"/>
                  <a:gd name="connsiteX4-219" fmla="*/ 99036 w 2647328"/>
                  <a:gd name="connsiteY4-220" fmla="*/ 1356177 h 2743377"/>
                  <a:gd name="connsiteX0-221" fmla="*/ 99036 w 2782483"/>
                  <a:gd name="connsiteY0-222" fmla="*/ 1349573 h 2736773"/>
                  <a:gd name="connsiteX1-223" fmla="*/ 1621653 w 2782483"/>
                  <a:gd name="connsiteY1-224" fmla="*/ 41913 h 2736773"/>
                  <a:gd name="connsiteX2-225" fmla="*/ 2574925 w 2782483"/>
                  <a:gd name="connsiteY2-226" fmla="*/ 1280562 h 2736773"/>
                  <a:gd name="connsiteX3-227" fmla="*/ 897034 w 2782483"/>
                  <a:gd name="connsiteY3-228" fmla="*/ 2726245 h 2736773"/>
                  <a:gd name="connsiteX4-229" fmla="*/ 99036 w 2782483"/>
                  <a:gd name="connsiteY4-230" fmla="*/ 1349573 h 27367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782483" h="2736773">
                    <a:moveTo>
                      <a:pt x="99036" y="1349573"/>
                    </a:moveTo>
                    <a:cubicBezTo>
                      <a:pt x="-321293" y="714659"/>
                      <a:pt x="674168" y="294955"/>
                      <a:pt x="1621653" y="41913"/>
                    </a:cubicBezTo>
                    <a:cubicBezTo>
                      <a:pt x="2569138" y="-211129"/>
                      <a:pt x="3101378" y="742098"/>
                      <a:pt x="2574925" y="1280562"/>
                    </a:cubicBezTo>
                    <a:cubicBezTo>
                      <a:pt x="2048472" y="1819026"/>
                      <a:pt x="1908106" y="2610877"/>
                      <a:pt x="897034" y="2726245"/>
                    </a:cubicBezTo>
                    <a:cubicBezTo>
                      <a:pt x="-114038" y="2841613"/>
                      <a:pt x="519365" y="1984487"/>
                      <a:pt x="99036" y="1349573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>
                <p:custDataLst>
                  <p:tags r:id="rId6"/>
                </p:custDataLst>
              </p:nvPr>
            </p:nvSpPr>
            <p:spPr>
              <a:xfrm rot="21304276">
                <a:off x="1835265" y="2346549"/>
                <a:ext cx="3137053" cy="2518984"/>
              </a:xfrm>
              <a:custGeom>
                <a:avLst/>
                <a:gdLst>
                  <a:gd name="connsiteX0" fmla="*/ 0 w 3726611"/>
                  <a:gd name="connsiteY0" fmla="*/ 1513626 h 3027251"/>
                  <a:gd name="connsiteX1" fmla="*/ 1863306 w 3726611"/>
                  <a:gd name="connsiteY1" fmla="*/ 0 h 3027251"/>
                  <a:gd name="connsiteX2" fmla="*/ 3726612 w 3726611"/>
                  <a:gd name="connsiteY2" fmla="*/ 1513626 h 3027251"/>
                  <a:gd name="connsiteX3" fmla="*/ 1863306 w 3726611"/>
                  <a:gd name="connsiteY3" fmla="*/ 3027252 h 3027251"/>
                  <a:gd name="connsiteX4" fmla="*/ 0 w 3726611"/>
                  <a:gd name="connsiteY4" fmla="*/ 1513626 h 3027251"/>
                  <a:gd name="connsiteX0-1" fmla="*/ 4622 w 3731234"/>
                  <a:gd name="connsiteY0-2" fmla="*/ 1203076 h 2716702"/>
                  <a:gd name="connsiteX1-3" fmla="*/ 2333755 w 3731234"/>
                  <a:gd name="connsiteY1-4" fmla="*/ 0 h 2716702"/>
                  <a:gd name="connsiteX2-5" fmla="*/ 3731234 w 3731234"/>
                  <a:gd name="connsiteY2-6" fmla="*/ 1203076 h 2716702"/>
                  <a:gd name="connsiteX3-7" fmla="*/ 1867928 w 3731234"/>
                  <a:gd name="connsiteY3-8" fmla="*/ 2716702 h 2716702"/>
                  <a:gd name="connsiteX4-9" fmla="*/ 4622 w 3731234"/>
                  <a:gd name="connsiteY4-10" fmla="*/ 1203076 h 2716702"/>
                  <a:gd name="connsiteX0-11" fmla="*/ 4622 w 3731234"/>
                  <a:gd name="connsiteY0-12" fmla="*/ 1203076 h 2716702"/>
                  <a:gd name="connsiteX1-13" fmla="*/ 2333755 w 3731234"/>
                  <a:gd name="connsiteY1-14" fmla="*/ 0 h 2716702"/>
                  <a:gd name="connsiteX2-15" fmla="*/ 3731234 w 3731234"/>
                  <a:gd name="connsiteY2-16" fmla="*/ 1203076 h 2716702"/>
                  <a:gd name="connsiteX3-17" fmla="*/ 1867928 w 3731234"/>
                  <a:gd name="connsiteY3-18" fmla="*/ 2716702 h 2716702"/>
                  <a:gd name="connsiteX4-19" fmla="*/ 4622 w 3731234"/>
                  <a:gd name="connsiteY4-20" fmla="*/ 1203076 h 2716702"/>
                  <a:gd name="connsiteX0-21" fmla="*/ 4622 w 3731234"/>
                  <a:gd name="connsiteY0-22" fmla="*/ 1203076 h 2716702"/>
                  <a:gd name="connsiteX1-23" fmla="*/ 2333755 w 3731234"/>
                  <a:gd name="connsiteY1-24" fmla="*/ 0 h 2716702"/>
                  <a:gd name="connsiteX2-25" fmla="*/ 3731234 w 3731234"/>
                  <a:gd name="connsiteY2-26" fmla="*/ 1203076 h 2716702"/>
                  <a:gd name="connsiteX3-27" fmla="*/ 1867928 w 3731234"/>
                  <a:gd name="connsiteY3-28" fmla="*/ 2716702 h 2716702"/>
                  <a:gd name="connsiteX4-29" fmla="*/ 4622 w 3731234"/>
                  <a:gd name="connsiteY4-30" fmla="*/ 1203076 h 2716702"/>
                  <a:gd name="connsiteX0-31" fmla="*/ 4622 w 3731234"/>
                  <a:gd name="connsiteY0-32" fmla="*/ 1203076 h 2716702"/>
                  <a:gd name="connsiteX1-33" fmla="*/ 2333755 w 3731234"/>
                  <a:gd name="connsiteY1-34" fmla="*/ 0 h 2716702"/>
                  <a:gd name="connsiteX2-35" fmla="*/ 3731234 w 3731234"/>
                  <a:gd name="connsiteY2-36" fmla="*/ 1203076 h 2716702"/>
                  <a:gd name="connsiteX3-37" fmla="*/ 1867928 w 3731234"/>
                  <a:gd name="connsiteY3-38" fmla="*/ 2716702 h 2716702"/>
                  <a:gd name="connsiteX4-39" fmla="*/ 4622 w 3731234"/>
                  <a:gd name="connsiteY4-40" fmla="*/ 1203076 h 2716702"/>
                  <a:gd name="connsiteX0-41" fmla="*/ 78835 w 3805447"/>
                  <a:gd name="connsiteY0-42" fmla="*/ 1203076 h 2716702"/>
                  <a:gd name="connsiteX1-43" fmla="*/ 2407968 w 3805447"/>
                  <a:gd name="connsiteY1-44" fmla="*/ 0 h 2716702"/>
                  <a:gd name="connsiteX2-45" fmla="*/ 3805447 w 3805447"/>
                  <a:gd name="connsiteY2-46" fmla="*/ 1203076 h 2716702"/>
                  <a:gd name="connsiteX3-47" fmla="*/ 1942141 w 3805447"/>
                  <a:gd name="connsiteY3-48" fmla="*/ 2716702 h 2716702"/>
                  <a:gd name="connsiteX4-49" fmla="*/ 78835 w 3805447"/>
                  <a:gd name="connsiteY4-50" fmla="*/ 1203076 h 2716702"/>
                  <a:gd name="connsiteX0-51" fmla="*/ 258 w 3727162"/>
                  <a:gd name="connsiteY0-52" fmla="*/ 633732 h 2147358"/>
                  <a:gd name="connsiteX1-53" fmla="*/ 1967082 w 3727162"/>
                  <a:gd name="connsiteY1-54" fmla="*/ 0 h 2147358"/>
                  <a:gd name="connsiteX2-55" fmla="*/ 3726870 w 3727162"/>
                  <a:gd name="connsiteY2-56" fmla="*/ 633732 h 2147358"/>
                  <a:gd name="connsiteX3-57" fmla="*/ 1863564 w 3727162"/>
                  <a:gd name="connsiteY3-58" fmla="*/ 2147358 h 2147358"/>
                  <a:gd name="connsiteX4-59" fmla="*/ 258 w 3727162"/>
                  <a:gd name="connsiteY4-60" fmla="*/ 633732 h 2147358"/>
                  <a:gd name="connsiteX0-61" fmla="*/ 258 w 3727396"/>
                  <a:gd name="connsiteY0-62" fmla="*/ 768943 h 2282569"/>
                  <a:gd name="connsiteX1-63" fmla="*/ 1967082 w 3727396"/>
                  <a:gd name="connsiteY1-64" fmla="*/ 135211 h 2282569"/>
                  <a:gd name="connsiteX2-65" fmla="*/ 3726870 w 3727396"/>
                  <a:gd name="connsiteY2-66" fmla="*/ 768943 h 2282569"/>
                  <a:gd name="connsiteX3-67" fmla="*/ 1863564 w 3727396"/>
                  <a:gd name="connsiteY3-68" fmla="*/ 2282569 h 2282569"/>
                  <a:gd name="connsiteX4-69" fmla="*/ 258 w 3727396"/>
                  <a:gd name="connsiteY4-70" fmla="*/ 768943 h 2282569"/>
                  <a:gd name="connsiteX0-71" fmla="*/ 161 w 3002548"/>
                  <a:gd name="connsiteY0-72" fmla="*/ 637657 h 2152719"/>
                  <a:gd name="connsiteX1-73" fmla="*/ 1966985 w 3002548"/>
                  <a:gd name="connsiteY1-74" fmla="*/ 3925 h 2152719"/>
                  <a:gd name="connsiteX2-75" fmla="*/ 3002154 w 3002548"/>
                  <a:gd name="connsiteY2-76" fmla="*/ 896450 h 2152719"/>
                  <a:gd name="connsiteX3-77" fmla="*/ 1863467 w 3002548"/>
                  <a:gd name="connsiteY3-78" fmla="*/ 2151283 h 2152719"/>
                  <a:gd name="connsiteX4-79" fmla="*/ 161 w 3002548"/>
                  <a:gd name="connsiteY4-80" fmla="*/ 637657 h 2152719"/>
                  <a:gd name="connsiteX0-81" fmla="*/ 161 w 3154662"/>
                  <a:gd name="connsiteY0-82" fmla="*/ 637657 h 2153230"/>
                  <a:gd name="connsiteX1-83" fmla="*/ 1966985 w 3154662"/>
                  <a:gd name="connsiteY1-84" fmla="*/ 3925 h 2153230"/>
                  <a:gd name="connsiteX2-85" fmla="*/ 3002154 w 3154662"/>
                  <a:gd name="connsiteY2-86" fmla="*/ 896450 h 2153230"/>
                  <a:gd name="connsiteX3-87" fmla="*/ 1863467 w 3154662"/>
                  <a:gd name="connsiteY3-88" fmla="*/ 2151283 h 2153230"/>
                  <a:gd name="connsiteX4-89" fmla="*/ 161 w 3154662"/>
                  <a:gd name="connsiteY4-90" fmla="*/ 637657 h 2153230"/>
                  <a:gd name="connsiteX0-91" fmla="*/ 167 w 3475512"/>
                  <a:gd name="connsiteY0-92" fmla="*/ 639144 h 2155720"/>
                  <a:gd name="connsiteX1-93" fmla="*/ 1966991 w 3475512"/>
                  <a:gd name="connsiteY1-94" fmla="*/ 5412 h 2155720"/>
                  <a:gd name="connsiteX2-95" fmla="*/ 3347216 w 3475512"/>
                  <a:gd name="connsiteY2-96" fmla="*/ 949695 h 2155720"/>
                  <a:gd name="connsiteX3-97" fmla="*/ 1863473 w 3475512"/>
                  <a:gd name="connsiteY3-98" fmla="*/ 2152770 h 2155720"/>
                  <a:gd name="connsiteX4-99" fmla="*/ 167 w 3475512"/>
                  <a:gd name="connsiteY4-100" fmla="*/ 639144 h 2155720"/>
                  <a:gd name="connsiteX0-101" fmla="*/ 167 w 3370580"/>
                  <a:gd name="connsiteY0-102" fmla="*/ 680189 h 2223659"/>
                  <a:gd name="connsiteX1-103" fmla="*/ 1966991 w 3370580"/>
                  <a:gd name="connsiteY1-104" fmla="*/ 46457 h 2223659"/>
                  <a:gd name="connsiteX2-105" fmla="*/ 3347216 w 3370580"/>
                  <a:gd name="connsiteY2-106" fmla="*/ 990740 h 2223659"/>
                  <a:gd name="connsiteX3-107" fmla="*/ 1863473 w 3370580"/>
                  <a:gd name="connsiteY3-108" fmla="*/ 2193815 h 2223659"/>
                  <a:gd name="connsiteX4-109" fmla="*/ 167 w 3370580"/>
                  <a:gd name="connsiteY4-110" fmla="*/ 680189 h 2223659"/>
                  <a:gd name="connsiteX0-111" fmla="*/ 167 w 3347477"/>
                  <a:gd name="connsiteY0-112" fmla="*/ 638879 h 2034143"/>
                  <a:gd name="connsiteX1-113" fmla="*/ 1966991 w 3347477"/>
                  <a:gd name="connsiteY1-114" fmla="*/ 5147 h 2034143"/>
                  <a:gd name="connsiteX2-115" fmla="*/ 3347216 w 3347477"/>
                  <a:gd name="connsiteY2-116" fmla="*/ 949430 h 2034143"/>
                  <a:gd name="connsiteX3-117" fmla="*/ 1863473 w 3347477"/>
                  <a:gd name="connsiteY3-118" fmla="*/ 2031736 h 2034143"/>
                  <a:gd name="connsiteX4-119" fmla="*/ 167 w 3347477"/>
                  <a:gd name="connsiteY4-120" fmla="*/ 638879 h 2034143"/>
                  <a:gd name="connsiteX0-121" fmla="*/ 167 w 3419973"/>
                  <a:gd name="connsiteY0-122" fmla="*/ 689429 h 2141359"/>
                  <a:gd name="connsiteX1-123" fmla="*/ 1966991 w 3419973"/>
                  <a:gd name="connsiteY1-124" fmla="*/ 55697 h 2141359"/>
                  <a:gd name="connsiteX2-125" fmla="*/ 3347216 w 3419973"/>
                  <a:gd name="connsiteY2-126" fmla="*/ 999980 h 2141359"/>
                  <a:gd name="connsiteX3-127" fmla="*/ 1863473 w 3419973"/>
                  <a:gd name="connsiteY3-128" fmla="*/ 2082286 h 2141359"/>
                  <a:gd name="connsiteX4-129" fmla="*/ 167 w 3419973"/>
                  <a:gd name="connsiteY4-130" fmla="*/ 689429 h 2141359"/>
                  <a:gd name="connsiteX0-131" fmla="*/ 205 w 3124546"/>
                  <a:gd name="connsiteY0-132" fmla="*/ 486137 h 2141901"/>
                  <a:gd name="connsiteX1-133" fmla="*/ 1673731 w 3124546"/>
                  <a:gd name="connsiteY1-134" fmla="*/ 42186 h 2141901"/>
                  <a:gd name="connsiteX2-135" fmla="*/ 3053956 w 3124546"/>
                  <a:gd name="connsiteY2-136" fmla="*/ 986469 h 2141901"/>
                  <a:gd name="connsiteX3-137" fmla="*/ 1570213 w 3124546"/>
                  <a:gd name="connsiteY3-138" fmla="*/ 2068775 h 2141901"/>
                  <a:gd name="connsiteX4-139" fmla="*/ 205 w 3124546"/>
                  <a:gd name="connsiteY4-140" fmla="*/ 486137 h 2141901"/>
                  <a:gd name="connsiteX0-141" fmla="*/ 16406 w 3140747"/>
                  <a:gd name="connsiteY0-142" fmla="*/ 520411 h 2176175"/>
                  <a:gd name="connsiteX1-143" fmla="*/ 1689932 w 3140747"/>
                  <a:gd name="connsiteY1-144" fmla="*/ 76460 h 2176175"/>
                  <a:gd name="connsiteX2-145" fmla="*/ 3070157 w 3140747"/>
                  <a:gd name="connsiteY2-146" fmla="*/ 1020743 h 2176175"/>
                  <a:gd name="connsiteX3-147" fmla="*/ 1586414 w 3140747"/>
                  <a:gd name="connsiteY3-148" fmla="*/ 2103049 h 2176175"/>
                  <a:gd name="connsiteX4-149" fmla="*/ 16406 w 3140747"/>
                  <a:gd name="connsiteY4-150" fmla="*/ 520411 h 2176175"/>
                  <a:gd name="connsiteX0-151" fmla="*/ 12484 w 3136825"/>
                  <a:gd name="connsiteY0-152" fmla="*/ 546134 h 2201898"/>
                  <a:gd name="connsiteX1-153" fmla="*/ 1686010 w 3136825"/>
                  <a:gd name="connsiteY1-154" fmla="*/ 102183 h 2201898"/>
                  <a:gd name="connsiteX2-155" fmla="*/ 3066235 w 3136825"/>
                  <a:gd name="connsiteY2-156" fmla="*/ 1046466 h 2201898"/>
                  <a:gd name="connsiteX3-157" fmla="*/ 1582492 w 3136825"/>
                  <a:gd name="connsiteY3-158" fmla="*/ 2128772 h 2201898"/>
                  <a:gd name="connsiteX4-159" fmla="*/ 12484 w 3136825"/>
                  <a:gd name="connsiteY4-160" fmla="*/ 546134 h 2201898"/>
                  <a:gd name="connsiteX0-161" fmla="*/ 12712 w 3137053"/>
                  <a:gd name="connsiteY0-162" fmla="*/ 546134 h 2380683"/>
                  <a:gd name="connsiteX1-163" fmla="*/ 1686238 w 3137053"/>
                  <a:gd name="connsiteY1-164" fmla="*/ 102183 h 2380683"/>
                  <a:gd name="connsiteX2-165" fmla="*/ 3066463 w 3137053"/>
                  <a:gd name="connsiteY2-166" fmla="*/ 1046466 h 2380683"/>
                  <a:gd name="connsiteX3-167" fmla="*/ 1582720 w 3137053"/>
                  <a:gd name="connsiteY3-168" fmla="*/ 2128772 h 2380683"/>
                  <a:gd name="connsiteX4-169" fmla="*/ 12712 w 3137053"/>
                  <a:gd name="connsiteY4-170" fmla="*/ 546134 h 23806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137053" h="2380683">
                    <a:moveTo>
                      <a:pt x="12712" y="546134"/>
                    </a:moveTo>
                    <a:cubicBezTo>
                      <a:pt x="160856" y="-222032"/>
                      <a:pt x="1177279" y="18794"/>
                      <a:pt x="1686238" y="102183"/>
                    </a:cubicBezTo>
                    <a:cubicBezTo>
                      <a:pt x="2195197" y="185572"/>
                      <a:pt x="3446026" y="-378227"/>
                      <a:pt x="3066463" y="1046466"/>
                    </a:cubicBezTo>
                    <a:cubicBezTo>
                      <a:pt x="2686900" y="2471159"/>
                      <a:pt x="2116063" y="2614497"/>
                      <a:pt x="1582720" y="2128772"/>
                    </a:cubicBezTo>
                    <a:cubicBezTo>
                      <a:pt x="1049377" y="1643047"/>
                      <a:pt x="-135432" y="1314300"/>
                      <a:pt x="12712" y="546134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2481157" y="3824379"/>
              <a:ext cx="1006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1600" smtClean="0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</a:rPr>
                <a:t>PART</a:t>
              </a:r>
              <a:endParaRPr lang="zh-CN" altLang="en-US" sz="16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432809" y="1625371"/>
            <a:ext cx="2399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 smtClean="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880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34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23570" y="493395"/>
            <a:ext cx="6017260" cy="950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000" b="1" spc="1200" dirty="0">
                <a:solidFill>
                  <a:srgbClr val="137D69"/>
                </a:solidFill>
                <a:cs typeface="+mn-ea"/>
                <a:sym typeface="+mn-ea"/>
              </a:rPr>
              <a:t>什么是心理健康？</a:t>
            </a:r>
            <a:endParaRPr lang="zh-CN" altLang="en-US" sz="5400" dirty="0">
              <a:solidFill>
                <a:srgbClr val="137D69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"/>
            </p:custDataLst>
          </p:nvPr>
        </p:nvCxnSpPr>
        <p:spPr>
          <a:xfrm>
            <a:off x="1795476" y="1444098"/>
            <a:ext cx="859977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980 (2)"/>
          <p:cNvPicPr>
            <a:picLocks noChangeAspect="1"/>
          </p:cNvPicPr>
          <p:nvPr/>
        </p:nvPicPr>
        <p:blipFill>
          <a:blip r:embed="rId2">
            <a:alphaModFix amt="20000"/>
          </a:blip>
          <a:srcRect t="23000" r="16525"/>
          <a:stretch>
            <a:fillRect/>
          </a:stretch>
        </p:blipFill>
        <p:spPr>
          <a:xfrm>
            <a:off x="0" y="1577340"/>
            <a:ext cx="3816985" cy="528066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188" y="2150231"/>
            <a:ext cx="12146763" cy="3097205"/>
            <a:chOff x="0" y="2500"/>
            <a:chExt cx="15999" cy="4033"/>
          </a:xfrm>
        </p:grpSpPr>
        <p:pic>
          <p:nvPicPr>
            <p:cNvPr id="2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>
              <a:clrChange>
                <a:clrFrom>
                  <a:srgbClr val="114790">
                    <a:alpha val="69804"/>
                  </a:srgbClr>
                </a:clrFrom>
                <a:clrTo>
                  <a:srgbClr val="114790">
                    <a:alpha val="69804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500"/>
              <a:ext cx="15999" cy="4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5" name="New shape"/>
            <p:cNvSpPr/>
            <p:nvPr>
              <p:custDataLst>
                <p:tags r:id="rId5"/>
              </p:custDataLst>
            </p:nvPr>
          </p:nvSpPr>
          <p:spPr>
            <a:xfrm>
              <a:off x="6619" y="3114"/>
              <a:ext cx="8796" cy="25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609600" algn="l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4158780845"/>
                  </a:ext>
                </a:extLst>
              </a:pPr>
              <a:r>
                <a:rPr lang="zh-CN" sz="2400" b="1" dirty="0">
                  <a:solidFill>
                    <a:srgbClr val="FF0000"/>
                  </a:solidFill>
                  <a:latin typeface="微软雅黑" panose="020B0503020204020204" charset="-122"/>
                </a:rPr>
                <a:t>心理健康</a:t>
              </a:r>
              <a:r>
                <a:rPr lang="en-US" altLang="zh-CN" sz="2400" b="1" dirty="0">
                  <a:solidFill>
                    <a:srgbClr val="FF0000"/>
                  </a:solidFill>
                  <a:latin typeface="微软雅黑" panose="020B0503020204020204" charset="-122"/>
                </a:rPr>
                <a:t> </a:t>
              </a:r>
              <a:r>
                <a:rPr lang="zh-CN" sz="2000" b="0" dirty="0">
                  <a:solidFill>
                    <a:srgbClr val="FFFFFF"/>
                  </a:solidFill>
                  <a:latin typeface="微软雅黑" panose="020B0503020204020204" charset="-122"/>
                </a:rPr>
                <a:t>是指心理的各个方面及活动过程处于一种良好或正常的状态。心理健康的理想状态是保持性格完好、智力正常、认知正确、情感适当、意志合理、态度积极、行为恰当、适应良好的状态。</a:t>
              </a:r>
              <a:endParaRPr lang="zh-CN" sz="1600" b="0" dirty="0">
                <a:solidFill>
                  <a:srgbClr val="FFFFFF"/>
                </a:solidFill>
                <a:latin typeface="微软雅黑" panose="020B0503020204020204" charset="-122"/>
              </a:endParaRPr>
            </a:p>
            <a:p>
              <a:pPr eaLnBrk="1" latinLnBrk="0" hangingPunct="0"/>
              <a:endParaRPr lang="zh-CN" sz="1600" b="0" dirty="0">
                <a:solidFill>
                  <a:srgbClr val="00000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0" name="图片 9" descr="微信图片_202401251909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" y="2150745"/>
            <a:ext cx="4019550" cy="321691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40030" y="1007745"/>
            <a:ext cx="11484886" cy="5311140"/>
            <a:chOff x="1580" y="2320"/>
            <a:chExt cx="5859" cy="5525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New picture"/>
            <p:cNvPicPr/>
            <p:nvPr>
              <p:custDataLst>
                <p:tags r:id="rId3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>
              <a:off x="1580" y="2320"/>
              <a:ext cx="623" cy="6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New picture"/>
            <p:cNvPicPr/>
            <p:nvPr>
              <p:custDataLst>
                <p:tags r:id="rId5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>
              <a:off x="6880" y="7220"/>
              <a:ext cx="559" cy="62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7"/>
              </p:custDataLst>
            </p:nvPr>
          </p:nvSpPr>
          <p:spPr>
            <a:xfrm>
              <a:off x="1744" y="2652"/>
              <a:ext cx="5464" cy="385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457200" algn="just" fontAlgn="auto" hangingPunct="0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59296752"/>
                  </a:ext>
                </a:extLst>
              </a:pP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246630" y="160020"/>
            <a:ext cx="45021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spc="300" dirty="0">
                <a:solidFill>
                  <a:srgbClr val="137D69"/>
                </a:solidFill>
                <a:cs typeface="+mn-ea"/>
                <a:sym typeface="+mn-ea"/>
              </a:rPr>
              <a:t>心理健康的十大标准</a:t>
            </a:r>
            <a:endParaRPr lang="zh-CN" altLang="en-US" sz="3200" b="1" spc="300" dirty="0">
              <a:solidFill>
                <a:srgbClr val="137D69"/>
              </a:solidFill>
              <a:cs typeface="+mn-ea"/>
              <a:sym typeface="+mn-ea"/>
            </a:endParaRPr>
          </a:p>
        </p:txBody>
      </p:sp>
      <p:pic>
        <p:nvPicPr>
          <p:cNvPr id="9" name="图片 8" descr="微信图片_2024012519093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90895" y="1979295"/>
            <a:ext cx="5559425" cy="3655060"/>
          </a:xfrm>
          <a:prstGeom prst="ellipse">
            <a:avLst/>
          </a:prstGeom>
        </p:spPr>
      </p:pic>
      <p:sp>
        <p:nvSpPr>
          <p:cNvPr id="32" name="文本框 31"/>
          <p:cNvSpPr txBox="1"/>
          <p:nvPr>
            <p:custDataLst>
              <p:tags r:id="rId11"/>
            </p:custDataLst>
          </p:nvPr>
        </p:nvSpPr>
        <p:spPr>
          <a:xfrm>
            <a:off x="561340" y="1835785"/>
            <a:ext cx="5399405" cy="3655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sz="1600"/>
              <a:t>（1）充分的安全感；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（2）充分了解自己，并对自己的能力作适当的估价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（3）生活的目标切合实际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（4）与现实的环境保持接触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（5）能保持人格的完整与和谐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（6）具有从经验中学习的能力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（7）能保持良好的人际关系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（8）适度的情绪表达与控制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（9）在不违背社会规范的条件下，对个人的基本需要作恰当的满足</a:t>
            </a:r>
            <a:endParaRPr sz="1600"/>
          </a:p>
          <a:p>
            <a:pPr indent="0" fontAlgn="auto">
              <a:lnSpc>
                <a:spcPct val="150000"/>
              </a:lnSpc>
            </a:pPr>
            <a:r>
              <a:rPr sz="1600"/>
              <a:t>（10）在集体要求的前提下，较好地发挥自己的个性</a:t>
            </a:r>
            <a:endParaRPr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372905" y="4642397"/>
            <a:ext cx="1846545" cy="2187684"/>
          </a:xfrm>
          <a:prstGeom prst="rect">
            <a:avLst/>
          </a:prstGeom>
        </p:spPr>
      </p:pic>
      <p:sp>
        <p:nvSpPr>
          <p:cNvPr id="3" name="TextBox 16"/>
          <p:cNvSpPr txBox="1"/>
          <p:nvPr>
            <p:custDataLst>
              <p:tags r:id="rId3"/>
            </p:custDataLst>
          </p:nvPr>
        </p:nvSpPr>
        <p:spPr>
          <a:xfrm>
            <a:off x="5742305" y="2468245"/>
            <a:ext cx="43719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en-US" sz="4000" kern="0" spc="300" dirty="0" err="1" smtClean="0">
                <a:gradFill>
                  <a:gsLst>
                    <a:gs pos="97000">
                      <a:schemeClr val="tx1">
                        <a:lumMod val="85000"/>
                        <a:lumOff val="15000"/>
                      </a:schemeClr>
                    </a:gs>
                    <a:gs pos="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常见的心理问题</a:t>
            </a:r>
            <a:endParaRPr lang="zh-CN" altLang="en-US" sz="4000" kern="0" spc="300" dirty="0" err="1" smtClean="0">
              <a:gradFill>
                <a:gsLst>
                  <a:gs pos="97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4"/>
            </p:custDataLst>
          </p:nvPr>
        </p:nvCxnSpPr>
        <p:spPr>
          <a:xfrm>
            <a:off x="5119776" y="3429274"/>
            <a:ext cx="3965575" cy="0"/>
          </a:xfrm>
          <a:prstGeom prst="line">
            <a:avLst/>
          </a:prstGeom>
          <a:ln w="12700">
            <a:solidFill>
              <a:srgbClr val="C1CBCD">
                <a:alpha val="85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1515051" y="1305873"/>
            <a:ext cx="2969492" cy="3030649"/>
            <a:chOff x="1513146" y="2160583"/>
            <a:chExt cx="2969492" cy="3030649"/>
          </a:xfrm>
          <a:effectLst>
            <a:outerShdw blurRad="101600" dist="38100" dir="2700000" algn="tl" rotWithShape="0">
              <a:prstClr val="black">
                <a:alpha val="15000"/>
              </a:prstClr>
            </a:outerShdw>
          </a:effectLst>
        </p:grpSpPr>
        <p:grpSp>
          <p:nvGrpSpPr>
            <p:cNvPr id="19" name="组合 18"/>
            <p:cNvGrpSpPr/>
            <p:nvPr/>
          </p:nvGrpSpPr>
          <p:grpSpPr>
            <a:xfrm>
              <a:off x="1513146" y="2160583"/>
              <a:ext cx="2969492" cy="3030649"/>
              <a:chOff x="1835265" y="2132147"/>
              <a:chExt cx="3181821" cy="3030649"/>
            </a:xfrm>
          </p:grpSpPr>
          <p:sp>
            <p:nvSpPr>
              <p:cNvPr id="17" name="椭圆 16"/>
              <p:cNvSpPr/>
              <p:nvPr>
                <p:custDataLst>
                  <p:tags r:id="rId5"/>
                </p:custDataLst>
              </p:nvPr>
            </p:nvSpPr>
            <p:spPr>
              <a:xfrm rot="2422112">
                <a:off x="1901491" y="2132147"/>
                <a:ext cx="3115595" cy="3030649"/>
              </a:xfrm>
              <a:custGeom>
                <a:avLst/>
                <a:gdLst>
                  <a:gd name="connsiteX0" fmla="*/ 0 w 2907209"/>
                  <a:gd name="connsiteY0" fmla="*/ 1342166 h 2684331"/>
                  <a:gd name="connsiteX1" fmla="*/ 1453605 w 2907209"/>
                  <a:gd name="connsiteY1" fmla="*/ 0 h 2684331"/>
                  <a:gd name="connsiteX2" fmla="*/ 2907210 w 2907209"/>
                  <a:gd name="connsiteY2" fmla="*/ 1342166 h 2684331"/>
                  <a:gd name="connsiteX3" fmla="*/ 1453605 w 2907209"/>
                  <a:gd name="connsiteY3" fmla="*/ 2684332 h 2684331"/>
                  <a:gd name="connsiteX4" fmla="*/ 0 w 2907209"/>
                  <a:gd name="connsiteY4" fmla="*/ 1342166 h 2684331"/>
                  <a:gd name="connsiteX0-1" fmla="*/ 384 w 2907594"/>
                  <a:gd name="connsiteY0-2" fmla="*/ 1204144 h 2546310"/>
                  <a:gd name="connsiteX1-3" fmla="*/ 1350472 w 2907594"/>
                  <a:gd name="connsiteY1-4" fmla="*/ 0 h 2546310"/>
                  <a:gd name="connsiteX2-5" fmla="*/ 2907594 w 2907594"/>
                  <a:gd name="connsiteY2-6" fmla="*/ 1204144 h 2546310"/>
                  <a:gd name="connsiteX3-7" fmla="*/ 1453989 w 2907594"/>
                  <a:gd name="connsiteY3-8" fmla="*/ 2546310 h 2546310"/>
                  <a:gd name="connsiteX4-9" fmla="*/ 384 w 2907594"/>
                  <a:gd name="connsiteY4-10" fmla="*/ 1204144 h 2546310"/>
                  <a:gd name="connsiteX0-11" fmla="*/ 422 w 2907632"/>
                  <a:gd name="connsiteY0-12" fmla="*/ 1237376 h 2579542"/>
                  <a:gd name="connsiteX1-13" fmla="*/ 1350510 w 2907632"/>
                  <a:gd name="connsiteY1-14" fmla="*/ 33232 h 2579542"/>
                  <a:gd name="connsiteX2-15" fmla="*/ 2907632 w 2907632"/>
                  <a:gd name="connsiteY2-16" fmla="*/ 1237376 h 2579542"/>
                  <a:gd name="connsiteX3-17" fmla="*/ 1454027 w 2907632"/>
                  <a:gd name="connsiteY3-18" fmla="*/ 2579542 h 2579542"/>
                  <a:gd name="connsiteX4-19" fmla="*/ 422 w 2907632"/>
                  <a:gd name="connsiteY4-20" fmla="*/ 1237376 h 2579542"/>
                  <a:gd name="connsiteX0-21" fmla="*/ 247 w 2855698"/>
                  <a:gd name="connsiteY0-22" fmla="*/ 1217346 h 2562432"/>
                  <a:gd name="connsiteX1-23" fmla="*/ 1350335 w 2855698"/>
                  <a:gd name="connsiteY1-24" fmla="*/ 13202 h 2562432"/>
                  <a:gd name="connsiteX2-25" fmla="*/ 2855698 w 2855698"/>
                  <a:gd name="connsiteY2-26" fmla="*/ 837783 h 2562432"/>
                  <a:gd name="connsiteX3-27" fmla="*/ 1453852 w 2855698"/>
                  <a:gd name="connsiteY3-28" fmla="*/ 2559512 h 2562432"/>
                  <a:gd name="connsiteX4-29" fmla="*/ 247 w 2855698"/>
                  <a:gd name="connsiteY4-30" fmla="*/ 1217346 h 2562432"/>
                  <a:gd name="connsiteX0-31" fmla="*/ 656 w 2856107"/>
                  <a:gd name="connsiteY0-32" fmla="*/ 1217346 h 2321600"/>
                  <a:gd name="connsiteX1-33" fmla="*/ 1350744 w 2856107"/>
                  <a:gd name="connsiteY1-34" fmla="*/ 13202 h 2321600"/>
                  <a:gd name="connsiteX2-35" fmla="*/ 2856107 w 2856107"/>
                  <a:gd name="connsiteY2-36" fmla="*/ 837783 h 2321600"/>
                  <a:gd name="connsiteX3-37" fmla="*/ 1195469 w 2856107"/>
                  <a:gd name="connsiteY3-38" fmla="*/ 2317972 h 2321600"/>
                  <a:gd name="connsiteX4-39" fmla="*/ 656 w 2856107"/>
                  <a:gd name="connsiteY4-40" fmla="*/ 1217346 h 2321600"/>
                  <a:gd name="connsiteX0-41" fmla="*/ 809 w 2683732"/>
                  <a:gd name="connsiteY0-42" fmla="*/ 1126917 h 2315826"/>
                  <a:gd name="connsiteX1-43" fmla="*/ 1178369 w 2683732"/>
                  <a:gd name="connsiteY1-44" fmla="*/ 9038 h 2315826"/>
                  <a:gd name="connsiteX2-45" fmla="*/ 2683732 w 2683732"/>
                  <a:gd name="connsiteY2-46" fmla="*/ 833619 h 2315826"/>
                  <a:gd name="connsiteX3-47" fmla="*/ 1023094 w 2683732"/>
                  <a:gd name="connsiteY3-48" fmla="*/ 2313808 h 2315826"/>
                  <a:gd name="connsiteX4-49" fmla="*/ 809 w 2683732"/>
                  <a:gd name="connsiteY4-50" fmla="*/ 1126917 h 2315826"/>
                  <a:gd name="connsiteX0-51" fmla="*/ 6423 w 2689346"/>
                  <a:gd name="connsiteY0-52" fmla="*/ 1126917 h 2505302"/>
                  <a:gd name="connsiteX1-53" fmla="*/ 1183983 w 2689346"/>
                  <a:gd name="connsiteY1-54" fmla="*/ 9038 h 2505302"/>
                  <a:gd name="connsiteX2-55" fmla="*/ 2689346 w 2689346"/>
                  <a:gd name="connsiteY2-56" fmla="*/ 833619 h 2505302"/>
                  <a:gd name="connsiteX3-57" fmla="*/ 804421 w 2689346"/>
                  <a:gd name="connsiteY3-58" fmla="*/ 2503589 h 2505302"/>
                  <a:gd name="connsiteX4-59" fmla="*/ 6423 w 2689346"/>
                  <a:gd name="connsiteY4-60" fmla="*/ 1126917 h 2505302"/>
                  <a:gd name="connsiteX0-61" fmla="*/ 19177 w 2702100"/>
                  <a:gd name="connsiteY0-62" fmla="*/ 1312478 h 2690916"/>
                  <a:gd name="connsiteX1-63" fmla="*/ 1541794 w 2702100"/>
                  <a:gd name="connsiteY1-64" fmla="*/ 4818 h 2690916"/>
                  <a:gd name="connsiteX2-65" fmla="*/ 2702100 w 2702100"/>
                  <a:gd name="connsiteY2-66" fmla="*/ 1019180 h 2690916"/>
                  <a:gd name="connsiteX3-67" fmla="*/ 817175 w 2702100"/>
                  <a:gd name="connsiteY3-68" fmla="*/ 2689150 h 2690916"/>
                  <a:gd name="connsiteX4-69" fmla="*/ 19177 w 2702100"/>
                  <a:gd name="connsiteY4-70" fmla="*/ 1312478 h 2690916"/>
                  <a:gd name="connsiteX0-71" fmla="*/ 19177 w 2702100"/>
                  <a:gd name="connsiteY0-72" fmla="*/ 1342536 h 2720974"/>
                  <a:gd name="connsiteX1-73" fmla="*/ 1541794 w 2702100"/>
                  <a:gd name="connsiteY1-74" fmla="*/ 34876 h 2720974"/>
                  <a:gd name="connsiteX2-75" fmla="*/ 2702100 w 2702100"/>
                  <a:gd name="connsiteY2-76" fmla="*/ 1049238 h 2720974"/>
                  <a:gd name="connsiteX3-77" fmla="*/ 817175 w 2702100"/>
                  <a:gd name="connsiteY3-78" fmla="*/ 2719208 h 2720974"/>
                  <a:gd name="connsiteX4-79" fmla="*/ 19177 w 2702100"/>
                  <a:gd name="connsiteY4-80" fmla="*/ 1342536 h 2720974"/>
                  <a:gd name="connsiteX0-81" fmla="*/ 18154 w 2494043"/>
                  <a:gd name="connsiteY0-82" fmla="*/ 1307852 h 2684628"/>
                  <a:gd name="connsiteX1-83" fmla="*/ 1540771 w 2494043"/>
                  <a:gd name="connsiteY1-84" fmla="*/ 192 h 2684628"/>
                  <a:gd name="connsiteX2-85" fmla="*/ 2494043 w 2494043"/>
                  <a:gd name="connsiteY2-86" fmla="*/ 1238841 h 2684628"/>
                  <a:gd name="connsiteX3-87" fmla="*/ 816152 w 2494043"/>
                  <a:gd name="connsiteY3-88" fmla="*/ 2684524 h 2684628"/>
                  <a:gd name="connsiteX4-89" fmla="*/ 18154 w 2494043"/>
                  <a:gd name="connsiteY4-90" fmla="*/ 1307852 h 2684628"/>
                  <a:gd name="connsiteX0-91" fmla="*/ 18154 w 2555249"/>
                  <a:gd name="connsiteY0-92" fmla="*/ 1307871 h 2684647"/>
                  <a:gd name="connsiteX1-93" fmla="*/ 1540771 w 2555249"/>
                  <a:gd name="connsiteY1-94" fmla="*/ 211 h 2684647"/>
                  <a:gd name="connsiteX2-95" fmla="*/ 2494043 w 2555249"/>
                  <a:gd name="connsiteY2-96" fmla="*/ 1238860 h 2684647"/>
                  <a:gd name="connsiteX3-97" fmla="*/ 816152 w 2555249"/>
                  <a:gd name="connsiteY3-98" fmla="*/ 2684543 h 2684647"/>
                  <a:gd name="connsiteX4-99" fmla="*/ 18154 w 2555249"/>
                  <a:gd name="connsiteY4-100" fmla="*/ 1307871 h 2684647"/>
                  <a:gd name="connsiteX0-101" fmla="*/ 18154 w 2494043"/>
                  <a:gd name="connsiteY0-102" fmla="*/ 1307852 h 2684628"/>
                  <a:gd name="connsiteX1-103" fmla="*/ 1540771 w 2494043"/>
                  <a:gd name="connsiteY1-104" fmla="*/ 192 h 2684628"/>
                  <a:gd name="connsiteX2-105" fmla="*/ 2494043 w 2494043"/>
                  <a:gd name="connsiteY2-106" fmla="*/ 1238841 h 2684628"/>
                  <a:gd name="connsiteX3-107" fmla="*/ 816152 w 2494043"/>
                  <a:gd name="connsiteY3-108" fmla="*/ 2684524 h 2684628"/>
                  <a:gd name="connsiteX4-109" fmla="*/ 18154 w 2494043"/>
                  <a:gd name="connsiteY4-110" fmla="*/ 1307852 h 2684628"/>
                  <a:gd name="connsiteX0-111" fmla="*/ 18154 w 2494043"/>
                  <a:gd name="connsiteY0-112" fmla="*/ 1307852 h 2684628"/>
                  <a:gd name="connsiteX1-113" fmla="*/ 1540771 w 2494043"/>
                  <a:gd name="connsiteY1-114" fmla="*/ 192 h 2684628"/>
                  <a:gd name="connsiteX2-115" fmla="*/ 2494043 w 2494043"/>
                  <a:gd name="connsiteY2-116" fmla="*/ 1238841 h 2684628"/>
                  <a:gd name="connsiteX3-117" fmla="*/ 816152 w 2494043"/>
                  <a:gd name="connsiteY3-118" fmla="*/ 2684524 h 2684628"/>
                  <a:gd name="connsiteX4-119" fmla="*/ 18154 w 2494043"/>
                  <a:gd name="connsiteY4-120" fmla="*/ 1307852 h 2684628"/>
                  <a:gd name="connsiteX0-121" fmla="*/ 18154 w 2494043"/>
                  <a:gd name="connsiteY0-122" fmla="*/ 1307852 h 2684628"/>
                  <a:gd name="connsiteX1-123" fmla="*/ 1540771 w 2494043"/>
                  <a:gd name="connsiteY1-124" fmla="*/ 192 h 2684628"/>
                  <a:gd name="connsiteX2-125" fmla="*/ 2494043 w 2494043"/>
                  <a:gd name="connsiteY2-126" fmla="*/ 1238841 h 2684628"/>
                  <a:gd name="connsiteX3-127" fmla="*/ 816152 w 2494043"/>
                  <a:gd name="connsiteY3-128" fmla="*/ 2684524 h 2684628"/>
                  <a:gd name="connsiteX4-129" fmla="*/ 18154 w 2494043"/>
                  <a:gd name="connsiteY4-130" fmla="*/ 1307852 h 2684628"/>
                  <a:gd name="connsiteX0-131" fmla="*/ 18154 w 2494043"/>
                  <a:gd name="connsiteY0-132" fmla="*/ 1357768 h 2734544"/>
                  <a:gd name="connsiteX1-133" fmla="*/ 1540771 w 2494043"/>
                  <a:gd name="connsiteY1-134" fmla="*/ 50108 h 2734544"/>
                  <a:gd name="connsiteX2-135" fmla="*/ 2494043 w 2494043"/>
                  <a:gd name="connsiteY2-136" fmla="*/ 1288757 h 2734544"/>
                  <a:gd name="connsiteX3-137" fmla="*/ 816152 w 2494043"/>
                  <a:gd name="connsiteY3-138" fmla="*/ 2734440 h 2734544"/>
                  <a:gd name="connsiteX4-139" fmla="*/ 18154 w 2494043"/>
                  <a:gd name="connsiteY4-140" fmla="*/ 1357768 h 2734544"/>
                  <a:gd name="connsiteX0-141" fmla="*/ 42842 w 2518731"/>
                  <a:gd name="connsiteY0-142" fmla="*/ 1357768 h 2734579"/>
                  <a:gd name="connsiteX1-143" fmla="*/ 1565459 w 2518731"/>
                  <a:gd name="connsiteY1-144" fmla="*/ 50108 h 2734579"/>
                  <a:gd name="connsiteX2-145" fmla="*/ 2518731 w 2518731"/>
                  <a:gd name="connsiteY2-146" fmla="*/ 1288757 h 2734579"/>
                  <a:gd name="connsiteX3-147" fmla="*/ 840840 w 2518731"/>
                  <a:gd name="connsiteY3-148" fmla="*/ 2734440 h 2734579"/>
                  <a:gd name="connsiteX4-149" fmla="*/ 42842 w 2518731"/>
                  <a:gd name="connsiteY4-150" fmla="*/ 1357768 h 2734579"/>
                  <a:gd name="connsiteX0-151" fmla="*/ 42842 w 2518731"/>
                  <a:gd name="connsiteY0-152" fmla="*/ 1357768 h 2736497"/>
                  <a:gd name="connsiteX1-153" fmla="*/ 1565459 w 2518731"/>
                  <a:gd name="connsiteY1-154" fmla="*/ 50108 h 2736497"/>
                  <a:gd name="connsiteX2-155" fmla="*/ 2518731 w 2518731"/>
                  <a:gd name="connsiteY2-156" fmla="*/ 1288757 h 2736497"/>
                  <a:gd name="connsiteX3-157" fmla="*/ 840840 w 2518731"/>
                  <a:gd name="connsiteY3-158" fmla="*/ 2734440 h 2736497"/>
                  <a:gd name="connsiteX4-159" fmla="*/ 42842 w 2518731"/>
                  <a:gd name="connsiteY4-160" fmla="*/ 1357768 h 2736497"/>
                  <a:gd name="connsiteX0-161" fmla="*/ 42842 w 2591134"/>
                  <a:gd name="connsiteY0-162" fmla="*/ 1356177 h 2734906"/>
                  <a:gd name="connsiteX1-163" fmla="*/ 1565459 w 2591134"/>
                  <a:gd name="connsiteY1-164" fmla="*/ 48517 h 2734906"/>
                  <a:gd name="connsiteX2-165" fmla="*/ 2518731 w 2591134"/>
                  <a:gd name="connsiteY2-166" fmla="*/ 1287166 h 2734906"/>
                  <a:gd name="connsiteX3-167" fmla="*/ 840840 w 2591134"/>
                  <a:gd name="connsiteY3-168" fmla="*/ 2732849 h 2734906"/>
                  <a:gd name="connsiteX4-169" fmla="*/ 42842 w 2591134"/>
                  <a:gd name="connsiteY4-170" fmla="*/ 1356177 h 2734906"/>
                  <a:gd name="connsiteX0-171" fmla="*/ 171291 w 2719583"/>
                  <a:gd name="connsiteY0-172" fmla="*/ 1356177 h 2735164"/>
                  <a:gd name="connsiteX1-173" fmla="*/ 1693908 w 2719583"/>
                  <a:gd name="connsiteY1-174" fmla="*/ 48517 h 2735164"/>
                  <a:gd name="connsiteX2-175" fmla="*/ 2647180 w 2719583"/>
                  <a:gd name="connsiteY2-176" fmla="*/ 1287166 h 2735164"/>
                  <a:gd name="connsiteX3-177" fmla="*/ 969289 w 2719583"/>
                  <a:gd name="connsiteY3-178" fmla="*/ 2732849 h 2735164"/>
                  <a:gd name="connsiteX4-179" fmla="*/ 171291 w 2719583"/>
                  <a:gd name="connsiteY4-180" fmla="*/ 1356177 h 2735164"/>
                  <a:gd name="connsiteX0-181" fmla="*/ 194213 w 2742505"/>
                  <a:gd name="connsiteY0-182" fmla="*/ 1356177 h 2735606"/>
                  <a:gd name="connsiteX1-183" fmla="*/ 1716830 w 2742505"/>
                  <a:gd name="connsiteY1-184" fmla="*/ 48517 h 2735606"/>
                  <a:gd name="connsiteX2-185" fmla="*/ 2670102 w 2742505"/>
                  <a:gd name="connsiteY2-186" fmla="*/ 1287166 h 2735606"/>
                  <a:gd name="connsiteX3-187" fmla="*/ 992211 w 2742505"/>
                  <a:gd name="connsiteY3-188" fmla="*/ 2732849 h 2735606"/>
                  <a:gd name="connsiteX4-189" fmla="*/ 194213 w 2742505"/>
                  <a:gd name="connsiteY4-190" fmla="*/ 1356177 h 2735606"/>
                  <a:gd name="connsiteX0-191" fmla="*/ 194213 w 2742505"/>
                  <a:gd name="connsiteY0-192" fmla="*/ 1356177 h 2742727"/>
                  <a:gd name="connsiteX1-193" fmla="*/ 1716830 w 2742505"/>
                  <a:gd name="connsiteY1-194" fmla="*/ 48517 h 2742727"/>
                  <a:gd name="connsiteX2-195" fmla="*/ 2670102 w 2742505"/>
                  <a:gd name="connsiteY2-196" fmla="*/ 1287166 h 2742727"/>
                  <a:gd name="connsiteX3-197" fmla="*/ 992211 w 2742505"/>
                  <a:gd name="connsiteY3-198" fmla="*/ 2732849 h 2742727"/>
                  <a:gd name="connsiteX4-199" fmla="*/ 194213 w 2742505"/>
                  <a:gd name="connsiteY4-200" fmla="*/ 1356177 h 2742727"/>
                  <a:gd name="connsiteX0-201" fmla="*/ 99036 w 2647328"/>
                  <a:gd name="connsiteY0-202" fmla="*/ 1356177 h 2740075"/>
                  <a:gd name="connsiteX1-203" fmla="*/ 1621653 w 2647328"/>
                  <a:gd name="connsiteY1-204" fmla="*/ 48517 h 2740075"/>
                  <a:gd name="connsiteX2-205" fmla="*/ 2574925 w 2647328"/>
                  <a:gd name="connsiteY2-206" fmla="*/ 1287166 h 2740075"/>
                  <a:gd name="connsiteX3-207" fmla="*/ 897034 w 2647328"/>
                  <a:gd name="connsiteY3-208" fmla="*/ 2732849 h 2740075"/>
                  <a:gd name="connsiteX4-209" fmla="*/ 99036 w 2647328"/>
                  <a:gd name="connsiteY4-210" fmla="*/ 1356177 h 2740075"/>
                  <a:gd name="connsiteX0-211" fmla="*/ 99036 w 2647328"/>
                  <a:gd name="connsiteY0-212" fmla="*/ 1356177 h 2743377"/>
                  <a:gd name="connsiteX1-213" fmla="*/ 1621653 w 2647328"/>
                  <a:gd name="connsiteY1-214" fmla="*/ 48517 h 2743377"/>
                  <a:gd name="connsiteX2-215" fmla="*/ 2574925 w 2647328"/>
                  <a:gd name="connsiteY2-216" fmla="*/ 1287166 h 2743377"/>
                  <a:gd name="connsiteX3-217" fmla="*/ 897034 w 2647328"/>
                  <a:gd name="connsiteY3-218" fmla="*/ 2732849 h 2743377"/>
                  <a:gd name="connsiteX4-219" fmla="*/ 99036 w 2647328"/>
                  <a:gd name="connsiteY4-220" fmla="*/ 1356177 h 2743377"/>
                  <a:gd name="connsiteX0-221" fmla="*/ 99036 w 2782483"/>
                  <a:gd name="connsiteY0-222" fmla="*/ 1349573 h 2736773"/>
                  <a:gd name="connsiteX1-223" fmla="*/ 1621653 w 2782483"/>
                  <a:gd name="connsiteY1-224" fmla="*/ 41913 h 2736773"/>
                  <a:gd name="connsiteX2-225" fmla="*/ 2574925 w 2782483"/>
                  <a:gd name="connsiteY2-226" fmla="*/ 1280562 h 2736773"/>
                  <a:gd name="connsiteX3-227" fmla="*/ 897034 w 2782483"/>
                  <a:gd name="connsiteY3-228" fmla="*/ 2726245 h 2736773"/>
                  <a:gd name="connsiteX4-229" fmla="*/ 99036 w 2782483"/>
                  <a:gd name="connsiteY4-230" fmla="*/ 1349573 h 27367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782483" h="2736773">
                    <a:moveTo>
                      <a:pt x="99036" y="1349573"/>
                    </a:moveTo>
                    <a:cubicBezTo>
                      <a:pt x="-321293" y="714659"/>
                      <a:pt x="674168" y="294955"/>
                      <a:pt x="1621653" y="41913"/>
                    </a:cubicBezTo>
                    <a:cubicBezTo>
                      <a:pt x="2569138" y="-211129"/>
                      <a:pt x="3101378" y="742098"/>
                      <a:pt x="2574925" y="1280562"/>
                    </a:cubicBezTo>
                    <a:cubicBezTo>
                      <a:pt x="2048472" y="1819026"/>
                      <a:pt x="1908106" y="2610877"/>
                      <a:pt x="897034" y="2726245"/>
                    </a:cubicBezTo>
                    <a:cubicBezTo>
                      <a:pt x="-114038" y="2841613"/>
                      <a:pt x="519365" y="1984487"/>
                      <a:pt x="99036" y="1349573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>
                <p:custDataLst>
                  <p:tags r:id="rId6"/>
                </p:custDataLst>
              </p:nvPr>
            </p:nvSpPr>
            <p:spPr>
              <a:xfrm rot="21304276">
                <a:off x="1835265" y="2346549"/>
                <a:ext cx="3137053" cy="2518984"/>
              </a:xfrm>
              <a:custGeom>
                <a:avLst/>
                <a:gdLst>
                  <a:gd name="connsiteX0" fmla="*/ 0 w 3726611"/>
                  <a:gd name="connsiteY0" fmla="*/ 1513626 h 3027251"/>
                  <a:gd name="connsiteX1" fmla="*/ 1863306 w 3726611"/>
                  <a:gd name="connsiteY1" fmla="*/ 0 h 3027251"/>
                  <a:gd name="connsiteX2" fmla="*/ 3726612 w 3726611"/>
                  <a:gd name="connsiteY2" fmla="*/ 1513626 h 3027251"/>
                  <a:gd name="connsiteX3" fmla="*/ 1863306 w 3726611"/>
                  <a:gd name="connsiteY3" fmla="*/ 3027252 h 3027251"/>
                  <a:gd name="connsiteX4" fmla="*/ 0 w 3726611"/>
                  <a:gd name="connsiteY4" fmla="*/ 1513626 h 3027251"/>
                  <a:gd name="connsiteX0-1" fmla="*/ 4622 w 3731234"/>
                  <a:gd name="connsiteY0-2" fmla="*/ 1203076 h 2716702"/>
                  <a:gd name="connsiteX1-3" fmla="*/ 2333755 w 3731234"/>
                  <a:gd name="connsiteY1-4" fmla="*/ 0 h 2716702"/>
                  <a:gd name="connsiteX2-5" fmla="*/ 3731234 w 3731234"/>
                  <a:gd name="connsiteY2-6" fmla="*/ 1203076 h 2716702"/>
                  <a:gd name="connsiteX3-7" fmla="*/ 1867928 w 3731234"/>
                  <a:gd name="connsiteY3-8" fmla="*/ 2716702 h 2716702"/>
                  <a:gd name="connsiteX4-9" fmla="*/ 4622 w 3731234"/>
                  <a:gd name="connsiteY4-10" fmla="*/ 1203076 h 2716702"/>
                  <a:gd name="connsiteX0-11" fmla="*/ 4622 w 3731234"/>
                  <a:gd name="connsiteY0-12" fmla="*/ 1203076 h 2716702"/>
                  <a:gd name="connsiteX1-13" fmla="*/ 2333755 w 3731234"/>
                  <a:gd name="connsiteY1-14" fmla="*/ 0 h 2716702"/>
                  <a:gd name="connsiteX2-15" fmla="*/ 3731234 w 3731234"/>
                  <a:gd name="connsiteY2-16" fmla="*/ 1203076 h 2716702"/>
                  <a:gd name="connsiteX3-17" fmla="*/ 1867928 w 3731234"/>
                  <a:gd name="connsiteY3-18" fmla="*/ 2716702 h 2716702"/>
                  <a:gd name="connsiteX4-19" fmla="*/ 4622 w 3731234"/>
                  <a:gd name="connsiteY4-20" fmla="*/ 1203076 h 2716702"/>
                  <a:gd name="connsiteX0-21" fmla="*/ 4622 w 3731234"/>
                  <a:gd name="connsiteY0-22" fmla="*/ 1203076 h 2716702"/>
                  <a:gd name="connsiteX1-23" fmla="*/ 2333755 w 3731234"/>
                  <a:gd name="connsiteY1-24" fmla="*/ 0 h 2716702"/>
                  <a:gd name="connsiteX2-25" fmla="*/ 3731234 w 3731234"/>
                  <a:gd name="connsiteY2-26" fmla="*/ 1203076 h 2716702"/>
                  <a:gd name="connsiteX3-27" fmla="*/ 1867928 w 3731234"/>
                  <a:gd name="connsiteY3-28" fmla="*/ 2716702 h 2716702"/>
                  <a:gd name="connsiteX4-29" fmla="*/ 4622 w 3731234"/>
                  <a:gd name="connsiteY4-30" fmla="*/ 1203076 h 2716702"/>
                  <a:gd name="connsiteX0-31" fmla="*/ 4622 w 3731234"/>
                  <a:gd name="connsiteY0-32" fmla="*/ 1203076 h 2716702"/>
                  <a:gd name="connsiteX1-33" fmla="*/ 2333755 w 3731234"/>
                  <a:gd name="connsiteY1-34" fmla="*/ 0 h 2716702"/>
                  <a:gd name="connsiteX2-35" fmla="*/ 3731234 w 3731234"/>
                  <a:gd name="connsiteY2-36" fmla="*/ 1203076 h 2716702"/>
                  <a:gd name="connsiteX3-37" fmla="*/ 1867928 w 3731234"/>
                  <a:gd name="connsiteY3-38" fmla="*/ 2716702 h 2716702"/>
                  <a:gd name="connsiteX4-39" fmla="*/ 4622 w 3731234"/>
                  <a:gd name="connsiteY4-40" fmla="*/ 1203076 h 2716702"/>
                  <a:gd name="connsiteX0-41" fmla="*/ 78835 w 3805447"/>
                  <a:gd name="connsiteY0-42" fmla="*/ 1203076 h 2716702"/>
                  <a:gd name="connsiteX1-43" fmla="*/ 2407968 w 3805447"/>
                  <a:gd name="connsiteY1-44" fmla="*/ 0 h 2716702"/>
                  <a:gd name="connsiteX2-45" fmla="*/ 3805447 w 3805447"/>
                  <a:gd name="connsiteY2-46" fmla="*/ 1203076 h 2716702"/>
                  <a:gd name="connsiteX3-47" fmla="*/ 1942141 w 3805447"/>
                  <a:gd name="connsiteY3-48" fmla="*/ 2716702 h 2716702"/>
                  <a:gd name="connsiteX4-49" fmla="*/ 78835 w 3805447"/>
                  <a:gd name="connsiteY4-50" fmla="*/ 1203076 h 2716702"/>
                  <a:gd name="connsiteX0-51" fmla="*/ 258 w 3727162"/>
                  <a:gd name="connsiteY0-52" fmla="*/ 633732 h 2147358"/>
                  <a:gd name="connsiteX1-53" fmla="*/ 1967082 w 3727162"/>
                  <a:gd name="connsiteY1-54" fmla="*/ 0 h 2147358"/>
                  <a:gd name="connsiteX2-55" fmla="*/ 3726870 w 3727162"/>
                  <a:gd name="connsiteY2-56" fmla="*/ 633732 h 2147358"/>
                  <a:gd name="connsiteX3-57" fmla="*/ 1863564 w 3727162"/>
                  <a:gd name="connsiteY3-58" fmla="*/ 2147358 h 2147358"/>
                  <a:gd name="connsiteX4-59" fmla="*/ 258 w 3727162"/>
                  <a:gd name="connsiteY4-60" fmla="*/ 633732 h 2147358"/>
                  <a:gd name="connsiteX0-61" fmla="*/ 258 w 3727396"/>
                  <a:gd name="connsiteY0-62" fmla="*/ 768943 h 2282569"/>
                  <a:gd name="connsiteX1-63" fmla="*/ 1967082 w 3727396"/>
                  <a:gd name="connsiteY1-64" fmla="*/ 135211 h 2282569"/>
                  <a:gd name="connsiteX2-65" fmla="*/ 3726870 w 3727396"/>
                  <a:gd name="connsiteY2-66" fmla="*/ 768943 h 2282569"/>
                  <a:gd name="connsiteX3-67" fmla="*/ 1863564 w 3727396"/>
                  <a:gd name="connsiteY3-68" fmla="*/ 2282569 h 2282569"/>
                  <a:gd name="connsiteX4-69" fmla="*/ 258 w 3727396"/>
                  <a:gd name="connsiteY4-70" fmla="*/ 768943 h 2282569"/>
                  <a:gd name="connsiteX0-71" fmla="*/ 161 w 3002548"/>
                  <a:gd name="connsiteY0-72" fmla="*/ 637657 h 2152719"/>
                  <a:gd name="connsiteX1-73" fmla="*/ 1966985 w 3002548"/>
                  <a:gd name="connsiteY1-74" fmla="*/ 3925 h 2152719"/>
                  <a:gd name="connsiteX2-75" fmla="*/ 3002154 w 3002548"/>
                  <a:gd name="connsiteY2-76" fmla="*/ 896450 h 2152719"/>
                  <a:gd name="connsiteX3-77" fmla="*/ 1863467 w 3002548"/>
                  <a:gd name="connsiteY3-78" fmla="*/ 2151283 h 2152719"/>
                  <a:gd name="connsiteX4-79" fmla="*/ 161 w 3002548"/>
                  <a:gd name="connsiteY4-80" fmla="*/ 637657 h 2152719"/>
                  <a:gd name="connsiteX0-81" fmla="*/ 161 w 3154662"/>
                  <a:gd name="connsiteY0-82" fmla="*/ 637657 h 2153230"/>
                  <a:gd name="connsiteX1-83" fmla="*/ 1966985 w 3154662"/>
                  <a:gd name="connsiteY1-84" fmla="*/ 3925 h 2153230"/>
                  <a:gd name="connsiteX2-85" fmla="*/ 3002154 w 3154662"/>
                  <a:gd name="connsiteY2-86" fmla="*/ 896450 h 2153230"/>
                  <a:gd name="connsiteX3-87" fmla="*/ 1863467 w 3154662"/>
                  <a:gd name="connsiteY3-88" fmla="*/ 2151283 h 2153230"/>
                  <a:gd name="connsiteX4-89" fmla="*/ 161 w 3154662"/>
                  <a:gd name="connsiteY4-90" fmla="*/ 637657 h 2153230"/>
                  <a:gd name="connsiteX0-91" fmla="*/ 167 w 3475512"/>
                  <a:gd name="connsiteY0-92" fmla="*/ 639144 h 2155720"/>
                  <a:gd name="connsiteX1-93" fmla="*/ 1966991 w 3475512"/>
                  <a:gd name="connsiteY1-94" fmla="*/ 5412 h 2155720"/>
                  <a:gd name="connsiteX2-95" fmla="*/ 3347216 w 3475512"/>
                  <a:gd name="connsiteY2-96" fmla="*/ 949695 h 2155720"/>
                  <a:gd name="connsiteX3-97" fmla="*/ 1863473 w 3475512"/>
                  <a:gd name="connsiteY3-98" fmla="*/ 2152770 h 2155720"/>
                  <a:gd name="connsiteX4-99" fmla="*/ 167 w 3475512"/>
                  <a:gd name="connsiteY4-100" fmla="*/ 639144 h 2155720"/>
                  <a:gd name="connsiteX0-101" fmla="*/ 167 w 3370580"/>
                  <a:gd name="connsiteY0-102" fmla="*/ 680189 h 2223659"/>
                  <a:gd name="connsiteX1-103" fmla="*/ 1966991 w 3370580"/>
                  <a:gd name="connsiteY1-104" fmla="*/ 46457 h 2223659"/>
                  <a:gd name="connsiteX2-105" fmla="*/ 3347216 w 3370580"/>
                  <a:gd name="connsiteY2-106" fmla="*/ 990740 h 2223659"/>
                  <a:gd name="connsiteX3-107" fmla="*/ 1863473 w 3370580"/>
                  <a:gd name="connsiteY3-108" fmla="*/ 2193815 h 2223659"/>
                  <a:gd name="connsiteX4-109" fmla="*/ 167 w 3370580"/>
                  <a:gd name="connsiteY4-110" fmla="*/ 680189 h 2223659"/>
                  <a:gd name="connsiteX0-111" fmla="*/ 167 w 3347477"/>
                  <a:gd name="connsiteY0-112" fmla="*/ 638879 h 2034143"/>
                  <a:gd name="connsiteX1-113" fmla="*/ 1966991 w 3347477"/>
                  <a:gd name="connsiteY1-114" fmla="*/ 5147 h 2034143"/>
                  <a:gd name="connsiteX2-115" fmla="*/ 3347216 w 3347477"/>
                  <a:gd name="connsiteY2-116" fmla="*/ 949430 h 2034143"/>
                  <a:gd name="connsiteX3-117" fmla="*/ 1863473 w 3347477"/>
                  <a:gd name="connsiteY3-118" fmla="*/ 2031736 h 2034143"/>
                  <a:gd name="connsiteX4-119" fmla="*/ 167 w 3347477"/>
                  <a:gd name="connsiteY4-120" fmla="*/ 638879 h 2034143"/>
                  <a:gd name="connsiteX0-121" fmla="*/ 167 w 3419973"/>
                  <a:gd name="connsiteY0-122" fmla="*/ 689429 h 2141359"/>
                  <a:gd name="connsiteX1-123" fmla="*/ 1966991 w 3419973"/>
                  <a:gd name="connsiteY1-124" fmla="*/ 55697 h 2141359"/>
                  <a:gd name="connsiteX2-125" fmla="*/ 3347216 w 3419973"/>
                  <a:gd name="connsiteY2-126" fmla="*/ 999980 h 2141359"/>
                  <a:gd name="connsiteX3-127" fmla="*/ 1863473 w 3419973"/>
                  <a:gd name="connsiteY3-128" fmla="*/ 2082286 h 2141359"/>
                  <a:gd name="connsiteX4-129" fmla="*/ 167 w 3419973"/>
                  <a:gd name="connsiteY4-130" fmla="*/ 689429 h 2141359"/>
                  <a:gd name="connsiteX0-131" fmla="*/ 205 w 3124546"/>
                  <a:gd name="connsiteY0-132" fmla="*/ 486137 h 2141901"/>
                  <a:gd name="connsiteX1-133" fmla="*/ 1673731 w 3124546"/>
                  <a:gd name="connsiteY1-134" fmla="*/ 42186 h 2141901"/>
                  <a:gd name="connsiteX2-135" fmla="*/ 3053956 w 3124546"/>
                  <a:gd name="connsiteY2-136" fmla="*/ 986469 h 2141901"/>
                  <a:gd name="connsiteX3-137" fmla="*/ 1570213 w 3124546"/>
                  <a:gd name="connsiteY3-138" fmla="*/ 2068775 h 2141901"/>
                  <a:gd name="connsiteX4-139" fmla="*/ 205 w 3124546"/>
                  <a:gd name="connsiteY4-140" fmla="*/ 486137 h 2141901"/>
                  <a:gd name="connsiteX0-141" fmla="*/ 16406 w 3140747"/>
                  <a:gd name="connsiteY0-142" fmla="*/ 520411 h 2176175"/>
                  <a:gd name="connsiteX1-143" fmla="*/ 1689932 w 3140747"/>
                  <a:gd name="connsiteY1-144" fmla="*/ 76460 h 2176175"/>
                  <a:gd name="connsiteX2-145" fmla="*/ 3070157 w 3140747"/>
                  <a:gd name="connsiteY2-146" fmla="*/ 1020743 h 2176175"/>
                  <a:gd name="connsiteX3-147" fmla="*/ 1586414 w 3140747"/>
                  <a:gd name="connsiteY3-148" fmla="*/ 2103049 h 2176175"/>
                  <a:gd name="connsiteX4-149" fmla="*/ 16406 w 3140747"/>
                  <a:gd name="connsiteY4-150" fmla="*/ 520411 h 2176175"/>
                  <a:gd name="connsiteX0-151" fmla="*/ 12484 w 3136825"/>
                  <a:gd name="connsiteY0-152" fmla="*/ 546134 h 2201898"/>
                  <a:gd name="connsiteX1-153" fmla="*/ 1686010 w 3136825"/>
                  <a:gd name="connsiteY1-154" fmla="*/ 102183 h 2201898"/>
                  <a:gd name="connsiteX2-155" fmla="*/ 3066235 w 3136825"/>
                  <a:gd name="connsiteY2-156" fmla="*/ 1046466 h 2201898"/>
                  <a:gd name="connsiteX3-157" fmla="*/ 1582492 w 3136825"/>
                  <a:gd name="connsiteY3-158" fmla="*/ 2128772 h 2201898"/>
                  <a:gd name="connsiteX4-159" fmla="*/ 12484 w 3136825"/>
                  <a:gd name="connsiteY4-160" fmla="*/ 546134 h 2201898"/>
                  <a:gd name="connsiteX0-161" fmla="*/ 12712 w 3137053"/>
                  <a:gd name="connsiteY0-162" fmla="*/ 546134 h 2380683"/>
                  <a:gd name="connsiteX1-163" fmla="*/ 1686238 w 3137053"/>
                  <a:gd name="connsiteY1-164" fmla="*/ 102183 h 2380683"/>
                  <a:gd name="connsiteX2-165" fmla="*/ 3066463 w 3137053"/>
                  <a:gd name="connsiteY2-166" fmla="*/ 1046466 h 2380683"/>
                  <a:gd name="connsiteX3-167" fmla="*/ 1582720 w 3137053"/>
                  <a:gd name="connsiteY3-168" fmla="*/ 2128772 h 2380683"/>
                  <a:gd name="connsiteX4-169" fmla="*/ 12712 w 3137053"/>
                  <a:gd name="connsiteY4-170" fmla="*/ 546134 h 23806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137053" h="2380683">
                    <a:moveTo>
                      <a:pt x="12712" y="546134"/>
                    </a:moveTo>
                    <a:cubicBezTo>
                      <a:pt x="160856" y="-222032"/>
                      <a:pt x="1177279" y="18794"/>
                      <a:pt x="1686238" y="102183"/>
                    </a:cubicBezTo>
                    <a:cubicBezTo>
                      <a:pt x="2195197" y="185572"/>
                      <a:pt x="3446026" y="-378227"/>
                      <a:pt x="3066463" y="1046466"/>
                    </a:cubicBezTo>
                    <a:cubicBezTo>
                      <a:pt x="2686900" y="2471159"/>
                      <a:pt x="2116063" y="2614497"/>
                      <a:pt x="1582720" y="2128772"/>
                    </a:cubicBezTo>
                    <a:cubicBezTo>
                      <a:pt x="1049377" y="1643047"/>
                      <a:pt x="-135432" y="1314300"/>
                      <a:pt x="12712" y="546134"/>
                    </a:cubicBezTo>
                    <a:close/>
                  </a:path>
                </a:pathLst>
              </a:custGeom>
              <a:noFill/>
              <a:ln w="254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7"/>
              </p:custDataLst>
            </p:nvPr>
          </p:nvSpPr>
          <p:spPr>
            <a:xfrm>
              <a:off x="2481157" y="3824379"/>
              <a:ext cx="10060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1600" smtClean="0">
                  <a:solidFill>
                    <a:schemeClr val="bg1"/>
                  </a:solidFill>
                  <a:effectLst>
                    <a:outerShdw blurRad="25400" dist="25400" dir="2700000" algn="tl">
                      <a:srgbClr val="000000">
                        <a:alpha val="34000"/>
                      </a:srgbClr>
                    </a:outerShdw>
                  </a:effectLst>
                  <a:latin typeface="字魂45号-冰宇雅宋" panose="00000500000000000000" pitchFamily="2" charset="-122"/>
                  <a:ea typeface="字魂45号-冰宇雅宋" panose="00000500000000000000" pitchFamily="2" charset="-122"/>
                </a:rPr>
                <a:t>PART</a:t>
              </a:r>
              <a:endParaRPr lang="zh-CN" altLang="en-US" sz="16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字魂45号-冰宇雅宋" panose="00000500000000000000" pitchFamily="2" charset="-122"/>
                <a:ea typeface="字魂45号-冰宇雅宋" panose="00000500000000000000" pitchFamily="2" charset="-122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786504" y="1625371"/>
            <a:ext cx="239916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>
                <a:solidFill>
                  <a:schemeClr val="bg1"/>
                </a:solidFill>
                <a:effectLst>
                  <a:outerShdw blurRad="25400" dist="25400" dir="2700000" algn="tl">
                    <a:srgbClr val="000000">
                      <a:alpha val="34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8800">
              <a:solidFill>
                <a:schemeClr val="bg1"/>
              </a:solidFill>
              <a:effectLst>
                <a:outerShdw blurRad="25400" dist="25400" dir="2700000" algn="tl">
                  <a:srgbClr val="000000">
                    <a:alpha val="34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421160" y="1608455"/>
            <a:ext cx="6228685" cy="3434080"/>
            <a:chOff x="1620" y="2400"/>
            <a:chExt cx="5766" cy="5381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20" y="2400"/>
              <a:ext cx="5766" cy="5381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3"/>
              </p:custDataLst>
            </p:nvPr>
          </p:nvSpPr>
          <p:spPr>
            <a:xfrm>
              <a:off x="1786" y="2711"/>
              <a:ext cx="3709" cy="476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indent="0" algn="just" fontAlgn="auto" hangingPunct="0">
                <a:lnSpc>
                  <a:spcPct val="150000"/>
                </a:lnSpc>
              </a:pPr>
              <a:r>
                <a:rPr lang="en-US" altLang="zh-CN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sym typeface="+mn-ea"/>
                </a:rPr>
                <a:t>1. 主客观世界是否统一</a:t>
              </a:r>
              <a:endParaRPr lang="en-US" alt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0" algn="just" fontAlgn="auto" hangingPunct="0">
                <a:lnSpc>
                  <a:spcPct val="150000"/>
                </a:lnSpc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如果主观世界和客观世界不统一，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0" algn="just" fontAlgn="auto" hangingPunct="0">
                <a:lnSpc>
                  <a:spcPct val="150000"/>
                </a:lnSpc>
              </a:pP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多会出现没有事实依据的反应，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indent="0" algn="just" fontAlgn="auto" hangingPunct="0">
                <a:lnSpc>
                  <a:spcPct val="150000"/>
                </a:lnSpc>
              </a:pPr>
              <a:r>
                <a:rPr lang="en-US" alt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比如</a:t>
              </a:r>
              <a:r>
                <a:rPr lang="zh-CN" b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微软雅黑" panose="020B0503020204020204" charset="-122"/>
                </a:rPr>
                <a:t>幻听、妄想</a:t>
              </a:r>
              <a:r>
                <a:rPr lang="zh-CN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等。</a:t>
              </a:r>
              <a:endParaRPr lang="zh-CN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 descr="微信图片_202401261530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615" y="2854325"/>
            <a:ext cx="5012055" cy="346837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143885" y="86995"/>
            <a:ext cx="7959090" cy="1521460"/>
            <a:chOff x="4951" y="137"/>
            <a:chExt cx="12534" cy="2396"/>
          </a:xfrm>
        </p:grpSpPr>
        <p:sp>
          <p:nvSpPr>
            <p:cNvPr id="11" name="文本框 10"/>
            <p:cNvSpPr txBox="1"/>
            <p:nvPr/>
          </p:nvSpPr>
          <p:spPr>
            <a:xfrm>
              <a:off x="4951" y="570"/>
              <a:ext cx="9144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如何区分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心理正常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与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心理异常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endParaRPr lang="en-US" altLang="zh-CN" sz="2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endParaRPr>
            </a:p>
          </p:txBody>
        </p:sp>
        <p:pic>
          <p:nvPicPr>
            <p:cNvPr id="15" name="图片 14" descr="vie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91" y="137"/>
              <a:ext cx="3195" cy="2396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1122045" y="1356360"/>
            <a:ext cx="5397500" cy="3242310"/>
            <a:chOff x="1442" y="1306"/>
            <a:chExt cx="5786" cy="5928"/>
          </a:xfrm>
        </p:grpSpPr>
        <p:pic>
          <p:nvPicPr>
            <p:cNvPr id="2" name="New picture"/>
            <p:cNvPicPr/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442" y="1306"/>
              <a:ext cx="5786" cy="592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New shape"/>
            <p:cNvSpPr/>
            <p:nvPr>
              <p:custDataLst>
                <p:tags r:id="rId3"/>
              </p:custDataLst>
            </p:nvPr>
          </p:nvSpPr>
          <p:spPr>
            <a:xfrm>
              <a:off x="1695" y="1890"/>
              <a:ext cx="3637" cy="4760"/>
            </a:xfrm>
            <a:prstGeom prst="rect">
              <a:avLst/>
            </a:prstGeom>
            <a:noFill/>
          </p:spPr>
          <p:style>
            <a:lnRef idx="2">
              <a:srgbClr val="000000">
                <a:alpha val="0"/>
              </a:srgb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p>
              <a:pPr algn="just" fontAlgn="auto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6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2、</a:t>
              </a: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认知、情绪和行为是否统协调</a:t>
              </a:r>
              <a:endParaRPr lang="en-US" altLang="zh-CN" sz="1800" b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</a:endParaRPr>
            </a:p>
            <a:p>
              <a:pPr algn="just" fontAlgn="auto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不协调主要表现为内心感受与当前环境不一致，如遇到</a:t>
              </a:r>
              <a:r>
                <a:rPr lang="zh-CN" sz="1800" b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微软雅黑" panose="020B0503020204020204" charset="-122"/>
                </a:rPr>
                <a:t>快乐</a:t>
              </a:r>
              <a:r>
                <a:rPr lang="en-US" altLang="zh-CN" sz="1800" b="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</a:rPr>
                <a:t>的事情却表现的</a:t>
              </a:r>
              <a:r>
                <a:rPr lang="zh-CN" sz="1800" b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微软雅黑" panose="020B0503020204020204" charset="-122"/>
                </a:rPr>
                <a:t>非常悲伤</a:t>
              </a:r>
              <a:endParaRPr lang="zh-CN" sz="1600" b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charset="-122"/>
              </a:endParaRPr>
            </a:p>
          </p:txBody>
        </p:sp>
      </p:grpSp>
      <p:pic>
        <p:nvPicPr>
          <p:cNvPr id="7" name="图片 6" descr="微信图片_202401261553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30" y="2584450"/>
            <a:ext cx="5209540" cy="32194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3143885" y="86995"/>
            <a:ext cx="7959090" cy="1521460"/>
            <a:chOff x="4951" y="137"/>
            <a:chExt cx="12534" cy="2396"/>
          </a:xfrm>
        </p:grpSpPr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4951" y="570"/>
              <a:ext cx="9144" cy="7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如何区分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心理正常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与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“</a:t>
              </a:r>
              <a:r>
                <a:rPr lang="zh-CN" altLang="en-US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心理异常</a:t>
              </a:r>
              <a:r>
                <a:rPr lang="en-US" altLang="zh-CN" sz="2400" b="1" spc="30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tx1"/>
                  </a:solidFill>
                  <a:effectLst/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ea"/>
                </a:rPr>
                <a:t>”</a:t>
              </a:r>
              <a:endParaRPr lang="en-US" altLang="zh-CN" sz="2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/>
                </a:solidFill>
                <a:effectLst/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ea"/>
              </a:endParaRPr>
            </a:p>
          </p:txBody>
        </p:sp>
        <p:pic>
          <p:nvPicPr>
            <p:cNvPr id="15" name="图片 14" descr="view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291" y="137"/>
              <a:ext cx="3195" cy="2396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ISPRING_PRESENTATION_TITLE" val="PowerPoint 演示文稿"/>
  <p:tag name="commondata" val="eyJoZGlkIjoiYmFhNzBjMGExYzhlZTIwYmIxYWVlNmY1OTUwMTg5MWEifQ==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48*5048*702*70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knbjfxi0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2198</Words>
  <Application>WPS 演示</Application>
  <PresentationFormat>自定义</PresentationFormat>
  <Paragraphs>187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字魂105号-简雅黑</vt:lpstr>
      <vt:lpstr>黑体</vt:lpstr>
      <vt:lpstr>Arial</vt:lpstr>
      <vt:lpstr>字魂45号-冰宇雅宋</vt:lpstr>
      <vt:lpstr>幼圆</vt:lpstr>
      <vt:lpstr>Arial Unicode MS</vt:lpstr>
      <vt:lpstr>等线</vt:lpstr>
      <vt:lpstr>Calibri</vt:lpstr>
      <vt:lpstr>Times New Roman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大学生心理健康</dc:title>
  <dc:creator>第一PPT</dc:creator>
  <cp:keywords>www.1ppt.com</cp:keywords>
  <dc:description>www.1ppt.com</dc:description>
  <cp:lastModifiedBy>ysss</cp:lastModifiedBy>
  <cp:revision>129</cp:revision>
  <dcterms:created xsi:type="dcterms:W3CDTF">2017-08-18T03:02:00Z</dcterms:created>
  <dcterms:modified xsi:type="dcterms:W3CDTF">2024-02-26T07:53:07Z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6CF8DE5B83E74E3BBF477D588E80F39A_12</vt:lpwstr>
  </property>
</Properties>
</file>