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3" r:id="rId3"/>
  </p:sldMasterIdLst>
  <p:notesMasterIdLst>
    <p:notesMasterId r:id="rId5"/>
  </p:notesMasterIdLst>
  <p:handoutMasterIdLst>
    <p:handoutMasterId r:id="rId35"/>
  </p:handoutMasterIdLst>
  <p:sldIdLst>
    <p:sldId id="346" r:id="rId4"/>
    <p:sldId id="347" r:id="rId6"/>
    <p:sldId id="348" r:id="rId7"/>
    <p:sldId id="349" r:id="rId8"/>
    <p:sldId id="400" r:id="rId9"/>
    <p:sldId id="402" r:id="rId10"/>
    <p:sldId id="352" r:id="rId11"/>
    <p:sldId id="353" r:id="rId12"/>
    <p:sldId id="403" r:id="rId13"/>
    <p:sldId id="356" r:id="rId14"/>
    <p:sldId id="379" r:id="rId15"/>
    <p:sldId id="359" r:id="rId16"/>
    <p:sldId id="360" r:id="rId17"/>
    <p:sldId id="361" r:id="rId18"/>
    <p:sldId id="362" r:id="rId19"/>
    <p:sldId id="363" r:id="rId20"/>
    <p:sldId id="364" r:id="rId21"/>
    <p:sldId id="365" r:id="rId22"/>
    <p:sldId id="366" r:id="rId23"/>
    <p:sldId id="367" r:id="rId24"/>
    <p:sldId id="405" r:id="rId25"/>
    <p:sldId id="369" r:id="rId26"/>
    <p:sldId id="370" r:id="rId27"/>
    <p:sldId id="371" r:id="rId28"/>
    <p:sldId id="372" r:id="rId29"/>
    <p:sldId id="373" r:id="rId30"/>
    <p:sldId id="382" r:id="rId31"/>
    <p:sldId id="374" r:id="rId32"/>
    <p:sldId id="375" r:id="rId33"/>
    <p:sldId id="376" r:id="rId34"/>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刘 小刘" initials="刘" lastIdx="1" clrIdx="0"/>
  <p:cmAuthor id="7" name="熊仪_aYju7RJj" initials="熊" lastIdx="0"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5843"/>
    <a:srgbClr val="468666"/>
    <a:srgbClr val="3B7156"/>
    <a:srgbClr val="4E9772"/>
    <a:srgbClr val="84BB9D"/>
    <a:srgbClr val="91C5AA"/>
    <a:srgbClr val="4F8E64"/>
    <a:srgbClr val="5098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87" autoAdjust="0"/>
    <p:restoredTop sz="96366" autoAdjust="0"/>
  </p:normalViewPr>
  <p:slideViewPr>
    <p:cSldViewPr snapToGrid="0" showGuides="1">
      <p:cViewPr varScale="1">
        <p:scale>
          <a:sx n="59" d="100"/>
          <a:sy n="59" d="100"/>
        </p:scale>
        <p:origin x="42" y="396"/>
      </p:cViewPr>
      <p:guideLst>
        <p:guide orient="horz" pos="2175"/>
        <p:guide pos="3840"/>
      </p:guideLst>
    </p:cSldViewPr>
  </p:slideViewPr>
  <p:notesTextViewPr>
    <p:cViewPr>
      <p:scale>
        <a:sx n="1" d="1"/>
        <a:sy n="1" d="1"/>
      </p:scale>
      <p:origin x="0" y="0"/>
    </p:cViewPr>
  </p:notesTextViewPr>
  <p:notesViewPr>
    <p:cSldViewPr snapToGrid="0">
      <p:cViewPr varScale="1">
        <p:scale>
          <a:sx n="81" d="100"/>
          <a:sy n="81" d="100"/>
        </p:scale>
        <p:origin x="304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tags" Target="tags/tag382.xml"/><Relationship Id="rId4" Type="http://schemas.openxmlformats.org/officeDocument/2006/relationships/slide" Target="slides/slide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78320-3417-4501-B276-F4EBFD3F3D6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87BC6-9866-4EEA-89E6-C573FC2FE8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F87BC6-9866-4EEA-89E6-C573FC2FE8A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F87BC6-9866-4EEA-89E6-C573FC2FE8A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F87BC6-9866-4EEA-89E6-C573FC2FE8A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2.png"/><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5.png"/><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5.png"/><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5.png"/><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9.png"/><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2.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10.png"/><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10.png"/><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0"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image" Target="../media/image11.png"/><Relationship Id="rId3" Type="http://schemas.openxmlformats.org/officeDocument/2006/relationships/tags" Target="../tags/tag103.xml"/><Relationship Id="rId2" Type="http://schemas.openxmlformats.org/officeDocument/2006/relationships/tags" Target="../tags/tag102.xml"/><Relationship Id="rId10" Type="http://schemas.openxmlformats.org/officeDocument/2006/relationships/tags" Target="../tags/tag10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image" Target="../media/image11.png"/><Relationship Id="rId3" Type="http://schemas.openxmlformats.org/officeDocument/2006/relationships/tags" Target="../tags/tag111.xml"/><Relationship Id="rId2" Type="http://schemas.openxmlformats.org/officeDocument/2006/relationships/tags" Target="../tags/tag110.xml"/><Relationship Id="rId10" Type="http://schemas.openxmlformats.org/officeDocument/2006/relationships/tags" Target="../tags/tag11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10.png"/><Relationship Id="rId3" Type="http://schemas.openxmlformats.org/officeDocument/2006/relationships/tags" Target="../tags/tag119.xml"/><Relationship Id="rId2" Type="http://schemas.openxmlformats.org/officeDocument/2006/relationships/tags" Target="../tags/tag11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33.xml"/><Relationship Id="rId7" Type="http://schemas.openxmlformats.org/officeDocument/2006/relationships/image" Target="../media/image11.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3.png"/><Relationship Id="rId5" Type="http://schemas.openxmlformats.org/officeDocument/2006/relationships/tags" Target="../tags/tag3.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image" Target="../media/image5.png"/><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media/image3.png"/><Relationship Id="rId6" Type="http://schemas.openxmlformats.org/officeDocument/2006/relationships/tags" Target="../tags/tag21.xml"/><Relationship Id="rId5" Type="http://schemas.openxmlformats.org/officeDocument/2006/relationships/image" Target="../media/image6.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image" Target="../media/image8.png"/><Relationship Id="rId11" Type="http://schemas.openxmlformats.org/officeDocument/2006/relationships/tags" Target="../tags/tag24.xml"/><Relationship Id="rId10"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5.png"/><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5.png"/><Relationship Id="rId2" Type="http://schemas.openxmlformats.org/officeDocument/2006/relationships/tags" Target="../tags/tag37.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380954" y="380976"/>
            <a:ext cx="11415600" cy="6096049"/>
          </a:xfrm>
          <a:prstGeom prst="rect">
            <a:avLst/>
          </a:prstGeom>
          <a:solidFill>
            <a:srgbClr val="F7E1B8"/>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隶书" panose="02010509060101010101" charset="-122"/>
              <a:ea typeface="隶书" panose="02010509060101010101" charset="-122"/>
              <a:sym typeface="+mn-ea"/>
            </a:endParaRPr>
          </a:p>
        </p:txBody>
      </p:sp>
      <p:pic>
        <p:nvPicPr>
          <p:cNvPr id="7" name="图片 6"/>
          <p:cNvPicPr>
            <a:picLocks noChangeAspect="1"/>
          </p:cNvPicPr>
          <p:nvPr userDrawn="1">
            <p:custDataLst>
              <p:tags r:id="rId3"/>
            </p:custDataLst>
          </p:nvPr>
        </p:nvPicPr>
        <p:blipFill>
          <a:blip r:embed="rId4"/>
          <a:stretch>
            <a:fillRect/>
          </a:stretch>
        </p:blipFill>
        <p:spPr>
          <a:xfrm rot="5400000">
            <a:off x="3035588" y="-2286358"/>
            <a:ext cx="6108125" cy="11442794"/>
          </a:xfrm>
          <a:prstGeom prst="rect">
            <a:avLst/>
          </a:prstGeom>
        </p:spPr>
      </p:pic>
      <p:sp>
        <p:nvSpPr>
          <p:cNvPr id="2" name="标题 1"/>
          <p:cNvSpPr>
            <a:spLocks noGrp="1"/>
          </p:cNvSpPr>
          <p:nvPr>
            <p:ph type="title"/>
            <p:custDataLst>
              <p:tags r:id="rId5"/>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rcRect/>
          <a:stretch>
            <a:fillRect/>
          </a:stretch>
        </p:blipFill>
        <p:spPr>
          <a:xfrm>
            <a:off x="10994890" y="5794585"/>
            <a:ext cx="1197110"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a:lstStyle>
            <a:lvl1pPr>
              <a:defRPr>
                <a:latin typeface="隶书" panose="02010509060101010101" charset="-122"/>
                <a:ea typeface="隶书" panose="0201050906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lvl1pPr>
              <a:defRPr>
                <a:latin typeface="隶书" panose="02010509060101010101" charset="-122"/>
                <a:ea typeface="隶书" panose="02010509060101010101"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a:blip r:embed="rId3"/>
          <a:srcRect/>
          <a:stretch>
            <a:fillRect/>
          </a:stretch>
        </p:blipFill>
        <p:spPr>
          <a:xfrm>
            <a:off x="10994890" y="5794585"/>
            <a:ext cx="1197110"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竖排标题 1"/>
          <p:cNvSpPr>
            <a:spLocks noGrp="1"/>
          </p:cNvSpPr>
          <p:nvPr>
            <p:ph type="title" orient="vert"/>
            <p:custDataLst>
              <p:tags r:id="rId4"/>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5"/>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latin typeface="隶书" panose="02010509060101010101" charset="-122"/>
                <a:ea typeface="隶书" panose="02010509060101010101" charset="-122"/>
              </a:defRPr>
            </a:lvl1pPr>
            <a:lvl2pPr indent="0" eaLnBrk="1" fontAlgn="auto" latinLnBrk="0" hangingPunct="1">
              <a:defRPr>
                <a:solidFill>
                  <a:schemeClr val="tx1">
                    <a:lumMod val="75000"/>
                    <a:lumOff val="25000"/>
                  </a:schemeClr>
                </a:solidFill>
                <a:latin typeface="隶书" panose="02010509060101010101" charset="-122"/>
                <a:ea typeface="隶书" panose="02010509060101010101" charset="-122"/>
              </a:defRPr>
            </a:lvl2pPr>
            <a:lvl3pPr indent="0" eaLnBrk="1" fontAlgn="auto" latinLnBrk="0" hangingPunct="1">
              <a:defRPr>
                <a:solidFill>
                  <a:schemeClr val="tx1">
                    <a:lumMod val="75000"/>
                    <a:lumOff val="25000"/>
                  </a:schemeClr>
                </a:solidFill>
                <a:latin typeface="隶书" panose="02010509060101010101" charset="-122"/>
                <a:ea typeface="隶书" panose="02010509060101010101" charset="-122"/>
              </a:defRPr>
            </a:lvl3pPr>
            <a:lvl4pPr indent="0" eaLnBrk="1" fontAlgn="auto" latinLnBrk="0" hangingPunct="1">
              <a:defRPr>
                <a:solidFill>
                  <a:schemeClr val="tx1">
                    <a:lumMod val="75000"/>
                    <a:lumOff val="25000"/>
                  </a:schemeClr>
                </a:solidFill>
                <a:latin typeface="隶书" panose="02010509060101010101" charset="-122"/>
                <a:ea typeface="隶书" panose="02010509060101010101" charset="-122"/>
              </a:defRPr>
            </a:lvl4pPr>
            <a:lvl5pPr indent="0" eaLnBrk="1" fontAlgn="auto" latinLnBrk="0" hangingPunct="1">
              <a:defRPr>
                <a:solidFill>
                  <a:schemeClr val="tx1">
                    <a:lumMod val="75000"/>
                    <a:lumOff val="25000"/>
                  </a:schemeClr>
                </a:solidFill>
                <a:latin typeface="隶书" panose="02010509060101010101" charset="-122"/>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lvl1pPr>
              <a:defRPr>
                <a:latin typeface="隶书" panose="02010509060101010101" charset="-122"/>
                <a:ea typeface="隶书" panose="02010509060101010101" charset="-122"/>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a:blip r:embed="rId3"/>
          <a:srcRect/>
          <a:stretch>
            <a:fillRect/>
          </a:stretch>
        </p:blipFill>
        <p:spPr>
          <a:xfrm>
            <a:off x="10994890" y="5794585"/>
            <a:ext cx="1197110"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3" name="日期占位符 2"/>
          <p:cNvSpPr>
            <a:spLocks noGrp="1"/>
          </p:cNvSpPr>
          <p:nvPr>
            <p:ph type="dt" sz="half" idx="10"/>
            <p:custDataLst>
              <p:tags r:id="rId4"/>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charset="-122"/>
                <a:ea typeface="隶书" panose="02010509060101010101"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lvl1pPr>
              <a:defRPr>
                <a:solidFill>
                  <a:schemeClr val="tx1">
                    <a:lumMod val="75000"/>
                    <a:lumOff val="25000"/>
                  </a:schemeClr>
                </a:solidFill>
                <a:latin typeface="隶书" panose="02010509060101010101" charset="-122"/>
                <a:ea typeface="隶书" panose="02010509060101010101" charset="-122"/>
              </a:defRPr>
            </a:lvl1pPr>
            <a:lvl2pPr>
              <a:defRPr>
                <a:solidFill>
                  <a:schemeClr val="tx1">
                    <a:lumMod val="75000"/>
                    <a:lumOff val="25000"/>
                  </a:schemeClr>
                </a:solidFill>
                <a:latin typeface="隶书" panose="02010509060101010101" charset="-122"/>
                <a:ea typeface="隶书" panose="02010509060101010101" charset="-122"/>
              </a:defRPr>
            </a:lvl2pPr>
            <a:lvl3pPr>
              <a:defRPr>
                <a:solidFill>
                  <a:schemeClr val="tx1">
                    <a:lumMod val="75000"/>
                    <a:lumOff val="25000"/>
                  </a:schemeClr>
                </a:solidFill>
                <a:latin typeface="隶书" panose="02010509060101010101" charset="-122"/>
                <a:ea typeface="隶书" panose="02010509060101010101" charset="-122"/>
              </a:defRPr>
            </a:lvl3pPr>
            <a:lvl4pPr>
              <a:defRPr>
                <a:solidFill>
                  <a:schemeClr val="tx1">
                    <a:lumMod val="75000"/>
                    <a:lumOff val="25000"/>
                  </a:schemeClr>
                </a:solidFill>
                <a:latin typeface="隶书" panose="02010509060101010101" charset="-122"/>
                <a:ea typeface="隶书" panose="02010509060101010101" charset="-122"/>
              </a:defRPr>
            </a:lvl4pPr>
            <a:lvl5pPr>
              <a:defRPr>
                <a:solidFill>
                  <a:schemeClr val="tx1">
                    <a:lumMod val="75000"/>
                    <a:lumOff val="25000"/>
                  </a:schemeClr>
                </a:solidFill>
                <a:latin typeface="隶书" panose="02010509060101010101" charset="-122"/>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矩形 5"/>
          <p:cNvSpPr/>
          <p:nvPr>
            <p:custDataLst>
              <p:tags r:id="rId2"/>
            </p:custDataLst>
          </p:nvPr>
        </p:nvSpPr>
        <p:spPr>
          <a:xfrm>
            <a:off x="586" y="571477"/>
            <a:ext cx="12192098" cy="5715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3"/>
            </p:custDataLst>
          </p:nvPr>
        </p:nvSpPr>
        <p:spPr>
          <a:xfrm>
            <a:off x="1523964" y="1650987"/>
            <a:ext cx="9144073" cy="3556028"/>
          </a:xfrm>
          <a:prstGeom prst="rect">
            <a:avLst/>
          </a:prstGeom>
          <a:solidFill>
            <a:srgbClr val="F7E1B8"/>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2" name="图片 11"/>
          <p:cNvPicPr>
            <a:picLocks noChangeAspect="1"/>
          </p:cNvPicPr>
          <p:nvPr>
            <p:custDataLst>
              <p:tags r:id="rId4"/>
            </p:custDataLst>
          </p:nvPr>
        </p:nvPicPr>
        <p:blipFill>
          <a:blip r:embed="rId5"/>
          <a:stretch>
            <a:fillRect/>
          </a:stretch>
        </p:blipFill>
        <p:spPr>
          <a:xfrm rot="16200000">
            <a:off x="4317984" y="-1143036"/>
            <a:ext cx="3556031" cy="9144073"/>
          </a:xfrm>
          <a:prstGeom prst="rect">
            <a:avLst/>
          </a:prstGeom>
        </p:spPr>
      </p:pic>
      <p:sp>
        <p:nvSpPr>
          <p:cNvPr id="9" name="矩形 8"/>
          <p:cNvSpPr/>
          <p:nvPr>
            <p:custDataLst>
              <p:tags r:id="rId6"/>
            </p:custDataLst>
          </p:nvPr>
        </p:nvSpPr>
        <p:spPr>
          <a:xfrm>
            <a:off x="1777966" y="1905623"/>
            <a:ext cx="8636069" cy="3048024"/>
          </a:xfrm>
          <a:prstGeom prst="rect">
            <a:avLst/>
          </a:prstGeom>
          <a:noFill/>
          <a:ln w="381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black">
                  <a:lumMod val="95000"/>
                  <a:lumOff val="5000"/>
                </a:prstClr>
              </a:solidFill>
              <a:effectLst/>
              <a:uLnTx/>
              <a:uFillTx/>
              <a:latin typeface="隶书" panose="02010509060101010101" charset="-122"/>
              <a:ea typeface="隶书" panose="02010509060101010101" charset="-122"/>
              <a:cs typeface="+mn-cs"/>
            </a:endParaRPr>
          </a:p>
        </p:txBody>
      </p:sp>
      <p:pic>
        <p:nvPicPr>
          <p:cNvPr id="10" name="图片 9" descr="d357f2282e3542ae224a59a47730d8c71b9b66b68c92-ORQq8Z_fw658"/>
          <p:cNvPicPr>
            <a:picLocks noChangeAspect="1"/>
          </p:cNvPicPr>
          <p:nvPr>
            <p:custDataLst>
              <p:tags r:id="rId7"/>
            </p:custDataLst>
          </p:nvPr>
        </p:nvPicPr>
        <p:blipFill>
          <a:blip r:embed="rId8"/>
          <a:stretch>
            <a:fillRect/>
          </a:stretch>
        </p:blipFill>
        <p:spPr>
          <a:xfrm>
            <a:off x="1145985" y="847500"/>
            <a:ext cx="1531620" cy="1531620"/>
          </a:xfrm>
          <a:prstGeom prst="rect">
            <a:avLst/>
          </a:prstGeom>
        </p:spPr>
      </p:pic>
      <p:sp>
        <p:nvSpPr>
          <p:cNvPr id="2" name="标题 1"/>
          <p:cNvSpPr>
            <a:spLocks noGrp="1"/>
          </p:cNvSpPr>
          <p:nvPr>
            <p:ph type="title" hasCustomPrompt="1"/>
            <p:custDataLst>
              <p:tags r:id="rId9"/>
            </p:custDataLst>
          </p:nvPr>
        </p:nvSpPr>
        <p:spPr>
          <a:xfrm>
            <a:off x="2190751" y="2498407"/>
            <a:ext cx="7810500" cy="1861185"/>
          </a:xfrm>
        </p:spPr>
        <p:txBody>
          <a:bodyPr vert="horz" lIns="90000" tIns="46800" rIns="90000" bIns="46800" rtlCol="0" anchor="b" anchorCtr="0">
            <a:normAutofit/>
          </a:bodyPr>
          <a:lstStyle>
            <a:lvl1pPr marL="0" marR="0" algn="ctr" defTabSz="914400" rtl="0" eaLnBrk="1" fontAlgn="auto" latinLnBrk="0" hangingPunct="1">
              <a:lnSpc>
                <a:spcPct val="130000"/>
              </a:lnSpc>
              <a:buNone/>
              <a:defRPr kumimoji="0" lang="zh-CN" altLang="en-US" sz="11500" b="0" i="0" u="none" strike="noStrike" kern="1200" cap="none" spc="200" normalizeH="0" baseline="0" noProof="1" dirty="0">
                <a:solidFill>
                  <a:schemeClr val="tx1">
                    <a:lumMod val="75000"/>
                    <a:lumOff val="25000"/>
                  </a:schemeClr>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solidFill>
                  <a:schemeClr val="tx1">
                    <a:lumMod val="85000"/>
                    <a:lumOff val="15000"/>
                  </a:schemeClr>
                </a:solidFill>
                <a:latin typeface="隶书" panose="02010509060101010101" charset="-122"/>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pic>
        <p:nvPicPr>
          <p:cNvPr id="6" name="图片 5" descr="f76a2a8f00faecc1133c9dea9f779311"/>
          <p:cNvPicPr>
            <a:picLocks noChangeAspect="1"/>
          </p:cNvPicPr>
          <p:nvPr userDrawn="1">
            <p:custDataLst>
              <p:tags r:id="rId6"/>
            </p:custDataLst>
          </p:nvPr>
        </p:nvPicPr>
        <p:blipFill>
          <a:blip r:embed="rId7"/>
          <a:stretch>
            <a:fillRect/>
          </a:stretch>
        </p:blipFill>
        <p:spPr>
          <a:xfrm>
            <a:off x="9982835" y="5203863"/>
            <a:ext cx="2209165" cy="165413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charset="-122"/>
              <a:ea typeface="隶书" panose="02010509060101010101" charset="-122"/>
            </a:endParaRPr>
          </a:p>
        </p:txBody>
      </p:sp>
      <p:pic>
        <p:nvPicPr>
          <p:cNvPr id="9" name="图片 8" descr="f76a2a8f00faecc1133c9dea9f779311"/>
          <p:cNvPicPr>
            <a:picLocks noChangeAspect="1"/>
          </p:cNvPicPr>
          <p:nvPr userDrawn="1">
            <p:custDataLst>
              <p:tags r:id="rId3"/>
            </p:custDataLst>
          </p:nvPr>
        </p:nvPicPr>
        <p:blipFill>
          <a:blip r:embed="rId4"/>
          <a:stretch>
            <a:fillRect/>
          </a:stretch>
        </p:blipFill>
        <p:spPr>
          <a:xfrm>
            <a:off x="9982835" y="5203863"/>
            <a:ext cx="2209165" cy="1654137"/>
          </a:xfrm>
          <a:prstGeom prst="rect">
            <a:avLst/>
          </a:prstGeom>
        </p:spPr>
      </p:pic>
      <p:sp>
        <p:nvSpPr>
          <p:cNvPr id="2" name="标题 1"/>
          <p:cNvSpPr>
            <a:spLocks noGrp="1"/>
          </p:cNvSpPr>
          <p:nvPr>
            <p:ph type="title" hasCustomPrompt="1"/>
            <p:custDataLst>
              <p:tags r:id="rId5"/>
            </p:custDataLst>
          </p:nvPr>
        </p:nvSpPr>
        <p:spPr>
          <a:xfrm>
            <a:off x="1281600" y="1249200"/>
            <a:ext cx="9626400" cy="723600"/>
          </a:xfrm>
        </p:spPr>
        <p:txBody>
          <a:bodyPr anchor="ctr">
            <a:normAutofit/>
          </a:bodyPr>
          <a:lstStyle>
            <a:lvl1pPr>
              <a:defRPr sz="32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latin typeface="隶书" panose="02010509060101010101" charset="-122"/>
              <a:ea typeface="隶书" panose="02010509060101010101" charset="-122"/>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normAutofit/>
          </a:bodyPr>
          <a:lstStyle>
            <a:lvl1pPr>
              <a:defRPr sz="3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2" name="图片 11" descr="f76a2a8f00faecc1133c9dea9f779311"/>
          <p:cNvPicPr>
            <a:picLocks noChangeAspect="1"/>
          </p:cNvPicPr>
          <p:nvPr userDrawn="1">
            <p:custDataLst>
              <p:tags r:id="rId9"/>
            </p:custDataLst>
          </p:nvPr>
        </p:nvPicPr>
        <p:blipFill>
          <a:blip r:embed="rId10"/>
          <a:stretch>
            <a:fillRect/>
          </a:stretch>
        </p:blipFill>
        <p:spPr>
          <a:xfrm>
            <a:off x="9982835" y="5203863"/>
            <a:ext cx="2209165" cy="165413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隶书" panose="02010509060101010101" charset="-122"/>
              <a:ea typeface="隶书" panose="02010509060101010101" charset="-122"/>
              <a:sym typeface="+mn-ea"/>
            </a:endParaRPr>
          </a:p>
        </p:txBody>
      </p:sp>
      <p:pic>
        <p:nvPicPr>
          <p:cNvPr id="6" name="图片 5"/>
          <p:cNvPicPr>
            <a:picLocks noChangeAspect="1"/>
          </p:cNvPicPr>
          <p:nvPr userDrawn="1">
            <p:custDataLst>
              <p:tags r:id="rId3"/>
            </p:custDataLst>
          </p:nvPr>
        </p:nvPicPr>
        <p:blipFill>
          <a:blip r:embed="rId4"/>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normAutofit/>
          </a:bodyPr>
          <a:lstStyle>
            <a:lvl1pPr algn="ct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隶书" panose="02010509060101010101" charset="-122"/>
              <a:ea typeface="隶书" panose="02010509060101010101" charset="-122"/>
              <a:sym typeface="+mn-ea"/>
            </a:endParaRPr>
          </a:p>
        </p:txBody>
      </p:sp>
      <p:pic>
        <p:nvPicPr>
          <p:cNvPr id="6" name="图片 5"/>
          <p:cNvPicPr>
            <a:picLocks noChangeAspect="1"/>
          </p:cNvPicPr>
          <p:nvPr userDrawn="1">
            <p:custDataLst>
              <p:tags r:id="rId3"/>
            </p:custDataLst>
          </p:nvPr>
        </p:nvPicPr>
        <p:blipFill>
          <a:blip r:embed="rId4"/>
          <a:srcRect/>
          <a:stretch>
            <a:fillRect/>
          </a:stretch>
        </p:blipFill>
        <p:spPr>
          <a:xfrm flipH="1">
            <a:off x="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5"/>
            </p:custDataLst>
          </p:nvPr>
        </p:nvSpPr>
        <p:spPr>
          <a:xfrm>
            <a:off x="604800" y="669600"/>
            <a:ext cx="10976400" cy="565200"/>
          </a:xfrm>
        </p:spPr>
        <p:txBody>
          <a:bodyPr anchor="ctr">
            <a:normAutofit/>
          </a:bodyPr>
          <a:lstStyle>
            <a:lvl1pPr algn="ctr">
              <a:defRPr sz="32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隶书" panose="02010509060101010101" charset="-122"/>
              <a:ea typeface="隶书" panose="02010509060101010101" charset="-122"/>
              <a:sym typeface="+mn-ea"/>
            </a:endParaRPr>
          </a:p>
        </p:txBody>
      </p:sp>
      <p:pic>
        <p:nvPicPr>
          <p:cNvPr id="6" name="图片 5" descr="f76a2a8f00faecc1133c9dea9f779311"/>
          <p:cNvPicPr>
            <a:picLocks noChangeAspect="1"/>
          </p:cNvPicPr>
          <p:nvPr userDrawn="1">
            <p:custDataLst>
              <p:tags r:id="rId3"/>
            </p:custDataLst>
          </p:nvPr>
        </p:nvPicPr>
        <p:blipFill>
          <a:blip r:embed="rId4"/>
          <a:stretch>
            <a:fillRect/>
          </a:stretch>
        </p:blipFill>
        <p:spPr>
          <a:xfrm>
            <a:off x="9982835" y="5203863"/>
            <a:ext cx="2209165" cy="1654137"/>
          </a:xfrm>
          <a:prstGeom prst="rect">
            <a:avLst/>
          </a:prstGeom>
        </p:spPr>
      </p:pic>
      <p:sp>
        <p:nvSpPr>
          <p:cNvPr id="2" name="标题 1"/>
          <p:cNvSpPr>
            <a:spLocks noGrp="1"/>
          </p:cNvSpPr>
          <p:nvPr>
            <p:ph type="title"/>
            <p:custDataLst>
              <p:tags r:id="rId5"/>
            </p:custDataLst>
          </p:nvPr>
        </p:nvSpPr>
        <p:spPr>
          <a:xfrm>
            <a:off x="579600" y="237600"/>
            <a:ext cx="11037600" cy="441964"/>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a:latin typeface="隶书" panose="02010509060101010101" charset="-122"/>
                <a:ea typeface="隶书" panose="02010509060101010101" charset="-122"/>
              </a:defRPr>
            </a:lvl1p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dirty="0"/>
          </a:p>
        </p:txBody>
      </p:sp>
      <p:sp>
        <p:nvSpPr>
          <p:cNvPr id="10" name="矩形 9"/>
          <p:cNvSpPr/>
          <p:nvPr userDrawn="1">
            <p:custDataLst>
              <p:tags r:id="rId5"/>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隶书" panose="02010509060101010101" charset="-122"/>
              <a:ea typeface="隶书" panose="02010509060101010101" charset="-122"/>
              <a:sym typeface="+mn-ea"/>
            </a:endParaRPr>
          </a:p>
        </p:txBody>
      </p:sp>
      <p:pic>
        <p:nvPicPr>
          <p:cNvPr id="6" name="图片 5"/>
          <p:cNvPicPr>
            <a:picLocks noChangeAspect="1"/>
          </p:cNvPicPr>
          <p:nvPr userDrawn="1">
            <p:custDataLst>
              <p:tags r:id="rId6"/>
            </p:custDataLst>
          </p:nvPr>
        </p:nvPicPr>
        <p:blipFill>
          <a:blip r:embed="rId7"/>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pic>
        <p:nvPicPr>
          <p:cNvPr id="16" name="图片 15" descr="d357f2282e3542ae224a59a47730d8c71b9b66b68c92-ORQq8Z_fw658"/>
          <p:cNvPicPr>
            <a:picLocks noChangeAspect="1"/>
          </p:cNvPicPr>
          <p:nvPr userDrawn="1">
            <p:custDataLst>
              <p:tags r:id="rId8"/>
            </p:custDataLst>
          </p:nvPr>
        </p:nvPicPr>
        <p:blipFill>
          <a:blip r:embed="rId9"/>
          <a:stretch>
            <a:fillRect/>
          </a:stretch>
        </p:blipFill>
        <p:spPr>
          <a:xfrm>
            <a:off x="0" y="0"/>
            <a:ext cx="1531620" cy="1531620"/>
          </a:xfrm>
          <a:prstGeom prst="rect">
            <a:avLst/>
          </a:prstGeom>
        </p:spPr>
      </p:pic>
      <p:sp>
        <p:nvSpPr>
          <p:cNvPr id="2" name="标题 1"/>
          <p:cNvSpPr>
            <a:spLocks noGrp="1"/>
          </p:cNvSpPr>
          <p:nvPr>
            <p:ph type="title" hasCustomPrompt="1"/>
            <p:custDataLst>
              <p:tags r:id="rId10"/>
            </p:custDataLst>
          </p:nvPr>
        </p:nvSpPr>
        <p:spPr>
          <a:xfrm>
            <a:off x="1522800" y="1339200"/>
            <a:ext cx="9144000" cy="2386800"/>
          </a:xfrm>
        </p:spPr>
        <p:txBody>
          <a:bodyPr anchor="b">
            <a:normAutofit/>
          </a:bodyPr>
          <a:lstStyle>
            <a:lvl1pPr algn="ctr">
              <a:defRPr sz="60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normAutofit/>
          </a:bodyPr>
          <a:lstStyle>
            <a:lvl1pPr algn="ct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rcRect l="36047" t="10473" r="29775" b="55224"/>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9" name="矩形 8"/>
          <p:cNvSpPr/>
          <p:nvPr>
            <p:custDataLst>
              <p:tags r:id="rId2"/>
            </p:custDataLst>
          </p:nvPr>
        </p:nvSpPr>
        <p:spPr>
          <a:xfrm>
            <a:off x="1593234" y="4418"/>
            <a:ext cx="3657600" cy="6858055"/>
          </a:xfrm>
          <a:prstGeom prst="rect">
            <a:avLst/>
          </a:prstGeom>
          <a:solidFill>
            <a:srgbClr val="F7E1B8"/>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p:custDataLst>
              <p:tags r:id="rId3"/>
            </p:custDataLst>
          </p:nvPr>
        </p:nvPicPr>
        <p:blipFill>
          <a:blip r:embed="rId4"/>
          <a:stretch>
            <a:fillRect/>
          </a:stretch>
        </p:blipFill>
        <p:spPr>
          <a:xfrm>
            <a:off x="1588789" y="0"/>
            <a:ext cx="3666490" cy="6866890"/>
          </a:xfrm>
          <a:prstGeom prst="rect">
            <a:avLst/>
          </a:prstGeom>
        </p:spPr>
      </p:pic>
      <p:pic>
        <p:nvPicPr>
          <p:cNvPr id="7" name="Picture 4" descr="#活动##元素##素材##电商节日素材#..."/>
          <p:cNvPicPr>
            <a:picLocks noChangeAspect="1" noChangeArrowheads="1"/>
          </p:cNvPicPr>
          <p:nvPr>
            <p:custDataLst>
              <p:tags r:id="rId5"/>
            </p:custDataLst>
          </p:nvPr>
        </p:nvPicPr>
        <p:blipFill rotWithShape="1">
          <a:blip r:embed="rId6">
            <a:duotone>
              <a:schemeClr val="bg2">
                <a:shade val="45000"/>
                <a:satMod val="135000"/>
              </a:schemeClr>
              <a:prstClr val="white"/>
            </a:duotone>
          </a:blip>
          <a:srcRect/>
          <a:stretch>
            <a:fillRect/>
          </a:stretch>
        </p:blipFill>
        <p:spPr bwMode="auto">
          <a:xfrm>
            <a:off x="4502357" y="783262"/>
            <a:ext cx="1477704" cy="543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活动##元素##素材##电商节日素材#..."/>
          <p:cNvPicPr>
            <a:picLocks noChangeAspect="1" noChangeArrowheads="1"/>
          </p:cNvPicPr>
          <p:nvPr>
            <p:custDataLst>
              <p:tags r:id="rId7"/>
            </p:custDataLst>
          </p:nvPr>
        </p:nvPicPr>
        <p:blipFill rotWithShape="1">
          <a:blip r:embed="rId6">
            <a:duotone>
              <a:schemeClr val="bg2">
                <a:shade val="45000"/>
                <a:satMod val="135000"/>
              </a:schemeClr>
              <a:prstClr val="white"/>
            </a:duotone>
          </a:blip>
          <a:srcRect/>
          <a:stretch>
            <a:fillRect/>
          </a:stretch>
        </p:blipFill>
        <p:spPr bwMode="auto">
          <a:xfrm>
            <a:off x="531067" y="5576242"/>
            <a:ext cx="1477704" cy="54328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custDataLst>
              <p:tags r:id="rId8"/>
            </p:custDataLst>
          </p:nvPr>
        </p:nvSpPr>
        <p:spPr>
          <a:xfrm>
            <a:off x="1841837" y="273050"/>
            <a:ext cx="3160395" cy="6320790"/>
          </a:xfrm>
          <a:prstGeom prst="rect">
            <a:avLst/>
          </a:prstGeom>
          <a:noFill/>
          <a:ln w="381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f76a2a8f00faecc1133c9dea9f779311"/>
          <p:cNvPicPr>
            <a:picLocks noChangeAspect="1"/>
          </p:cNvPicPr>
          <p:nvPr>
            <p:custDataLst>
              <p:tags r:id="rId9"/>
            </p:custDataLst>
          </p:nvPr>
        </p:nvPicPr>
        <p:blipFill>
          <a:blip r:embed="rId10"/>
          <a:stretch>
            <a:fillRect/>
          </a:stretch>
        </p:blipFill>
        <p:spPr>
          <a:xfrm>
            <a:off x="4993005" y="1004570"/>
            <a:ext cx="7817485" cy="5853430"/>
          </a:xfrm>
          <a:prstGeom prst="rect">
            <a:avLst/>
          </a:prstGeom>
        </p:spPr>
      </p:pic>
      <p:sp>
        <p:nvSpPr>
          <p:cNvPr id="2" name="标题 1"/>
          <p:cNvSpPr>
            <a:spLocks noGrp="1"/>
          </p:cNvSpPr>
          <p:nvPr>
            <p:ph type="ctrTitle" hasCustomPrompt="1"/>
            <p:custDataLst>
              <p:tags r:id="rId11"/>
            </p:custDataLst>
          </p:nvPr>
        </p:nvSpPr>
        <p:spPr>
          <a:xfrm>
            <a:off x="3023235" y="503555"/>
            <a:ext cx="1721485" cy="5846445"/>
          </a:xfrm>
        </p:spPr>
        <p:txBody>
          <a:bodyPr vert="eaVert" lIns="101600" tIns="38100" rIns="25400" bIns="38100" anchor="ctr" anchorCtr="0">
            <a:normAutofit/>
          </a:bodyPr>
          <a:lstStyle>
            <a:lvl1pPr algn="l">
              <a:lnSpc>
                <a:spcPct val="130000"/>
              </a:lnSpc>
              <a:defRPr sz="8000" b="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2138680" y="581025"/>
            <a:ext cx="821055" cy="5487035"/>
          </a:xfrm>
        </p:spPr>
        <p:txBody>
          <a:bodyPr vert="eaVert" lIns="101600" tIns="38100" rIns="76200" bIns="38100" anchor="t" anchorCtr="0">
            <a:normAutofit/>
          </a:bodyPr>
          <a:lstStyle>
            <a:lvl1pPr marL="0" indent="0" algn="l" eaLnBrk="1" fontAlgn="auto" latinLnBrk="0" hangingPunct="1">
              <a:lnSpc>
                <a:spcPct val="130000"/>
              </a:lnSpc>
              <a:buNone/>
              <a:defRPr sz="18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6" name="图片 25"/>
          <p:cNvPicPr>
            <a:picLocks noChangeAspect="1"/>
          </p:cNvPicPr>
          <p:nvPr userDrawn="1">
            <p:custDataLst>
              <p:tags r:id="rId2"/>
            </p:custDataLst>
          </p:nvPr>
        </p:nvPicPr>
        <p:blipFill>
          <a:blip r:embed="rId3"/>
          <a:srcRect/>
          <a:stretch>
            <a:fillRect/>
          </a:stretch>
        </p:blipFill>
        <p:spPr>
          <a:xfrm>
            <a:off x="10994890" y="5794585"/>
            <a:ext cx="1197110"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4" name="矩形 13"/>
          <p:cNvSpPr/>
          <p:nvPr>
            <p:custDataLst>
              <p:tags r:id="rId2"/>
            </p:custDataLst>
          </p:nvPr>
        </p:nvSpPr>
        <p:spPr>
          <a:xfrm>
            <a:off x="-98" y="0"/>
            <a:ext cx="12192098" cy="5714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3"/>
            </p:custDataLst>
          </p:nvPr>
        </p:nvSpPr>
        <p:spPr>
          <a:xfrm>
            <a:off x="0" y="6295274"/>
            <a:ext cx="12192098" cy="5627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4" descr="#活动##元素##素材##电商节日素材#..."/>
          <p:cNvPicPr>
            <a:picLocks noChangeAspect="1" noChangeArrowheads="1"/>
          </p:cNvPicPr>
          <p:nvPr>
            <p:custDataLst>
              <p:tags r:id="rId4"/>
            </p:custDataLst>
          </p:nvPr>
        </p:nvPicPr>
        <p:blipFill rotWithShape="1">
          <a:blip r:embed="rId5">
            <a:duotone>
              <a:schemeClr val="bg2">
                <a:shade val="45000"/>
                <a:satMod val="135000"/>
              </a:schemeClr>
              <a:prstClr val="white"/>
            </a:duotone>
          </a:blip>
          <a:srcRect/>
          <a:stretch>
            <a:fillRect/>
          </a:stretch>
        </p:blipFill>
        <p:spPr bwMode="auto">
          <a:xfrm>
            <a:off x="7403465" y="1497965"/>
            <a:ext cx="1630680" cy="60007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4" descr="#活动##元素##素材##电商节日素材#..."/>
          <p:cNvPicPr>
            <a:picLocks noChangeAspect="1" noChangeArrowheads="1"/>
          </p:cNvPicPr>
          <p:nvPr>
            <p:custDataLst>
              <p:tags r:id="rId6"/>
            </p:custDataLst>
          </p:nvPr>
        </p:nvPicPr>
        <p:blipFill rotWithShape="1">
          <a:blip r:embed="rId7">
            <a:duotone>
              <a:schemeClr val="bg2">
                <a:shade val="45000"/>
                <a:satMod val="135000"/>
              </a:schemeClr>
              <a:prstClr val="white"/>
            </a:duotone>
          </a:blip>
          <a:srcRect/>
          <a:stretch>
            <a:fillRect/>
          </a:stretch>
        </p:blipFill>
        <p:spPr bwMode="auto">
          <a:xfrm>
            <a:off x="3024077" y="5021887"/>
            <a:ext cx="1477704" cy="54328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custDataLst>
              <p:tags r:id="rId8"/>
            </p:custDataLst>
          </p:nvPr>
        </p:nvSpPr>
        <p:spPr>
          <a:xfrm>
            <a:off x="4063983" y="1020356"/>
            <a:ext cx="4064033" cy="4826039"/>
          </a:xfrm>
          <a:prstGeom prst="rect">
            <a:avLst/>
          </a:prstGeom>
          <a:solidFill>
            <a:srgbClr val="F7E1B8"/>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3" name="图片 12"/>
          <p:cNvPicPr>
            <a:picLocks noChangeAspect="1"/>
          </p:cNvPicPr>
          <p:nvPr>
            <p:custDataLst>
              <p:tags r:id="rId9"/>
            </p:custDataLst>
          </p:nvPr>
        </p:nvPicPr>
        <p:blipFill>
          <a:blip r:embed="rId10"/>
          <a:stretch>
            <a:fillRect/>
          </a:stretch>
        </p:blipFill>
        <p:spPr>
          <a:xfrm rot="16200000">
            <a:off x="3682981" y="1392609"/>
            <a:ext cx="4826039" cy="4064033"/>
          </a:xfrm>
          <a:prstGeom prst="rect">
            <a:avLst/>
          </a:prstGeom>
        </p:spPr>
      </p:pic>
      <p:pic>
        <p:nvPicPr>
          <p:cNvPr id="15" name="图片 14" descr="f76a2a8f00faecc1133c9dea9f779311"/>
          <p:cNvPicPr>
            <a:picLocks noChangeAspect="1"/>
          </p:cNvPicPr>
          <p:nvPr>
            <p:custDataLst>
              <p:tags r:id="rId11"/>
            </p:custDataLst>
          </p:nvPr>
        </p:nvPicPr>
        <p:blipFill>
          <a:blip r:embed="rId12"/>
          <a:stretch>
            <a:fillRect/>
          </a:stretch>
        </p:blipFill>
        <p:spPr>
          <a:xfrm>
            <a:off x="8249285" y="3126105"/>
            <a:ext cx="4220210" cy="3160395"/>
          </a:xfrm>
          <a:prstGeom prst="rect">
            <a:avLst/>
          </a:prstGeom>
        </p:spPr>
      </p:pic>
      <p:sp>
        <p:nvSpPr>
          <p:cNvPr id="4" name="日期占位符 3"/>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p:txBody>
          <a:bodyPr/>
          <a:lstStyle/>
          <a:p>
            <a:endParaRPr lang="zh-CN" altLang="en-US"/>
          </a:p>
        </p:txBody>
      </p:sp>
      <p:sp>
        <p:nvSpPr>
          <p:cNvPr id="6" name="灯片编号占位符 5"/>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a:p>
        </p:txBody>
      </p:sp>
      <p:sp>
        <p:nvSpPr>
          <p:cNvPr id="12" name="矩形 11"/>
          <p:cNvSpPr/>
          <p:nvPr>
            <p:custDataLst>
              <p:tags r:id="rId16"/>
            </p:custDataLst>
          </p:nvPr>
        </p:nvSpPr>
        <p:spPr>
          <a:xfrm>
            <a:off x="4254485" y="1206482"/>
            <a:ext cx="3683029" cy="4445036"/>
          </a:xfrm>
          <a:prstGeom prst="rect">
            <a:avLst/>
          </a:prstGeom>
          <a:noFill/>
          <a:ln w="381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black">
                  <a:lumMod val="95000"/>
                  <a:lumOff val="5000"/>
                </a:prstClr>
              </a:solidFill>
              <a:effectLst/>
              <a:uLnTx/>
              <a:uFillTx/>
              <a:latin typeface="隶书" panose="02010509060101010101" charset="-122"/>
              <a:ea typeface="隶书" panose="02010509060101010101" charset="-122"/>
              <a:cs typeface="+mn-cs"/>
            </a:endParaRPr>
          </a:p>
        </p:txBody>
      </p:sp>
      <p:sp>
        <p:nvSpPr>
          <p:cNvPr id="3" name="文本占位符 2"/>
          <p:cNvSpPr>
            <a:spLocks noGrp="1"/>
          </p:cNvSpPr>
          <p:nvPr>
            <p:ph type="body" idx="1" hasCustomPrompt="1"/>
            <p:custDataLst>
              <p:tags r:id="rId17"/>
            </p:custDataLst>
          </p:nvPr>
        </p:nvSpPr>
        <p:spPr>
          <a:xfrm>
            <a:off x="6138547" y="1429901"/>
            <a:ext cx="1448434" cy="4135270"/>
          </a:xfrm>
        </p:spPr>
        <p:txBody>
          <a:bodyPr vert="eaVert" lIns="101600" tIns="38100" rIns="76200" bIns="38100" anchor="b">
            <a:normAutofit/>
          </a:bodyPr>
          <a:lstStyle>
            <a:lvl1pPr marL="0" indent="0" algn="l" eaLnBrk="1" fontAlgn="auto" latinLnBrk="0" hangingPunct="1">
              <a:buNone/>
              <a:defRPr kumimoji="0" lang="zh-CN" altLang="en-US" sz="2800" b="0" i="0" u="none" strike="noStrike" kern="1200" cap="none" spc="200" normalizeH="0" baseline="0" noProof="1">
                <a:solidFill>
                  <a:schemeClr val="tx1"/>
                </a:solidFill>
                <a:uFillTx/>
                <a:latin typeface="Arial" panose="020B0604020202020204" pitchFamily="34" charset="0"/>
                <a:ea typeface="隶书" panose="02010509060101010101"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rcRect/>
          <a:stretch>
            <a:fillRect/>
          </a:stretch>
        </p:blipFill>
        <p:spPr>
          <a:xfrm>
            <a:off x="10994890" y="5794585"/>
            <a:ext cx="1197110"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a:noAutofit/>
          </a:bodyPr>
          <a:lstStyle>
            <a:lvl1pPr>
              <a:defRPr sz="1600">
                <a:solidFill>
                  <a:schemeClr val="tx1">
                    <a:lumMod val="75000"/>
                    <a:lumOff val="25000"/>
                  </a:schemeClr>
                </a:solidFill>
                <a:latin typeface="隶书" panose="02010509060101010101" charset="-122"/>
                <a:ea typeface="隶书" panose="02010509060101010101" charset="-122"/>
              </a:defRPr>
            </a:lvl1pPr>
            <a:lvl2pPr>
              <a:defRPr sz="1600">
                <a:solidFill>
                  <a:schemeClr val="tx1">
                    <a:lumMod val="75000"/>
                    <a:lumOff val="25000"/>
                  </a:schemeClr>
                </a:solidFill>
                <a:latin typeface="隶书" panose="02010509060101010101" charset="-122"/>
                <a:ea typeface="隶书" panose="02010509060101010101" charset="-122"/>
              </a:defRPr>
            </a:lvl2pPr>
            <a:lvl3pPr>
              <a:defRPr sz="1600">
                <a:solidFill>
                  <a:schemeClr val="tx1">
                    <a:lumMod val="75000"/>
                    <a:lumOff val="25000"/>
                  </a:schemeClr>
                </a:solidFill>
                <a:latin typeface="隶书" panose="02010509060101010101" charset="-122"/>
                <a:ea typeface="隶书" panose="02010509060101010101" charset="-122"/>
              </a:defRPr>
            </a:lvl3pPr>
            <a:lvl4pPr>
              <a:defRPr sz="1600">
                <a:solidFill>
                  <a:schemeClr val="tx1">
                    <a:lumMod val="75000"/>
                    <a:lumOff val="25000"/>
                  </a:schemeClr>
                </a:solidFill>
                <a:latin typeface="隶书" panose="02010509060101010101" charset="-122"/>
                <a:ea typeface="隶书" panose="02010509060101010101" charset="-122"/>
              </a:defRPr>
            </a:lvl4pPr>
            <a:lvl5pPr>
              <a:defRPr sz="1600">
                <a:solidFill>
                  <a:schemeClr val="tx1">
                    <a:lumMod val="75000"/>
                    <a:lumOff val="25000"/>
                  </a:schemeClr>
                </a:solidFill>
                <a:latin typeface="隶书" panose="02010509060101010101" charset="-122"/>
                <a:ea typeface="隶书" panose="0201050906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lvl1pPr>
              <a:defRPr>
                <a:latin typeface="隶书" panose="02010509060101010101" charset="-122"/>
                <a:ea typeface="隶书" panose="02010509060101010101" charset="-122"/>
              </a:defRPr>
            </a:lvl1pPr>
          </a:lstStyle>
          <a:p>
            <a:endParaRPr lang="zh-CN" altLang="en-US"/>
          </a:p>
        </p:txBody>
      </p:sp>
      <p:sp>
        <p:nvSpPr>
          <p:cNvPr id="7" name="灯片编号占位符 6"/>
          <p:cNvSpPr>
            <a:spLocks noGrp="1"/>
          </p:cNvSpPr>
          <p:nvPr>
            <p:ph type="sldNum" sz="quarter" idx="12"/>
            <p:custDataLst>
              <p:tags r:id="rId9"/>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4" name="图片 13"/>
          <p:cNvPicPr>
            <a:picLocks noChangeAspect="1"/>
          </p:cNvPicPr>
          <p:nvPr userDrawn="1">
            <p:custDataLst>
              <p:tags r:id="rId2"/>
            </p:custDataLst>
          </p:nvPr>
        </p:nvPicPr>
        <p:blipFill>
          <a:blip r:embed="rId3"/>
          <a:srcRect/>
          <a:stretch>
            <a:fillRect/>
          </a:stretch>
        </p:blipFill>
        <p:spPr>
          <a:xfrm>
            <a:off x="10994890" y="5794585"/>
            <a:ext cx="1197110"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隶书" panose="02010509060101010101" charset="-122"/>
                <a:ea typeface="隶书" panose="0201050906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charset="-122"/>
                <a:ea typeface="隶书" panose="0201050906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p:txBody>
          <a:bodyPr/>
          <a:lstStyle>
            <a:lvl1pPr>
              <a:defRPr>
                <a:latin typeface="隶书" panose="02010509060101010101" charset="-122"/>
                <a:ea typeface="隶书" panose="0201050906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lvl1pPr>
              <a:defRPr>
                <a:latin typeface="隶书" panose="02010509060101010101" charset="-122"/>
                <a:ea typeface="隶书" panose="02010509060101010101" charset="-122"/>
              </a:defRPr>
            </a:lvl1pPr>
          </a:lstStyle>
          <a:p>
            <a:endParaRPr lang="zh-CN" altLang="en-US"/>
          </a:p>
        </p:txBody>
      </p:sp>
      <p:sp>
        <p:nvSpPr>
          <p:cNvPr id="9" name="灯片编号占位符 8"/>
          <p:cNvSpPr>
            <a:spLocks noGrp="1"/>
          </p:cNvSpPr>
          <p:nvPr>
            <p:ph type="sldNum" sz="quarter" idx="12"/>
            <p:custDataLst>
              <p:tags r:id="rId11"/>
            </p:custDataLst>
          </p:nvPr>
        </p:nvSpPr>
        <p:spPr/>
        <p:txBody>
          <a:bodyPr/>
          <a:lstStyle>
            <a:lvl1pPr>
              <a:defRPr>
                <a:latin typeface="隶书" panose="02010509060101010101" charset="-122"/>
                <a:ea typeface="隶书" panose="0201050906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5" Type="http://schemas.openxmlformats.org/officeDocument/2006/relationships/theme" Target="../theme/theme2.xml"/><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slideLayout" Target="../slideLayouts/slideLayout6.xml"/><Relationship Id="rId19" Type="http://schemas.openxmlformats.org/officeDocument/2006/relationships/tags" Target="../tags/tag136.xml"/><Relationship Id="rId18" Type="http://schemas.openxmlformats.org/officeDocument/2006/relationships/slideLayout" Target="../slideLayouts/slideLayout22.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隶书" panose="02010509060101010101" charset="-122"/>
          <a:ea typeface="隶书" panose="0201050906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charset="-122"/>
          <a:ea typeface="隶书" panose="0201050906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隶书" panose="02010509060101010101" charset="-122"/>
          <a:ea typeface="隶书" panose="02010509060101010101"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charset="-122"/>
          <a:ea typeface="隶书" panose="02010509060101010101"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charset="-122"/>
          <a:ea typeface="隶书" panose="02010509060101010101"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charset="-122"/>
          <a:ea typeface="隶书"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image" Target="../media/image12.png"/><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0" Type="http://schemas.openxmlformats.org/officeDocument/2006/relationships/notesSlide" Target="../notesSlides/notesSlide1.xml"/><Relationship Id="rId1" Type="http://schemas.openxmlformats.org/officeDocument/2006/relationships/tags" Target="../tags/tag142.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12.xml"/><Relationship Id="rId7" Type="http://schemas.openxmlformats.org/officeDocument/2006/relationships/image" Target="../media/image19.png"/><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image" Target="../media/image11.png"/><Relationship Id="rId2" Type="http://schemas.openxmlformats.org/officeDocument/2006/relationships/tags" Target="../tags/tag208.xml"/><Relationship Id="rId1" Type="http://schemas.openxmlformats.org/officeDocument/2006/relationships/tags" Target="../tags/tag207.xml"/></Relationships>
</file>

<file path=ppt/slides/_rels/slide11.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1" Type="http://schemas.openxmlformats.org/officeDocument/2006/relationships/notesSlide" Target="../notesSlides/notesSlide5.xml"/><Relationship Id="rId20" Type="http://schemas.openxmlformats.org/officeDocument/2006/relationships/slideLayout" Target="../slideLayouts/slideLayout10.xml"/><Relationship Id="rId2" Type="http://schemas.openxmlformats.org/officeDocument/2006/relationships/tags" Target="../tags/tag214.xml"/><Relationship Id="rId19" Type="http://schemas.openxmlformats.org/officeDocument/2006/relationships/tags" Target="../tags/tag230.xml"/><Relationship Id="rId18" Type="http://schemas.openxmlformats.org/officeDocument/2006/relationships/image" Target="../media/image15.png"/><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tags" Target="../tags/tag21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image" Target="../media/image11.png"/><Relationship Id="rId2" Type="http://schemas.openxmlformats.org/officeDocument/2006/relationships/tags" Target="../tags/tag232.xml"/><Relationship Id="rId1" Type="http://schemas.openxmlformats.org/officeDocument/2006/relationships/tags" Target="../tags/tag23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14.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image" Target="../media/image11.png"/><Relationship Id="rId2" Type="http://schemas.openxmlformats.org/officeDocument/2006/relationships/tags" Target="../tags/tag242.xml"/><Relationship Id="rId11" Type="http://schemas.openxmlformats.org/officeDocument/2006/relationships/slideLayout" Target="../slideLayouts/slideLayout11.xml"/><Relationship Id="rId10" Type="http://schemas.openxmlformats.org/officeDocument/2006/relationships/tags" Target="../tags/tag248.xml"/><Relationship Id="rId1" Type="http://schemas.openxmlformats.org/officeDocument/2006/relationships/tags" Target="../tags/tag241.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54.xml"/><Relationship Id="rId7" Type="http://schemas.openxmlformats.org/officeDocument/2006/relationships/image" Target="../media/image21.png"/><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image" Target="../media/image11.png"/><Relationship Id="rId2" Type="http://schemas.openxmlformats.org/officeDocument/2006/relationships/tags" Target="../tags/tag250.xml"/><Relationship Id="rId1" Type="http://schemas.openxmlformats.org/officeDocument/2006/relationships/tags" Target="../tags/tag24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63.xml"/><Relationship Id="rId7" Type="http://schemas.openxmlformats.org/officeDocument/2006/relationships/image" Target="../media/image22.png"/><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image" Target="../media/image11.png"/><Relationship Id="rId2" Type="http://schemas.openxmlformats.org/officeDocument/2006/relationships/tags" Target="../tags/tag259.xml"/><Relationship Id="rId1" Type="http://schemas.openxmlformats.org/officeDocument/2006/relationships/tags" Target="../tags/tag258.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s>
</file>

<file path=ppt/slides/_rels/slide19.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image" Target="../media/image11.png"/><Relationship Id="rId2" Type="http://schemas.openxmlformats.org/officeDocument/2006/relationships/tags" Target="../tags/tag268.xml"/><Relationship Id="rId12" Type="http://schemas.openxmlformats.org/officeDocument/2006/relationships/slideLayout" Target="../slideLayouts/slideLayout11.xml"/><Relationship Id="rId11" Type="http://schemas.openxmlformats.org/officeDocument/2006/relationships/tags" Target="../tags/tag275.xml"/><Relationship Id="rId10" Type="http://schemas.openxmlformats.org/officeDocument/2006/relationships/image" Target="../media/image23.png"/><Relationship Id="rId1" Type="http://schemas.openxmlformats.org/officeDocument/2006/relationships/tags" Target="../tags/tag267.xml"/></Relationships>
</file>

<file path=ppt/slides/_rels/slide2.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image" Target="../media/image13.png"/><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image" Target="../media/image10.png"/><Relationship Id="rId10" Type="http://schemas.openxmlformats.org/officeDocument/2006/relationships/slideLayout" Target="../slideLayouts/slideLayout11.xml"/><Relationship Id="rId1" Type="http://schemas.openxmlformats.org/officeDocument/2006/relationships/tags" Target="../tags/tag149.xml"/></Relationships>
</file>

<file path=ppt/slides/_rels/slide20.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image" Target="../media/image11.png"/><Relationship Id="rId2" Type="http://schemas.openxmlformats.org/officeDocument/2006/relationships/tags" Target="../tags/tag277.xml"/><Relationship Id="rId12" Type="http://schemas.openxmlformats.org/officeDocument/2006/relationships/slideLayout" Target="../slideLayouts/slideLayout11.xml"/><Relationship Id="rId11" Type="http://schemas.openxmlformats.org/officeDocument/2006/relationships/tags" Target="../tags/tag284.xml"/><Relationship Id="rId10" Type="http://schemas.openxmlformats.org/officeDocument/2006/relationships/image" Target="../media/image24.png"/><Relationship Id="rId1" Type="http://schemas.openxmlformats.org/officeDocument/2006/relationships/tags" Target="../tags/tag276.xml"/></Relationships>
</file>

<file path=ppt/slides/_rels/slide21.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3" Type="http://schemas.openxmlformats.org/officeDocument/2006/relationships/notesSlide" Target="../notesSlides/notesSlide6.xml"/><Relationship Id="rId12" Type="http://schemas.openxmlformats.org/officeDocument/2006/relationships/slideLayout" Target="../slideLayouts/slideLayout10.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tags" Target="../tags/tag28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image" Target="../media/image11.png"/><Relationship Id="rId2" Type="http://schemas.openxmlformats.org/officeDocument/2006/relationships/tags" Target="../tags/tag300.xml"/><Relationship Id="rId11" Type="http://schemas.openxmlformats.org/officeDocument/2006/relationships/slideLayout" Target="../slideLayouts/slideLayout11.xml"/><Relationship Id="rId10" Type="http://schemas.openxmlformats.org/officeDocument/2006/relationships/tags" Target="../tags/tag306.xml"/><Relationship Id="rId1" Type="http://schemas.openxmlformats.org/officeDocument/2006/relationships/tags" Target="../tags/tag299.xml"/></Relationships>
</file>

<file path=ppt/slides/_rels/slide24.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image" Target="../media/image14.png"/><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image" Target="../media/image11.png"/><Relationship Id="rId2" Type="http://schemas.openxmlformats.org/officeDocument/2006/relationships/tags" Target="../tags/tag308.xml"/><Relationship Id="rId11" Type="http://schemas.openxmlformats.org/officeDocument/2006/relationships/slideLayout" Target="../slideLayouts/slideLayout11.xml"/><Relationship Id="rId10" Type="http://schemas.openxmlformats.org/officeDocument/2006/relationships/tags" Target="../tags/tag314.xml"/><Relationship Id="rId1" Type="http://schemas.openxmlformats.org/officeDocument/2006/relationships/tags" Target="../tags/tag307.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320.xml"/><Relationship Id="rId7" Type="http://schemas.openxmlformats.org/officeDocument/2006/relationships/image" Target="../media/image17.png"/><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image" Target="../media/image11.png"/><Relationship Id="rId2" Type="http://schemas.openxmlformats.org/officeDocument/2006/relationships/tags" Target="../tags/tag316.xml"/><Relationship Id="rId1" Type="http://schemas.openxmlformats.org/officeDocument/2006/relationships/tags" Target="../tags/tag315.xml"/></Relationships>
</file>

<file path=ppt/slides/_rels/slide26.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tags" Target="../tags/tag327.xml"/><Relationship Id="rId7" Type="http://schemas.openxmlformats.org/officeDocument/2006/relationships/tags" Target="../tags/tag326.xml"/><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image" Target="../media/image11.png"/><Relationship Id="rId2" Type="http://schemas.openxmlformats.org/officeDocument/2006/relationships/tags" Target="../tags/tag322.xml"/><Relationship Id="rId16" Type="http://schemas.openxmlformats.org/officeDocument/2006/relationships/slideLayout" Target="../slideLayouts/slideLayout11.xml"/><Relationship Id="rId15" Type="http://schemas.openxmlformats.org/officeDocument/2006/relationships/tags" Target="../tags/tag334.xml"/><Relationship Id="rId14" Type="http://schemas.openxmlformats.org/officeDocument/2006/relationships/tags" Target="../tags/tag333.xml"/><Relationship Id="rId13" Type="http://schemas.openxmlformats.org/officeDocument/2006/relationships/tags" Target="../tags/tag332.xml"/><Relationship Id="rId12" Type="http://schemas.openxmlformats.org/officeDocument/2006/relationships/tags" Target="../tags/tag331.xml"/><Relationship Id="rId11" Type="http://schemas.openxmlformats.org/officeDocument/2006/relationships/tags" Target="../tags/tag330.xml"/><Relationship Id="rId10" Type="http://schemas.openxmlformats.org/officeDocument/2006/relationships/tags" Target="../tags/tag329.xml"/><Relationship Id="rId1" Type="http://schemas.openxmlformats.org/officeDocument/2006/relationships/tags" Target="../tags/tag321.xml"/></Relationships>
</file>

<file path=ppt/slides/_rels/slide27.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6" Type="http://schemas.openxmlformats.org/officeDocument/2006/relationships/slideLayout" Target="../slideLayouts/slideLayout10.xml"/><Relationship Id="rId25" Type="http://schemas.openxmlformats.org/officeDocument/2006/relationships/tags" Target="../tags/tag359.xml"/><Relationship Id="rId24" Type="http://schemas.openxmlformats.org/officeDocument/2006/relationships/tags" Target="../tags/tag358.xml"/><Relationship Id="rId23" Type="http://schemas.openxmlformats.org/officeDocument/2006/relationships/tags" Target="../tags/tag357.xml"/><Relationship Id="rId22" Type="http://schemas.openxmlformats.org/officeDocument/2006/relationships/tags" Target="../tags/tag356.xml"/><Relationship Id="rId21" Type="http://schemas.openxmlformats.org/officeDocument/2006/relationships/tags" Target="../tags/tag355.xml"/><Relationship Id="rId20" Type="http://schemas.openxmlformats.org/officeDocument/2006/relationships/tags" Target="../tags/tag354.xml"/><Relationship Id="rId2" Type="http://schemas.openxmlformats.org/officeDocument/2006/relationships/tags" Target="../tags/tag336.xml"/><Relationship Id="rId19" Type="http://schemas.openxmlformats.org/officeDocument/2006/relationships/tags" Target="../tags/tag353.xml"/><Relationship Id="rId18" Type="http://schemas.openxmlformats.org/officeDocument/2006/relationships/tags" Target="../tags/tag352.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tags" Target="../tags/tag335.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365.xml"/><Relationship Id="rId7" Type="http://schemas.openxmlformats.org/officeDocument/2006/relationships/image" Target="../media/image26.png"/><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image" Target="../media/image11.png"/><Relationship Id="rId2" Type="http://schemas.openxmlformats.org/officeDocument/2006/relationships/tags" Target="../tags/tag361.xml"/><Relationship Id="rId1" Type="http://schemas.openxmlformats.org/officeDocument/2006/relationships/tags" Target="../tags/tag360.xml"/></Relationships>
</file>

<file path=ppt/slides/_rels/slide29.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image" Target="../media/image11.png"/><Relationship Id="rId2" Type="http://schemas.openxmlformats.org/officeDocument/2006/relationships/tags" Target="../tags/tag367.xml"/><Relationship Id="rId15" Type="http://schemas.openxmlformats.org/officeDocument/2006/relationships/slideLayout" Target="../slideLayouts/slideLayout11.xml"/><Relationship Id="rId14" Type="http://schemas.openxmlformats.org/officeDocument/2006/relationships/tags" Target="../tags/tag377.xml"/><Relationship Id="rId13" Type="http://schemas.openxmlformats.org/officeDocument/2006/relationships/image" Target="../media/image27.png"/><Relationship Id="rId12" Type="http://schemas.openxmlformats.org/officeDocument/2006/relationships/tags" Target="../tags/tag376.xml"/><Relationship Id="rId11" Type="http://schemas.openxmlformats.org/officeDocument/2006/relationships/tags" Target="../tags/tag375.xml"/><Relationship Id="rId10" Type="http://schemas.openxmlformats.org/officeDocument/2006/relationships/tags" Target="../tags/tag374.xml"/><Relationship Id="rId1" Type="http://schemas.openxmlformats.org/officeDocument/2006/relationships/tags" Target="../tags/tag366.xml"/></Relationships>
</file>

<file path=ppt/slides/_rels/slide3.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8" Type="http://schemas.openxmlformats.org/officeDocument/2006/relationships/notesSlide" Target="../notesSlides/notesSlide2.xml"/><Relationship Id="rId17" Type="http://schemas.openxmlformats.org/officeDocument/2006/relationships/slideLayout" Target="../slideLayouts/slideLayout1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image" Target="../media/image15.png"/><Relationship Id="rId12" Type="http://schemas.openxmlformats.org/officeDocument/2006/relationships/tags" Target="../tags/tag166.xml"/><Relationship Id="rId11" Type="http://schemas.openxmlformats.org/officeDocument/2006/relationships/image" Target="../media/image14.png"/><Relationship Id="rId10" Type="http://schemas.openxmlformats.org/officeDocument/2006/relationships/tags" Target="../tags/tag165.xml"/><Relationship Id="rId1" Type="http://schemas.openxmlformats.org/officeDocument/2006/relationships/tags" Target="../tags/tag156.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5.xml"/><Relationship Id="rId7" Type="http://schemas.openxmlformats.org/officeDocument/2006/relationships/tags" Target="../tags/tag381.xml"/><Relationship Id="rId6" Type="http://schemas.openxmlformats.org/officeDocument/2006/relationships/image" Target="../media/image12.png"/><Relationship Id="rId5" Type="http://schemas.openxmlformats.org/officeDocument/2006/relationships/tags" Target="../tags/tag380.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379.xml"/><Relationship Id="rId1" Type="http://schemas.openxmlformats.org/officeDocument/2006/relationships/tags" Target="../tags/tag378.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0.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s>
</file>

<file path=ppt/slides/_rels/slide6.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2" Type="http://schemas.openxmlformats.org/officeDocument/2006/relationships/notesSlide" Target="../notesSlides/notesSlide4.xml"/><Relationship Id="rId11" Type="http://schemas.openxmlformats.org/officeDocument/2006/relationships/slideLayout" Target="../slideLayouts/slideLayout10.xml"/><Relationship Id="rId10" Type="http://schemas.openxmlformats.org/officeDocument/2006/relationships/tags" Target="../tags/tag187.xml"/><Relationship Id="rId1" Type="http://schemas.openxmlformats.org/officeDocument/2006/relationships/tags" Target="../tags/tag178.xml"/></Relationships>
</file>

<file path=ppt/slides/_rels/slide7.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image" Target="../media/image16.png"/><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image" Target="../media/image11.png"/><Relationship Id="rId2" Type="http://schemas.openxmlformats.org/officeDocument/2006/relationships/tags" Target="../tags/tag189.xml"/><Relationship Id="rId11" Type="http://schemas.openxmlformats.org/officeDocument/2006/relationships/slideLayout" Target="../slideLayouts/slideLayout11.xml"/><Relationship Id="rId10" Type="http://schemas.openxmlformats.org/officeDocument/2006/relationships/tags" Target="../tags/tag195.xml"/><Relationship Id="rId1" Type="http://schemas.openxmlformats.org/officeDocument/2006/relationships/tags" Target="../tags/tag188.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01.xml"/><Relationship Id="rId7" Type="http://schemas.openxmlformats.org/officeDocument/2006/relationships/image" Target="../media/image17.png"/><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image" Target="../media/image11.png"/><Relationship Id="rId2" Type="http://schemas.openxmlformats.org/officeDocument/2006/relationships/tags" Target="../tags/tag197.xml"/><Relationship Id="rId1" Type="http://schemas.openxmlformats.org/officeDocument/2006/relationships/tags" Target="../tags/tag196.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tags" Target="../tags/tag206.xml"/><Relationship Id="rId5" Type="http://schemas.openxmlformats.org/officeDocument/2006/relationships/image" Target="../media/image18.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5460365" y="281305"/>
            <a:ext cx="1479550" cy="1621155"/>
          </a:xfrm>
          <a:prstGeom prst="rect">
            <a:avLst/>
          </a:prstGeom>
          <a:noFill/>
        </p:spPr>
        <p:txBody>
          <a:bodyPr wrap="none" rtlCol="0">
            <a:noAutofit/>
          </a:bodyPr>
          <a:p>
            <a:r>
              <a:rPr lang="zh-CN" altLang="en-US" sz="115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rPr>
              <a:t>冬</a:t>
            </a:r>
            <a:endParaRPr lang="zh-CN" altLang="en-US" sz="115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endParaRPr>
          </a:p>
        </p:txBody>
      </p:sp>
      <p:sp>
        <p:nvSpPr>
          <p:cNvPr id="16" name="文本框 15"/>
          <p:cNvSpPr txBox="1"/>
          <p:nvPr>
            <p:custDataLst>
              <p:tags r:id="rId2"/>
            </p:custDataLst>
          </p:nvPr>
        </p:nvSpPr>
        <p:spPr>
          <a:xfrm>
            <a:off x="7146925" y="457200"/>
            <a:ext cx="1300480" cy="1445260"/>
          </a:xfrm>
          <a:prstGeom prst="rect">
            <a:avLst/>
          </a:prstGeom>
          <a:noFill/>
        </p:spPr>
        <p:txBody>
          <a:bodyPr wrap="none" rtlCol="0">
            <a:spAutoFit/>
          </a:bodyPr>
          <a:p>
            <a:r>
              <a:rPr lang="zh-CN" altLang="en-US" sz="88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rPr>
              <a:t>病</a:t>
            </a:r>
            <a:endParaRPr lang="zh-CN" altLang="en-US" sz="88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endParaRPr>
          </a:p>
        </p:txBody>
      </p:sp>
      <p:sp>
        <p:nvSpPr>
          <p:cNvPr id="17" name="文本框 16"/>
          <p:cNvSpPr txBox="1"/>
          <p:nvPr>
            <p:custDataLst>
              <p:tags r:id="rId3"/>
            </p:custDataLst>
          </p:nvPr>
        </p:nvSpPr>
        <p:spPr>
          <a:xfrm>
            <a:off x="8654415" y="165735"/>
            <a:ext cx="1565275" cy="2028190"/>
          </a:xfrm>
          <a:prstGeom prst="rect">
            <a:avLst/>
          </a:prstGeom>
          <a:noFill/>
        </p:spPr>
        <p:txBody>
          <a:bodyPr wrap="none" rtlCol="0">
            <a:noAutofit/>
          </a:bodyPr>
          <a:p>
            <a:r>
              <a:rPr lang="zh-CN" altLang="en-US" sz="115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rPr>
              <a:t>夏</a:t>
            </a:r>
            <a:endParaRPr lang="zh-CN" altLang="en-US" sz="115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endParaRPr>
          </a:p>
        </p:txBody>
      </p:sp>
      <p:sp>
        <p:nvSpPr>
          <p:cNvPr id="18" name="文本框 17"/>
          <p:cNvSpPr txBox="1"/>
          <p:nvPr>
            <p:custDataLst>
              <p:tags r:id="rId4"/>
            </p:custDataLst>
          </p:nvPr>
        </p:nvSpPr>
        <p:spPr>
          <a:xfrm>
            <a:off x="10426700" y="503555"/>
            <a:ext cx="1287780" cy="1430020"/>
          </a:xfrm>
          <a:prstGeom prst="rect">
            <a:avLst/>
          </a:prstGeom>
          <a:noFill/>
        </p:spPr>
        <p:txBody>
          <a:bodyPr wrap="none" rtlCol="0">
            <a:spAutoFit/>
          </a:bodyPr>
          <a:p>
            <a:r>
              <a:rPr lang="zh-CN" altLang="en-US" sz="87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rPr>
              <a:t>治</a:t>
            </a:r>
            <a:endParaRPr lang="zh-CN" altLang="en-US" sz="8700" dirty="0">
              <a:solidFill>
                <a:schemeClr val="dk1">
                  <a:lumMod val="75000"/>
                  <a:lumOff val="25000"/>
                </a:schemeClr>
              </a:solidFill>
              <a:latin typeface="汉仪程行简" panose="00020600040101010101" pitchFamily="18" charset="-122"/>
              <a:ea typeface="汉仪程行简" panose="00020600040101010101" pitchFamily="18" charset="-122"/>
              <a:cs typeface="阿里巴巴普惠体" panose="00020600040101010101" pitchFamily="18" charset="-122"/>
              <a:sym typeface="阿里巴巴普惠体" panose="00020600040101010101" pitchFamily="18" charset="-122"/>
            </a:endParaRPr>
          </a:p>
        </p:txBody>
      </p:sp>
      <p:pic>
        <p:nvPicPr>
          <p:cNvPr id="19" name="图片 18"/>
          <p:cNvPicPr>
            <a:picLocks noChangeAspect="1"/>
          </p:cNvPicPr>
          <p:nvPr/>
        </p:nvPicPr>
        <p:blipFill>
          <a:blip r:embed="rId5"/>
          <a:stretch>
            <a:fillRect/>
          </a:stretch>
        </p:blipFill>
        <p:spPr>
          <a:xfrm>
            <a:off x="1922780" y="4066540"/>
            <a:ext cx="989330" cy="989330"/>
          </a:xfrm>
          <a:prstGeom prst="rect">
            <a:avLst/>
          </a:prstGeom>
        </p:spPr>
      </p:pic>
      <p:sp>
        <p:nvSpPr>
          <p:cNvPr id="26" name="标题 1"/>
          <p:cNvSpPr>
            <a:spLocks noGrp="1"/>
          </p:cNvSpPr>
          <p:nvPr>
            <p:custDataLst>
              <p:tags r:id="rId6"/>
            </p:custDataLst>
          </p:nvPr>
        </p:nvSpPr>
        <p:spPr>
          <a:xfrm>
            <a:off x="1680210" y="503555"/>
            <a:ext cx="1721485" cy="5846445"/>
          </a:xfrm>
          <a:prstGeom prst="rect">
            <a:avLst/>
          </a:prstGeom>
        </p:spPr>
        <p:txBody>
          <a:bodyPr vert="eaVert" lIns="101600" tIns="38100" rIns="25400" bIns="38100" rtlCol="0" anchor="ctr" anchorCtr="0">
            <a:normAutofit/>
          </a:bodyPr>
          <a:lstStyle>
            <a:lvl1pPr algn="l" defTabSz="914400" rtl="0" eaLnBrk="1" fontAlgn="auto" latinLnBrk="0" hangingPunct="1">
              <a:lnSpc>
                <a:spcPct val="130000"/>
              </a:lnSpc>
              <a:spcBef>
                <a:spcPct val="0"/>
              </a:spcBef>
              <a:buNone/>
              <a:defRPr sz="8000" b="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cs typeface="+mj-cs"/>
              </a:defRPr>
            </a:lvl1pPr>
          </a:lstStyle>
          <a:p>
            <a:pPr marL="0" indent="0" algn="l">
              <a:lnSpc>
                <a:spcPct val="130000"/>
              </a:lnSpc>
              <a:spcBef>
                <a:spcPts val="0"/>
              </a:spcBef>
              <a:spcAft>
                <a:spcPts val="0"/>
              </a:spcAft>
              <a:buSzPct val="100000"/>
              <a:buNone/>
            </a:pPr>
            <a:r>
              <a:rPr lang="zh-CN" altLang="en-US" sz="7200" dirty="0">
                <a:solidFill>
                  <a:schemeClr val="accent1"/>
                </a:solidFill>
                <a:sym typeface="阿里巴巴普惠体" panose="00020600040101010101" pitchFamily="18" charset="-122"/>
              </a:rPr>
              <a:t>三伏贴</a:t>
            </a:r>
            <a:endParaRPr lang="zh-CN" altLang="en-US" sz="7200" dirty="0">
              <a:solidFill>
                <a:schemeClr val="accent1"/>
              </a:solidFill>
              <a:sym typeface="阿里巴巴普惠体" panose="00020600040101010101" pitchFamily="18" charset="-122"/>
            </a:endParaRPr>
          </a:p>
        </p:txBody>
      </p:sp>
      <p:sp>
        <p:nvSpPr>
          <p:cNvPr id="4" name="标题 1"/>
          <p:cNvSpPr>
            <a:spLocks noGrp="1"/>
          </p:cNvSpPr>
          <p:nvPr>
            <p:custDataLst>
              <p:tags r:id="rId7"/>
            </p:custDataLst>
          </p:nvPr>
        </p:nvSpPr>
        <p:spPr>
          <a:xfrm>
            <a:off x="3570605" y="630555"/>
            <a:ext cx="1721485" cy="5846445"/>
          </a:xfrm>
          <a:prstGeom prst="rect">
            <a:avLst/>
          </a:prstGeom>
        </p:spPr>
        <p:txBody>
          <a:bodyPr vert="eaVert" lIns="101600" tIns="38100" rIns="25400" bIns="38100" rtlCol="0" anchor="ctr" anchorCtr="0">
            <a:normAutofit fontScale="50000"/>
          </a:bodyPr>
          <a:lstStyle>
            <a:lvl1pPr algn="l" defTabSz="914400" rtl="0" eaLnBrk="1" fontAlgn="auto" latinLnBrk="0" hangingPunct="1">
              <a:lnSpc>
                <a:spcPct val="130000"/>
              </a:lnSpc>
              <a:spcBef>
                <a:spcPct val="0"/>
              </a:spcBef>
              <a:buNone/>
              <a:defRPr sz="8000" b="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cs typeface="+mj-cs"/>
              </a:defRPr>
            </a:lvl1pPr>
          </a:lstStyle>
          <a:p>
            <a:pPr marL="0" indent="0" algn="l">
              <a:lnSpc>
                <a:spcPct val="130000"/>
              </a:lnSpc>
              <a:spcBef>
                <a:spcPts val="0"/>
              </a:spcBef>
              <a:spcAft>
                <a:spcPts val="0"/>
              </a:spcAft>
              <a:buSzPct val="100000"/>
              <a:buNone/>
            </a:pPr>
            <a:r>
              <a:rPr lang="zh-CN" altLang="en-US" sz="7200" dirty="0">
                <a:solidFill>
                  <a:schemeClr val="accent1"/>
                </a:solidFill>
                <a:sym typeface="阿里巴巴普惠体" panose="00020600040101010101" pitchFamily="18" charset="-122"/>
              </a:rPr>
              <a:t>花山街社区卫生服务中心</a:t>
            </a:r>
            <a:endParaRPr lang="zh-CN" altLang="en-US" sz="7200" dirty="0">
              <a:solidFill>
                <a:schemeClr val="accent1"/>
              </a:solidFill>
              <a:sym typeface="阿里巴巴普惠体" panose="00020600040101010101" pitchFamily="18" charset="-122"/>
            </a:endParaRPr>
          </a:p>
        </p:txBody>
      </p:sp>
    </p:spTree>
    <p:custDataLst>
      <p:tags r:id="rId8"/>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7" name="图片 6"/>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冬病夏治的理论依据</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4" name="Title 6"/>
          <p:cNvSpPr txBox="1"/>
          <p:nvPr>
            <p:custDataLst>
              <p:tags r:id="rId5"/>
            </p:custDataLst>
          </p:nvPr>
        </p:nvSpPr>
        <p:spPr>
          <a:xfrm>
            <a:off x="4171950" y="1148715"/>
            <a:ext cx="7959090" cy="56464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从病因病机论冬病夏治：“邪之所凑，其气必虚”，说明正气不足是发病的内在原因，正气不能战胜邪气，疾病就会发生。夏季是人体阳气最旺的时机，此时进行补阳，可以扶助正气，提高人体抵抗疾病的能力，达到“正气存内，邪不可干”。</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从体质与治疗论冬病夏治：每个人的体质不同，则其对外邪的抗御能力就不同。如冬病病人在冬季由于寒气太过而致病，即使到了夏至阳气至盛之时也未能消退，此时若补益阳气则可以有效克制体内阴寒之气。一，可采用辛温药，温阳祛寒，以消除冬病的病根。二，采用“随而济之”的补法，即在“夏至”以后</a:t>
            </a:r>
            <a:r>
              <a:rPr lang="zh-CN" altLang="en-US" sz="1800" spc="10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阳气渐去之时以温阳之药随而济之，起到助阳的作用。如《素问·脉要精微论》云：“四时之病，以其胜治之愈也”。此正是“冬病夏治”之根本。而“急则治其标，缓则治其本”为中医治病的基本原则。夏季三伏天冬病处于缓解期，此时人体脏腑功能相对稳定，病情亦稳定，但人体阳气盛于外而虚于内，皮肤腠理相对疏松，采用审因辨证论治的治疗方法，给予助阳之品，可养其内虚之阳，以助生长之能，达到扶正祛邪、促进疾病好转，从而收到“治病求本”的疗效。</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endParaRPr>
          </a:p>
        </p:txBody>
      </p:sp>
      <p:pic>
        <p:nvPicPr>
          <p:cNvPr id="6" name="图片 5" descr="placingpictureplaceholder"/>
          <p:cNvPicPr>
            <a:picLocks noChangeAspect="1"/>
          </p:cNvPicPr>
          <p:nvPr>
            <p:custDataLst>
              <p:tags r:id="rId6"/>
            </p:custDataLst>
          </p:nvPr>
        </p:nvPicPr>
        <p:blipFill>
          <a:blip r:embed="rId7"/>
          <a:stretch>
            <a:fillRect/>
          </a:stretch>
        </p:blipFill>
        <p:spPr>
          <a:xfrm>
            <a:off x="-125577" y="2447384"/>
            <a:ext cx="4522688" cy="4522688"/>
          </a:xfrm>
          <a:prstGeom prst="rect">
            <a:avLst/>
          </a:prstGeom>
        </p:spPr>
      </p:pic>
    </p:spTree>
    <p:custDataLst>
      <p:tags r:id="rId8"/>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title"/>
            <p:custDataLst>
              <p:tags r:id="rId1"/>
            </p:custDataLst>
          </p:nvPr>
        </p:nvSpPr>
        <p:spPr>
          <a:xfrm>
            <a:off x="669925" y="443230"/>
            <a:ext cx="10852150" cy="694055"/>
          </a:xfrm>
        </p:spPr>
        <p:txBody>
          <a:bodyPr/>
          <a:lstStyle/>
          <a:p>
            <a:r>
              <a:rPr lang="zh-CN" altLang="en-US" sz="3600"/>
              <a:t>冬病夏治的理论依据</a:t>
            </a:r>
            <a:endParaRPr lang="zh-CN" altLang="en-US" sz="3600"/>
          </a:p>
        </p:txBody>
      </p:sp>
      <p:sp>
        <p:nvSpPr>
          <p:cNvPr id="21" name="圆角矩形 20"/>
          <p:cNvSpPr/>
          <p:nvPr>
            <p:custDataLst>
              <p:tags r:id="rId2"/>
            </p:custDataLst>
          </p:nvPr>
        </p:nvSpPr>
        <p:spPr>
          <a:xfrm>
            <a:off x="3462655" y="1836102"/>
            <a:ext cx="2584450" cy="401383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23" name="矩形 22"/>
          <p:cNvSpPr/>
          <p:nvPr>
            <p:custDataLst>
              <p:tags r:id="rId3"/>
            </p:custDataLst>
          </p:nvPr>
        </p:nvSpPr>
        <p:spPr>
          <a:xfrm>
            <a:off x="3661410" y="3032442"/>
            <a:ext cx="2186940" cy="2488565"/>
          </a:xfrm>
          <a:prstGeom prst="rect">
            <a:avLst/>
          </a:prstGeom>
        </p:spPr>
        <p:txBody>
          <a:bodyPr wrap="square" lIns="0" tIns="0" rIns="0" bIns="0">
            <a:noAutofit/>
          </a:bodyPr>
          <a:p>
            <a:pPr>
              <a:lnSpc>
                <a:spcPct val="130000"/>
              </a:lnSpc>
              <a:spcBef>
                <a:spcPct val="0"/>
              </a:spcBef>
              <a:spcAft>
                <a:spcPct val="0"/>
              </a:spcAft>
            </a:pPr>
            <a:r>
              <a:rPr lang="zh-CN" altLang="en-US" sz="1200">
                <a:solidFill>
                  <a:srgbClr val="262626"/>
                </a:solidFill>
                <a:latin typeface="+mn-ea"/>
                <a:cs typeface="+mn-ea"/>
              </a:rPr>
              <a:t>三伏贴疗法是根据天人相应的原理特取夏季三伏之时在局部俞穴上敷以辛温发散之药，以达祛除寒邪，宣通经络，补益人体正气之功效。三伏贴疗法疗效显著的疾病多是“冬病”，如：呼吸系统的哮喘、慢性支气管炎，五官系统的过敏性鼻炎等。冬至时阴气的盛复达到顶点</a:t>
            </a:r>
            <a:endParaRPr lang="zh-CN" altLang="en-US" sz="1200">
              <a:solidFill>
                <a:srgbClr val="262626"/>
              </a:solidFill>
              <a:latin typeface="+mn-ea"/>
              <a:cs typeface="+mn-ea"/>
            </a:endParaRPr>
          </a:p>
        </p:txBody>
      </p:sp>
      <p:sp>
        <p:nvSpPr>
          <p:cNvPr id="25" name="椭圆 24"/>
          <p:cNvSpPr/>
          <p:nvPr>
            <p:custDataLst>
              <p:tags r:id="rId4"/>
            </p:custDataLst>
          </p:nvPr>
        </p:nvSpPr>
        <p:spPr>
          <a:xfrm>
            <a:off x="4450080" y="2195512"/>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7" name="直接连接符 26"/>
          <p:cNvCxnSpPr/>
          <p:nvPr>
            <p:custDataLst>
              <p:tags r:id="rId5"/>
            </p:custDataLst>
          </p:nvPr>
        </p:nvCxnSpPr>
        <p:spPr>
          <a:xfrm>
            <a:off x="4564380" y="5578792"/>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8" name="圆角矩形 27"/>
          <p:cNvSpPr/>
          <p:nvPr>
            <p:custDataLst>
              <p:tags r:id="rId6"/>
            </p:custDataLst>
          </p:nvPr>
        </p:nvSpPr>
        <p:spPr>
          <a:xfrm>
            <a:off x="6183630" y="1836102"/>
            <a:ext cx="2584450" cy="401383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29" name="矩形 28"/>
          <p:cNvSpPr/>
          <p:nvPr>
            <p:custDataLst>
              <p:tags r:id="rId7"/>
            </p:custDataLst>
          </p:nvPr>
        </p:nvSpPr>
        <p:spPr>
          <a:xfrm>
            <a:off x="6382385" y="3032442"/>
            <a:ext cx="2186940" cy="2488565"/>
          </a:xfrm>
          <a:prstGeom prst="rect">
            <a:avLst/>
          </a:prstGeom>
        </p:spPr>
        <p:txBody>
          <a:bodyPr wrap="square" lIns="0" tIns="0" rIns="0" bIns="0">
            <a:noAutofit/>
          </a:bodyPr>
          <a:p>
            <a:pPr>
              <a:lnSpc>
                <a:spcPct val="130000"/>
              </a:lnSpc>
              <a:spcBef>
                <a:spcPct val="0"/>
              </a:spcBef>
              <a:spcAft>
                <a:spcPct val="0"/>
              </a:spcAft>
            </a:pPr>
            <a:r>
              <a:rPr lang="zh-CN" altLang="en-US" sz="1200">
                <a:solidFill>
                  <a:srgbClr val="262626"/>
                </a:solidFill>
                <a:latin typeface="+mn-ea"/>
                <a:cs typeface="+mn-ea"/>
              </a:rPr>
              <a:t>阳气的消退趋于尽头。哮喘、慢性支气管炎、过敏性鼻炎等难治“冬病”也以同样的盛复达到了顶点，即使到了夏至患者体内阳气也较正常人虚弱，此时“冬病”处于病理状态的阳虚，要靠夏季自然界阳气的促动，虚阳才有欲动，趋于好转之势</a:t>
            </a:r>
            <a:endParaRPr lang="zh-CN" altLang="en-US" sz="1200">
              <a:solidFill>
                <a:srgbClr val="262626"/>
              </a:solidFill>
              <a:latin typeface="+mn-ea"/>
              <a:cs typeface="+mn-ea"/>
            </a:endParaRPr>
          </a:p>
        </p:txBody>
      </p:sp>
      <p:sp>
        <p:nvSpPr>
          <p:cNvPr id="30" name="椭圆 29"/>
          <p:cNvSpPr/>
          <p:nvPr>
            <p:custDataLst>
              <p:tags r:id="rId8"/>
            </p:custDataLst>
          </p:nvPr>
        </p:nvSpPr>
        <p:spPr>
          <a:xfrm>
            <a:off x="7171055" y="2195512"/>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3" name="直接连接符 32"/>
          <p:cNvCxnSpPr/>
          <p:nvPr>
            <p:custDataLst>
              <p:tags r:id="rId9"/>
            </p:custDataLst>
          </p:nvPr>
        </p:nvCxnSpPr>
        <p:spPr>
          <a:xfrm>
            <a:off x="7285355" y="5578792"/>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4" name="圆角矩形 33"/>
          <p:cNvSpPr/>
          <p:nvPr>
            <p:custDataLst>
              <p:tags r:id="rId10"/>
            </p:custDataLst>
          </p:nvPr>
        </p:nvSpPr>
        <p:spPr>
          <a:xfrm>
            <a:off x="8904605" y="1836102"/>
            <a:ext cx="2584450" cy="401383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35" name="矩形 34"/>
          <p:cNvSpPr/>
          <p:nvPr>
            <p:custDataLst>
              <p:tags r:id="rId11"/>
            </p:custDataLst>
          </p:nvPr>
        </p:nvSpPr>
        <p:spPr>
          <a:xfrm>
            <a:off x="9103360" y="3032442"/>
            <a:ext cx="2186940" cy="2488565"/>
          </a:xfrm>
          <a:prstGeom prst="rect">
            <a:avLst/>
          </a:prstGeom>
        </p:spPr>
        <p:txBody>
          <a:bodyPr wrap="square" lIns="0" tIns="0" rIns="0" bIns="0">
            <a:noAutofit/>
          </a:bodyPr>
          <a:p>
            <a:pPr>
              <a:lnSpc>
                <a:spcPct val="130000"/>
              </a:lnSpc>
              <a:spcBef>
                <a:spcPct val="0"/>
              </a:spcBef>
              <a:spcAft>
                <a:spcPct val="0"/>
              </a:spcAft>
            </a:pPr>
            <a:r>
              <a:rPr lang="zh-CN" altLang="en-US" sz="1200">
                <a:solidFill>
                  <a:srgbClr val="262626"/>
                </a:solidFill>
                <a:latin typeface="+mn-ea"/>
                <a:cs typeface="+mn-ea"/>
              </a:rPr>
              <a:t>这就需要温阳。三伏贴采用麻黄、细辛、生姜等辛温之药以温阳祛寒，驱逐寒邪，以消“冬病”之病根；二采用“随而济之”的补法，即在“夏至”以后，阳气渐去之时，选取肾俞、命门、大椎、膏育等补肾温阳之要穴随而济之，起到温阳的作用</a:t>
            </a:r>
            <a:endParaRPr lang="zh-CN" altLang="en-US" sz="1200">
              <a:solidFill>
                <a:srgbClr val="262626"/>
              </a:solidFill>
              <a:latin typeface="+mn-ea"/>
              <a:cs typeface="+mn-ea"/>
            </a:endParaRPr>
          </a:p>
        </p:txBody>
      </p:sp>
      <p:sp>
        <p:nvSpPr>
          <p:cNvPr id="36" name="椭圆 35"/>
          <p:cNvSpPr/>
          <p:nvPr>
            <p:custDataLst>
              <p:tags r:id="rId12"/>
            </p:custDataLst>
          </p:nvPr>
        </p:nvSpPr>
        <p:spPr>
          <a:xfrm>
            <a:off x="9892030" y="2195512"/>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7" name="直接连接符 36"/>
          <p:cNvCxnSpPr/>
          <p:nvPr>
            <p:custDataLst>
              <p:tags r:id="rId13"/>
            </p:custDataLst>
          </p:nvPr>
        </p:nvCxnSpPr>
        <p:spPr>
          <a:xfrm>
            <a:off x="10006330" y="5578792"/>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8" name="图片 86" descr="343439383331313b343532303032373bbfcdbba7b5b5b0b8"/>
          <p:cNvSpPr/>
          <p:nvPr>
            <p:custDataLst>
              <p:tags r:id="rId14"/>
            </p:custDataLst>
          </p:nvPr>
        </p:nvSpPr>
        <p:spPr>
          <a:xfrm>
            <a:off x="7350125" y="2383472"/>
            <a:ext cx="252000" cy="234252"/>
          </a:xfrm>
          <a:custGeom>
            <a:avLst/>
            <a:gdLst>
              <a:gd name="connsiteX0" fmla="*/ 220743 w 252000"/>
              <a:gd name="connsiteY0" fmla="*/ 65733 h 234252"/>
              <a:gd name="connsiteX1" fmla="*/ 220743 w 252000"/>
              <a:gd name="connsiteY1" fmla="*/ 49230 h 234252"/>
              <a:gd name="connsiteX2" fmla="*/ 216388 w 252000"/>
              <a:gd name="connsiteY2" fmla="*/ 37542 h 234252"/>
              <a:gd name="connsiteX3" fmla="*/ 205066 w 252000"/>
              <a:gd name="connsiteY3" fmla="*/ 32377 h 234252"/>
              <a:gd name="connsiteX4" fmla="*/ 110522 w 252000"/>
              <a:gd name="connsiteY4" fmla="*/ 32377 h 234252"/>
              <a:gd name="connsiteX5" fmla="*/ 110522 w 252000"/>
              <a:gd name="connsiteY5" fmla="*/ 16968 h 234252"/>
              <a:gd name="connsiteX6" fmla="*/ 106167 w 252000"/>
              <a:gd name="connsiteY6" fmla="*/ 5280 h 234252"/>
              <a:gd name="connsiteX7" fmla="*/ 94845 w 252000"/>
              <a:gd name="connsiteY7" fmla="*/ 115 h 234252"/>
              <a:gd name="connsiteX8" fmla="*/ 15805 w 252000"/>
              <a:gd name="connsiteY8" fmla="*/ 115 h 234252"/>
              <a:gd name="connsiteX9" fmla="*/ 4482 w 252000"/>
              <a:gd name="connsiteY9" fmla="*/ 5280 h 234252"/>
              <a:gd name="connsiteX10" fmla="*/ 127 w 252000"/>
              <a:gd name="connsiteY10" fmla="*/ 16968 h 234252"/>
              <a:gd name="connsiteX11" fmla="*/ 127 w 252000"/>
              <a:gd name="connsiteY11" fmla="*/ 220476 h 234252"/>
              <a:gd name="connsiteX12" fmla="*/ 824 w 252000"/>
              <a:gd name="connsiteY12" fmla="*/ 217105 h 234252"/>
              <a:gd name="connsiteX13" fmla="*/ 2697 w 252000"/>
              <a:gd name="connsiteY13" fmla="*/ 207869 h 234252"/>
              <a:gd name="connsiteX14" fmla="*/ 5484 w 252000"/>
              <a:gd name="connsiteY14" fmla="*/ 194124 h 234252"/>
              <a:gd name="connsiteX15" fmla="*/ 8924 w 252000"/>
              <a:gd name="connsiteY15" fmla="*/ 177227 h 234252"/>
              <a:gd name="connsiteX16" fmla="*/ 12713 w 252000"/>
              <a:gd name="connsiteY16" fmla="*/ 158492 h 234252"/>
              <a:gd name="connsiteX17" fmla="*/ 16632 w 252000"/>
              <a:gd name="connsiteY17" fmla="*/ 139274 h 234252"/>
              <a:gd name="connsiteX18" fmla="*/ 20377 w 252000"/>
              <a:gd name="connsiteY18" fmla="*/ 120889 h 234252"/>
              <a:gd name="connsiteX19" fmla="*/ 23948 w 252000"/>
              <a:gd name="connsiteY19" fmla="*/ 103379 h 234252"/>
              <a:gd name="connsiteX20" fmla="*/ 27040 w 252000"/>
              <a:gd name="connsiteY20" fmla="*/ 86657 h 234252"/>
              <a:gd name="connsiteX21" fmla="*/ 31700 w 252000"/>
              <a:gd name="connsiteY21" fmla="*/ 72562 h 234252"/>
              <a:gd name="connsiteX22" fmla="*/ 44285 w 252000"/>
              <a:gd name="connsiteY22" fmla="*/ 65821 h 234252"/>
              <a:gd name="connsiteX23" fmla="*/ 59745 w 252000"/>
              <a:gd name="connsiteY23" fmla="*/ 65646 h 234252"/>
              <a:gd name="connsiteX24" fmla="*/ 95411 w 252000"/>
              <a:gd name="connsiteY24" fmla="*/ 65733 h 234252"/>
              <a:gd name="connsiteX25" fmla="*/ 220699 w 252000"/>
              <a:gd name="connsiteY25" fmla="*/ 65733 h 234252"/>
              <a:gd name="connsiteX26" fmla="*/ 220743 w 252000"/>
              <a:gd name="connsiteY26" fmla="*/ 65733 h 234252"/>
              <a:gd name="connsiteX27" fmla="*/ 208985 w 252000"/>
              <a:gd name="connsiteY27" fmla="*/ 234309 h 234252"/>
              <a:gd name="connsiteX28" fmla="*/ 202888 w 252000"/>
              <a:gd name="connsiteY28" fmla="*/ 234309 h 234252"/>
              <a:gd name="connsiteX29" fmla="*/ 193961 w 252000"/>
              <a:gd name="connsiteY29" fmla="*/ 234265 h 234252"/>
              <a:gd name="connsiteX30" fmla="*/ 186427 w 252000"/>
              <a:gd name="connsiteY30" fmla="*/ 234309 h 234252"/>
              <a:gd name="connsiteX31" fmla="*/ 12800 w 252000"/>
              <a:gd name="connsiteY31" fmla="*/ 234309 h 234252"/>
              <a:gd name="connsiteX32" fmla="*/ 13410 w 252000"/>
              <a:gd name="connsiteY32" fmla="*/ 231201 h 234252"/>
              <a:gd name="connsiteX33" fmla="*/ 15064 w 252000"/>
              <a:gd name="connsiteY33" fmla="*/ 222665 h 234252"/>
              <a:gd name="connsiteX34" fmla="*/ 17503 w 252000"/>
              <a:gd name="connsiteY34" fmla="*/ 209883 h 234252"/>
              <a:gd name="connsiteX35" fmla="*/ 20551 w 252000"/>
              <a:gd name="connsiteY35" fmla="*/ 194036 h 234252"/>
              <a:gd name="connsiteX36" fmla="*/ 23948 w 252000"/>
              <a:gd name="connsiteY36" fmla="*/ 176264 h 234252"/>
              <a:gd name="connsiteX37" fmla="*/ 27519 w 252000"/>
              <a:gd name="connsiteY37" fmla="*/ 157791 h 234252"/>
              <a:gd name="connsiteX38" fmla="*/ 31003 w 252000"/>
              <a:gd name="connsiteY38" fmla="*/ 139756 h 234252"/>
              <a:gd name="connsiteX39" fmla="*/ 37579 w 252000"/>
              <a:gd name="connsiteY39" fmla="*/ 104474 h 234252"/>
              <a:gd name="connsiteX40" fmla="*/ 43676 w 252000"/>
              <a:gd name="connsiteY40" fmla="*/ 84031 h 234252"/>
              <a:gd name="connsiteX41" fmla="*/ 65842 w 252000"/>
              <a:gd name="connsiteY41" fmla="*/ 78296 h 234252"/>
              <a:gd name="connsiteX42" fmla="*/ 96369 w 252000"/>
              <a:gd name="connsiteY42" fmla="*/ 78340 h 234252"/>
              <a:gd name="connsiteX43" fmla="*/ 218696 w 252000"/>
              <a:gd name="connsiteY43" fmla="*/ 78340 h 234252"/>
              <a:gd name="connsiteX44" fmla="*/ 235680 w 252000"/>
              <a:gd name="connsiteY44" fmla="*/ 78428 h 234252"/>
              <a:gd name="connsiteX45" fmla="*/ 248788 w 252000"/>
              <a:gd name="connsiteY45" fmla="*/ 84381 h 234252"/>
              <a:gd name="connsiteX46" fmla="*/ 251967 w 252000"/>
              <a:gd name="connsiteY46" fmla="*/ 96813 h 234252"/>
              <a:gd name="connsiteX47" fmla="*/ 248135 w 252000"/>
              <a:gd name="connsiteY47" fmla="*/ 113753 h 234252"/>
              <a:gd name="connsiteX48" fmla="*/ 244085 w 252000"/>
              <a:gd name="connsiteY48" fmla="*/ 131439 h 234252"/>
              <a:gd name="connsiteX49" fmla="*/ 238597 w 252000"/>
              <a:gd name="connsiteY49" fmla="*/ 155471 h 234252"/>
              <a:gd name="connsiteX50" fmla="*/ 233764 w 252000"/>
              <a:gd name="connsiteY50" fmla="*/ 176526 h 234252"/>
              <a:gd name="connsiteX51" fmla="*/ 226055 w 252000"/>
              <a:gd name="connsiteY51" fmla="*/ 211459 h 234252"/>
              <a:gd name="connsiteX52" fmla="*/ 221657 w 252000"/>
              <a:gd name="connsiteY52" fmla="*/ 225685 h 234252"/>
              <a:gd name="connsiteX53" fmla="*/ 211772 w 252000"/>
              <a:gd name="connsiteY53" fmla="*/ 233959 h 234252"/>
              <a:gd name="connsiteX54" fmla="*/ 208985 w 252000"/>
              <a:gd name="connsiteY54" fmla="*/ 234309 h 2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000" h="234252">
                <a:moveTo>
                  <a:pt x="220743" y="65733"/>
                </a:moveTo>
                <a:lnTo>
                  <a:pt x="220743" y="49230"/>
                </a:lnTo>
                <a:cubicBezTo>
                  <a:pt x="220874" y="44896"/>
                  <a:pt x="219306" y="40694"/>
                  <a:pt x="216388" y="37542"/>
                </a:cubicBezTo>
                <a:cubicBezTo>
                  <a:pt x="213427" y="34391"/>
                  <a:pt x="209377" y="32508"/>
                  <a:pt x="205066" y="32377"/>
                </a:cubicBezTo>
                <a:lnTo>
                  <a:pt x="110522" y="32377"/>
                </a:lnTo>
                <a:lnTo>
                  <a:pt x="110522" y="16968"/>
                </a:lnTo>
                <a:cubicBezTo>
                  <a:pt x="110653" y="12635"/>
                  <a:pt x="109085" y="8432"/>
                  <a:pt x="106167" y="5280"/>
                </a:cubicBezTo>
                <a:cubicBezTo>
                  <a:pt x="103206" y="2129"/>
                  <a:pt x="99156" y="246"/>
                  <a:pt x="94845" y="115"/>
                </a:cubicBezTo>
                <a:lnTo>
                  <a:pt x="15805" y="115"/>
                </a:lnTo>
                <a:cubicBezTo>
                  <a:pt x="11493" y="246"/>
                  <a:pt x="7443" y="2129"/>
                  <a:pt x="4482" y="5280"/>
                </a:cubicBezTo>
                <a:cubicBezTo>
                  <a:pt x="1522" y="8427"/>
                  <a:pt x="-48" y="12641"/>
                  <a:pt x="127" y="16968"/>
                </a:cubicBezTo>
                <a:lnTo>
                  <a:pt x="127" y="220476"/>
                </a:lnTo>
                <a:cubicBezTo>
                  <a:pt x="345" y="219338"/>
                  <a:pt x="606" y="218244"/>
                  <a:pt x="824" y="217105"/>
                </a:cubicBezTo>
                <a:cubicBezTo>
                  <a:pt x="1434" y="214041"/>
                  <a:pt x="2087" y="210933"/>
                  <a:pt x="2697" y="207869"/>
                </a:cubicBezTo>
                <a:cubicBezTo>
                  <a:pt x="3611" y="203272"/>
                  <a:pt x="4569" y="198720"/>
                  <a:pt x="5484" y="194124"/>
                </a:cubicBezTo>
                <a:cubicBezTo>
                  <a:pt x="6616" y="188477"/>
                  <a:pt x="7792" y="182830"/>
                  <a:pt x="8924" y="177227"/>
                </a:cubicBezTo>
                <a:cubicBezTo>
                  <a:pt x="10187" y="170967"/>
                  <a:pt x="11450" y="164751"/>
                  <a:pt x="12713" y="158492"/>
                </a:cubicBezTo>
                <a:cubicBezTo>
                  <a:pt x="14019" y="152100"/>
                  <a:pt x="15326" y="145666"/>
                  <a:pt x="16632" y="139274"/>
                </a:cubicBezTo>
                <a:cubicBezTo>
                  <a:pt x="17895" y="133146"/>
                  <a:pt x="19114" y="127017"/>
                  <a:pt x="20377" y="120889"/>
                </a:cubicBezTo>
                <a:cubicBezTo>
                  <a:pt x="21553" y="115067"/>
                  <a:pt x="22772" y="109201"/>
                  <a:pt x="23948" y="103379"/>
                </a:cubicBezTo>
                <a:cubicBezTo>
                  <a:pt x="25037" y="97820"/>
                  <a:pt x="26039" y="92261"/>
                  <a:pt x="27040" y="86657"/>
                </a:cubicBezTo>
                <a:cubicBezTo>
                  <a:pt x="27911" y="81842"/>
                  <a:pt x="28869" y="76677"/>
                  <a:pt x="31700" y="72562"/>
                </a:cubicBezTo>
                <a:cubicBezTo>
                  <a:pt x="34530" y="68403"/>
                  <a:pt x="39408" y="66346"/>
                  <a:pt x="44285" y="65821"/>
                </a:cubicBezTo>
                <a:cubicBezTo>
                  <a:pt x="49424" y="65252"/>
                  <a:pt x="54606" y="65558"/>
                  <a:pt x="59745" y="65646"/>
                </a:cubicBezTo>
                <a:cubicBezTo>
                  <a:pt x="71634" y="65821"/>
                  <a:pt x="83522" y="65733"/>
                  <a:pt x="95411" y="65733"/>
                </a:cubicBezTo>
                <a:lnTo>
                  <a:pt x="220699" y="65733"/>
                </a:lnTo>
                <a:lnTo>
                  <a:pt x="220743" y="65733"/>
                </a:lnTo>
                <a:moveTo>
                  <a:pt x="208985" y="234309"/>
                </a:moveTo>
                <a:cubicBezTo>
                  <a:pt x="206938" y="234440"/>
                  <a:pt x="204805" y="234309"/>
                  <a:pt x="202888" y="234309"/>
                </a:cubicBezTo>
                <a:cubicBezTo>
                  <a:pt x="199927" y="234309"/>
                  <a:pt x="196922" y="234221"/>
                  <a:pt x="193961" y="234265"/>
                </a:cubicBezTo>
                <a:cubicBezTo>
                  <a:pt x="191435" y="234265"/>
                  <a:pt x="188952" y="234309"/>
                  <a:pt x="186427" y="234309"/>
                </a:cubicBezTo>
                <a:lnTo>
                  <a:pt x="12800" y="234309"/>
                </a:lnTo>
                <a:cubicBezTo>
                  <a:pt x="13018" y="233258"/>
                  <a:pt x="13192" y="232251"/>
                  <a:pt x="13410" y="231201"/>
                </a:cubicBezTo>
                <a:cubicBezTo>
                  <a:pt x="13976" y="228355"/>
                  <a:pt x="14498" y="225510"/>
                  <a:pt x="15064" y="222665"/>
                </a:cubicBezTo>
                <a:cubicBezTo>
                  <a:pt x="15892" y="218419"/>
                  <a:pt x="16719" y="214129"/>
                  <a:pt x="17503" y="209883"/>
                </a:cubicBezTo>
                <a:cubicBezTo>
                  <a:pt x="18505" y="204586"/>
                  <a:pt x="19550" y="199333"/>
                  <a:pt x="20551" y="194036"/>
                </a:cubicBezTo>
                <a:cubicBezTo>
                  <a:pt x="21684" y="188127"/>
                  <a:pt x="22816" y="182217"/>
                  <a:pt x="23948" y="176264"/>
                </a:cubicBezTo>
                <a:cubicBezTo>
                  <a:pt x="25124" y="170092"/>
                  <a:pt x="26300" y="163919"/>
                  <a:pt x="27519" y="157791"/>
                </a:cubicBezTo>
                <a:cubicBezTo>
                  <a:pt x="28695" y="151794"/>
                  <a:pt x="29827" y="145753"/>
                  <a:pt x="31003" y="139756"/>
                </a:cubicBezTo>
                <a:cubicBezTo>
                  <a:pt x="33268" y="128024"/>
                  <a:pt x="35445" y="116249"/>
                  <a:pt x="37579" y="104474"/>
                </a:cubicBezTo>
                <a:cubicBezTo>
                  <a:pt x="38842" y="97644"/>
                  <a:pt x="39059" y="89634"/>
                  <a:pt x="43676" y="84031"/>
                </a:cubicBezTo>
                <a:cubicBezTo>
                  <a:pt x="48945" y="77596"/>
                  <a:pt x="58308" y="77946"/>
                  <a:pt x="65842" y="78296"/>
                </a:cubicBezTo>
                <a:cubicBezTo>
                  <a:pt x="75988" y="78734"/>
                  <a:pt x="86222" y="78340"/>
                  <a:pt x="96369" y="78340"/>
                </a:cubicBezTo>
                <a:lnTo>
                  <a:pt x="218696" y="78340"/>
                </a:lnTo>
                <a:cubicBezTo>
                  <a:pt x="224314" y="78340"/>
                  <a:pt x="230062" y="77990"/>
                  <a:pt x="235680" y="78428"/>
                </a:cubicBezTo>
                <a:cubicBezTo>
                  <a:pt x="240514" y="78822"/>
                  <a:pt x="245566" y="80573"/>
                  <a:pt x="248788" y="84381"/>
                </a:cubicBezTo>
                <a:cubicBezTo>
                  <a:pt x="251662" y="87839"/>
                  <a:pt x="252490" y="92436"/>
                  <a:pt x="251967" y="96813"/>
                </a:cubicBezTo>
                <a:cubicBezTo>
                  <a:pt x="251270" y="102504"/>
                  <a:pt x="249441" y="108194"/>
                  <a:pt x="248135" y="113753"/>
                </a:cubicBezTo>
                <a:cubicBezTo>
                  <a:pt x="246741" y="119619"/>
                  <a:pt x="245392" y="125529"/>
                  <a:pt x="244085" y="131439"/>
                </a:cubicBezTo>
                <a:cubicBezTo>
                  <a:pt x="242300" y="139449"/>
                  <a:pt x="240426" y="147461"/>
                  <a:pt x="238597" y="155471"/>
                </a:cubicBezTo>
                <a:cubicBezTo>
                  <a:pt x="236987" y="162475"/>
                  <a:pt x="235376" y="169523"/>
                  <a:pt x="233764" y="176526"/>
                </a:cubicBezTo>
                <a:cubicBezTo>
                  <a:pt x="231107" y="188170"/>
                  <a:pt x="228581" y="199814"/>
                  <a:pt x="226055" y="211459"/>
                </a:cubicBezTo>
                <a:cubicBezTo>
                  <a:pt x="225011" y="216274"/>
                  <a:pt x="223878" y="221265"/>
                  <a:pt x="221657" y="225685"/>
                </a:cubicBezTo>
                <a:cubicBezTo>
                  <a:pt x="219697" y="229581"/>
                  <a:pt x="216039" y="232864"/>
                  <a:pt x="211772" y="233959"/>
                </a:cubicBezTo>
                <a:cubicBezTo>
                  <a:pt x="210814" y="234134"/>
                  <a:pt x="209900" y="234265"/>
                  <a:pt x="208985" y="234309"/>
                </a:cubicBezTo>
              </a:path>
            </a:pathLst>
          </a:custGeom>
          <a:solidFill>
            <a:schemeClr val="accent1"/>
          </a:solidFill>
          <a:ln w="8855" cap="flat">
            <a:noFill/>
            <a:prstDash val="solid"/>
            <a:miter/>
          </a:ln>
        </p:spPr>
        <p:txBody>
          <a:bodyPr rtlCol="0" anchor="ctr"/>
          <a:p>
            <a:endParaRPr lang="zh-CN" altLang="en-US"/>
          </a:p>
        </p:txBody>
      </p:sp>
      <p:sp>
        <p:nvSpPr>
          <p:cNvPr id="39" name="图片 85" descr="343439383331313b343532303031393bd2b5bca8b9dcc0ed"/>
          <p:cNvSpPr/>
          <p:nvPr>
            <p:custDataLst>
              <p:tags r:id="rId15"/>
            </p:custDataLst>
          </p:nvPr>
        </p:nvSpPr>
        <p:spPr>
          <a:xfrm>
            <a:off x="4629150" y="2383472"/>
            <a:ext cx="251999" cy="233941"/>
          </a:xfrm>
          <a:custGeom>
            <a:avLst/>
            <a:gdLst>
              <a:gd name="connsiteX0" fmla="*/ 222543 w 251999"/>
              <a:gd name="connsiteY0" fmla="*/ 115 h 233941"/>
              <a:gd name="connsiteX1" fmla="*/ 29043 w 251999"/>
              <a:gd name="connsiteY1" fmla="*/ 115 h 233941"/>
              <a:gd name="connsiteX2" fmla="*/ 114 w 251999"/>
              <a:gd name="connsiteY2" fmla="*/ 29277 h 233941"/>
              <a:gd name="connsiteX3" fmla="*/ 114 w 251999"/>
              <a:gd name="connsiteY3" fmla="*/ 154996 h 233941"/>
              <a:gd name="connsiteX4" fmla="*/ 29043 w 251999"/>
              <a:gd name="connsiteY4" fmla="*/ 184157 h 233941"/>
              <a:gd name="connsiteX5" fmla="*/ 101686 w 251999"/>
              <a:gd name="connsiteY5" fmla="*/ 184157 h 233941"/>
              <a:gd name="connsiteX6" fmla="*/ 101686 w 251999"/>
              <a:gd name="connsiteY6" fmla="*/ 219800 h 233941"/>
              <a:gd name="connsiteX7" fmla="*/ 61828 w 251999"/>
              <a:gd name="connsiteY7" fmla="*/ 219800 h 233941"/>
              <a:gd name="connsiteX8" fmla="*/ 54757 w 251999"/>
              <a:gd name="connsiteY8" fmla="*/ 226928 h 233941"/>
              <a:gd name="connsiteX9" fmla="*/ 61828 w 251999"/>
              <a:gd name="connsiteY9" fmla="*/ 234057 h 233941"/>
              <a:gd name="connsiteX10" fmla="*/ 184614 w 251999"/>
              <a:gd name="connsiteY10" fmla="*/ 234057 h 233941"/>
              <a:gd name="connsiteX11" fmla="*/ 191685 w 251999"/>
              <a:gd name="connsiteY11" fmla="*/ 226928 h 233941"/>
              <a:gd name="connsiteX12" fmla="*/ 184614 w 251999"/>
              <a:gd name="connsiteY12" fmla="*/ 219800 h 233941"/>
              <a:gd name="connsiteX13" fmla="*/ 145400 w 251999"/>
              <a:gd name="connsiteY13" fmla="*/ 219800 h 233941"/>
              <a:gd name="connsiteX14" fmla="*/ 145400 w 251999"/>
              <a:gd name="connsiteY14" fmla="*/ 184157 h 233941"/>
              <a:gd name="connsiteX15" fmla="*/ 223185 w 251999"/>
              <a:gd name="connsiteY15" fmla="*/ 184157 h 233941"/>
              <a:gd name="connsiteX16" fmla="*/ 252114 w 251999"/>
              <a:gd name="connsiteY16" fmla="*/ 154996 h 233941"/>
              <a:gd name="connsiteX17" fmla="*/ 252114 w 251999"/>
              <a:gd name="connsiteY17" fmla="*/ 29277 h 233941"/>
              <a:gd name="connsiteX18" fmla="*/ 222543 w 251999"/>
              <a:gd name="connsiteY18" fmla="*/ 115 h 233941"/>
              <a:gd name="connsiteX19" fmla="*/ 209685 w 251999"/>
              <a:gd name="connsiteY19" fmla="*/ 43533 h 233941"/>
              <a:gd name="connsiteX20" fmla="*/ 209685 w 251999"/>
              <a:gd name="connsiteY20" fmla="*/ 43533 h 233941"/>
              <a:gd name="connsiteX21" fmla="*/ 209685 w 251999"/>
              <a:gd name="connsiteY21" fmla="*/ 44181 h 233941"/>
              <a:gd name="connsiteX22" fmla="*/ 137686 w 251999"/>
              <a:gd name="connsiteY22" fmla="*/ 140739 h 233941"/>
              <a:gd name="connsiteX23" fmla="*/ 135757 w 251999"/>
              <a:gd name="connsiteY23" fmla="*/ 139443 h 233941"/>
              <a:gd name="connsiteX24" fmla="*/ 79185 w 251999"/>
              <a:gd name="connsiteY24" fmla="*/ 97969 h 233941"/>
              <a:gd name="connsiteX25" fmla="*/ 59257 w 251999"/>
              <a:gd name="connsiteY25" fmla="*/ 123890 h 233941"/>
              <a:gd name="connsiteX26" fmla="*/ 50257 w 251999"/>
              <a:gd name="connsiteY26" fmla="*/ 127130 h 233941"/>
              <a:gd name="connsiteX27" fmla="*/ 45757 w 251999"/>
              <a:gd name="connsiteY27" fmla="*/ 117410 h 233941"/>
              <a:gd name="connsiteX28" fmla="*/ 46400 w 251999"/>
              <a:gd name="connsiteY28" fmla="*/ 116114 h 233941"/>
              <a:gd name="connsiteX29" fmla="*/ 73400 w 251999"/>
              <a:gd name="connsiteY29" fmla="*/ 80472 h 233941"/>
              <a:gd name="connsiteX30" fmla="*/ 75971 w 251999"/>
              <a:gd name="connsiteY30" fmla="*/ 77231 h 233941"/>
              <a:gd name="connsiteX31" fmla="*/ 134471 w 251999"/>
              <a:gd name="connsiteY31" fmla="*/ 120650 h 233941"/>
              <a:gd name="connsiteX32" fmla="*/ 198114 w 251999"/>
              <a:gd name="connsiteY32" fmla="*/ 35757 h 233941"/>
              <a:gd name="connsiteX33" fmla="*/ 205828 w 251999"/>
              <a:gd name="connsiteY33" fmla="*/ 34461 h 233941"/>
              <a:gd name="connsiteX34" fmla="*/ 209685 w 251999"/>
              <a:gd name="connsiteY34" fmla="*/ 43533 h 23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99" h="233941">
                <a:moveTo>
                  <a:pt x="222543" y="115"/>
                </a:moveTo>
                <a:lnTo>
                  <a:pt x="29043" y="115"/>
                </a:lnTo>
                <a:cubicBezTo>
                  <a:pt x="12971" y="115"/>
                  <a:pt x="114" y="13076"/>
                  <a:pt x="114" y="29277"/>
                </a:cubicBezTo>
                <a:lnTo>
                  <a:pt x="114" y="154996"/>
                </a:lnTo>
                <a:cubicBezTo>
                  <a:pt x="114" y="171197"/>
                  <a:pt x="12971" y="184157"/>
                  <a:pt x="29043" y="184157"/>
                </a:cubicBezTo>
                <a:lnTo>
                  <a:pt x="101686" y="184157"/>
                </a:lnTo>
                <a:lnTo>
                  <a:pt x="101686" y="219800"/>
                </a:lnTo>
                <a:lnTo>
                  <a:pt x="61828" y="219800"/>
                </a:lnTo>
                <a:cubicBezTo>
                  <a:pt x="57971" y="219800"/>
                  <a:pt x="54757" y="223040"/>
                  <a:pt x="54757" y="226928"/>
                </a:cubicBezTo>
                <a:cubicBezTo>
                  <a:pt x="54757" y="230816"/>
                  <a:pt x="57971" y="234057"/>
                  <a:pt x="61828" y="234057"/>
                </a:cubicBezTo>
                <a:lnTo>
                  <a:pt x="184614" y="234057"/>
                </a:lnTo>
                <a:cubicBezTo>
                  <a:pt x="188471" y="234057"/>
                  <a:pt x="191685" y="230816"/>
                  <a:pt x="191685" y="226928"/>
                </a:cubicBezTo>
                <a:cubicBezTo>
                  <a:pt x="191685" y="223040"/>
                  <a:pt x="188471" y="219800"/>
                  <a:pt x="184614" y="219800"/>
                </a:cubicBezTo>
                <a:lnTo>
                  <a:pt x="145400" y="219800"/>
                </a:lnTo>
                <a:lnTo>
                  <a:pt x="145400" y="184157"/>
                </a:lnTo>
                <a:lnTo>
                  <a:pt x="223185" y="184157"/>
                </a:lnTo>
                <a:cubicBezTo>
                  <a:pt x="239257" y="184157"/>
                  <a:pt x="252114" y="171197"/>
                  <a:pt x="252114" y="154996"/>
                </a:cubicBezTo>
                <a:lnTo>
                  <a:pt x="252114" y="29277"/>
                </a:lnTo>
                <a:cubicBezTo>
                  <a:pt x="251471" y="13724"/>
                  <a:pt x="238614" y="115"/>
                  <a:pt x="222543" y="115"/>
                </a:cubicBezTo>
                <a:moveTo>
                  <a:pt x="209685" y="43533"/>
                </a:moveTo>
                <a:cubicBezTo>
                  <a:pt x="209685" y="43533"/>
                  <a:pt x="209685" y="44181"/>
                  <a:pt x="209685" y="43533"/>
                </a:cubicBezTo>
                <a:lnTo>
                  <a:pt x="209685" y="44181"/>
                </a:lnTo>
                <a:lnTo>
                  <a:pt x="137686" y="140739"/>
                </a:lnTo>
                <a:lnTo>
                  <a:pt x="135757" y="139443"/>
                </a:lnTo>
                <a:lnTo>
                  <a:pt x="79185" y="97969"/>
                </a:lnTo>
                <a:lnTo>
                  <a:pt x="59257" y="123890"/>
                </a:lnTo>
                <a:cubicBezTo>
                  <a:pt x="57328" y="127130"/>
                  <a:pt x="53471" y="128427"/>
                  <a:pt x="50257" y="127130"/>
                </a:cubicBezTo>
                <a:cubicBezTo>
                  <a:pt x="46400" y="125834"/>
                  <a:pt x="44471" y="121298"/>
                  <a:pt x="45757" y="117410"/>
                </a:cubicBezTo>
                <a:cubicBezTo>
                  <a:pt x="45757" y="116762"/>
                  <a:pt x="45757" y="116762"/>
                  <a:pt x="46400" y="116114"/>
                </a:cubicBezTo>
                <a:lnTo>
                  <a:pt x="73400" y="80472"/>
                </a:lnTo>
                <a:lnTo>
                  <a:pt x="75971" y="77231"/>
                </a:lnTo>
                <a:lnTo>
                  <a:pt x="134471" y="120650"/>
                </a:lnTo>
                <a:lnTo>
                  <a:pt x="198114" y="35757"/>
                </a:lnTo>
                <a:cubicBezTo>
                  <a:pt x="200043" y="33813"/>
                  <a:pt x="203257" y="33165"/>
                  <a:pt x="205828" y="34461"/>
                </a:cubicBezTo>
                <a:cubicBezTo>
                  <a:pt x="209685" y="35757"/>
                  <a:pt x="211614" y="39645"/>
                  <a:pt x="209685" y="43533"/>
                </a:cubicBezTo>
              </a:path>
            </a:pathLst>
          </a:custGeom>
          <a:solidFill>
            <a:schemeClr val="accent1"/>
          </a:solidFill>
          <a:ln w="8849" cap="flat">
            <a:noFill/>
            <a:prstDash val="solid"/>
            <a:miter/>
          </a:ln>
        </p:spPr>
        <p:txBody>
          <a:bodyPr rtlCol="0" anchor="ctr"/>
          <a:p>
            <a:endParaRPr lang="zh-CN" altLang="en-US"/>
          </a:p>
        </p:txBody>
      </p:sp>
      <p:sp>
        <p:nvSpPr>
          <p:cNvPr id="41" name="图片 87" descr="343439383331313b343532303032343bb7a2b2bcb9dcc0ed"/>
          <p:cNvSpPr/>
          <p:nvPr>
            <p:custDataLst>
              <p:tags r:id="rId16"/>
            </p:custDataLst>
          </p:nvPr>
        </p:nvSpPr>
        <p:spPr>
          <a:xfrm>
            <a:off x="10071100" y="2415222"/>
            <a:ext cx="251999" cy="171000"/>
          </a:xfrm>
          <a:custGeom>
            <a:avLst/>
            <a:gdLst>
              <a:gd name="connsiteX0" fmla="*/ 212625 w 251999"/>
              <a:gd name="connsiteY0" fmla="*/ 75294 h 171000"/>
              <a:gd name="connsiteX1" fmla="*/ 158384 w 251999"/>
              <a:gd name="connsiteY1" fmla="*/ 529 h 171000"/>
              <a:gd name="connsiteX2" fmla="*/ 92386 w 251999"/>
              <a:gd name="connsiteY2" fmla="*/ 44123 h 171000"/>
              <a:gd name="connsiteX3" fmla="*/ 56519 w 251999"/>
              <a:gd name="connsiteY3" fmla="*/ 41380 h 171000"/>
              <a:gd name="connsiteX4" fmla="*/ 41246 w 251999"/>
              <a:gd name="connsiteY4" fmla="*/ 75150 h 171000"/>
              <a:gd name="connsiteX5" fmla="*/ 114 w 251999"/>
              <a:gd name="connsiteY5" fmla="*/ 127054 h 171000"/>
              <a:gd name="connsiteX6" fmla="*/ 44762 w 251999"/>
              <a:gd name="connsiteY6" fmla="*/ 171119 h 171000"/>
              <a:gd name="connsiteX7" fmla="*/ 113609 w 251999"/>
              <a:gd name="connsiteY7" fmla="*/ 171119 h 171000"/>
              <a:gd name="connsiteX8" fmla="*/ 113609 w 251999"/>
              <a:gd name="connsiteY8" fmla="*/ 125519 h 171000"/>
              <a:gd name="connsiteX9" fmla="*/ 91971 w 251999"/>
              <a:gd name="connsiteY9" fmla="*/ 125519 h 171000"/>
              <a:gd name="connsiteX10" fmla="*/ 128360 w 251999"/>
              <a:gd name="connsiteY10" fmla="*/ 84647 h 171000"/>
              <a:gd name="connsiteX11" fmla="*/ 164749 w 251999"/>
              <a:gd name="connsiteY11" fmla="*/ 125519 h 171000"/>
              <a:gd name="connsiteX12" fmla="*/ 143110 w 251999"/>
              <a:gd name="connsiteY12" fmla="*/ 125519 h 171000"/>
              <a:gd name="connsiteX13" fmla="*/ 143110 w 251999"/>
              <a:gd name="connsiteY13" fmla="*/ 171119 h 171000"/>
              <a:gd name="connsiteX14" fmla="*/ 205592 w 251999"/>
              <a:gd name="connsiteY14" fmla="*/ 171119 h 171000"/>
              <a:gd name="connsiteX15" fmla="*/ 251989 w 251999"/>
              <a:gd name="connsiteY15" fmla="*/ 129653 h 171000"/>
              <a:gd name="connsiteX16" fmla="*/ 212625 w 251999"/>
              <a:gd name="connsiteY16" fmla="*/ 75294 h 17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999" h="171000">
                <a:moveTo>
                  <a:pt x="212625" y="75294"/>
                </a:moveTo>
                <a:cubicBezTo>
                  <a:pt x="212625" y="75294"/>
                  <a:pt x="217367" y="8204"/>
                  <a:pt x="158384" y="529"/>
                </a:cubicBezTo>
                <a:cubicBezTo>
                  <a:pt x="107785" y="-4833"/>
                  <a:pt x="92386" y="44123"/>
                  <a:pt x="92386" y="44123"/>
                </a:cubicBezTo>
                <a:cubicBezTo>
                  <a:pt x="92386" y="44123"/>
                  <a:pt x="77076" y="28773"/>
                  <a:pt x="56519" y="41380"/>
                </a:cubicBezTo>
                <a:cubicBezTo>
                  <a:pt x="37982" y="53190"/>
                  <a:pt x="41246" y="75150"/>
                  <a:pt x="41246" y="75150"/>
                </a:cubicBezTo>
                <a:cubicBezTo>
                  <a:pt x="41246" y="75150"/>
                  <a:pt x="114" y="83296"/>
                  <a:pt x="114" y="127054"/>
                </a:cubicBezTo>
                <a:cubicBezTo>
                  <a:pt x="1070" y="170648"/>
                  <a:pt x="44762" y="171119"/>
                  <a:pt x="44762" y="171119"/>
                </a:cubicBezTo>
                <a:lnTo>
                  <a:pt x="113609" y="171119"/>
                </a:lnTo>
                <a:lnTo>
                  <a:pt x="113609" y="125519"/>
                </a:lnTo>
                <a:lnTo>
                  <a:pt x="91971" y="125519"/>
                </a:lnTo>
                <a:lnTo>
                  <a:pt x="128360" y="84647"/>
                </a:lnTo>
                <a:lnTo>
                  <a:pt x="164749" y="125519"/>
                </a:lnTo>
                <a:lnTo>
                  <a:pt x="143110" y="125519"/>
                </a:lnTo>
                <a:lnTo>
                  <a:pt x="143110" y="171119"/>
                </a:lnTo>
                <a:lnTo>
                  <a:pt x="205592" y="171119"/>
                </a:lnTo>
                <a:cubicBezTo>
                  <a:pt x="205592" y="171119"/>
                  <a:pt x="246309" y="171119"/>
                  <a:pt x="251989" y="129653"/>
                </a:cubicBezTo>
                <a:cubicBezTo>
                  <a:pt x="254693" y="84217"/>
                  <a:pt x="212625" y="75294"/>
                  <a:pt x="212625" y="75294"/>
                </a:cubicBezTo>
                <a:close/>
              </a:path>
            </a:pathLst>
          </a:custGeom>
          <a:solidFill>
            <a:schemeClr val="accent1"/>
          </a:solidFill>
          <a:ln w="8841" cap="flat">
            <a:noFill/>
            <a:prstDash val="solid"/>
            <a:miter/>
          </a:ln>
        </p:spPr>
        <p:txBody>
          <a:bodyPr rtlCol="0" anchor="ctr"/>
          <a:p>
            <a:endParaRPr lang="zh-CN" altLang="en-US"/>
          </a:p>
        </p:txBody>
      </p:sp>
      <p:pic>
        <p:nvPicPr>
          <p:cNvPr id="5" name="图片 4" descr="placingpictureplaceholder"/>
          <p:cNvPicPr>
            <a:picLocks noChangeAspect="1"/>
          </p:cNvPicPr>
          <p:nvPr>
            <p:custDataLst>
              <p:tags r:id="rId17"/>
            </p:custDataLst>
          </p:nvPr>
        </p:nvPicPr>
        <p:blipFill>
          <a:blip r:embed="rId18"/>
          <a:stretch>
            <a:fillRect/>
          </a:stretch>
        </p:blipFill>
        <p:spPr>
          <a:xfrm>
            <a:off x="210185" y="2383155"/>
            <a:ext cx="3775710" cy="3775710"/>
          </a:xfrm>
          <a:prstGeom prst="rect">
            <a:avLst/>
          </a:prstGeom>
        </p:spPr>
      </p:pic>
    </p:spTree>
    <p:custDataLst>
      <p:tags r:id="rId19"/>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8" name="图片 7"/>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冬病夏治的理论依据</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2" name="矩形 1"/>
          <p:cNvSpPr/>
          <p:nvPr userDrawn="1">
            <p:custDataLst>
              <p:tags r:id="rId5"/>
            </p:custDataLst>
          </p:nvPr>
        </p:nvSpPr>
        <p:spPr>
          <a:xfrm>
            <a:off x="457200" y="1595438"/>
            <a:ext cx="11277600" cy="4581525"/>
          </a:xfrm>
          <a:prstGeom prst="rect">
            <a:avLst/>
          </a:prstGeom>
          <a:solidFill>
            <a:schemeClr val="dk2">
              <a:lumMod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sp>
        <p:nvSpPr>
          <p:cNvPr id="5" name="Title 6"/>
          <p:cNvSpPr txBox="1"/>
          <p:nvPr>
            <p:custDataLst>
              <p:tags r:id="rId6"/>
            </p:custDataLst>
          </p:nvPr>
        </p:nvSpPr>
        <p:spPr>
          <a:xfrm>
            <a:off x="1637806" y="1842257"/>
            <a:ext cx="8916388" cy="185233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一年之中，自然界的气象有春生、夏长、秋收、冬藏的节律，故人体阳气也具有这样的周期变化。三伏贴疗法特取每年初、中、末伏第一天进行治疗（三伏天即农历夏至的第三个庚日起到立秋后的第二个庚日止），由于三伏天之时，阳光盛，热度高，是一年四季阳光最旺时节，自然界阳气最旺盛，人体腠理开泄，而三伏贴就是顺时就势摄取阳气，进行中药穴位帖敷治疗，以扶正固本，防治“冬病”的目的。</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7" name="Title 6"/>
          <p:cNvSpPr txBox="1"/>
          <p:nvPr>
            <p:custDataLst>
              <p:tags r:id="rId7"/>
            </p:custDataLst>
          </p:nvPr>
        </p:nvSpPr>
        <p:spPr>
          <a:xfrm>
            <a:off x="1637806" y="3956711"/>
            <a:ext cx="8916388" cy="1550682"/>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正如《素问·脉要精微论》云：“四时之病，以其胜治之愈也”。因此，在夏季对“冬病”予辛温之药祛寒，择补肾温阳之要穴“随而济之”，动其致病之寒邪，恢复人体正常的阴阳平衡。此乃三伏贴之根本。《灵枢·邪客》说：“人与天地相应也”。人与自然界相应，人体阳气随着自然界阳气盛衰而产生相应的变化。</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Tree>
    <p:custDataLst>
      <p:tags r:id="rId8"/>
    </p:custData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custDataLst>
              <p:tags r:id="rId1"/>
            </p:custDataLst>
          </p:nvPr>
        </p:nvSpPr>
        <p:spPr>
          <a:xfrm>
            <a:off x="6653530" y="1361440"/>
            <a:ext cx="1155700" cy="4135120"/>
          </a:xfrm>
          <a:prstGeom prst="rect">
            <a:avLst/>
          </a:prstGeom>
        </p:spPr>
        <p:txBody>
          <a:bodyPr vert="eaVert" lIns="101600" tIns="38100" rIns="76200" bIns="38100" rtlCol="0" anchor="b">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0" i="0" u="none" strike="noStrike" kern="1200" cap="none" spc="200" normalizeH="0" baseline="0" noProof="1">
                <a:solidFill>
                  <a:schemeClr val="tx1"/>
                </a:solidFill>
                <a:uFillTx/>
                <a:latin typeface="Arial" panose="020B0604020202020204" pitchFamily="34" charset="0"/>
                <a:ea typeface="隶书" panose="02010509060101010101" charset="-122"/>
                <a:cs typeface="+mn-cs"/>
                <a:sym typeface="+mn-ea"/>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l">
              <a:lnSpc>
                <a:spcPct val="130000"/>
              </a:lnSpc>
              <a:spcBef>
                <a:spcPts val="0"/>
              </a:spcBef>
              <a:spcAft>
                <a:spcPts val="1000"/>
              </a:spcAft>
              <a:buSzPct val="100000"/>
              <a:buNone/>
            </a:pPr>
            <a:r>
              <a:rPr lang="zh-CN" altLang="en-US" sz="3600" dirty="0">
                <a:solidFill>
                  <a:schemeClr val="accent1"/>
                </a:solidFill>
                <a:sym typeface="+mn-lt"/>
              </a:rPr>
              <a:t>三伏贴治疗功效</a:t>
            </a:r>
            <a:endParaRPr lang="zh-CN" altLang="en-US" sz="3600" dirty="0">
              <a:solidFill>
                <a:schemeClr val="accent1"/>
              </a:solidFill>
              <a:sym typeface="+mn-lt"/>
            </a:endParaRPr>
          </a:p>
        </p:txBody>
      </p:sp>
      <p:sp>
        <p:nvSpPr>
          <p:cNvPr id="5" name="标题 1"/>
          <p:cNvSpPr>
            <a:spLocks noGrp="1"/>
          </p:cNvSpPr>
          <p:nvPr>
            <p:custDataLst>
              <p:tags r:id="rId2"/>
            </p:custDataLst>
          </p:nvPr>
        </p:nvSpPr>
        <p:spPr>
          <a:xfrm>
            <a:off x="4652645" y="1297940"/>
            <a:ext cx="1400810" cy="4092575"/>
          </a:xfrm>
          <a:prstGeom prst="rect">
            <a:avLst/>
          </a:prstGeom>
        </p:spPr>
        <p:txBody>
          <a:bodyPr vert="horz" wrap="square"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lnSpc>
                <a:spcPct val="80000"/>
              </a:lnSpc>
            </a:pPr>
            <a:r>
              <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rPr>
              <a:t>第二章</a:t>
            </a:r>
            <a:endPar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矩形 14"/>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4" name="图片 13"/>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三伏贴治疗功效</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2" name="矩形 1"/>
          <p:cNvSpPr/>
          <p:nvPr userDrawn="1">
            <p:custDataLst>
              <p:tags r:id="rId5"/>
            </p:custDataLst>
          </p:nvPr>
        </p:nvSpPr>
        <p:spPr>
          <a:xfrm>
            <a:off x="1264734" y="1219229"/>
            <a:ext cx="9748401" cy="5249139"/>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charset="-122"/>
              <a:ea typeface="隶书" panose="02010509060101010101" charset="-122"/>
            </a:endParaRPr>
          </a:p>
        </p:txBody>
      </p:sp>
      <p:sp>
        <p:nvSpPr>
          <p:cNvPr id="7" name="Title 6"/>
          <p:cNvSpPr txBox="1"/>
          <p:nvPr>
            <p:custDataLst>
              <p:tags r:id="rId6"/>
            </p:custDataLst>
          </p:nvPr>
        </p:nvSpPr>
        <p:spPr>
          <a:xfrm>
            <a:off x="5584787" y="1859749"/>
            <a:ext cx="2059751" cy="396809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通经活络：三伏贴是根据患者实际情况贴敷在特定的穴位上。使用的药材在特定穴位产生一定刺激作用，促进气血运行，鼓舞阳气，达到通经活络的作用。使得气血通畅，缓解关节疼痛等不适症状。</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p:txBody>
      </p:sp>
      <p:sp>
        <p:nvSpPr>
          <p:cNvPr id="9" name="Title 6"/>
          <p:cNvSpPr txBox="1"/>
          <p:nvPr>
            <p:custDataLst>
              <p:tags r:id="rId7"/>
            </p:custDataLst>
          </p:nvPr>
        </p:nvSpPr>
        <p:spPr>
          <a:xfrm>
            <a:off x="7910678" y="1859749"/>
            <a:ext cx="2452362" cy="396809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温阳散寒：多数的三伏贴都含有白芥子、延胡索、生姜、细辛等味辛、性温的药材，具有解表辛散、祛除寒邪的功效，能够促进气血运行，达到温阳散寒的效果；可在一定程度上帮助改善慢性虚喘、手脚冰冷等不适症状。</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p:txBody>
      </p:sp>
      <p:pic>
        <p:nvPicPr>
          <p:cNvPr id="12" name="图片 11" descr="placingpictureplaceholder"/>
          <p:cNvPicPr>
            <a:picLocks noChangeAspect="1"/>
          </p:cNvPicPr>
          <p:nvPr>
            <p:custDataLst>
              <p:tags r:id="rId8"/>
            </p:custDataLst>
          </p:nvPr>
        </p:nvPicPr>
        <p:blipFill>
          <a:blip r:embed="rId9"/>
          <a:stretch>
            <a:fillRect/>
          </a:stretch>
        </p:blipFill>
        <p:spPr>
          <a:xfrm>
            <a:off x="1178810" y="2135136"/>
            <a:ext cx="4418987" cy="4418987"/>
          </a:xfrm>
          <a:prstGeom prst="rect">
            <a:avLst/>
          </a:prstGeom>
        </p:spPr>
      </p:pic>
    </p:spTree>
    <p:custDataLst>
      <p:tags r:id="rId10"/>
    </p:custData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6" name="图片 5"/>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三伏贴治疗功效</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11" name="Title 6"/>
          <p:cNvSpPr txBox="1"/>
          <p:nvPr>
            <p:custDataLst>
              <p:tags r:id="rId5"/>
            </p:custDataLst>
          </p:nvPr>
        </p:nvSpPr>
        <p:spPr>
          <a:xfrm>
            <a:off x="581620" y="1228725"/>
            <a:ext cx="6846680" cy="461749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将三伏贴贴于神阙、关元等穴位，可促进气血运行、健脾和胃的功效，在一定程度上帮助改善脾胃虚寒引起的腹部冷痛、反酸嗳气、腹泻、大便稀溏不成形等不适症状。</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上工治未病”出于《黄帝内经·素问·四气调神大论》：“是故圣人不治已病治未病，不治已乱治未乱，此之谓也。”意思是在疾病的治疗过程中，除治疗疾病之外，还要预防疾病的发生，预防疾病的进展。选择在一年中最炎热、阳气最旺盛的三伏天贴敷膏药，可帮助疏松肌肤腠理，促进气血运行，在一定程度上使阴阳平衡，提升正气，抵御外邪侵袭。可起到一定调理身体、养生、预防疾病的作用。</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rPr>
              <a:t>健益脾胃“上工治未病”</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endParaRPr>
          </a:p>
        </p:txBody>
      </p:sp>
      <p:pic>
        <p:nvPicPr>
          <p:cNvPr id="5" name="图片 4" descr="placingpictureplaceholder"/>
          <p:cNvPicPr>
            <a:picLocks noChangeAspect="1"/>
          </p:cNvPicPr>
          <p:nvPr>
            <p:custDataLst>
              <p:tags r:id="rId6"/>
            </p:custDataLst>
          </p:nvPr>
        </p:nvPicPr>
        <p:blipFill>
          <a:blip r:embed="rId7"/>
          <a:stretch>
            <a:fillRect/>
          </a:stretch>
        </p:blipFill>
        <p:spPr>
          <a:xfrm>
            <a:off x="7336544" y="2990249"/>
            <a:ext cx="3562640" cy="3562640"/>
          </a:xfrm>
          <a:prstGeom prst="rect">
            <a:avLst/>
          </a:prstGeom>
        </p:spPr>
      </p:pic>
    </p:spTree>
    <p:custDataLst>
      <p:tags r:id="rId8"/>
    </p:custData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custDataLst>
              <p:tags r:id="rId1"/>
            </p:custDataLst>
          </p:nvPr>
        </p:nvSpPr>
        <p:spPr>
          <a:xfrm>
            <a:off x="6835140" y="1430020"/>
            <a:ext cx="983615" cy="4135120"/>
          </a:xfrm>
          <a:prstGeom prst="rect">
            <a:avLst/>
          </a:prstGeom>
        </p:spPr>
        <p:txBody>
          <a:bodyPr vert="eaVert" lIns="101600" tIns="38100" rIns="76200" bIns="38100" rtlCol="0" anchor="b">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0" i="0" u="none" strike="noStrike" kern="1200" cap="none" spc="200" normalizeH="0" baseline="0" noProof="1">
                <a:solidFill>
                  <a:schemeClr val="tx1"/>
                </a:solidFill>
                <a:uFillTx/>
                <a:latin typeface="Arial" panose="020B0604020202020204" pitchFamily="34" charset="0"/>
                <a:ea typeface="隶书" panose="02010509060101010101" charset="-122"/>
                <a:cs typeface="+mn-cs"/>
                <a:sym typeface="+mn-ea"/>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l">
              <a:lnSpc>
                <a:spcPct val="130000"/>
              </a:lnSpc>
              <a:spcBef>
                <a:spcPts val="0"/>
              </a:spcBef>
              <a:spcAft>
                <a:spcPts val="1000"/>
              </a:spcAft>
              <a:buSzPct val="100000"/>
              <a:buNone/>
            </a:pPr>
            <a:r>
              <a:rPr lang="zh-CN" altLang="en-US" sz="3600" dirty="0">
                <a:solidFill>
                  <a:schemeClr val="accent1"/>
                </a:solidFill>
                <a:sym typeface="+mn-lt"/>
              </a:rPr>
              <a:t>三伏贴穴位选择</a:t>
            </a:r>
            <a:endParaRPr lang="zh-CN" altLang="en-US" sz="3600" dirty="0">
              <a:solidFill>
                <a:schemeClr val="accent1"/>
              </a:solidFill>
              <a:sym typeface="+mn-lt"/>
            </a:endParaRPr>
          </a:p>
        </p:txBody>
      </p:sp>
      <p:sp>
        <p:nvSpPr>
          <p:cNvPr id="5" name="标题 1"/>
          <p:cNvSpPr>
            <a:spLocks noGrp="1"/>
          </p:cNvSpPr>
          <p:nvPr>
            <p:custDataLst>
              <p:tags r:id="rId2"/>
            </p:custDataLst>
          </p:nvPr>
        </p:nvSpPr>
        <p:spPr>
          <a:xfrm>
            <a:off x="4652645" y="1297940"/>
            <a:ext cx="1400810" cy="4092575"/>
          </a:xfrm>
          <a:prstGeom prst="rect">
            <a:avLst/>
          </a:prstGeom>
        </p:spPr>
        <p:txBody>
          <a:bodyPr vert="horz" wrap="square"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lnSpc>
                <a:spcPct val="80000"/>
              </a:lnSpc>
            </a:pPr>
            <a:r>
              <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rPr>
              <a:t>第三章</a:t>
            </a:r>
            <a:endPar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9" name="图片 8"/>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三伏贴穴位选择</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11" name="Title 6"/>
          <p:cNvSpPr txBox="1"/>
          <p:nvPr>
            <p:custDataLst>
              <p:tags r:id="rId5"/>
            </p:custDataLst>
          </p:nvPr>
        </p:nvSpPr>
        <p:spPr>
          <a:xfrm>
            <a:off x="4777105" y="911860"/>
            <a:ext cx="6446520" cy="524319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三伏贴”常选用的穴位：天突、肺俞、膻中、大椎等。成人贴敷方法：每伏连续贴敷3日，每天贴3个穴位，6小时后取下，如皮肤敏感的人，可根据耐受情况，适当缩短贴敷时间。常用的穴位如下：天突穴：前正中线，胸骨上窝中央凹陷处。（胸前，胸骨上窝的“小坑”里），膻中穴：前正中线，两乳头连线的中点。（胸前，两乳头连线的中点），大椎穴：后正中线上，第7颈椎棘突下凹陷中。（低头，头后枕部的“高骨”下方），肺俞穴：背部，第3胸椎棘突下，旁开1.5寸。首先找到大椎穴，大椎穴向下数3个棘突，旁开1.5寸（肩胛骨内侧缘与脊柱正中线之间为3寸，中点为1.5寸）。</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endParaRPr>
          </a:p>
        </p:txBody>
      </p:sp>
      <p:pic>
        <p:nvPicPr>
          <p:cNvPr id="7" name="图片 6" descr="placingpictureplaceholder"/>
          <p:cNvPicPr>
            <a:picLocks noChangeAspect="1"/>
          </p:cNvPicPr>
          <p:nvPr>
            <p:custDataLst>
              <p:tags r:id="rId6"/>
            </p:custDataLst>
          </p:nvPr>
        </p:nvPicPr>
        <p:blipFill>
          <a:blip r:embed="rId7"/>
          <a:stretch>
            <a:fillRect/>
          </a:stretch>
        </p:blipFill>
        <p:spPr>
          <a:xfrm>
            <a:off x="2113" y="1432797"/>
            <a:ext cx="5334266" cy="5334266"/>
          </a:xfrm>
          <a:prstGeom prst="rect">
            <a:avLst/>
          </a:prstGeom>
        </p:spPr>
      </p:pic>
    </p:spTree>
    <p:custDataLst>
      <p:tags r:id="rId8"/>
    </p:custData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custDataLst>
              <p:tags r:id="rId1"/>
            </p:custDataLst>
          </p:nvPr>
        </p:nvSpPr>
        <p:spPr>
          <a:xfrm>
            <a:off x="6603365" y="1430020"/>
            <a:ext cx="1045210" cy="4135120"/>
          </a:xfrm>
          <a:prstGeom prst="rect">
            <a:avLst/>
          </a:prstGeom>
        </p:spPr>
        <p:txBody>
          <a:bodyPr vert="eaVert" lIns="101600" tIns="38100" rIns="76200" bIns="38100" rtlCol="0" anchor="b">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0" i="0" u="none" strike="noStrike" kern="1200" cap="none" spc="200" normalizeH="0" baseline="0" noProof="1">
                <a:solidFill>
                  <a:schemeClr val="tx1"/>
                </a:solidFill>
                <a:uFillTx/>
                <a:latin typeface="Arial" panose="020B0604020202020204" pitchFamily="34" charset="0"/>
                <a:ea typeface="隶书" panose="02010509060101010101" charset="-122"/>
                <a:cs typeface="+mn-cs"/>
                <a:sym typeface="+mn-ea"/>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l">
              <a:lnSpc>
                <a:spcPct val="130000"/>
              </a:lnSpc>
              <a:spcBef>
                <a:spcPts val="0"/>
              </a:spcBef>
              <a:spcAft>
                <a:spcPts val="1000"/>
              </a:spcAft>
              <a:buSzPct val="100000"/>
              <a:buNone/>
            </a:pPr>
            <a:r>
              <a:rPr lang="zh-CN" altLang="en-US" sz="3600" dirty="0">
                <a:solidFill>
                  <a:schemeClr val="accent1"/>
                </a:solidFill>
                <a:sym typeface="+mn-lt"/>
              </a:rPr>
              <a:t>三伏贴适宜人群</a:t>
            </a:r>
            <a:endParaRPr lang="zh-CN" altLang="en-US" sz="3600" dirty="0">
              <a:solidFill>
                <a:schemeClr val="accent1"/>
              </a:solidFill>
              <a:sym typeface="+mn-lt"/>
            </a:endParaRPr>
          </a:p>
        </p:txBody>
      </p:sp>
      <p:sp>
        <p:nvSpPr>
          <p:cNvPr id="5" name="标题 1"/>
          <p:cNvSpPr>
            <a:spLocks noGrp="1"/>
          </p:cNvSpPr>
          <p:nvPr>
            <p:custDataLst>
              <p:tags r:id="rId2"/>
            </p:custDataLst>
          </p:nvPr>
        </p:nvSpPr>
        <p:spPr>
          <a:xfrm>
            <a:off x="4652645" y="1297940"/>
            <a:ext cx="1400810" cy="4092575"/>
          </a:xfrm>
          <a:prstGeom prst="rect">
            <a:avLst/>
          </a:prstGeom>
        </p:spPr>
        <p:txBody>
          <a:bodyPr vert="horz" wrap="square"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lnSpc>
                <a:spcPct val="80000"/>
              </a:lnSpc>
            </a:pPr>
            <a:r>
              <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rPr>
              <a:t>第四章</a:t>
            </a:r>
            <a:endPar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矩形 14"/>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4" name="图片 13"/>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sym typeface="阿里巴巴普惠体" panose="00020600040101010101" pitchFamily="18" charset="-122"/>
              </a:rPr>
              <a:t>“三伏贴”的适应症</a:t>
            </a:r>
            <a:endParaRPr lang="zh-CN" altLang="en-US" sz="3600" dirty="0">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sym typeface="阿里巴巴普惠体" panose="00020600040101010101" pitchFamily="18" charset="-122"/>
            </a:endParaRPr>
          </a:p>
        </p:txBody>
      </p:sp>
      <p:sp>
        <p:nvSpPr>
          <p:cNvPr id="2" name="图文框 1"/>
          <p:cNvSpPr/>
          <p:nvPr>
            <p:custDataLst>
              <p:tags r:id="rId5"/>
            </p:custDataLst>
          </p:nvPr>
        </p:nvSpPr>
        <p:spPr>
          <a:xfrm>
            <a:off x="1163595" y="1354178"/>
            <a:ext cx="9864896" cy="5199067"/>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隶书" panose="02010509060101010101" charset="-122"/>
              <a:ea typeface="隶书" panose="02010509060101010101" charset="-122"/>
            </a:endParaRPr>
          </a:p>
        </p:txBody>
      </p:sp>
      <p:sp>
        <p:nvSpPr>
          <p:cNvPr id="6" name="任意多边形: 形状 20"/>
          <p:cNvSpPr>
            <a:spLocks noChangeAspect="1"/>
          </p:cNvSpPr>
          <p:nvPr>
            <p:custDataLst>
              <p:tags r:id="rId6"/>
            </p:custDataLst>
          </p:nvPr>
        </p:nvSpPr>
        <p:spPr>
          <a:xfrm rot="10800000" flipH="1" flipV="1">
            <a:off x="1638502" y="1219200"/>
            <a:ext cx="881501" cy="69542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隶书" panose="02010509060101010101" charset="-122"/>
              <a:ea typeface="隶书" panose="02010509060101010101" charset="-122"/>
            </a:endParaRPr>
          </a:p>
        </p:txBody>
      </p:sp>
      <p:sp>
        <p:nvSpPr>
          <p:cNvPr id="9" name="任意多边形: 形状 19"/>
          <p:cNvSpPr>
            <a:spLocks noChangeAspect="1"/>
          </p:cNvSpPr>
          <p:nvPr>
            <p:custDataLst>
              <p:tags r:id="rId7"/>
            </p:custDataLst>
          </p:nvPr>
        </p:nvSpPr>
        <p:spPr>
          <a:xfrm rot="10800000" flipH="1" flipV="1">
            <a:off x="1480754" y="1219200"/>
            <a:ext cx="881501" cy="69542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隶书" panose="02010509060101010101" charset="-122"/>
              <a:ea typeface="隶书" panose="02010509060101010101" charset="-122"/>
            </a:endParaRPr>
          </a:p>
        </p:txBody>
      </p:sp>
      <p:sp>
        <p:nvSpPr>
          <p:cNvPr id="12" name="Title 6"/>
          <p:cNvSpPr txBox="1"/>
          <p:nvPr>
            <p:custDataLst>
              <p:tags r:id="rId8"/>
            </p:custDataLst>
          </p:nvPr>
        </p:nvSpPr>
        <p:spPr>
          <a:xfrm>
            <a:off x="1685290" y="2014220"/>
            <a:ext cx="4695825" cy="453771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呼吸系统疾病：支气管哮喘，慢性支气管炎，过敏性鼻炎，体虚易感冒等；</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消化系统疾病：慢性胃肠炎、胃肠功能紊乱、消化不良等；</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运动系统疾病：肌肉酸痛、颈椎病、关节炎、腰腿痛等；</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免疫系统疾病：风湿性关节炎、寒湿性关节炎；</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儿科疾病：哮喘、咳嗽、体虚易感、厌食、腹泻、遗尿、汗症等；</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亚健康调理：免疫功能低下、阴虚体质、阳虚体质、气虚体质等。</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p:txBody>
      </p:sp>
      <p:pic>
        <p:nvPicPr>
          <p:cNvPr id="13" name="图片 12" descr="placingpictureplaceholder"/>
          <p:cNvPicPr>
            <a:picLocks noChangeAspect="1"/>
          </p:cNvPicPr>
          <p:nvPr>
            <p:custDataLst>
              <p:tags r:id="rId9"/>
            </p:custDataLst>
          </p:nvPr>
        </p:nvPicPr>
        <p:blipFill>
          <a:blip r:embed="rId10"/>
          <a:stretch>
            <a:fillRect/>
          </a:stretch>
        </p:blipFill>
        <p:spPr>
          <a:xfrm>
            <a:off x="5869964" y="1761511"/>
            <a:ext cx="4790872" cy="4790872"/>
          </a:xfrm>
          <a:prstGeom prst="rect">
            <a:avLst/>
          </a:prstGeom>
        </p:spPr>
      </p:pic>
    </p:spTree>
    <p:custDataLst>
      <p:tags r:id="rId11"/>
    </p:custData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 name="图片 19" descr="f76a2a8f00faecc1133c9dea9f779311"/>
          <p:cNvPicPr>
            <a:picLocks noChangeAspect="1"/>
          </p:cNvPicPr>
          <p:nvPr userDrawn="1">
            <p:custDataLst>
              <p:tags r:id="rId1"/>
            </p:custDataLst>
          </p:nvPr>
        </p:nvPicPr>
        <p:blipFill>
          <a:blip r:embed="rId2"/>
          <a:stretch>
            <a:fillRect/>
          </a:stretch>
        </p:blipFill>
        <p:spPr>
          <a:xfrm>
            <a:off x="9982835" y="5203863"/>
            <a:ext cx="2209165" cy="1654137"/>
          </a:xfrm>
          <a:prstGeom prst="rect">
            <a:avLst/>
          </a:prstGeom>
        </p:spPr>
      </p:pic>
      <p:sp>
        <p:nvSpPr>
          <p:cNvPr id="284" name="矩形 3"/>
          <p:cNvSpPr/>
          <p:nvPr>
            <p:custDataLst>
              <p:tags r:id="rId3"/>
            </p:custDataLst>
          </p:nvPr>
        </p:nvSpPr>
        <p:spPr>
          <a:xfrm>
            <a:off x="0" y="0"/>
            <a:ext cx="12192098" cy="457204"/>
          </a:xfrm>
          <a:prstGeom prst="rect">
            <a:avLst/>
          </a:prstGeom>
          <a:solidFill>
            <a:schemeClr val="accent1"/>
          </a:solidFill>
          <a:ln w="12700">
            <a:miter lim="400000"/>
          </a:ln>
        </p:spPr>
        <p:txBody>
          <a:bodyPr lIns="0" tIns="0" rIns="0" bIns="0" anchor="ctr"/>
          <a:p>
            <a:pPr algn="ctr">
              <a:defRPr>
                <a:solidFill>
                  <a:srgbClr val="FFFFFF"/>
                </a:solidFill>
              </a:defRPr>
            </a:pPr>
            <a:endParaRPr>
              <a:latin typeface="隶书" panose="02010509060101010101" charset="-122"/>
              <a:ea typeface="隶书" panose="02010509060101010101" charset="-122"/>
            </a:endParaRPr>
          </a:p>
        </p:txBody>
      </p:sp>
      <p:sp>
        <p:nvSpPr>
          <p:cNvPr id="14" name="矩形 10"/>
          <p:cNvSpPr/>
          <p:nvPr>
            <p:custDataLst>
              <p:tags r:id="rId4"/>
            </p:custDataLst>
          </p:nvPr>
        </p:nvSpPr>
        <p:spPr>
          <a:xfrm>
            <a:off x="5209318" y="761977"/>
            <a:ext cx="5982040" cy="5791247"/>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charset="-122"/>
              <a:ea typeface="隶书" panose="02010509060101010101" charset="-122"/>
            </a:endParaRPr>
          </a:p>
        </p:txBody>
      </p:sp>
      <p:cxnSp>
        <p:nvCxnSpPr>
          <p:cNvPr id="16" name="直接连接符 15"/>
          <p:cNvCxnSpPr/>
          <p:nvPr>
            <p:custDataLst>
              <p:tags r:id="rId5"/>
            </p:custDataLst>
          </p:nvPr>
        </p:nvCxnSpPr>
        <p:spPr>
          <a:xfrm>
            <a:off x="10541000" y="1278255"/>
            <a:ext cx="203835" cy="0"/>
          </a:xfrm>
          <a:prstGeom prst="line">
            <a:avLst/>
          </a:prstGeom>
          <a:ln w="19050" cap="rnd">
            <a:solidFill>
              <a:schemeClr val="l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6"/>
            </p:custDataLst>
          </p:nvPr>
        </p:nvCxnSpPr>
        <p:spPr>
          <a:xfrm>
            <a:off x="10541000" y="1332230"/>
            <a:ext cx="125095" cy="0"/>
          </a:xfrm>
          <a:prstGeom prst="line">
            <a:avLst/>
          </a:prstGeom>
          <a:ln w="19050" cap="rnd">
            <a:solidFill>
              <a:schemeClr val="l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itle 6"/>
          <p:cNvSpPr txBox="1"/>
          <p:nvPr>
            <p:custDataLst>
              <p:tags r:id="rId7"/>
            </p:custDataLst>
          </p:nvPr>
        </p:nvSpPr>
        <p:spPr>
          <a:xfrm>
            <a:off x="5208905" y="1527810"/>
            <a:ext cx="5982335" cy="39668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2024年三伏贴的敷贴时间</a:t>
            </a:r>
            <a:endPar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三伏天敷贴治疗时间为6月24日至8月23日。</a:t>
            </a:r>
            <a:endPar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初伏:7月15日-7月24日</a:t>
            </a:r>
            <a:endPar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中伏:7月25日-8月13日</a:t>
            </a:r>
            <a:endPar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末伏:8月14日一8月23日</a:t>
            </a:r>
            <a:endParaRPr lang="zh-CN" altLang="en-US" sz="20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pic>
        <p:nvPicPr>
          <p:cNvPr id="5" name="图片 4"/>
          <p:cNvPicPr>
            <a:picLocks noChangeAspect="1"/>
          </p:cNvPicPr>
          <p:nvPr/>
        </p:nvPicPr>
        <p:blipFill>
          <a:blip r:embed="rId8"/>
          <a:stretch>
            <a:fillRect/>
          </a:stretch>
        </p:blipFill>
        <p:spPr>
          <a:xfrm flipH="1">
            <a:off x="719795" y="2009293"/>
            <a:ext cx="3194414" cy="3194414"/>
          </a:xfrm>
          <a:prstGeom prst="rect">
            <a:avLst/>
          </a:prstGeom>
        </p:spPr>
      </p:pic>
    </p:spTree>
    <p:custDataLst>
      <p:tags r:id="rId9"/>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3" name="图片 12"/>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三伏贴的禁忌人群</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5" name="Title 6"/>
          <p:cNvSpPr txBox="1"/>
          <p:nvPr>
            <p:custDataLst>
              <p:tags r:id="rId5"/>
            </p:custDataLst>
          </p:nvPr>
        </p:nvSpPr>
        <p:spPr>
          <a:xfrm>
            <a:off x="5272405" y="1298575"/>
            <a:ext cx="5626735" cy="443801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3岁以下儿童；妊娠期妇女；一切属于热性的疾病，如肺炎及多种感染性疾病急性发热期患者；对敷贴药物或敷料成分过敏者，特殊体质及接触性皮炎等皮肤病患者；皮肤过敏、瘢痕体质者及贴敷部位的皮肤有创伤、溃疡、感染者；有严重心肺功能疾病患者、严重糖尿病患者等。</a:t>
            </a:r>
            <a:endParaRPr lang="en-US" altLang="zh-CN"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cxnSp>
        <p:nvCxnSpPr>
          <p:cNvPr id="10" name="直接连接符 9"/>
          <p:cNvCxnSpPr/>
          <p:nvPr>
            <p:custDataLst>
              <p:tags r:id="rId6"/>
            </p:custDataLst>
          </p:nvPr>
        </p:nvCxnSpPr>
        <p:spPr>
          <a:xfrm>
            <a:off x="10759842" y="1219200"/>
            <a:ext cx="327172" cy="0"/>
          </a:xfrm>
          <a:prstGeom prst="line">
            <a:avLst/>
          </a:prstGeom>
          <a:ln w="15875">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0759842" y="1298267"/>
            <a:ext cx="261738" cy="0"/>
          </a:xfrm>
          <a:prstGeom prst="line">
            <a:avLst/>
          </a:prstGeom>
          <a:ln w="15875">
            <a:solidFill>
              <a:schemeClr val="dk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759842" y="1377333"/>
            <a:ext cx="196303" cy="0"/>
          </a:xfrm>
          <a:prstGeom prst="line">
            <a:avLst/>
          </a:prstGeom>
          <a:ln w="15875">
            <a:solidFill>
              <a:schemeClr val="dk1"/>
            </a:solidFill>
          </a:ln>
        </p:spPr>
        <p:style>
          <a:lnRef idx="1">
            <a:schemeClr val="accent1"/>
          </a:lnRef>
          <a:fillRef idx="0">
            <a:schemeClr val="accent1"/>
          </a:fillRef>
          <a:effectRef idx="0">
            <a:schemeClr val="accent1"/>
          </a:effectRef>
          <a:fontRef idx="minor">
            <a:schemeClr val="tx1"/>
          </a:fontRef>
        </p:style>
      </p:cxnSp>
      <p:pic>
        <p:nvPicPr>
          <p:cNvPr id="8" name="图片 7" descr="placingpictureplaceholder"/>
          <p:cNvPicPr>
            <a:picLocks noChangeAspect="1"/>
          </p:cNvPicPr>
          <p:nvPr>
            <p:custDataLst>
              <p:tags r:id="rId9"/>
            </p:custDataLst>
          </p:nvPr>
        </p:nvPicPr>
        <p:blipFill>
          <a:blip r:embed="rId10"/>
          <a:stretch>
            <a:fillRect/>
          </a:stretch>
        </p:blipFill>
        <p:spPr>
          <a:xfrm>
            <a:off x="1105111" y="2010050"/>
            <a:ext cx="4543208" cy="4543208"/>
          </a:xfrm>
          <a:prstGeom prst="rect">
            <a:avLst/>
          </a:prstGeom>
        </p:spPr>
      </p:pic>
    </p:spTree>
    <p:custDataLst>
      <p:tags r:id="rId1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wrap="square">
            <a:normAutofit/>
          </a:bodyPr>
          <a:lstStyle/>
          <a:p>
            <a:r>
              <a:rPr lang="zh-CN" altLang="en-US">
                <a:latin typeface="+mj-ea"/>
                <a:ea typeface="+mj-ea"/>
                <a:sym typeface="微软雅黑" panose="020B0503020204020204" charset="-122"/>
              </a:rPr>
              <a:t>三伏贴的禁忌人群</a:t>
            </a:r>
            <a:endParaRPr lang="zh-CN" altLang="en-US">
              <a:latin typeface="+mj-ea"/>
              <a:ea typeface="+mj-ea"/>
              <a:sym typeface="微软雅黑" panose="020B0503020204020204" charset="-122"/>
            </a:endParaRPr>
          </a:p>
        </p:txBody>
      </p:sp>
      <p:sp>
        <p:nvSpPr>
          <p:cNvPr id="12" name="矩形 11"/>
          <p:cNvSpPr/>
          <p:nvPr>
            <p:custDataLst>
              <p:tags r:id="rId2"/>
            </p:custDataLst>
          </p:nvPr>
        </p:nvSpPr>
        <p:spPr>
          <a:xfrm>
            <a:off x="4987290" y="5349875"/>
            <a:ext cx="6495415" cy="110553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a:solidFill>
                  <a:schemeClr val="tx1">
                    <a:lumMod val="65000"/>
                    <a:lumOff val="35000"/>
                  </a:schemeClr>
                </a:solidFill>
                <a:latin typeface="+mn-ea"/>
                <a:cs typeface="+mn-ea"/>
              </a:rPr>
              <a:t>防止一切原因引起的皮肤破损。三伏贴于正午时分，择晴天贴治效佳。贴药后不要过分活动，以免药物移动、脱落。贴药当天禁食生冷、肥甘厚味及辛辣刺激性食品。忌空调、风扇直吹</a:t>
            </a:r>
            <a:endParaRPr lang="zh-CN" altLang="en-US">
              <a:solidFill>
                <a:schemeClr val="tx1">
                  <a:lumMod val="65000"/>
                  <a:lumOff val="35000"/>
                </a:schemeClr>
              </a:solidFill>
              <a:latin typeface="+mn-ea"/>
              <a:cs typeface="+mn-ea"/>
            </a:endParaRPr>
          </a:p>
        </p:txBody>
      </p:sp>
      <p:sp>
        <p:nvSpPr>
          <p:cNvPr id="15" name="矩形 14"/>
          <p:cNvSpPr/>
          <p:nvPr>
            <p:custDataLst>
              <p:tags r:id="rId3"/>
            </p:custDataLst>
          </p:nvPr>
        </p:nvSpPr>
        <p:spPr>
          <a:xfrm>
            <a:off x="4987290" y="3582035"/>
            <a:ext cx="6687820" cy="90360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a:solidFill>
                  <a:schemeClr val="tx1">
                    <a:lumMod val="65000"/>
                    <a:lumOff val="35000"/>
                  </a:schemeClr>
                </a:solidFill>
                <a:latin typeface="+mn-ea"/>
                <a:cs typeface="+mn-ea"/>
              </a:rPr>
              <a:t>若贴敷部位出现红、肿、辣、热、痛、痒、麻等不必惊慌，一般属药物正常反应，勿需做特殊处理，若局部皮肤反应强烈或出现水泡，可到医院进行处理。穴位贴敷后，请保持该区域的干燥清洁</a:t>
            </a:r>
            <a:endParaRPr lang="zh-CN" altLang="en-US">
              <a:solidFill>
                <a:schemeClr val="tx1">
                  <a:lumMod val="65000"/>
                  <a:lumOff val="35000"/>
                </a:schemeClr>
              </a:solidFill>
              <a:latin typeface="+mn-ea"/>
              <a:cs typeface="+mn-ea"/>
            </a:endParaRPr>
          </a:p>
        </p:txBody>
      </p:sp>
      <p:sp>
        <p:nvSpPr>
          <p:cNvPr id="21" name="矩形 20"/>
          <p:cNvSpPr/>
          <p:nvPr>
            <p:custDataLst>
              <p:tags r:id="rId4"/>
            </p:custDataLst>
          </p:nvPr>
        </p:nvSpPr>
        <p:spPr>
          <a:xfrm>
            <a:off x="4987290" y="1780540"/>
            <a:ext cx="6606540" cy="1107440"/>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pc="150" dirty="0">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药物贴敷时间为3-4小时(小儿应控制在1-2小时)。但在2-3小时内，如果出现贴敷部位辣、热、痛、痒、麻等异常感觉，则不必贴满4个小时，可根据自身情况取下药贴</a:t>
            </a:r>
            <a:endParaRPr lang="zh-CN" altLang="en-US" spc="150" dirty="0">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a:lnSpc>
                <a:spcPct val="130000"/>
              </a:lnSpc>
              <a:spcBef>
                <a:spcPct val="0"/>
              </a:spcBef>
              <a:spcAft>
                <a:spcPct val="0"/>
              </a:spcAft>
            </a:pPr>
            <a:endParaRPr lang="zh-CN" altLang="en-US" spc="150" dirty="0">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25" name="椭圆 24"/>
          <p:cNvSpPr/>
          <p:nvPr>
            <p:custDataLst>
              <p:tags r:id="rId5"/>
            </p:custDataLst>
          </p:nvPr>
        </p:nvSpPr>
        <p:spPr>
          <a:xfrm>
            <a:off x="695260" y="1780591"/>
            <a:ext cx="3790807" cy="4217582"/>
          </a:xfrm>
          <a:prstGeom prst="ellipse">
            <a:avLst/>
          </a:prstGeom>
          <a:noFill/>
          <a:ln>
            <a:gradFill>
              <a:gsLst>
                <a:gs pos="100000">
                  <a:srgbClr val="D9D9D9">
                    <a:lumMod val="89000"/>
                    <a:lumOff val="11000"/>
                  </a:srgbClr>
                </a:gs>
                <a:gs pos="15000">
                  <a:srgbClr val="FFFFFF">
                    <a:lumMod val="20000"/>
                    <a:lumOff val="8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6" name="椭圆 25"/>
          <p:cNvSpPr/>
          <p:nvPr>
            <p:custDataLst>
              <p:tags r:id="rId6"/>
            </p:custDataLst>
          </p:nvPr>
        </p:nvSpPr>
        <p:spPr>
          <a:xfrm>
            <a:off x="3969762" y="3586045"/>
            <a:ext cx="607774" cy="607774"/>
          </a:xfrm>
          <a:prstGeom prst="ellipse">
            <a:avLst/>
          </a:prstGeom>
          <a:solidFill>
            <a:schemeClr val="accent4"/>
          </a:solidFill>
          <a:ln>
            <a:gradFill>
              <a:gsLst>
                <a:gs pos="37000">
                  <a:srgbClr val="FFFFFF"/>
                </a:gs>
                <a:gs pos="0">
                  <a:schemeClr val="accent4">
                    <a:lumMod val="20000"/>
                    <a:lumOff val="80000"/>
                  </a:schemeClr>
                </a:gs>
                <a:gs pos="100000">
                  <a:srgbClr val="FFFFFF"/>
                </a:gs>
                <a:gs pos="71000">
                  <a:schemeClr val="accent4">
                    <a:lumMod val="20000"/>
                    <a:lumOff val="8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400" b="1">
                <a:solidFill>
                  <a:srgbClr val="FFFFFF"/>
                </a:solidFill>
                <a:latin typeface="+mn-ea"/>
                <a:cs typeface="+mn-ea"/>
                <a:sym typeface="+mn-ea"/>
              </a:rPr>
              <a:t>02</a:t>
            </a:r>
            <a:endParaRPr lang="en-US" altLang="zh-CN" sz="1400" b="1">
              <a:solidFill>
                <a:srgbClr val="FFFFFF"/>
              </a:solidFill>
              <a:latin typeface="+mn-ea"/>
              <a:cs typeface="+mn-ea"/>
              <a:sym typeface="+mn-ea"/>
            </a:endParaRPr>
          </a:p>
        </p:txBody>
      </p:sp>
      <p:sp>
        <p:nvSpPr>
          <p:cNvPr id="27" name="椭圆 26"/>
          <p:cNvSpPr/>
          <p:nvPr>
            <p:custDataLst>
              <p:tags r:id="rId7"/>
            </p:custDataLst>
          </p:nvPr>
        </p:nvSpPr>
        <p:spPr>
          <a:xfrm>
            <a:off x="3249562" y="5349755"/>
            <a:ext cx="607774" cy="607774"/>
          </a:xfrm>
          <a:prstGeom prst="ellipse">
            <a:avLst/>
          </a:prstGeom>
          <a:solidFill>
            <a:schemeClr val="accent1"/>
          </a:solidFill>
          <a:ln>
            <a:gradFill>
              <a:gsLst>
                <a:gs pos="37000">
                  <a:srgbClr val="FFFFFF"/>
                </a:gs>
                <a:gs pos="0">
                  <a:schemeClr val="accent1">
                    <a:lumMod val="20000"/>
                    <a:lumOff val="80000"/>
                  </a:schemeClr>
                </a:gs>
                <a:gs pos="100000">
                  <a:srgbClr val="FFFFFF"/>
                </a:gs>
                <a:gs pos="71000">
                  <a:schemeClr val="accent1">
                    <a:lumMod val="20000"/>
                    <a:lumOff val="8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1400" b="1">
                <a:solidFill>
                  <a:srgbClr val="FFFFFF"/>
                </a:solidFill>
                <a:latin typeface="+mn-ea"/>
                <a:cs typeface="+mn-ea"/>
                <a:sym typeface="+mn-ea"/>
              </a:rPr>
              <a:t>03</a:t>
            </a:r>
            <a:endParaRPr lang="en-US" altLang="zh-CN" sz="1400" b="1">
              <a:solidFill>
                <a:srgbClr val="FFFFFF"/>
              </a:solidFill>
              <a:latin typeface="+mn-ea"/>
              <a:cs typeface="+mn-ea"/>
              <a:sym typeface="+mn-ea"/>
            </a:endParaRPr>
          </a:p>
        </p:txBody>
      </p:sp>
      <p:sp>
        <p:nvSpPr>
          <p:cNvPr id="28" name="椭圆 27"/>
          <p:cNvSpPr/>
          <p:nvPr>
            <p:custDataLst>
              <p:tags r:id="rId8"/>
            </p:custDataLst>
          </p:nvPr>
        </p:nvSpPr>
        <p:spPr>
          <a:xfrm>
            <a:off x="3249562" y="1858706"/>
            <a:ext cx="607774" cy="607774"/>
          </a:xfrm>
          <a:prstGeom prst="ellipse">
            <a:avLst/>
          </a:prstGeom>
          <a:solidFill>
            <a:schemeClr val="accent1"/>
          </a:solidFill>
          <a:ln>
            <a:gradFill>
              <a:gsLst>
                <a:gs pos="37000">
                  <a:srgbClr val="FFFFFF"/>
                </a:gs>
                <a:gs pos="0">
                  <a:schemeClr val="accent1">
                    <a:lumMod val="20000"/>
                    <a:lumOff val="80000"/>
                  </a:schemeClr>
                </a:gs>
                <a:gs pos="100000">
                  <a:srgbClr val="FFFFFF"/>
                </a:gs>
                <a:gs pos="71000">
                  <a:schemeClr val="accent1">
                    <a:lumMod val="20000"/>
                    <a:lumOff val="8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1400" b="1">
                <a:solidFill>
                  <a:srgbClr val="FFFFFF"/>
                </a:solidFill>
                <a:latin typeface="+mn-ea"/>
                <a:cs typeface="+mn-ea"/>
                <a:sym typeface="+mn-ea"/>
              </a:rPr>
              <a:t>01</a:t>
            </a:r>
            <a:endParaRPr lang="en-US" altLang="zh-CN" sz="1400" b="1">
              <a:solidFill>
                <a:srgbClr val="FFFFFF"/>
              </a:solidFill>
              <a:latin typeface="+mn-ea"/>
              <a:cs typeface="+mn-ea"/>
              <a:sym typeface="+mn-ea"/>
            </a:endParaRPr>
          </a:p>
        </p:txBody>
      </p:sp>
      <p:sp>
        <p:nvSpPr>
          <p:cNvPr id="29" name="弧形 28"/>
          <p:cNvSpPr/>
          <p:nvPr>
            <p:custDataLst>
              <p:tags r:id="rId9"/>
            </p:custDataLst>
          </p:nvPr>
        </p:nvSpPr>
        <p:spPr>
          <a:xfrm rot="6180000">
            <a:off x="949928" y="2644303"/>
            <a:ext cx="2604473" cy="2621620"/>
          </a:xfrm>
          <a:prstGeom prst="arc">
            <a:avLst>
              <a:gd name="adj1" fmla="val 17579482"/>
              <a:gd name="adj2" fmla="val 6551471"/>
            </a:avLst>
          </a:prstGeom>
          <a:ln>
            <a:solidFill>
              <a:schemeClr val="tx1">
                <a:lumMod val="65000"/>
                <a:lumOff val="35000"/>
                <a:alpha val="20000"/>
              </a:schemeClr>
            </a:solidFill>
            <a:headEnd type="stealt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0" name="椭圆 29"/>
          <p:cNvSpPr/>
          <p:nvPr>
            <p:custDataLst>
              <p:tags r:id="rId10"/>
            </p:custDataLst>
          </p:nvPr>
        </p:nvSpPr>
        <p:spPr>
          <a:xfrm>
            <a:off x="1212217" y="2782116"/>
            <a:ext cx="2169442" cy="2169442"/>
          </a:xfrm>
          <a:prstGeom prst="ellipse">
            <a:avLst/>
          </a:prstGeom>
          <a:solidFill>
            <a:schemeClr val="accent1"/>
          </a:soli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2200" b="1" dirty="0">
                <a:solidFill>
                  <a:srgbClr val="FFFFFF"/>
                </a:solidFill>
                <a:latin typeface="+mn-ea"/>
                <a:cs typeface="+mn-ea"/>
                <a:sym typeface="+mn-ea"/>
              </a:rPr>
              <a:t>注意事项</a:t>
            </a:r>
            <a:endParaRPr lang="zh-CN" altLang="en-US" sz="2200" b="1" dirty="0">
              <a:solidFill>
                <a:srgbClr val="FFFFFF"/>
              </a:solidFill>
              <a:latin typeface="+mn-ea"/>
              <a:cs typeface="+mn-ea"/>
              <a:sym typeface="+mn-ea"/>
            </a:endParaRPr>
          </a:p>
        </p:txBody>
      </p:sp>
    </p:spTree>
    <p:custDataLst>
      <p:tags r:id="rId1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542264" y="-3591078"/>
            <a:ext cx="6241922" cy="6241922"/>
          </a:xfrm>
          <a:prstGeom prst="rect">
            <a:avLst/>
          </a:prstGeom>
        </p:spPr>
      </p:pic>
      <p:sp>
        <p:nvSpPr>
          <p:cNvPr id="4" name="文本占位符 3"/>
          <p:cNvSpPr>
            <a:spLocks noGrp="1"/>
          </p:cNvSpPr>
          <p:nvPr>
            <p:custDataLst>
              <p:tags r:id="rId2"/>
            </p:custDataLst>
          </p:nvPr>
        </p:nvSpPr>
        <p:spPr>
          <a:xfrm>
            <a:off x="6623687" y="1429901"/>
            <a:ext cx="1448434" cy="4135270"/>
          </a:xfrm>
          <a:prstGeom prst="rect">
            <a:avLst/>
          </a:prstGeom>
        </p:spPr>
        <p:txBody>
          <a:bodyPr vert="eaVert" lIns="101600" tIns="38100" rIns="76200" bIns="38100" rtlCol="0" anchor="b">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0" i="0" u="none" strike="noStrike" kern="1200" cap="none" spc="200" normalizeH="0" baseline="0" noProof="1">
                <a:solidFill>
                  <a:schemeClr val="tx1"/>
                </a:solidFill>
                <a:uFillTx/>
                <a:latin typeface="Arial" panose="020B0604020202020204" pitchFamily="34" charset="0"/>
                <a:ea typeface="隶书" panose="02010509060101010101" charset="-122"/>
                <a:cs typeface="+mn-cs"/>
                <a:sym typeface="+mn-ea"/>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l">
              <a:lnSpc>
                <a:spcPct val="130000"/>
              </a:lnSpc>
              <a:spcBef>
                <a:spcPts val="0"/>
              </a:spcBef>
              <a:spcAft>
                <a:spcPts val="1000"/>
              </a:spcAft>
              <a:buSzPct val="100000"/>
              <a:buNone/>
            </a:pPr>
            <a:r>
              <a:rPr lang="zh-CN" altLang="en-US" sz="3600" dirty="0">
                <a:solidFill>
                  <a:schemeClr val="accent1"/>
                </a:solidFill>
                <a:sym typeface="+mn-lt"/>
              </a:rPr>
              <a:t>儿童三伏贴知识</a:t>
            </a:r>
            <a:endParaRPr lang="zh-CN" altLang="en-US" sz="3600" dirty="0">
              <a:solidFill>
                <a:schemeClr val="accent1"/>
              </a:solidFill>
              <a:sym typeface="+mn-lt"/>
            </a:endParaRPr>
          </a:p>
        </p:txBody>
      </p:sp>
      <p:sp>
        <p:nvSpPr>
          <p:cNvPr id="5" name="标题 1"/>
          <p:cNvSpPr>
            <a:spLocks noGrp="1"/>
          </p:cNvSpPr>
          <p:nvPr>
            <p:custDataLst>
              <p:tags r:id="rId3"/>
            </p:custDataLst>
          </p:nvPr>
        </p:nvSpPr>
        <p:spPr>
          <a:xfrm>
            <a:off x="4652645" y="1297940"/>
            <a:ext cx="1400810" cy="4092575"/>
          </a:xfrm>
          <a:prstGeom prst="rect">
            <a:avLst/>
          </a:prstGeom>
        </p:spPr>
        <p:txBody>
          <a:bodyPr vert="horz" wrap="square"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lnSpc>
                <a:spcPct val="80000"/>
              </a:lnSpc>
            </a:pPr>
            <a:r>
              <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rPr>
              <a:t>第五章</a:t>
            </a:r>
            <a:endPar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矩形 14"/>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4" name="图片 13"/>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儿童为什么要贴三伏贴</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2" name="矩形 1"/>
          <p:cNvSpPr/>
          <p:nvPr userDrawn="1">
            <p:custDataLst>
              <p:tags r:id="rId5"/>
            </p:custDataLst>
          </p:nvPr>
        </p:nvSpPr>
        <p:spPr>
          <a:xfrm>
            <a:off x="1143055" y="1219230"/>
            <a:ext cx="9905889" cy="5333940"/>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charset="-122"/>
              <a:ea typeface="隶书" panose="02010509060101010101" charset="-122"/>
            </a:endParaRPr>
          </a:p>
        </p:txBody>
      </p:sp>
      <p:sp>
        <p:nvSpPr>
          <p:cNvPr id="11" name="Title 6"/>
          <p:cNvSpPr txBox="1"/>
          <p:nvPr>
            <p:custDataLst>
              <p:tags r:id="rId6"/>
            </p:custDataLst>
          </p:nvPr>
        </p:nvSpPr>
        <p:spPr>
          <a:xfrm>
            <a:off x="5446235" y="1479787"/>
            <a:ext cx="2590091" cy="4812827"/>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三伏天期间药物最容易由皮肤渗入穴位经络，并通过经络气血直达病处。通过药物直接、持续刺激穴位及药物的渗透吸收，可疏通阳气，驱散内伏寒邪，调节脏腑功能，既可改善临床症状，又可增强儿童的免疫功能，提高机体抵抗力，扶正固本，减少儿童在冬季疾病发作的频率和减轻发作程度。</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p:txBody>
      </p:sp>
      <p:sp>
        <p:nvSpPr>
          <p:cNvPr id="9" name="Title 6"/>
          <p:cNvSpPr txBox="1"/>
          <p:nvPr>
            <p:custDataLst>
              <p:tags r:id="rId7"/>
            </p:custDataLst>
          </p:nvPr>
        </p:nvSpPr>
        <p:spPr>
          <a:xfrm>
            <a:off x="8306765" y="1479787"/>
            <a:ext cx="2379710" cy="4812827"/>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适用人群：2岁以上的儿童。适应症：呼吸系统疾病：慢性咳嗽、支气管哮喘、慢性支气管炎、过敏性鼻炎、慢性咽喉炎以及体虚易感冒等；消化系统疾病：便秘、慢性腹泻、慢性肠胃炎、消化不良、厌食等；其他：生长发育缓慢、抵抗力落后、遗尿、多汗等。</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pic>
        <p:nvPicPr>
          <p:cNvPr id="13" name="图片 12" descr="placingpictureplaceholder"/>
          <p:cNvPicPr>
            <a:picLocks noChangeAspect="1"/>
          </p:cNvPicPr>
          <p:nvPr>
            <p:custDataLst>
              <p:tags r:id="rId8"/>
            </p:custDataLst>
          </p:nvPr>
        </p:nvPicPr>
        <p:blipFill>
          <a:blip r:embed="rId9"/>
          <a:srcRect/>
          <a:stretch>
            <a:fillRect/>
          </a:stretch>
        </p:blipFill>
        <p:spPr>
          <a:xfrm>
            <a:off x="1305077" y="3997333"/>
            <a:ext cx="2380021" cy="2365766"/>
          </a:xfrm>
          <a:prstGeom prst="rect">
            <a:avLst/>
          </a:prstGeom>
        </p:spPr>
      </p:pic>
    </p:spTree>
    <p:custDataLst>
      <p:tags r:id="rId10"/>
    </p:custData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9" name="图片 8"/>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注意事项</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5" name="矩形 4"/>
          <p:cNvSpPr/>
          <p:nvPr userDrawn="1">
            <p:custDataLst>
              <p:tags r:id="rId5"/>
            </p:custDataLst>
          </p:nvPr>
        </p:nvSpPr>
        <p:spPr>
          <a:xfrm>
            <a:off x="1143055" y="1219230"/>
            <a:ext cx="9905889" cy="5333940"/>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charset="-122"/>
              <a:ea typeface="隶书" panose="02010509060101010101" charset="-122"/>
            </a:endParaRPr>
          </a:p>
        </p:txBody>
      </p:sp>
      <p:pic>
        <p:nvPicPr>
          <p:cNvPr id="2" name="图片 1"/>
          <p:cNvPicPr>
            <a:picLocks noChangeAspect="1"/>
          </p:cNvPicPr>
          <p:nvPr>
            <p:custDataLst>
              <p:tags r:id="rId6"/>
            </p:custDataLst>
          </p:nvPr>
        </p:nvPicPr>
        <p:blipFill rotWithShape="1">
          <a:blip r:embed="rId7"/>
          <a:srcRect l="68868" t="70366"/>
          <a:stretch>
            <a:fillRect/>
          </a:stretch>
        </p:blipFill>
        <p:spPr>
          <a:xfrm>
            <a:off x="1673548" y="1479787"/>
            <a:ext cx="5056547" cy="4812826"/>
          </a:xfrm>
          <a:custGeom>
            <a:avLst/>
            <a:gdLst/>
            <a:ahLst/>
            <a:cxnLst>
              <a:cxn ang="3">
                <a:pos x="hc" y="t"/>
              </a:cxn>
              <a:cxn ang="cd2">
                <a:pos x="l" y="vc"/>
              </a:cxn>
              <a:cxn ang="cd4">
                <a:pos x="hc" y="b"/>
              </a:cxn>
              <a:cxn ang="0">
                <a:pos x="r" y="vc"/>
              </a:cxn>
            </a:cxnLst>
            <a:rect l="l" t="t" r="r" b="b"/>
            <a:pathLst>
              <a:path w="7680" h="7440">
                <a:moveTo>
                  <a:pt x="0" y="0"/>
                </a:moveTo>
                <a:lnTo>
                  <a:pt x="7680" y="0"/>
                </a:lnTo>
                <a:lnTo>
                  <a:pt x="7680" y="7440"/>
                </a:lnTo>
                <a:lnTo>
                  <a:pt x="0" y="7440"/>
                </a:lnTo>
                <a:lnTo>
                  <a:pt x="0" y="0"/>
                </a:lnTo>
                <a:close/>
              </a:path>
            </a:pathLst>
          </a:custGeom>
        </p:spPr>
      </p:pic>
      <p:sp>
        <p:nvSpPr>
          <p:cNvPr id="3" name="Title 6"/>
          <p:cNvSpPr txBox="1"/>
          <p:nvPr>
            <p:custDataLst>
              <p:tags r:id="rId8"/>
            </p:custDataLst>
          </p:nvPr>
        </p:nvSpPr>
        <p:spPr>
          <a:xfrm>
            <a:off x="6990241" y="1479785"/>
            <a:ext cx="3528212" cy="234202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儿童贴敷时间根据月龄在1-4小时之间， 贴敷局部皮肤微红或有色素沉着、轻度瘙痒属于正常反应；贴敷局部皮肤一旦出现刺痛、灼热痒感，勿抓挠，一段时间可自行恢复</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8" name="Title 6"/>
          <p:cNvSpPr txBox="1"/>
          <p:nvPr>
            <p:custDataLst>
              <p:tags r:id="rId9"/>
            </p:custDataLst>
          </p:nvPr>
        </p:nvSpPr>
        <p:spPr>
          <a:xfrm>
            <a:off x="6990241" y="3951259"/>
            <a:ext cx="3528212" cy="2341356"/>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rPr>
              <a:t>若是局部皮肤出现红肿、水泡，应立即停止贴敷，及时至医院就诊；贴敷前后，饮食宜清淡，忌食辛辣、刺激、生冷食物以及海鲜等。感染患儿、皮肤高敏或存在创口并破溃者，禁止贴敷</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微软雅黑" panose="020B0503020204020204" charset="-122"/>
              <a:sym typeface="阿里巴巴普惠体" panose="00020600040101010101" pitchFamily="18" charset="-122"/>
            </a:endParaRPr>
          </a:p>
        </p:txBody>
      </p:sp>
    </p:spTree>
    <p:custDataLst>
      <p:tags r:id="rId10"/>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矩形 18"/>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2" name="图片 11"/>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儿童能贴三伏贴吗？</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2" name="Title 6"/>
          <p:cNvSpPr txBox="1"/>
          <p:nvPr>
            <p:custDataLst>
              <p:tags r:id="rId5"/>
            </p:custDataLst>
          </p:nvPr>
        </p:nvSpPr>
        <p:spPr>
          <a:xfrm>
            <a:off x="4530473" y="1219200"/>
            <a:ext cx="6950418" cy="533400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穴位敷贴是我国传统中医的特色疗法，它是根据 “春夏养阳” “秋冬养阴”中医养生治病指导思想，在人体的穴位上进行药物敷贴，以鼓舞正气，增加抗病能力，从而达到防治疾病的目的。什么是“三伏贴”？“三伏贴”中三伏是指初伏、中伏、末伏的合称，是一年中夏季最炎热的时候，将中药外敷在人体相应穴位，通过药物的有效渗透吸收，最大限度地驱散体内寒气，调整阴阳，从而改善体质。</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rPr>
              <a:t>何谓“穴位敷帖”</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儿童反复呼吸道感染、支气管哮喘、慢性咳嗽、过敏性鼻炎、咽炎、扁桃体炎、免疫功能低下等疾病的儿童都适合三伏贴。穴位贴敷疗程？通常每周2次，每年根据儿童体质6-15次为一疗程，最好在3年内的每个三伏天都按时贴敷，这样疗效更明显</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rPr>
              <a:t>穴位敷贴的适应症</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mn-lt"/>
            </a:endParaRPr>
          </a:p>
        </p:txBody>
      </p:sp>
      <p:pic>
        <p:nvPicPr>
          <p:cNvPr id="9" name="图片 8" descr="placingpictureplaceholder"/>
          <p:cNvPicPr>
            <a:picLocks noChangeAspect="1"/>
          </p:cNvPicPr>
          <p:nvPr>
            <p:custDataLst>
              <p:tags r:id="rId6"/>
            </p:custDataLst>
          </p:nvPr>
        </p:nvPicPr>
        <p:blipFill>
          <a:blip r:embed="rId7"/>
          <a:srcRect/>
          <a:stretch>
            <a:fillRect/>
          </a:stretch>
        </p:blipFill>
        <p:spPr>
          <a:xfrm>
            <a:off x="711200" y="2785745"/>
            <a:ext cx="3783330" cy="3767455"/>
          </a:xfrm>
          <a:prstGeom prst="rect">
            <a:avLst/>
          </a:prstGeom>
        </p:spPr>
      </p:pic>
    </p:spTree>
    <p:custDataLst>
      <p:tags r:id="rId8"/>
    </p:custData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矩形 32"/>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32" name="图片 31"/>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儿童能贴三伏贴吗？</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2" name="矩形 1"/>
          <p:cNvSpPr/>
          <p:nvPr userDrawn="1">
            <p:custDataLst>
              <p:tags r:id="rId5"/>
            </p:custDataLst>
          </p:nvPr>
        </p:nvSpPr>
        <p:spPr>
          <a:xfrm>
            <a:off x="1143055" y="1219230"/>
            <a:ext cx="9905889" cy="5333940"/>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隶书" panose="02010509060101010101" charset="-122"/>
              <a:ea typeface="隶书" panose="02010509060101010101" charset="-122"/>
            </a:endParaRPr>
          </a:p>
        </p:txBody>
      </p:sp>
      <p:sp>
        <p:nvSpPr>
          <p:cNvPr id="15" name="Title 6"/>
          <p:cNvSpPr txBox="1"/>
          <p:nvPr>
            <p:custDataLst>
              <p:tags r:id="rId6"/>
            </p:custDataLst>
          </p:nvPr>
        </p:nvSpPr>
        <p:spPr>
          <a:xfrm>
            <a:off x="8322310" y="1466215"/>
            <a:ext cx="2196465" cy="482663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敷贴疗法有哪些优点？疗效确切，副作用少。 简廉易行，易于接受，可免除患儿打针吃药之苦，解决了家长最感头痛的问题。穴位敷贴适宜年龄？一般的穴位敷贴或进行仪器导入辅助治疗，需患儿配合，故患儿年龄要求≥3岁。</a:t>
            </a:r>
            <a:endParaRPr lang="zh-CN" altLang="en-US" sz="18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16" name="文本框 15"/>
          <p:cNvSpPr txBox="1"/>
          <p:nvPr>
            <p:custDataLst>
              <p:tags r:id="rId7"/>
            </p:custDataLst>
          </p:nvPr>
        </p:nvSpPr>
        <p:spPr>
          <a:xfrm>
            <a:off x="1143635" y="1271270"/>
            <a:ext cx="2538730" cy="2486025"/>
          </a:xfrm>
          <a:prstGeom prst="rect">
            <a:avLst/>
          </a:prstGeom>
          <a:noFill/>
        </p:spPr>
        <p:txBody>
          <a:bodyPr wrap="square" rtlCol="0" anchor="b" anchorCtr="0"/>
          <a:p>
            <a:pPr marL="0" lvl="0" indent="0" algn="l">
              <a:lnSpc>
                <a:spcPct val="130000"/>
              </a:lnSpc>
              <a:spcBef>
                <a:spcPts val="0"/>
              </a:spcBef>
              <a:spcAft>
                <a:spcPts val="0"/>
              </a:spcAft>
              <a:buSzPct val="100000"/>
              <a:buNone/>
            </a:pPr>
            <a:r>
              <a:rPr lang="zh-CN" altLang="en-US" sz="1600" spc="150" dirty="0">
                <a:solidFill>
                  <a:schemeClr val="dk1">
                    <a:lumMod val="85000"/>
                    <a:lumOff val="15000"/>
                  </a:schemeClr>
                </a:solidFill>
                <a:uFillTx/>
                <a:latin typeface="隶书" panose="02010509060101010101" charset="-122"/>
                <a:ea typeface="隶书" panose="02010509060101010101" charset="-122"/>
                <a:sym typeface="阿里巴巴普惠体" panose="00020600040101010101" pitchFamily="18" charset="-122"/>
              </a:rPr>
              <a:t>什么样的儿童不能敷贴？由于三伏贴属于贴于皮肤的外治法，因此全身严重湿疹或患其他严重皮肤疾病的儿童，或贴敷局部皮肤破损，短期内不能痊愈者不宜敷贴</a:t>
            </a:r>
            <a:endParaRPr lang="zh-CN" altLang="en-US" sz="1600" spc="150" dirty="0">
              <a:solidFill>
                <a:schemeClr val="dk1">
                  <a:lumMod val="85000"/>
                  <a:lumOff val="15000"/>
                </a:schemeClr>
              </a:solidFill>
              <a:uFillTx/>
              <a:latin typeface="隶书" panose="02010509060101010101" charset="-122"/>
              <a:ea typeface="隶书" panose="02010509060101010101" charset="-122"/>
              <a:sym typeface="阿里巴巴普惠体" panose="00020600040101010101" pitchFamily="18" charset="-122"/>
            </a:endParaRPr>
          </a:p>
        </p:txBody>
      </p:sp>
      <p:sp>
        <p:nvSpPr>
          <p:cNvPr id="18" name="文本框 17"/>
          <p:cNvSpPr txBox="1"/>
          <p:nvPr>
            <p:custDataLst>
              <p:tags r:id="rId8"/>
            </p:custDataLst>
          </p:nvPr>
        </p:nvSpPr>
        <p:spPr>
          <a:xfrm>
            <a:off x="4951730" y="1280160"/>
            <a:ext cx="2665730" cy="2477770"/>
          </a:xfrm>
          <a:prstGeom prst="rect">
            <a:avLst/>
          </a:prstGeom>
          <a:noFill/>
        </p:spPr>
        <p:txBody>
          <a:bodyPr wrap="square" rtlCol="0" anchor="b" anchorCtr="0"/>
          <a:p>
            <a:pPr marL="0" lvl="0" indent="0" algn="l">
              <a:lnSpc>
                <a:spcPct val="130000"/>
              </a:lnSpc>
              <a:spcBef>
                <a:spcPts val="0"/>
              </a:spcBef>
              <a:spcAft>
                <a:spcPts val="0"/>
              </a:spcAft>
              <a:buSzPct val="100000"/>
              <a:buNone/>
            </a:pPr>
            <a:r>
              <a:rPr lang="zh-CN" altLang="en-US" sz="1600" spc="150" dirty="0">
                <a:solidFill>
                  <a:schemeClr val="dk1">
                    <a:lumMod val="85000"/>
                    <a:lumOff val="15000"/>
                  </a:schemeClr>
                </a:solidFill>
                <a:uFillTx/>
                <a:latin typeface="隶书" panose="02010509060101010101" charset="-122"/>
                <a:ea typeface="隶书" panose="02010509060101010101" charset="-122"/>
                <a:sym typeface="阿里巴巴普惠体" panose="00020600040101010101" pitchFamily="18" charset="-122"/>
              </a:rPr>
              <a:t>既往曾因气味诱发严重哮喘、癫痫、精神类疾病发作的儿童不宜敷贴。出血性疾病、免疫系统缺陷儿童不宜敷贴。敷贴后出现过敏等全身反应或严重红肿、发疱的勿再次贴敷</a:t>
            </a:r>
            <a:endParaRPr lang="zh-CN" altLang="en-US" sz="1600" spc="150" dirty="0">
              <a:solidFill>
                <a:schemeClr val="dk1">
                  <a:lumMod val="85000"/>
                  <a:lumOff val="15000"/>
                </a:schemeClr>
              </a:solidFill>
              <a:uFillTx/>
              <a:latin typeface="隶书" panose="02010509060101010101" charset="-122"/>
              <a:ea typeface="隶书" panose="02010509060101010101" charset="-122"/>
              <a:sym typeface="阿里巴巴普惠体" panose="00020600040101010101" pitchFamily="18" charset="-122"/>
            </a:endParaRPr>
          </a:p>
        </p:txBody>
      </p:sp>
      <p:sp>
        <p:nvSpPr>
          <p:cNvPr id="23" name="燕尾形 22"/>
          <p:cNvSpPr/>
          <p:nvPr>
            <p:custDataLst>
              <p:tags r:id="rId9"/>
            </p:custDataLst>
          </p:nvPr>
        </p:nvSpPr>
        <p:spPr>
          <a:xfrm>
            <a:off x="2017763" y="3757450"/>
            <a:ext cx="1067178" cy="25842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0000"/>
          </a:bodyPr>
          <a:p>
            <a:pPr algn="ctr"/>
            <a:r>
              <a:rPr lang="en-US" altLang="zh-CN" sz="2000" b="1" dirty="0">
                <a:solidFill>
                  <a:schemeClr val="lt1"/>
                </a:solidFill>
                <a:latin typeface="隶书" panose="02010509060101010101" charset="-122"/>
                <a:ea typeface="隶书" panose="02010509060101010101" charset="-122"/>
              </a:rPr>
              <a:t>1</a:t>
            </a:r>
            <a:endParaRPr lang="en-US" altLang="zh-CN" sz="2000" b="1" dirty="0">
              <a:solidFill>
                <a:schemeClr val="lt1"/>
              </a:solidFill>
              <a:latin typeface="隶书" panose="02010509060101010101" charset="-122"/>
              <a:ea typeface="隶书" panose="02010509060101010101" charset="-122"/>
            </a:endParaRPr>
          </a:p>
        </p:txBody>
      </p:sp>
      <p:sp>
        <p:nvSpPr>
          <p:cNvPr id="24" name="燕尾形 23"/>
          <p:cNvSpPr/>
          <p:nvPr>
            <p:custDataLst>
              <p:tags r:id="rId10"/>
            </p:custDataLst>
          </p:nvPr>
        </p:nvSpPr>
        <p:spPr>
          <a:xfrm>
            <a:off x="4026558" y="3757042"/>
            <a:ext cx="1067178" cy="25842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0000"/>
          </a:bodyPr>
          <a:p>
            <a:pPr algn="ctr"/>
            <a:r>
              <a:rPr lang="en-US" altLang="zh-CN" sz="2000" b="1">
                <a:solidFill>
                  <a:schemeClr val="lt1"/>
                </a:solidFill>
                <a:latin typeface="隶书" panose="02010509060101010101" charset="-122"/>
                <a:ea typeface="隶书" panose="02010509060101010101" charset="-122"/>
              </a:rPr>
              <a:t>2</a:t>
            </a:r>
            <a:endParaRPr lang="en-US" altLang="zh-CN" sz="2000" b="1">
              <a:solidFill>
                <a:schemeClr val="lt1"/>
              </a:solidFill>
              <a:latin typeface="隶书" panose="02010509060101010101" charset="-122"/>
              <a:ea typeface="隶书" panose="02010509060101010101" charset="-122"/>
            </a:endParaRPr>
          </a:p>
        </p:txBody>
      </p:sp>
      <p:sp>
        <p:nvSpPr>
          <p:cNvPr id="19" name="燕尾形 18"/>
          <p:cNvSpPr/>
          <p:nvPr>
            <p:custDataLst>
              <p:tags r:id="rId11"/>
            </p:custDataLst>
          </p:nvPr>
        </p:nvSpPr>
        <p:spPr>
          <a:xfrm>
            <a:off x="6035399" y="3757042"/>
            <a:ext cx="1067178" cy="25842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0000"/>
          </a:bodyPr>
          <a:p>
            <a:pPr algn="ctr"/>
            <a:r>
              <a:rPr lang="en-US" altLang="zh-CN" sz="2000" b="1">
                <a:solidFill>
                  <a:schemeClr val="lt1"/>
                </a:solidFill>
                <a:latin typeface="隶书" panose="02010509060101010101" charset="-122"/>
                <a:ea typeface="隶书" panose="02010509060101010101" charset="-122"/>
              </a:rPr>
              <a:t>3</a:t>
            </a:r>
            <a:endParaRPr lang="en-US" altLang="zh-CN" sz="2000" b="1">
              <a:solidFill>
                <a:schemeClr val="lt1"/>
              </a:solidFill>
              <a:latin typeface="隶书" panose="02010509060101010101" charset="-122"/>
              <a:ea typeface="隶书" panose="02010509060101010101" charset="-122"/>
            </a:endParaRPr>
          </a:p>
        </p:txBody>
      </p:sp>
      <p:sp>
        <p:nvSpPr>
          <p:cNvPr id="20" name="燕尾形 19"/>
          <p:cNvSpPr/>
          <p:nvPr>
            <p:custDataLst>
              <p:tags r:id="rId12"/>
            </p:custDataLst>
          </p:nvPr>
        </p:nvSpPr>
        <p:spPr>
          <a:xfrm>
            <a:off x="3021208" y="3757042"/>
            <a:ext cx="1067178" cy="258425"/>
          </a:xfrm>
          <a:prstGeom prst="chevron">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b="1">
              <a:solidFill>
                <a:schemeClr val="lt1"/>
              </a:solidFill>
              <a:latin typeface="隶书" panose="02010509060101010101" charset="-122"/>
              <a:ea typeface="隶书" panose="02010509060101010101" charset="-122"/>
            </a:endParaRPr>
          </a:p>
        </p:txBody>
      </p:sp>
      <p:sp>
        <p:nvSpPr>
          <p:cNvPr id="21" name="燕尾形 20"/>
          <p:cNvSpPr/>
          <p:nvPr>
            <p:custDataLst>
              <p:tags r:id="rId13"/>
            </p:custDataLst>
          </p:nvPr>
        </p:nvSpPr>
        <p:spPr>
          <a:xfrm>
            <a:off x="5031274" y="3757042"/>
            <a:ext cx="1067178" cy="258425"/>
          </a:xfrm>
          <a:prstGeom prst="chevron">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000" b="1">
              <a:solidFill>
                <a:schemeClr val="lt1"/>
              </a:solidFill>
              <a:latin typeface="隶书" panose="02010509060101010101" charset="-122"/>
              <a:ea typeface="隶书" panose="02010509060101010101" charset="-122"/>
            </a:endParaRPr>
          </a:p>
        </p:txBody>
      </p:sp>
      <p:sp>
        <p:nvSpPr>
          <p:cNvPr id="30" name="文本框 29"/>
          <p:cNvSpPr txBox="1"/>
          <p:nvPr>
            <p:custDataLst>
              <p:tags r:id="rId14"/>
            </p:custDataLst>
          </p:nvPr>
        </p:nvSpPr>
        <p:spPr>
          <a:xfrm>
            <a:off x="3085465" y="4015740"/>
            <a:ext cx="2837180" cy="2474595"/>
          </a:xfrm>
          <a:prstGeom prst="rect">
            <a:avLst/>
          </a:prstGeom>
          <a:noFill/>
        </p:spPr>
        <p:txBody>
          <a:bodyPr wrap="square" rtlCol="0" anchor="t" anchorCtr="0"/>
          <a:p>
            <a:pPr marL="0" lvl="0" indent="0" algn="l">
              <a:lnSpc>
                <a:spcPct val="130000"/>
              </a:lnSpc>
              <a:spcBef>
                <a:spcPts val="0"/>
              </a:spcBef>
              <a:spcAft>
                <a:spcPts val="0"/>
              </a:spcAft>
              <a:buSzPct val="100000"/>
              <a:buNone/>
            </a:pPr>
            <a:r>
              <a:rPr lang="zh-CN" altLang="en-US" sz="1600" spc="150" dirty="0">
                <a:solidFill>
                  <a:schemeClr val="dk1">
                    <a:lumMod val="85000"/>
                    <a:lumOff val="15000"/>
                  </a:schemeClr>
                </a:solidFill>
                <a:uFillTx/>
                <a:latin typeface="隶书" panose="02010509060101010101" charset="-122"/>
                <a:ea typeface="隶书" panose="02010509060101010101" charset="-122"/>
                <a:sym typeface="阿里巴巴普惠体" panose="00020600040101010101" pitchFamily="18" charset="-122"/>
              </a:rPr>
              <a:t>贴敷期间要忌口吗？一般来讲，贴敷期间无需特别忌口，但贴敷当天应尽量避免生冷、刺激及容易诱发皮肤过敏及既往已知的过敏食物，故应避免冷饮、海鲜、辛辣、油炸烧烤等食物</a:t>
            </a:r>
            <a:endParaRPr lang="zh-CN" altLang="en-US" sz="1600" spc="150" dirty="0">
              <a:solidFill>
                <a:schemeClr val="dk1">
                  <a:lumMod val="85000"/>
                  <a:lumOff val="15000"/>
                </a:schemeClr>
              </a:solidFill>
              <a:uFillTx/>
              <a:latin typeface="隶书" panose="02010509060101010101" charset="-122"/>
              <a:ea typeface="隶书" panose="02010509060101010101" charset="-122"/>
              <a:sym typeface="阿里巴巴普惠体" panose="00020600040101010101" pitchFamily="18" charset="-122"/>
            </a:endParaRPr>
          </a:p>
        </p:txBody>
      </p:sp>
    </p:spTree>
    <p:custDataLst>
      <p:tags r:id="rId15"/>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 grpId="0" bldLvl="0" animBg="1"/>
      <p:bldP spid="18" grpId="0" bldLvl="0" animBg="1"/>
      <p:bldP spid="1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dirty="0"/>
              <a:t>儿童能贴三伏贴吗？</a:t>
            </a:r>
            <a:endParaRPr lang="zh-CN" altLang="en-US" dirty="0"/>
          </a:p>
        </p:txBody>
      </p:sp>
      <p:sp>
        <p:nvSpPr>
          <p:cNvPr id="3" name="任意多边形: 形状 29"/>
          <p:cNvSpPr/>
          <p:nvPr>
            <p:custDataLst>
              <p:tags r:id="rId2"/>
            </p:custDataLst>
          </p:nvPr>
        </p:nvSpPr>
        <p:spPr>
          <a:xfrm>
            <a:off x="5852463" y="2400529"/>
            <a:ext cx="210197" cy="462307"/>
          </a:xfrm>
          <a:custGeom>
            <a:avLst/>
            <a:gdLst>
              <a:gd name="connsiteX0" fmla="*/ 210194 w 210193"/>
              <a:gd name="connsiteY0" fmla="*/ 0 h 462211"/>
              <a:gd name="connsiteX1" fmla="*/ 0 w 210193"/>
              <a:gd name="connsiteY1" fmla="*/ 231106 h 462211"/>
              <a:gd name="connsiteX2" fmla="*/ 210194 w 210193"/>
              <a:gd name="connsiteY2" fmla="*/ 462212 h 462211"/>
              <a:gd name="connsiteX3" fmla="*/ 210194 w 210193"/>
              <a:gd name="connsiteY3" fmla="*/ 0 h 462211"/>
            </a:gdLst>
            <a:ahLst/>
            <a:cxnLst>
              <a:cxn ang="0">
                <a:pos x="connsiteX0" y="connsiteY0"/>
              </a:cxn>
              <a:cxn ang="0">
                <a:pos x="connsiteX1" y="connsiteY1"/>
              </a:cxn>
              <a:cxn ang="0">
                <a:pos x="connsiteX2" y="connsiteY2"/>
              </a:cxn>
              <a:cxn ang="0">
                <a:pos x="connsiteX3" y="connsiteY3"/>
              </a:cxn>
            </a:cxnLst>
            <a:rect l="l" t="t" r="r" b="b"/>
            <a:pathLst>
              <a:path w="210193" h="462211">
                <a:moveTo>
                  <a:pt x="210194" y="0"/>
                </a:moveTo>
                <a:cubicBezTo>
                  <a:pt x="92228" y="11260"/>
                  <a:pt x="0" y="110459"/>
                  <a:pt x="0" y="231106"/>
                </a:cubicBezTo>
                <a:cubicBezTo>
                  <a:pt x="0" y="351753"/>
                  <a:pt x="92228" y="450951"/>
                  <a:pt x="210194" y="462212"/>
                </a:cubicBezTo>
                <a:lnTo>
                  <a:pt x="210194" y="0"/>
                </a:lnTo>
                <a:close/>
              </a:path>
            </a:pathLst>
          </a:custGeom>
          <a:solidFill>
            <a:schemeClr val="accent1"/>
          </a:solidFill>
          <a:ln w="5351" cap="flat">
            <a:noFill/>
            <a:prstDash val="solid"/>
            <a:miter/>
          </a:ln>
        </p:spPr>
        <p:txBody>
          <a:bodyPr rtlCol="0" anchor="ctr"/>
          <a:lstStyle/>
          <a:p>
            <a:endParaRPr lang="zh-CN" altLang="en-US"/>
          </a:p>
        </p:txBody>
      </p:sp>
      <p:sp>
        <p:nvSpPr>
          <p:cNvPr id="4" name="任意多边形: 形状 30"/>
          <p:cNvSpPr/>
          <p:nvPr>
            <p:custDataLst>
              <p:tags r:id="rId3"/>
            </p:custDataLst>
          </p:nvPr>
        </p:nvSpPr>
        <p:spPr>
          <a:xfrm>
            <a:off x="6107113" y="2400529"/>
            <a:ext cx="210197" cy="462307"/>
          </a:xfrm>
          <a:custGeom>
            <a:avLst/>
            <a:gdLst>
              <a:gd name="connsiteX0" fmla="*/ 0 w 210193"/>
              <a:gd name="connsiteY0" fmla="*/ 0 h 462211"/>
              <a:gd name="connsiteX1" fmla="*/ 0 w 210193"/>
              <a:gd name="connsiteY1" fmla="*/ 462212 h 462211"/>
              <a:gd name="connsiteX2" fmla="*/ 210194 w 210193"/>
              <a:gd name="connsiteY2" fmla="*/ 231106 h 462211"/>
              <a:gd name="connsiteX3" fmla="*/ 0 w 210193"/>
              <a:gd name="connsiteY3" fmla="*/ 0 h 462211"/>
            </a:gdLst>
            <a:ahLst/>
            <a:cxnLst>
              <a:cxn ang="0">
                <a:pos x="connsiteX0" y="connsiteY0"/>
              </a:cxn>
              <a:cxn ang="0">
                <a:pos x="connsiteX1" y="connsiteY1"/>
              </a:cxn>
              <a:cxn ang="0">
                <a:pos x="connsiteX2" y="connsiteY2"/>
              </a:cxn>
              <a:cxn ang="0">
                <a:pos x="connsiteX3" y="connsiteY3"/>
              </a:cxn>
            </a:cxnLst>
            <a:rect l="l" t="t" r="r" b="b"/>
            <a:pathLst>
              <a:path w="210193" h="462211">
                <a:moveTo>
                  <a:pt x="0" y="0"/>
                </a:moveTo>
                <a:lnTo>
                  <a:pt x="0" y="462212"/>
                </a:lnTo>
                <a:cubicBezTo>
                  <a:pt x="117966" y="450951"/>
                  <a:pt x="210194" y="351753"/>
                  <a:pt x="210194" y="231106"/>
                </a:cubicBezTo>
                <a:cubicBezTo>
                  <a:pt x="210194" y="110459"/>
                  <a:pt x="117430" y="11260"/>
                  <a:pt x="0"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5" name="任意多边形: 形状 31"/>
          <p:cNvSpPr/>
          <p:nvPr>
            <p:custDataLst>
              <p:tags r:id="rId4"/>
            </p:custDataLst>
          </p:nvPr>
        </p:nvSpPr>
        <p:spPr>
          <a:xfrm>
            <a:off x="5547010" y="2953646"/>
            <a:ext cx="515015" cy="2459500"/>
          </a:xfrm>
          <a:custGeom>
            <a:avLst/>
            <a:gdLst>
              <a:gd name="connsiteX0" fmla="*/ 515296 w 515296"/>
              <a:gd name="connsiteY0" fmla="*/ 0 h 2459587"/>
              <a:gd name="connsiteX1" fmla="*/ 240758 w 515296"/>
              <a:gd name="connsiteY1" fmla="*/ 0 h 2459587"/>
              <a:gd name="connsiteX2" fmla="*/ 0 w 515296"/>
              <a:gd name="connsiteY2" fmla="*/ 240758 h 2459587"/>
              <a:gd name="connsiteX3" fmla="*/ 0 w 515296"/>
              <a:gd name="connsiteY3" fmla="*/ 383389 h 2459587"/>
              <a:gd name="connsiteX4" fmla="*/ 0 w 515296"/>
              <a:gd name="connsiteY4" fmla="*/ 1120139 h 2459587"/>
              <a:gd name="connsiteX5" fmla="*/ 74533 w 515296"/>
              <a:gd name="connsiteY5" fmla="*/ 1194672 h 2459587"/>
              <a:gd name="connsiteX6" fmla="*/ 89010 w 515296"/>
              <a:gd name="connsiteY6" fmla="*/ 1194672 h 2459587"/>
              <a:gd name="connsiteX7" fmla="*/ 165152 w 515296"/>
              <a:gd name="connsiteY7" fmla="*/ 1118531 h 2459587"/>
              <a:gd name="connsiteX8" fmla="*/ 165152 w 515296"/>
              <a:gd name="connsiteY8" fmla="*/ 383389 h 2459587"/>
              <a:gd name="connsiteX9" fmla="*/ 241830 w 515296"/>
              <a:gd name="connsiteY9" fmla="*/ 383389 h 2459587"/>
              <a:gd name="connsiteX10" fmla="*/ 241830 w 515296"/>
              <a:gd name="connsiteY10" fmla="*/ 2344303 h 2459587"/>
              <a:gd name="connsiteX11" fmla="*/ 357115 w 515296"/>
              <a:gd name="connsiteY11" fmla="*/ 2459588 h 2459587"/>
              <a:gd name="connsiteX12" fmla="*/ 474544 w 515296"/>
              <a:gd name="connsiteY12" fmla="*/ 2342158 h 2459587"/>
              <a:gd name="connsiteX13" fmla="*/ 474544 w 515296"/>
              <a:gd name="connsiteY13" fmla="*/ 1194672 h 2459587"/>
              <a:gd name="connsiteX14" fmla="*/ 515296 w 515296"/>
              <a:gd name="connsiteY14" fmla="*/ 1194672 h 2459587"/>
              <a:gd name="connsiteX15" fmla="*/ 515296 w 515296"/>
              <a:gd name="connsiteY15" fmla="*/ 0 h 245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5296" h="2459587">
                <a:moveTo>
                  <a:pt x="515296" y="0"/>
                </a:moveTo>
                <a:lnTo>
                  <a:pt x="240758" y="0"/>
                </a:lnTo>
                <a:cubicBezTo>
                  <a:pt x="107778" y="0"/>
                  <a:pt x="0" y="107778"/>
                  <a:pt x="0" y="240758"/>
                </a:cubicBezTo>
                <a:lnTo>
                  <a:pt x="0" y="383389"/>
                </a:lnTo>
                <a:lnTo>
                  <a:pt x="0" y="1120139"/>
                </a:lnTo>
                <a:cubicBezTo>
                  <a:pt x="0" y="1161427"/>
                  <a:pt x="33245" y="1194672"/>
                  <a:pt x="74533" y="1194672"/>
                </a:cubicBezTo>
                <a:lnTo>
                  <a:pt x="89010" y="1194672"/>
                </a:lnTo>
                <a:cubicBezTo>
                  <a:pt x="130835" y="1194672"/>
                  <a:pt x="165152" y="1160891"/>
                  <a:pt x="165152" y="1118531"/>
                </a:cubicBezTo>
                <a:lnTo>
                  <a:pt x="165152" y="383389"/>
                </a:lnTo>
                <a:lnTo>
                  <a:pt x="241830" y="383389"/>
                </a:lnTo>
                <a:lnTo>
                  <a:pt x="241830" y="2344303"/>
                </a:lnTo>
                <a:cubicBezTo>
                  <a:pt x="241830" y="2407576"/>
                  <a:pt x="293306" y="2459588"/>
                  <a:pt x="357115" y="2459588"/>
                </a:cubicBezTo>
                <a:cubicBezTo>
                  <a:pt x="421996" y="2459588"/>
                  <a:pt x="474544" y="2407039"/>
                  <a:pt x="474544" y="2342158"/>
                </a:cubicBezTo>
                <a:lnTo>
                  <a:pt x="474544" y="1194672"/>
                </a:lnTo>
                <a:lnTo>
                  <a:pt x="515296" y="1194672"/>
                </a:lnTo>
                <a:lnTo>
                  <a:pt x="515296" y="0"/>
                </a:lnTo>
                <a:close/>
              </a:path>
            </a:pathLst>
          </a:custGeom>
          <a:solidFill>
            <a:schemeClr val="accent1"/>
          </a:solidFill>
          <a:ln w="5351" cap="flat">
            <a:noFill/>
            <a:prstDash val="solid"/>
            <a:miter/>
          </a:ln>
        </p:spPr>
        <p:txBody>
          <a:bodyPr rtlCol="0" anchor="ctr"/>
          <a:lstStyle/>
          <a:p>
            <a:endParaRPr lang="zh-CN" altLang="en-US"/>
          </a:p>
        </p:txBody>
      </p:sp>
      <p:sp>
        <p:nvSpPr>
          <p:cNvPr id="6" name="任意多边形: 形状 32"/>
          <p:cNvSpPr/>
          <p:nvPr>
            <p:custDataLst>
              <p:tags r:id="rId5"/>
            </p:custDataLst>
          </p:nvPr>
        </p:nvSpPr>
        <p:spPr>
          <a:xfrm>
            <a:off x="4548097" y="5045459"/>
            <a:ext cx="1230702" cy="129548"/>
          </a:xfrm>
          <a:custGeom>
            <a:avLst/>
            <a:gdLst>
              <a:gd name="connsiteX0" fmla="*/ 1230598 w 1230598"/>
              <a:gd name="connsiteY0" fmla="*/ 0 h 129762"/>
              <a:gd name="connsiteX1" fmla="*/ 64345 w 1230598"/>
              <a:gd name="connsiteY1" fmla="*/ 0 h 129762"/>
              <a:gd name="connsiteX2" fmla="*/ 0 w 1230598"/>
              <a:gd name="connsiteY2" fmla="*/ 64345 h 129762"/>
              <a:gd name="connsiteX3" fmla="*/ 0 w 1230598"/>
              <a:gd name="connsiteY3" fmla="*/ 65417 h 129762"/>
              <a:gd name="connsiteX4" fmla="*/ 64345 w 1230598"/>
              <a:gd name="connsiteY4" fmla="*/ 129762 h 129762"/>
              <a:gd name="connsiteX5" fmla="*/ 1230598 w 1230598"/>
              <a:gd name="connsiteY5" fmla="*/ 129762 h 129762"/>
              <a:gd name="connsiteX6" fmla="*/ 1230598 w 1230598"/>
              <a:gd name="connsiteY6" fmla="*/ 0 h 1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598" h="129762">
                <a:moveTo>
                  <a:pt x="1230598" y="0"/>
                </a:moveTo>
                <a:lnTo>
                  <a:pt x="64345" y="0"/>
                </a:lnTo>
                <a:cubicBezTo>
                  <a:pt x="28955" y="0"/>
                  <a:pt x="0" y="28955"/>
                  <a:pt x="0" y="64345"/>
                </a:cubicBezTo>
                <a:lnTo>
                  <a:pt x="0" y="65417"/>
                </a:lnTo>
                <a:cubicBezTo>
                  <a:pt x="0" y="100807"/>
                  <a:pt x="28955" y="129762"/>
                  <a:pt x="64345" y="129762"/>
                </a:cubicBezTo>
                <a:lnTo>
                  <a:pt x="1230598" y="129762"/>
                </a:lnTo>
                <a:lnTo>
                  <a:pt x="1230598" y="0"/>
                </a:lnTo>
                <a:close/>
              </a:path>
            </a:pathLst>
          </a:custGeom>
          <a:solidFill>
            <a:schemeClr val="accent1">
              <a:lumMod val="40000"/>
              <a:lumOff val="60000"/>
              <a:alpha val="50000"/>
            </a:schemeClr>
          </a:solidFill>
          <a:ln w="5351" cap="flat">
            <a:noFill/>
            <a:prstDash val="solid"/>
            <a:miter/>
          </a:ln>
        </p:spPr>
        <p:txBody>
          <a:bodyPr rtlCol="0" anchor="ctr"/>
          <a:lstStyle/>
          <a:p>
            <a:endParaRPr lang="zh-CN" altLang="en-US"/>
          </a:p>
        </p:txBody>
      </p:sp>
      <p:sp>
        <p:nvSpPr>
          <p:cNvPr id="7" name="任意多边形: 形状 33"/>
          <p:cNvSpPr/>
          <p:nvPr>
            <p:custDataLst>
              <p:tags r:id="rId6"/>
            </p:custDataLst>
          </p:nvPr>
        </p:nvSpPr>
        <p:spPr>
          <a:xfrm>
            <a:off x="4670024" y="4644751"/>
            <a:ext cx="1108775" cy="129548"/>
          </a:xfrm>
          <a:custGeom>
            <a:avLst/>
            <a:gdLst>
              <a:gd name="connsiteX0" fmla="*/ 1108879 w 1108878"/>
              <a:gd name="connsiteY0" fmla="*/ 0 h 129226"/>
              <a:gd name="connsiteX1" fmla="*/ 59519 w 1108878"/>
              <a:gd name="connsiteY1" fmla="*/ 0 h 129226"/>
              <a:gd name="connsiteX2" fmla="*/ 0 w 1108878"/>
              <a:gd name="connsiteY2" fmla="*/ 59519 h 129226"/>
              <a:gd name="connsiteX3" fmla="*/ 0 w 1108878"/>
              <a:gd name="connsiteY3" fmla="*/ 69707 h 129226"/>
              <a:gd name="connsiteX4" fmla="*/ 59519 w 1108878"/>
              <a:gd name="connsiteY4" fmla="*/ 129226 h 129226"/>
              <a:gd name="connsiteX5" fmla="*/ 1108879 w 1108878"/>
              <a:gd name="connsiteY5" fmla="*/ 129226 h 129226"/>
              <a:gd name="connsiteX6" fmla="*/ 1108879 w 1108878"/>
              <a:gd name="connsiteY6"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878" h="129226">
                <a:moveTo>
                  <a:pt x="1108879" y="0"/>
                </a:moveTo>
                <a:lnTo>
                  <a:pt x="59519" y="0"/>
                </a:lnTo>
                <a:cubicBezTo>
                  <a:pt x="26810" y="0"/>
                  <a:pt x="0" y="26810"/>
                  <a:pt x="0" y="59519"/>
                </a:cubicBezTo>
                <a:lnTo>
                  <a:pt x="0" y="69707"/>
                </a:lnTo>
                <a:cubicBezTo>
                  <a:pt x="0" y="102416"/>
                  <a:pt x="26810" y="129226"/>
                  <a:pt x="59519" y="129226"/>
                </a:cubicBezTo>
                <a:lnTo>
                  <a:pt x="1108879" y="129226"/>
                </a:lnTo>
                <a:lnTo>
                  <a:pt x="1108879" y="0"/>
                </a:lnTo>
                <a:close/>
              </a:path>
            </a:pathLst>
          </a:custGeom>
          <a:solidFill>
            <a:schemeClr val="accent1">
              <a:lumMod val="40000"/>
              <a:lumOff val="60000"/>
              <a:alpha val="50000"/>
            </a:schemeClr>
          </a:solidFill>
          <a:ln w="5351" cap="flat">
            <a:noFill/>
            <a:prstDash val="solid"/>
            <a:miter/>
          </a:ln>
        </p:spPr>
        <p:txBody>
          <a:bodyPr rtlCol="0" anchor="ctr"/>
          <a:lstStyle/>
          <a:p>
            <a:endParaRPr lang="zh-CN" altLang="en-US"/>
          </a:p>
        </p:txBody>
      </p:sp>
      <p:sp>
        <p:nvSpPr>
          <p:cNvPr id="8" name="任意多边形: 形状 34"/>
          <p:cNvSpPr/>
          <p:nvPr>
            <p:custDataLst>
              <p:tags r:id="rId7"/>
            </p:custDataLst>
          </p:nvPr>
        </p:nvSpPr>
        <p:spPr>
          <a:xfrm>
            <a:off x="4574768" y="4242137"/>
            <a:ext cx="1204031" cy="129548"/>
          </a:xfrm>
          <a:custGeom>
            <a:avLst/>
            <a:gdLst>
              <a:gd name="connsiteX0" fmla="*/ 1203788 w 1203787"/>
              <a:gd name="connsiteY0" fmla="*/ 0 h 129762"/>
              <a:gd name="connsiteX1" fmla="*/ 64881 w 1203787"/>
              <a:gd name="connsiteY1" fmla="*/ 0 h 129762"/>
              <a:gd name="connsiteX2" fmla="*/ 0 w 1203787"/>
              <a:gd name="connsiteY2" fmla="*/ 64881 h 129762"/>
              <a:gd name="connsiteX3" fmla="*/ 64881 w 1203787"/>
              <a:gd name="connsiteY3" fmla="*/ 129762 h 129762"/>
              <a:gd name="connsiteX4" fmla="*/ 1203252 w 1203787"/>
              <a:gd name="connsiteY4" fmla="*/ 129762 h 129762"/>
              <a:gd name="connsiteX5" fmla="*/ 1203252 w 1203787"/>
              <a:gd name="connsiteY5" fmla="*/ 0 h 1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3787" h="129762">
                <a:moveTo>
                  <a:pt x="1203788" y="0"/>
                </a:moveTo>
                <a:lnTo>
                  <a:pt x="64881" y="0"/>
                </a:lnTo>
                <a:cubicBezTo>
                  <a:pt x="28955" y="0"/>
                  <a:pt x="0" y="28955"/>
                  <a:pt x="0" y="64881"/>
                </a:cubicBezTo>
                <a:cubicBezTo>
                  <a:pt x="0" y="100807"/>
                  <a:pt x="28955" y="129762"/>
                  <a:pt x="64881" y="129762"/>
                </a:cubicBezTo>
                <a:lnTo>
                  <a:pt x="1203252" y="129762"/>
                </a:lnTo>
                <a:lnTo>
                  <a:pt x="1203252" y="0"/>
                </a:lnTo>
                <a:close/>
              </a:path>
            </a:pathLst>
          </a:custGeom>
          <a:solidFill>
            <a:schemeClr val="accent1">
              <a:lumMod val="40000"/>
              <a:lumOff val="60000"/>
              <a:alpha val="50000"/>
            </a:schemeClr>
          </a:solidFill>
          <a:ln w="5351" cap="flat">
            <a:noFill/>
            <a:prstDash val="solid"/>
            <a:miter/>
          </a:ln>
        </p:spPr>
        <p:txBody>
          <a:bodyPr rtlCol="0" anchor="ctr"/>
          <a:lstStyle/>
          <a:p>
            <a:endParaRPr lang="zh-CN" altLang="en-US"/>
          </a:p>
        </p:txBody>
      </p:sp>
      <p:sp>
        <p:nvSpPr>
          <p:cNvPr id="19" name="任意多边形: 形状 35"/>
          <p:cNvSpPr/>
          <p:nvPr>
            <p:custDataLst>
              <p:tags r:id="rId8"/>
            </p:custDataLst>
          </p:nvPr>
        </p:nvSpPr>
        <p:spPr>
          <a:xfrm>
            <a:off x="4111826" y="3839524"/>
            <a:ext cx="1425024" cy="129548"/>
          </a:xfrm>
          <a:custGeom>
            <a:avLst/>
            <a:gdLst>
              <a:gd name="connsiteX0" fmla="*/ 1424706 w 1425241"/>
              <a:gd name="connsiteY0" fmla="*/ 0 h 129762"/>
              <a:gd name="connsiteX1" fmla="*/ 64881 w 1425241"/>
              <a:gd name="connsiteY1" fmla="*/ 0 h 129762"/>
              <a:gd name="connsiteX2" fmla="*/ 0 w 1425241"/>
              <a:gd name="connsiteY2" fmla="*/ 64881 h 129762"/>
              <a:gd name="connsiteX3" fmla="*/ 64881 w 1425241"/>
              <a:gd name="connsiteY3" fmla="*/ 129762 h 129762"/>
              <a:gd name="connsiteX4" fmla="*/ 1425242 w 1425241"/>
              <a:gd name="connsiteY4" fmla="*/ 129762 h 129762"/>
              <a:gd name="connsiteX5" fmla="*/ 1425242 w 1425241"/>
              <a:gd name="connsiteY5" fmla="*/ 0 h 1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241" h="129762">
                <a:moveTo>
                  <a:pt x="1424706" y="0"/>
                </a:moveTo>
                <a:lnTo>
                  <a:pt x="64881" y="0"/>
                </a:lnTo>
                <a:cubicBezTo>
                  <a:pt x="28955" y="0"/>
                  <a:pt x="0" y="28955"/>
                  <a:pt x="0" y="64881"/>
                </a:cubicBezTo>
                <a:cubicBezTo>
                  <a:pt x="0" y="100807"/>
                  <a:pt x="28955" y="129762"/>
                  <a:pt x="64881" y="129762"/>
                </a:cubicBezTo>
                <a:lnTo>
                  <a:pt x="1425242" y="129762"/>
                </a:lnTo>
                <a:lnTo>
                  <a:pt x="1425242" y="0"/>
                </a:lnTo>
                <a:close/>
              </a:path>
            </a:pathLst>
          </a:custGeom>
          <a:solidFill>
            <a:schemeClr val="accent1">
              <a:lumMod val="40000"/>
              <a:lumOff val="60000"/>
              <a:alpha val="50000"/>
            </a:schemeClr>
          </a:solidFill>
          <a:ln w="5351" cap="flat">
            <a:noFill/>
            <a:prstDash val="solid"/>
            <a:miter/>
          </a:ln>
        </p:spPr>
        <p:txBody>
          <a:bodyPr rtlCol="0" anchor="ctr"/>
          <a:lstStyle/>
          <a:p>
            <a:endParaRPr lang="zh-CN" altLang="en-US"/>
          </a:p>
        </p:txBody>
      </p:sp>
      <p:sp>
        <p:nvSpPr>
          <p:cNvPr id="20" name="任意多边形: 形状 36"/>
          <p:cNvSpPr/>
          <p:nvPr>
            <p:custDataLst>
              <p:tags r:id="rId9"/>
            </p:custDataLst>
          </p:nvPr>
        </p:nvSpPr>
        <p:spPr>
          <a:xfrm>
            <a:off x="4849739" y="3438180"/>
            <a:ext cx="686475" cy="129548"/>
          </a:xfrm>
          <a:custGeom>
            <a:avLst/>
            <a:gdLst>
              <a:gd name="connsiteX0" fmla="*/ 686347 w 686346"/>
              <a:gd name="connsiteY0" fmla="*/ 0 h 129762"/>
              <a:gd name="connsiteX1" fmla="*/ 55766 w 686346"/>
              <a:gd name="connsiteY1" fmla="*/ 0 h 129762"/>
              <a:gd name="connsiteX2" fmla="*/ 0 w 686346"/>
              <a:gd name="connsiteY2" fmla="*/ 55766 h 129762"/>
              <a:gd name="connsiteX3" fmla="*/ 0 w 686346"/>
              <a:gd name="connsiteY3" fmla="*/ 73997 h 129762"/>
              <a:gd name="connsiteX4" fmla="*/ 55766 w 686346"/>
              <a:gd name="connsiteY4" fmla="*/ 129762 h 129762"/>
              <a:gd name="connsiteX5" fmla="*/ 686347 w 686346"/>
              <a:gd name="connsiteY5" fmla="*/ 129762 h 129762"/>
              <a:gd name="connsiteX6" fmla="*/ 686347 w 686346"/>
              <a:gd name="connsiteY6" fmla="*/ 0 h 1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346" h="129762">
                <a:moveTo>
                  <a:pt x="686347" y="0"/>
                </a:moveTo>
                <a:lnTo>
                  <a:pt x="55766" y="0"/>
                </a:lnTo>
                <a:cubicBezTo>
                  <a:pt x="25202" y="0"/>
                  <a:pt x="0" y="24666"/>
                  <a:pt x="0" y="55766"/>
                </a:cubicBezTo>
                <a:lnTo>
                  <a:pt x="0" y="73997"/>
                </a:lnTo>
                <a:cubicBezTo>
                  <a:pt x="0" y="104561"/>
                  <a:pt x="24666" y="129762"/>
                  <a:pt x="55766" y="129762"/>
                </a:cubicBezTo>
                <a:lnTo>
                  <a:pt x="686347" y="129762"/>
                </a:lnTo>
                <a:lnTo>
                  <a:pt x="686347" y="0"/>
                </a:lnTo>
                <a:close/>
              </a:path>
            </a:pathLst>
          </a:custGeom>
          <a:solidFill>
            <a:schemeClr val="accent1">
              <a:lumMod val="40000"/>
              <a:lumOff val="60000"/>
              <a:alpha val="50000"/>
            </a:schemeClr>
          </a:solidFill>
          <a:ln w="5351" cap="flat">
            <a:noFill/>
            <a:prstDash val="solid"/>
            <a:miter/>
          </a:ln>
        </p:spPr>
        <p:txBody>
          <a:bodyPr rtlCol="0" anchor="ctr"/>
          <a:lstStyle/>
          <a:p>
            <a:endParaRPr lang="zh-CN" altLang="en-US"/>
          </a:p>
        </p:txBody>
      </p:sp>
      <p:sp>
        <p:nvSpPr>
          <p:cNvPr id="21" name="任意多边形: 形状 37"/>
          <p:cNvSpPr/>
          <p:nvPr>
            <p:custDataLst>
              <p:tags r:id="rId10"/>
            </p:custDataLst>
          </p:nvPr>
        </p:nvSpPr>
        <p:spPr>
          <a:xfrm>
            <a:off x="4548097" y="3036201"/>
            <a:ext cx="1047177" cy="129548"/>
          </a:xfrm>
          <a:custGeom>
            <a:avLst/>
            <a:gdLst>
              <a:gd name="connsiteX0" fmla="*/ 1047215 w 1047215"/>
              <a:gd name="connsiteY0" fmla="*/ 0 h 129762"/>
              <a:gd name="connsiteX1" fmla="*/ 64345 w 1047215"/>
              <a:gd name="connsiteY1" fmla="*/ 0 h 129762"/>
              <a:gd name="connsiteX2" fmla="*/ 0 w 1047215"/>
              <a:gd name="connsiteY2" fmla="*/ 64345 h 129762"/>
              <a:gd name="connsiteX3" fmla="*/ 0 w 1047215"/>
              <a:gd name="connsiteY3" fmla="*/ 65417 h 129762"/>
              <a:gd name="connsiteX4" fmla="*/ 64345 w 1047215"/>
              <a:gd name="connsiteY4" fmla="*/ 129762 h 129762"/>
              <a:gd name="connsiteX5" fmla="*/ 990377 w 1047215"/>
              <a:gd name="connsiteY5" fmla="*/ 129762 h 129762"/>
              <a:gd name="connsiteX6" fmla="*/ 1047215 w 1047215"/>
              <a:gd name="connsiteY6" fmla="*/ 0 h 12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215" h="129762">
                <a:moveTo>
                  <a:pt x="1047215" y="0"/>
                </a:moveTo>
                <a:lnTo>
                  <a:pt x="64345" y="0"/>
                </a:lnTo>
                <a:cubicBezTo>
                  <a:pt x="28955" y="0"/>
                  <a:pt x="0" y="28955"/>
                  <a:pt x="0" y="64345"/>
                </a:cubicBezTo>
                <a:lnTo>
                  <a:pt x="0" y="65417"/>
                </a:lnTo>
                <a:cubicBezTo>
                  <a:pt x="0" y="100807"/>
                  <a:pt x="28955" y="129762"/>
                  <a:pt x="64345" y="129762"/>
                </a:cubicBezTo>
                <a:lnTo>
                  <a:pt x="990377" y="129762"/>
                </a:lnTo>
                <a:cubicBezTo>
                  <a:pt x="995739" y="79895"/>
                  <a:pt x="1016651" y="35390"/>
                  <a:pt x="1047215" y="0"/>
                </a:cubicBezTo>
                <a:close/>
              </a:path>
            </a:pathLst>
          </a:custGeom>
          <a:solidFill>
            <a:schemeClr val="accent1">
              <a:lumMod val="40000"/>
              <a:lumOff val="60000"/>
              <a:alpha val="50000"/>
            </a:schemeClr>
          </a:solidFill>
          <a:ln w="5351" cap="flat">
            <a:noFill/>
            <a:prstDash val="solid"/>
            <a:miter/>
          </a:ln>
        </p:spPr>
        <p:txBody>
          <a:bodyPr rtlCol="0" anchor="ctr"/>
          <a:lstStyle/>
          <a:p>
            <a:endParaRPr lang="zh-CN" altLang="en-US"/>
          </a:p>
        </p:txBody>
      </p:sp>
      <p:sp>
        <p:nvSpPr>
          <p:cNvPr id="22" name="任意多边形: 形状 38"/>
          <p:cNvSpPr/>
          <p:nvPr>
            <p:custDataLst>
              <p:tags r:id="rId11"/>
            </p:custDataLst>
          </p:nvPr>
        </p:nvSpPr>
        <p:spPr>
          <a:xfrm>
            <a:off x="6103938" y="2953011"/>
            <a:ext cx="642023" cy="2459500"/>
          </a:xfrm>
          <a:custGeom>
            <a:avLst/>
            <a:gdLst>
              <a:gd name="connsiteX0" fmla="*/ 639161 w 641831"/>
              <a:gd name="connsiteY0" fmla="*/ 1035418 h 2459051"/>
              <a:gd name="connsiteX1" fmla="*/ 372129 w 641831"/>
              <a:gd name="connsiteY1" fmla="*/ 148530 h 2459051"/>
              <a:gd name="connsiteX2" fmla="*/ 193571 w 641831"/>
              <a:gd name="connsiteY2" fmla="*/ 0 h 2459051"/>
              <a:gd name="connsiteX3" fmla="*/ 0 w 641831"/>
              <a:gd name="connsiteY3" fmla="*/ 0 h 2459051"/>
              <a:gd name="connsiteX4" fmla="*/ 0 w 641831"/>
              <a:gd name="connsiteY4" fmla="*/ 1440792 h 2459051"/>
              <a:gd name="connsiteX5" fmla="*/ 50404 w 641831"/>
              <a:gd name="connsiteY5" fmla="*/ 1440792 h 2459051"/>
              <a:gd name="connsiteX6" fmla="*/ 50404 w 641831"/>
              <a:gd name="connsiteY6" fmla="*/ 2383982 h 2459051"/>
              <a:gd name="connsiteX7" fmla="*/ 125473 w 641831"/>
              <a:gd name="connsiteY7" fmla="*/ 2459052 h 2459051"/>
              <a:gd name="connsiteX8" fmla="*/ 125473 w 641831"/>
              <a:gd name="connsiteY8" fmla="*/ 2459052 h 2459051"/>
              <a:gd name="connsiteX9" fmla="*/ 201614 w 641831"/>
              <a:gd name="connsiteY9" fmla="*/ 2382910 h 2459051"/>
              <a:gd name="connsiteX10" fmla="*/ 201614 w 641831"/>
              <a:gd name="connsiteY10" fmla="*/ 1441328 h 2459051"/>
              <a:gd name="connsiteX11" fmla="*/ 472936 w 641831"/>
              <a:gd name="connsiteY11" fmla="*/ 1441328 h 2459051"/>
              <a:gd name="connsiteX12" fmla="*/ 162471 w 641831"/>
              <a:gd name="connsiteY12" fmla="*/ 295451 h 2459051"/>
              <a:gd name="connsiteX13" fmla="*/ 279365 w 641831"/>
              <a:gd name="connsiteY13" fmla="*/ 295451 h 2459051"/>
              <a:gd name="connsiteX14" fmla="*/ 513688 w 641831"/>
              <a:gd name="connsiteY14" fmla="*/ 1074025 h 2459051"/>
              <a:gd name="connsiteX15" fmla="*/ 594655 w 641831"/>
              <a:gd name="connsiteY15" fmla="*/ 1117458 h 2459051"/>
              <a:gd name="connsiteX16" fmla="*/ 594655 w 641831"/>
              <a:gd name="connsiteY16" fmla="*/ 1117458 h 2459051"/>
              <a:gd name="connsiteX17" fmla="*/ 639161 w 641831"/>
              <a:gd name="connsiteY17" fmla="*/ 1035418 h 24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831" h="2459051">
                <a:moveTo>
                  <a:pt x="639161" y="1035418"/>
                </a:moveTo>
                <a:lnTo>
                  <a:pt x="372129" y="148530"/>
                </a:lnTo>
                <a:cubicBezTo>
                  <a:pt x="356579" y="64345"/>
                  <a:pt x="282582" y="0"/>
                  <a:pt x="193571" y="0"/>
                </a:cubicBezTo>
                <a:lnTo>
                  <a:pt x="0" y="0"/>
                </a:lnTo>
                <a:lnTo>
                  <a:pt x="0" y="1440792"/>
                </a:lnTo>
                <a:lnTo>
                  <a:pt x="50404" y="1440792"/>
                </a:lnTo>
                <a:lnTo>
                  <a:pt x="50404" y="2383982"/>
                </a:lnTo>
                <a:cubicBezTo>
                  <a:pt x="50404" y="2425270"/>
                  <a:pt x="84185" y="2459052"/>
                  <a:pt x="125473" y="2459052"/>
                </a:cubicBezTo>
                <a:lnTo>
                  <a:pt x="125473" y="2459052"/>
                </a:lnTo>
                <a:cubicBezTo>
                  <a:pt x="167297" y="2459052"/>
                  <a:pt x="201614" y="2424734"/>
                  <a:pt x="201614" y="2382910"/>
                </a:cubicBezTo>
                <a:lnTo>
                  <a:pt x="201614" y="1441328"/>
                </a:lnTo>
                <a:lnTo>
                  <a:pt x="472936" y="1441328"/>
                </a:lnTo>
                <a:lnTo>
                  <a:pt x="162471" y="295451"/>
                </a:lnTo>
                <a:lnTo>
                  <a:pt x="279365" y="295451"/>
                </a:lnTo>
                <a:lnTo>
                  <a:pt x="513688" y="1074025"/>
                </a:lnTo>
                <a:cubicBezTo>
                  <a:pt x="523876" y="1108343"/>
                  <a:pt x="560338" y="1127646"/>
                  <a:pt x="594655" y="1117458"/>
                </a:cubicBezTo>
                <a:lnTo>
                  <a:pt x="594655" y="1117458"/>
                </a:lnTo>
                <a:cubicBezTo>
                  <a:pt x="629509" y="1107270"/>
                  <a:pt x="649348" y="1070272"/>
                  <a:pt x="639161" y="1035418"/>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23" name="任意多边形: 形状 39"/>
          <p:cNvSpPr/>
          <p:nvPr>
            <p:custDataLst>
              <p:tags r:id="rId12"/>
            </p:custDataLst>
          </p:nvPr>
        </p:nvSpPr>
        <p:spPr>
          <a:xfrm>
            <a:off x="6381449" y="5045459"/>
            <a:ext cx="1573622" cy="129548"/>
          </a:xfrm>
          <a:custGeom>
            <a:avLst/>
            <a:gdLst>
              <a:gd name="connsiteX0" fmla="*/ 1509427 w 1573771"/>
              <a:gd name="connsiteY0" fmla="*/ 0 h 129226"/>
              <a:gd name="connsiteX1" fmla="*/ 0 w 1573771"/>
              <a:gd name="connsiteY1" fmla="*/ 0 h 129226"/>
              <a:gd name="connsiteX2" fmla="*/ 0 w 1573771"/>
              <a:gd name="connsiteY2" fmla="*/ 129226 h 129226"/>
              <a:gd name="connsiteX3" fmla="*/ 1509427 w 1573771"/>
              <a:gd name="connsiteY3" fmla="*/ 129226 h 129226"/>
              <a:gd name="connsiteX4" fmla="*/ 1573772 w 1573771"/>
              <a:gd name="connsiteY4" fmla="*/ 64881 h 129226"/>
              <a:gd name="connsiteX5" fmla="*/ 1573772 w 1573771"/>
              <a:gd name="connsiteY5" fmla="*/ 63809 h 129226"/>
              <a:gd name="connsiteX6" fmla="*/ 1509427 w 1573771"/>
              <a:gd name="connsiteY6"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771" h="129226">
                <a:moveTo>
                  <a:pt x="1509427" y="0"/>
                </a:moveTo>
                <a:lnTo>
                  <a:pt x="0" y="0"/>
                </a:lnTo>
                <a:lnTo>
                  <a:pt x="0" y="129226"/>
                </a:lnTo>
                <a:lnTo>
                  <a:pt x="1509427" y="129226"/>
                </a:lnTo>
                <a:cubicBezTo>
                  <a:pt x="1544816" y="129226"/>
                  <a:pt x="1573772" y="100271"/>
                  <a:pt x="1573772" y="64881"/>
                </a:cubicBezTo>
                <a:lnTo>
                  <a:pt x="1573772" y="63809"/>
                </a:lnTo>
                <a:cubicBezTo>
                  <a:pt x="1573235" y="28955"/>
                  <a:pt x="1544816" y="0"/>
                  <a:pt x="1509427"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25" name="任意多边形: 形状 40"/>
          <p:cNvSpPr/>
          <p:nvPr>
            <p:custDataLst>
              <p:tags r:id="rId13"/>
            </p:custDataLst>
          </p:nvPr>
        </p:nvSpPr>
        <p:spPr>
          <a:xfrm>
            <a:off x="6413836" y="4644751"/>
            <a:ext cx="1234513" cy="129548"/>
          </a:xfrm>
          <a:custGeom>
            <a:avLst/>
            <a:gdLst>
              <a:gd name="connsiteX0" fmla="*/ 1174833 w 1234351"/>
              <a:gd name="connsiteY0" fmla="*/ 0 h 129226"/>
              <a:gd name="connsiteX1" fmla="*/ 0 w 1234351"/>
              <a:gd name="connsiteY1" fmla="*/ 0 h 129226"/>
              <a:gd name="connsiteX2" fmla="*/ 0 w 1234351"/>
              <a:gd name="connsiteY2" fmla="*/ 129226 h 129226"/>
              <a:gd name="connsiteX3" fmla="*/ 1174833 w 1234351"/>
              <a:gd name="connsiteY3" fmla="*/ 129226 h 129226"/>
              <a:gd name="connsiteX4" fmla="*/ 1234352 w 1234351"/>
              <a:gd name="connsiteY4" fmla="*/ 69707 h 129226"/>
              <a:gd name="connsiteX5" fmla="*/ 1234352 w 1234351"/>
              <a:gd name="connsiteY5" fmla="*/ 59519 h 129226"/>
              <a:gd name="connsiteX6" fmla="*/ 1174833 w 1234351"/>
              <a:gd name="connsiteY6"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351" h="129226">
                <a:moveTo>
                  <a:pt x="1174833" y="0"/>
                </a:moveTo>
                <a:lnTo>
                  <a:pt x="0" y="0"/>
                </a:lnTo>
                <a:lnTo>
                  <a:pt x="0" y="129226"/>
                </a:lnTo>
                <a:lnTo>
                  <a:pt x="1174833" y="129226"/>
                </a:lnTo>
                <a:cubicBezTo>
                  <a:pt x="1207541" y="129226"/>
                  <a:pt x="1234352" y="102416"/>
                  <a:pt x="1234352" y="69707"/>
                </a:cubicBezTo>
                <a:lnTo>
                  <a:pt x="1234352" y="59519"/>
                </a:lnTo>
                <a:cubicBezTo>
                  <a:pt x="1234352" y="26810"/>
                  <a:pt x="1207541" y="0"/>
                  <a:pt x="1174833"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26" name="任意多边形: 形状 41"/>
          <p:cNvSpPr/>
          <p:nvPr>
            <p:custDataLst>
              <p:tags r:id="rId14"/>
            </p:custDataLst>
          </p:nvPr>
        </p:nvSpPr>
        <p:spPr>
          <a:xfrm>
            <a:off x="6643720" y="4242137"/>
            <a:ext cx="1376126" cy="129548"/>
          </a:xfrm>
          <a:custGeom>
            <a:avLst/>
            <a:gdLst>
              <a:gd name="connsiteX0" fmla="*/ 1311029 w 1375910"/>
              <a:gd name="connsiteY0" fmla="*/ 0 h 129226"/>
              <a:gd name="connsiteX1" fmla="*/ 0 w 1375910"/>
              <a:gd name="connsiteY1" fmla="*/ 0 h 129226"/>
              <a:gd name="connsiteX2" fmla="*/ 34854 w 1375910"/>
              <a:gd name="connsiteY2" fmla="*/ 129226 h 129226"/>
              <a:gd name="connsiteX3" fmla="*/ 1311029 w 1375910"/>
              <a:gd name="connsiteY3" fmla="*/ 129226 h 129226"/>
              <a:gd name="connsiteX4" fmla="*/ 1375911 w 1375910"/>
              <a:gd name="connsiteY4" fmla="*/ 64345 h 129226"/>
              <a:gd name="connsiteX5" fmla="*/ 1311029 w 1375910"/>
              <a:gd name="connsiteY5"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5910" h="129226">
                <a:moveTo>
                  <a:pt x="1311029" y="0"/>
                </a:moveTo>
                <a:lnTo>
                  <a:pt x="0" y="0"/>
                </a:lnTo>
                <a:lnTo>
                  <a:pt x="34854" y="129226"/>
                </a:lnTo>
                <a:lnTo>
                  <a:pt x="1311029" y="129226"/>
                </a:lnTo>
                <a:cubicBezTo>
                  <a:pt x="1346955" y="129226"/>
                  <a:pt x="1375911" y="100271"/>
                  <a:pt x="1375911" y="64345"/>
                </a:cubicBezTo>
                <a:cubicBezTo>
                  <a:pt x="1375911" y="28955"/>
                  <a:pt x="1346955" y="0"/>
                  <a:pt x="1311029"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27" name="任意多边形: 形状 42"/>
          <p:cNvSpPr/>
          <p:nvPr>
            <p:custDataLst>
              <p:tags r:id="rId15"/>
            </p:custDataLst>
          </p:nvPr>
        </p:nvSpPr>
        <p:spPr>
          <a:xfrm>
            <a:off x="6808194" y="3839524"/>
            <a:ext cx="840154" cy="129548"/>
          </a:xfrm>
          <a:custGeom>
            <a:avLst/>
            <a:gdLst>
              <a:gd name="connsiteX0" fmla="*/ 774821 w 840238"/>
              <a:gd name="connsiteY0" fmla="*/ 0 h 129226"/>
              <a:gd name="connsiteX1" fmla="*/ 0 w 840238"/>
              <a:gd name="connsiteY1" fmla="*/ 0 h 129226"/>
              <a:gd name="connsiteX2" fmla="*/ 39143 w 840238"/>
              <a:gd name="connsiteY2" fmla="*/ 129226 h 129226"/>
              <a:gd name="connsiteX3" fmla="*/ 775358 w 840238"/>
              <a:gd name="connsiteY3" fmla="*/ 129226 h 129226"/>
              <a:gd name="connsiteX4" fmla="*/ 840239 w 840238"/>
              <a:gd name="connsiteY4" fmla="*/ 64345 h 129226"/>
              <a:gd name="connsiteX5" fmla="*/ 774821 w 840238"/>
              <a:gd name="connsiteY5"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238" h="129226">
                <a:moveTo>
                  <a:pt x="774821" y="0"/>
                </a:moveTo>
                <a:lnTo>
                  <a:pt x="0" y="0"/>
                </a:lnTo>
                <a:lnTo>
                  <a:pt x="39143" y="129226"/>
                </a:lnTo>
                <a:lnTo>
                  <a:pt x="775358" y="129226"/>
                </a:lnTo>
                <a:cubicBezTo>
                  <a:pt x="811283" y="129226"/>
                  <a:pt x="840239" y="100271"/>
                  <a:pt x="840239" y="64345"/>
                </a:cubicBezTo>
                <a:cubicBezTo>
                  <a:pt x="839703" y="28955"/>
                  <a:pt x="810747" y="0"/>
                  <a:pt x="774821"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28" name="任意多边形: 形状 43"/>
          <p:cNvSpPr/>
          <p:nvPr>
            <p:custDataLst>
              <p:tags r:id="rId16"/>
            </p:custDataLst>
          </p:nvPr>
        </p:nvSpPr>
        <p:spPr>
          <a:xfrm>
            <a:off x="6684997" y="3438180"/>
            <a:ext cx="851585" cy="129548"/>
          </a:xfrm>
          <a:custGeom>
            <a:avLst/>
            <a:gdLst>
              <a:gd name="connsiteX0" fmla="*/ 795197 w 851498"/>
              <a:gd name="connsiteY0" fmla="*/ 0 h 129226"/>
              <a:gd name="connsiteX1" fmla="*/ 0 w 851498"/>
              <a:gd name="connsiteY1" fmla="*/ 0 h 129226"/>
              <a:gd name="connsiteX2" fmla="*/ 39143 w 851498"/>
              <a:gd name="connsiteY2" fmla="*/ 129226 h 129226"/>
              <a:gd name="connsiteX3" fmla="*/ 795733 w 851498"/>
              <a:gd name="connsiteY3" fmla="*/ 129226 h 129226"/>
              <a:gd name="connsiteX4" fmla="*/ 851499 w 851498"/>
              <a:gd name="connsiteY4" fmla="*/ 73461 h 129226"/>
              <a:gd name="connsiteX5" fmla="*/ 851499 w 851498"/>
              <a:gd name="connsiteY5" fmla="*/ 55229 h 129226"/>
              <a:gd name="connsiteX6" fmla="*/ 795197 w 851498"/>
              <a:gd name="connsiteY6"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498" h="129226">
                <a:moveTo>
                  <a:pt x="795197" y="0"/>
                </a:moveTo>
                <a:lnTo>
                  <a:pt x="0" y="0"/>
                </a:lnTo>
                <a:lnTo>
                  <a:pt x="39143" y="129226"/>
                </a:lnTo>
                <a:lnTo>
                  <a:pt x="795733" y="129226"/>
                </a:lnTo>
                <a:cubicBezTo>
                  <a:pt x="826297" y="129226"/>
                  <a:pt x="851499" y="104561"/>
                  <a:pt x="851499" y="73461"/>
                </a:cubicBezTo>
                <a:lnTo>
                  <a:pt x="851499" y="55229"/>
                </a:lnTo>
                <a:cubicBezTo>
                  <a:pt x="850963" y="24666"/>
                  <a:pt x="826297" y="0"/>
                  <a:pt x="795197"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a:p>
        </p:txBody>
      </p:sp>
      <p:sp>
        <p:nvSpPr>
          <p:cNvPr id="29" name="任意多边形: 形状 44"/>
          <p:cNvSpPr/>
          <p:nvPr>
            <p:custDataLst>
              <p:tags r:id="rId17"/>
            </p:custDataLst>
          </p:nvPr>
        </p:nvSpPr>
        <p:spPr>
          <a:xfrm>
            <a:off x="6552274" y="3036201"/>
            <a:ext cx="1504403" cy="129548"/>
          </a:xfrm>
          <a:custGeom>
            <a:avLst/>
            <a:gdLst>
              <a:gd name="connsiteX0" fmla="*/ 1439719 w 1504064"/>
              <a:gd name="connsiteY0" fmla="*/ 0 h 129226"/>
              <a:gd name="connsiteX1" fmla="*/ 0 w 1504064"/>
              <a:gd name="connsiteY1" fmla="*/ 0 h 129226"/>
              <a:gd name="connsiteX2" fmla="*/ 26274 w 1504064"/>
              <a:gd name="connsiteY2" fmla="*/ 65417 h 129226"/>
              <a:gd name="connsiteX3" fmla="*/ 45578 w 1504064"/>
              <a:gd name="connsiteY3" fmla="*/ 129226 h 129226"/>
              <a:gd name="connsiteX4" fmla="*/ 1439719 w 1504064"/>
              <a:gd name="connsiteY4" fmla="*/ 129226 h 129226"/>
              <a:gd name="connsiteX5" fmla="*/ 1504064 w 1504064"/>
              <a:gd name="connsiteY5" fmla="*/ 64881 h 129226"/>
              <a:gd name="connsiteX6" fmla="*/ 1504064 w 1504064"/>
              <a:gd name="connsiteY6" fmla="*/ 63809 h 129226"/>
              <a:gd name="connsiteX7" fmla="*/ 1439719 w 1504064"/>
              <a:gd name="connsiteY7" fmla="*/ 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064" h="129226">
                <a:moveTo>
                  <a:pt x="1439719" y="0"/>
                </a:moveTo>
                <a:lnTo>
                  <a:pt x="0" y="0"/>
                </a:lnTo>
                <a:cubicBezTo>
                  <a:pt x="12869" y="19303"/>
                  <a:pt x="21448" y="41824"/>
                  <a:pt x="26274" y="65417"/>
                </a:cubicBezTo>
                <a:lnTo>
                  <a:pt x="45578" y="129226"/>
                </a:lnTo>
                <a:lnTo>
                  <a:pt x="1439719" y="129226"/>
                </a:lnTo>
                <a:cubicBezTo>
                  <a:pt x="1475109" y="129226"/>
                  <a:pt x="1504064" y="100271"/>
                  <a:pt x="1504064" y="64881"/>
                </a:cubicBezTo>
                <a:lnTo>
                  <a:pt x="1504064" y="63809"/>
                </a:lnTo>
                <a:cubicBezTo>
                  <a:pt x="1504064" y="28419"/>
                  <a:pt x="1475109" y="0"/>
                  <a:pt x="1439719" y="0"/>
                </a:cubicBezTo>
                <a:close/>
              </a:path>
            </a:pathLst>
          </a:custGeom>
          <a:solidFill>
            <a:schemeClr val="tx1">
              <a:lumMod val="35000"/>
              <a:lumOff val="65000"/>
              <a:alpha val="40000"/>
            </a:schemeClr>
          </a:solidFill>
          <a:ln w="5351" cap="flat">
            <a:noFill/>
            <a:prstDash val="solid"/>
            <a:miter/>
          </a:ln>
        </p:spPr>
        <p:txBody>
          <a:bodyPr rtlCol="0" anchor="ctr"/>
          <a:lstStyle/>
          <a:p>
            <a:endParaRPr lang="zh-CN" altLang="en-US" dirty="0"/>
          </a:p>
        </p:txBody>
      </p:sp>
      <p:sp>
        <p:nvSpPr>
          <p:cNvPr id="46" name="矩形 45"/>
          <p:cNvSpPr/>
          <p:nvPr>
            <p:custDataLst>
              <p:tags r:id="rId18"/>
            </p:custDataLst>
          </p:nvPr>
        </p:nvSpPr>
        <p:spPr>
          <a:xfrm>
            <a:off x="692785" y="1771650"/>
            <a:ext cx="2882265" cy="1706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50000"/>
              </a:lnSpc>
            </a:pPr>
            <a:r>
              <a:rPr lang="zh-CN" altLang="en-US" sz="1600" kern="0" dirty="0">
                <a:ln>
                  <a:noFill/>
                  <a:prstDash val="sysDot"/>
                </a:ln>
                <a:solidFill>
                  <a:schemeClr val="tx1">
                    <a:lumMod val="85000"/>
                    <a:lumOff val="15000"/>
                  </a:schemeClr>
                </a:solidFill>
                <a:latin typeface="+mn-ea"/>
                <a:sym typeface="+mn-ea"/>
              </a:rPr>
              <a:t>什么样的儿童不能敷贴？由于三伏贴属于贴于皮肤的外治法，因此全身严重湿疹或患其他严重皮肤疾病的儿童，或贴敷局部皮肤破损，短期内不能痊愈者不宜敷贴</a:t>
            </a:r>
            <a:endParaRPr lang="zh-CN" altLang="en-US" sz="1600" kern="0" dirty="0">
              <a:ln>
                <a:noFill/>
                <a:prstDash val="sysDot"/>
              </a:ln>
              <a:solidFill>
                <a:schemeClr val="tx1">
                  <a:lumMod val="85000"/>
                  <a:lumOff val="15000"/>
                </a:schemeClr>
              </a:solidFill>
              <a:latin typeface="+mn-ea"/>
              <a:sym typeface="+mn-ea"/>
            </a:endParaRPr>
          </a:p>
        </p:txBody>
      </p:sp>
      <p:sp>
        <p:nvSpPr>
          <p:cNvPr id="47" name="矩形 46"/>
          <p:cNvSpPr/>
          <p:nvPr>
            <p:custDataLst>
              <p:tags r:id="rId19"/>
            </p:custDataLst>
          </p:nvPr>
        </p:nvSpPr>
        <p:spPr>
          <a:xfrm>
            <a:off x="2305145" y="1355893"/>
            <a:ext cx="1270075" cy="3905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r"/>
            <a:r>
              <a:rPr lang="en-US" altLang="zh-CN" sz="2400" b="1" kern="0" dirty="0">
                <a:solidFill>
                  <a:schemeClr val="accent1"/>
                </a:solidFill>
                <a:cs typeface="+mn-lt"/>
              </a:rPr>
              <a:t>01</a:t>
            </a:r>
            <a:endParaRPr lang="en-US" altLang="zh-CN" sz="2400" b="1" kern="0" dirty="0">
              <a:solidFill>
                <a:schemeClr val="accent1"/>
              </a:solidFill>
              <a:cs typeface="+mn-lt"/>
            </a:endParaRPr>
          </a:p>
        </p:txBody>
      </p:sp>
      <p:sp>
        <p:nvSpPr>
          <p:cNvPr id="48" name="矩形 47"/>
          <p:cNvSpPr/>
          <p:nvPr>
            <p:custDataLst>
              <p:tags r:id="rId20"/>
            </p:custDataLst>
          </p:nvPr>
        </p:nvSpPr>
        <p:spPr>
          <a:xfrm>
            <a:off x="581025" y="4142105"/>
            <a:ext cx="2880995" cy="19164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50000"/>
              </a:lnSpc>
            </a:pPr>
            <a:r>
              <a:rPr lang="zh-CN" altLang="en-US" sz="1600" kern="0" dirty="0">
                <a:ln>
                  <a:noFill/>
                  <a:prstDash val="sysDot"/>
                </a:ln>
                <a:solidFill>
                  <a:schemeClr val="tx1">
                    <a:lumMod val="85000"/>
                    <a:lumOff val="15000"/>
                  </a:schemeClr>
                </a:solidFill>
                <a:latin typeface="+mn-ea"/>
                <a:sym typeface="+mn-ea"/>
              </a:rPr>
              <a:t>既往曾因气味诱发严重哮喘、癫痫、精神类疾病发作的儿童不宜敷贴。出血性疾病、免疫系统缺陷儿童不宜敷贴。敷贴后出现过敏等全身反应或严重红肿、发疱的勿再次贴敷</a:t>
            </a:r>
            <a:endParaRPr lang="zh-CN" altLang="en-US" sz="1600" kern="0" dirty="0">
              <a:ln>
                <a:noFill/>
                <a:prstDash val="sysDot"/>
              </a:ln>
              <a:solidFill>
                <a:schemeClr val="tx1">
                  <a:lumMod val="85000"/>
                  <a:lumOff val="15000"/>
                </a:schemeClr>
              </a:solidFill>
              <a:latin typeface="+mn-ea"/>
              <a:sym typeface="+mn-ea"/>
            </a:endParaRPr>
          </a:p>
        </p:txBody>
      </p:sp>
      <p:sp>
        <p:nvSpPr>
          <p:cNvPr id="49" name="矩形 48"/>
          <p:cNvSpPr/>
          <p:nvPr>
            <p:custDataLst>
              <p:tags r:id="rId21"/>
            </p:custDataLst>
          </p:nvPr>
        </p:nvSpPr>
        <p:spPr>
          <a:xfrm>
            <a:off x="2274030" y="3751848"/>
            <a:ext cx="1270075" cy="3905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r"/>
            <a:r>
              <a:rPr lang="en-US" altLang="zh-CN" sz="2400" b="1" kern="0" dirty="0">
                <a:solidFill>
                  <a:schemeClr val="accent1"/>
                </a:solidFill>
                <a:cs typeface="+mn-lt"/>
              </a:rPr>
              <a:t>03</a:t>
            </a:r>
            <a:endParaRPr lang="en-US" altLang="zh-CN" sz="2400" b="1" kern="0" dirty="0">
              <a:solidFill>
                <a:schemeClr val="accent1"/>
              </a:solidFill>
              <a:cs typeface="+mn-lt"/>
            </a:endParaRPr>
          </a:p>
        </p:txBody>
      </p:sp>
      <p:sp>
        <p:nvSpPr>
          <p:cNvPr id="50" name="矩形 49"/>
          <p:cNvSpPr/>
          <p:nvPr>
            <p:custDataLst>
              <p:tags r:id="rId22"/>
            </p:custDataLst>
          </p:nvPr>
        </p:nvSpPr>
        <p:spPr>
          <a:xfrm>
            <a:off x="8600440" y="1690370"/>
            <a:ext cx="2880995" cy="2090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50000"/>
              </a:lnSpc>
            </a:pPr>
            <a:r>
              <a:rPr lang="zh-CN" altLang="en-US" sz="1600" kern="0" dirty="0">
                <a:ln>
                  <a:noFill/>
                  <a:prstDash val="sysDot"/>
                </a:ln>
                <a:solidFill>
                  <a:schemeClr val="tx1">
                    <a:lumMod val="85000"/>
                    <a:lumOff val="15000"/>
                  </a:schemeClr>
                </a:solidFill>
                <a:latin typeface="+mn-ea"/>
                <a:sym typeface="+mn-ea"/>
              </a:rPr>
              <a:t>贴敷期间要忌口吗？一般来讲，贴敷期间无需特别忌口，但贴敷当天应尽量避免生冷、刺激及容易诱发皮肤过敏及既往已知的过敏食物，故应避免冷饮、海鲜、辛辣、油炸烧烤等食</a:t>
            </a:r>
            <a:r>
              <a:rPr lang="zh-CN" altLang="en-US" sz="1400" kern="0" dirty="0">
                <a:ln>
                  <a:noFill/>
                  <a:prstDash val="sysDot"/>
                </a:ln>
                <a:solidFill>
                  <a:schemeClr val="tx1">
                    <a:lumMod val="85000"/>
                    <a:lumOff val="15000"/>
                  </a:schemeClr>
                </a:solidFill>
                <a:latin typeface="+mn-ea"/>
                <a:sym typeface="+mn-ea"/>
              </a:rPr>
              <a:t>物</a:t>
            </a:r>
            <a:endParaRPr lang="zh-CN" altLang="en-US" sz="1400" kern="0" dirty="0">
              <a:ln>
                <a:noFill/>
                <a:prstDash val="sysDot"/>
              </a:ln>
              <a:solidFill>
                <a:schemeClr val="tx1">
                  <a:lumMod val="85000"/>
                  <a:lumOff val="15000"/>
                </a:schemeClr>
              </a:solidFill>
              <a:latin typeface="+mn-ea"/>
              <a:sym typeface="+mn-ea"/>
            </a:endParaRPr>
          </a:p>
        </p:txBody>
      </p:sp>
      <p:sp>
        <p:nvSpPr>
          <p:cNvPr id="53" name="矩形 52"/>
          <p:cNvSpPr/>
          <p:nvPr>
            <p:custDataLst>
              <p:tags r:id="rId23"/>
            </p:custDataLst>
          </p:nvPr>
        </p:nvSpPr>
        <p:spPr>
          <a:xfrm>
            <a:off x="8619321" y="1312713"/>
            <a:ext cx="1270075" cy="3905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r>
              <a:rPr lang="en-US" altLang="zh-CN" sz="2400" b="1" kern="0" dirty="0">
                <a:solidFill>
                  <a:schemeClr val="accent1"/>
                </a:solidFill>
                <a:cs typeface="+mn-lt"/>
              </a:rPr>
              <a:t>02</a:t>
            </a:r>
            <a:endParaRPr lang="en-US" altLang="zh-CN" sz="2400" b="1" kern="0" dirty="0">
              <a:solidFill>
                <a:schemeClr val="accent1"/>
              </a:solidFill>
              <a:cs typeface="+mn-lt"/>
            </a:endParaRPr>
          </a:p>
        </p:txBody>
      </p:sp>
      <p:sp>
        <p:nvSpPr>
          <p:cNvPr id="55" name="矩形 54"/>
          <p:cNvSpPr/>
          <p:nvPr>
            <p:custDataLst>
              <p:tags r:id="rId24"/>
            </p:custDataLst>
          </p:nvPr>
        </p:nvSpPr>
        <p:spPr>
          <a:xfrm>
            <a:off x="8558361" y="3839478"/>
            <a:ext cx="1270075" cy="3905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r>
              <a:rPr lang="en-US" altLang="zh-CN" sz="2400" b="1" kern="0" dirty="0">
                <a:solidFill>
                  <a:schemeClr val="accent1"/>
                </a:solidFill>
                <a:cs typeface="+mn-lt"/>
              </a:rPr>
              <a:t>04</a:t>
            </a:r>
            <a:endParaRPr lang="en-US" altLang="zh-CN" sz="2400" b="1" kern="0" dirty="0">
              <a:solidFill>
                <a:schemeClr val="accent1"/>
              </a:solidFill>
              <a:cs typeface="+mn-lt"/>
            </a:endParaRPr>
          </a:p>
        </p:txBody>
      </p:sp>
      <p:sp>
        <p:nvSpPr>
          <p:cNvPr id="9" name="文本框 8"/>
          <p:cNvSpPr txBox="1"/>
          <p:nvPr/>
        </p:nvSpPr>
        <p:spPr>
          <a:xfrm>
            <a:off x="8507095" y="4242435"/>
            <a:ext cx="3347720" cy="1814830"/>
          </a:xfrm>
          <a:prstGeom prst="rect">
            <a:avLst/>
          </a:prstGeom>
          <a:noFill/>
        </p:spPr>
        <p:txBody>
          <a:bodyPr wrap="square" rtlCol="0">
            <a:spAutoFit/>
          </a:bodyPr>
          <a:p>
            <a:r>
              <a:rPr lang="zh-CN" altLang="en-US" sz="16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敷贴疗法有哪些优点？疗效确切，副作用少。 简廉易行，易于接受，可免除患儿打针吃药之苦，解决了家长最感头痛的问题。穴位敷贴适宜年龄？一般的穴位敷贴或进行仪器导入辅助治疗，需患儿配合，故患儿年龄要求≥3岁。</a:t>
            </a:r>
            <a:endParaRPr lang="zh-CN" altLang="en-US" sz="1600" spc="100" dirty="0">
              <a:ln w="3175">
                <a:noFill/>
                <a:prstDash val="dash"/>
              </a:ln>
              <a:solidFill>
                <a:schemeClr val="dk1">
                  <a:lumMod val="85000"/>
                  <a:lumOff val="1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Tree>
    <p:custDataLst>
      <p:tags r:id="rId2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矩形 16"/>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5" name="图片 14"/>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儿童能贴三伏贴吗？</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11" name="Title 6"/>
          <p:cNvSpPr txBox="1"/>
          <p:nvPr>
            <p:custDataLst>
              <p:tags r:id="rId5"/>
            </p:custDataLst>
          </p:nvPr>
        </p:nvSpPr>
        <p:spPr>
          <a:xfrm>
            <a:off x="4530473" y="1219200"/>
            <a:ext cx="6950418" cy="533400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贴敷当日不建议游泳。建议贴敷拿下2小时后再温水洗澡，但贴敷部位不宜搓揉，用水轻轻冲洗即可，若出现水泡，待水泡消退后再洗澡。</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敷贴期间可以游泳、洗澡吗？</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敷贴时要用酒精消毒吗？</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为加强药物透皮吸收，可于每次敷贴前用鲜姜切厚片或榨取鲜姜汁反复擦涂穴位表面，无需用酒精消毒。</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贴敷期间孩子出现感冒、咳嗽能继续敷贴吗？</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如果孩子出现发热（体温高于37.3℃）需要暂停敷贴，如果只有流涕、鼻塞、咳嗽表现，可继续敷贴。</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如果因故错过敷贴时间该怎么办？</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可适当向后推延数日，后续的敷贴逐渐补齐，完成总疗程即可。</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pic>
        <p:nvPicPr>
          <p:cNvPr id="5" name="图片 4" descr="placingpictureplaceholder"/>
          <p:cNvPicPr>
            <a:picLocks noChangeAspect="1"/>
          </p:cNvPicPr>
          <p:nvPr>
            <p:custDataLst>
              <p:tags r:id="rId6"/>
            </p:custDataLst>
          </p:nvPr>
        </p:nvPicPr>
        <p:blipFill>
          <a:blip r:embed="rId7"/>
          <a:srcRect/>
          <a:stretch>
            <a:fillRect/>
          </a:stretch>
        </p:blipFill>
        <p:spPr>
          <a:xfrm>
            <a:off x="711223" y="2577811"/>
            <a:ext cx="2627713" cy="2616489"/>
          </a:xfrm>
          <a:prstGeom prst="rect">
            <a:avLst/>
          </a:prstGeom>
        </p:spPr>
      </p:pic>
    </p:spTree>
    <p:custDataLst>
      <p:tags r:id="rId8"/>
    </p:custData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矩形 23"/>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23" name="图片 22"/>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儿童能贴三伏贴吗？</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2" name="文本框 1"/>
          <p:cNvSpPr txBox="1">
            <a:spLocks noChangeArrowheads="1"/>
          </p:cNvSpPr>
          <p:nvPr>
            <p:custDataLst>
              <p:tags r:id="rId5"/>
            </p:custDataLst>
          </p:nvPr>
        </p:nvSpPr>
        <p:spPr bwMode="auto">
          <a:xfrm>
            <a:off x="4752301" y="3131935"/>
            <a:ext cx="2953363" cy="388606"/>
          </a:xfrm>
          <a:prstGeom prst="rect">
            <a:avLst/>
          </a:prstGeom>
          <a:noFill/>
        </p:spPr>
        <p:txBody>
          <a:bodyPr wrap="square">
            <a:normAutofit/>
          </a:bodyPr>
          <a:lstStyle>
            <a:defPPr>
              <a:defRPr lang="zh-CN"/>
            </a:defPPr>
            <a:lvl1pPr marL="285750" indent="-285750">
              <a:buFont typeface="Arial" panose="020B0604020202020204" pitchFamily="34" charset="0"/>
              <a:buChar char="•"/>
              <a:defRPr>
                <a:solidFill>
                  <a:schemeClr val="accent1"/>
                </a:solidFill>
                <a:latin typeface="思源黑体 CN Bold" panose="020B0800000000000000" pitchFamily="34" charset="-122"/>
                <a:ea typeface="思源黑体 CN Bold" panose="020B0800000000000000" pitchFamily="34" charset="-122"/>
                <a:cs typeface="阿里巴巴普惠体" panose="00020600040101010101" pitchFamily="18" charset="-122"/>
              </a:defRPr>
            </a:lvl1pPr>
          </a:lstStyle>
          <a:p>
            <a:r>
              <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rPr>
              <a:t>敷贴与口服药物矛盾吗？</a:t>
            </a:r>
            <a:endPar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endParaRPr>
          </a:p>
        </p:txBody>
      </p:sp>
      <p:sp>
        <p:nvSpPr>
          <p:cNvPr id="9" name="文本框 8"/>
          <p:cNvSpPr txBox="1">
            <a:spLocks noChangeArrowheads="1"/>
          </p:cNvSpPr>
          <p:nvPr>
            <p:custDataLst>
              <p:tags r:id="rId6"/>
            </p:custDataLst>
          </p:nvPr>
        </p:nvSpPr>
        <p:spPr bwMode="auto">
          <a:xfrm>
            <a:off x="4766314" y="1498556"/>
            <a:ext cx="3645140" cy="388606"/>
          </a:xfrm>
          <a:prstGeom prst="rect">
            <a:avLst/>
          </a:prstGeom>
          <a:noFill/>
        </p:spPr>
        <p:txBody>
          <a:bodyPr wrap="square">
            <a:normAutofit/>
          </a:bodyPr>
          <a:lstStyle>
            <a:defPPr>
              <a:defRPr lang="zh-CN"/>
            </a:defPPr>
            <a:lvl1pPr marL="285750" indent="-285750">
              <a:buFont typeface="Arial" panose="020B0604020202020204" pitchFamily="34" charset="0"/>
              <a:buChar char="•"/>
              <a:defRPr>
                <a:solidFill>
                  <a:schemeClr val="accent1"/>
                </a:solidFill>
                <a:latin typeface="思源黑体 CN Bold" panose="020B0800000000000000" pitchFamily="34" charset="-122"/>
                <a:ea typeface="思源黑体 CN Bold" panose="020B0800000000000000" pitchFamily="34" charset="-122"/>
                <a:cs typeface="阿里巴巴普惠体" panose="00020600040101010101" pitchFamily="18" charset="-122"/>
              </a:defRPr>
            </a:lvl1pPr>
          </a:lstStyle>
          <a:p>
            <a:r>
              <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rPr>
              <a:t>如果出现皮肤过敏反应怎么办？</a:t>
            </a:r>
            <a:endPar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endParaRPr>
          </a:p>
        </p:txBody>
      </p:sp>
      <p:sp>
        <p:nvSpPr>
          <p:cNvPr id="14" name="文本框 13"/>
          <p:cNvSpPr txBox="1"/>
          <p:nvPr>
            <p:custDataLst>
              <p:tags r:id="rId7"/>
            </p:custDataLst>
          </p:nvPr>
        </p:nvSpPr>
        <p:spPr>
          <a:xfrm>
            <a:off x="4750693" y="1881201"/>
            <a:ext cx="6984008" cy="1005684"/>
          </a:xfrm>
          <a:prstGeom prst="rect">
            <a:avLst/>
          </a:prstGeom>
          <a:noFill/>
        </p:spPr>
        <p:txBody>
          <a:bodyPr wrap="square">
            <a:normAutofit/>
          </a:bodyPr>
          <a:lstStyle/>
          <a:p>
            <a:r>
              <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rPr>
              <a:t>首先判断皮肤反应的程度，如只是轻微发红发痒，为正常敷贴反应，可继续敷贴或适当缩短每次敷贴时间；如出现轻微皮疹，请于下次敷贴前薄涂少许润肤露，并略等润肤露吸收后再行敷贴，并适当缩短敷贴时间；如出现严重皮疹或水泡，应立即取下敷贴，并停止贴敷直至皮疹或水泡消退，必要时于医院就诊。</a:t>
            </a:r>
            <a:endPar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endParaRPr>
          </a:p>
        </p:txBody>
      </p:sp>
      <p:sp>
        <p:nvSpPr>
          <p:cNvPr id="15" name="文本框 14"/>
          <p:cNvSpPr txBox="1"/>
          <p:nvPr>
            <p:custDataLst>
              <p:tags r:id="rId8"/>
            </p:custDataLst>
          </p:nvPr>
        </p:nvSpPr>
        <p:spPr>
          <a:xfrm>
            <a:off x="4750693" y="3514023"/>
            <a:ext cx="6432091" cy="550748"/>
          </a:xfrm>
          <a:prstGeom prst="rect">
            <a:avLst/>
          </a:prstGeom>
          <a:noFill/>
        </p:spPr>
        <p:txBody>
          <a:bodyPr wrap="square">
            <a:normAutofit/>
          </a:bodyPr>
          <a:lstStyle/>
          <a:p>
            <a:r>
              <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rPr>
              <a:t>目前尚无敷贴同时口服药出现不良反应的报道。敷贴期间，如需治疗基础病或新发疾病，可继续口服对症药物，必要时请现场咨询医生。</a:t>
            </a:r>
            <a:endPar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endParaRPr>
          </a:p>
        </p:txBody>
      </p:sp>
      <p:sp>
        <p:nvSpPr>
          <p:cNvPr id="16" name="文本框 15"/>
          <p:cNvSpPr txBox="1"/>
          <p:nvPr>
            <p:custDataLst>
              <p:tags r:id="rId9"/>
            </p:custDataLst>
          </p:nvPr>
        </p:nvSpPr>
        <p:spPr>
          <a:xfrm>
            <a:off x="4781917" y="4257486"/>
            <a:ext cx="6432091" cy="388606"/>
          </a:xfrm>
          <a:prstGeom prst="rect">
            <a:avLst/>
          </a:prstGeom>
          <a:noFill/>
        </p:spPr>
        <p:txBody>
          <a:bodyPr wrap="square">
            <a:normAutofit/>
          </a:bodyPr>
          <a:lstStyle>
            <a:defPPr>
              <a:defRPr lang="zh-CN"/>
            </a:defPPr>
            <a:lvl1pPr marL="285750" indent="-285750">
              <a:buFont typeface="Arial" panose="020B0604020202020204" pitchFamily="34" charset="0"/>
              <a:buChar char="•"/>
              <a:defRPr>
                <a:solidFill>
                  <a:schemeClr val="accent1"/>
                </a:solidFill>
                <a:latin typeface="思源黑体 CN Bold" panose="020B0800000000000000" pitchFamily="34" charset="-122"/>
                <a:ea typeface="思源黑体 CN Bold" panose="020B0800000000000000" pitchFamily="34" charset="-122"/>
                <a:cs typeface="阿里巴巴普惠体" panose="00020600040101010101" pitchFamily="18" charset="-122"/>
              </a:defRPr>
            </a:lvl1pPr>
          </a:lstStyle>
          <a:p>
            <a:r>
              <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rPr>
              <a:t>敷贴后可以运动吗？</a:t>
            </a:r>
            <a:endPar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endParaRPr>
          </a:p>
        </p:txBody>
      </p:sp>
      <p:sp>
        <p:nvSpPr>
          <p:cNvPr id="17" name="文本框 16"/>
          <p:cNvSpPr txBox="1"/>
          <p:nvPr>
            <p:custDataLst>
              <p:tags r:id="rId10"/>
            </p:custDataLst>
          </p:nvPr>
        </p:nvSpPr>
        <p:spPr>
          <a:xfrm>
            <a:off x="4763201" y="4619069"/>
            <a:ext cx="6432091" cy="323615"/>
          </a:xfrm>
          <a:prstGeom prst="rect">
            <a:avLst/>
          </a:prstGeom>
          <a:noFill/>
        </p:spPr>
        <p:txBody>
          <a:bodyPr wrap="square">
            <a:normAutofit/>
          </a:bodyPr>
          <a:lstStyle/>
          <a:p>
            <a:r>
              <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rPr>
              <a:t>敷贴贴好后不宜马上参加剧烈的体育活动。</a:t>
            </a:r>
            <a:endPar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endParaRPr>
          </a:p>
        </p:txBody>
      </p:sp>
      <p:sp>
        <p:nvSpPr>
          <p:cNvPr id="18" name="文本框 17"/>
          <p:cNvSpPr txBox="1"/>
          <p:nvPr>
            <p:custDataLst>
              <p:tags r:id="rId11"/>
            </p:custDataLst>
          </p:nvPr>
        </p:nvSpPr>
        <p:spPr>
          <a:xfrm>
            <a:off x="4781917" y="5120762"/>
            <a:ext cx="6432091" cy="388606"/>
          </a:xfrm>
          <a:prstGeom prst="rect">
            <a:avLst/>
          </a:prstGeom>
          <a:noFill/>
        </p:spPr>
        <p:txBody>
          <a:bodyPr wrap="square">
            <a:normAutofit/>
          </a:bodyPr>
          <a:lstStyle>
            <a:defPPr>
              <a:defRPr lang="zh-CN"/>
            </a:defPPr>
            <a:lvl1pPr marL="285750" indent="-285750">
              <a:buFont typeface="Arial" panose="020B0604020202020204" pitchFamily="34" charset="0"/>
              <a:buChar char="•"/>
              <a:defRPr>
                <a:solidFill>
                  <a:schemeClr val="accent1"/>
                </a:solidFill>
                <a:latin typeface="思源黑体 CN Bold" panose="020B0800000000000000" pitchFamily="34" charset="-122"/>
                <a:ea typeface="思源黑体 CN Bold" panose="020B0800000000000000" pitchFamily="34" charset="-122"/>
                <a:cs typeface="阿里巴巴普惠体" panose="00020600040101010101" pitchFamily="18" charset="-122"/>
              </a:defRPr>
            </a:lvl1pPr>
          </a:lstStyle>
          <a:p>
            <a:r>
              <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rPr>
              <a:t>敷贴期间可以开空调吗？</a:t>
            </a:r>
            <a:endParaRPr lang="zh-CN" altLang="en-US" dirty="0">
              <a:solidFill>
                <a:schemeClr val="accent1"/>
              </a:solidFill>
              <a:latin typeface="隶书" panose="02010509060101010101" charset="-122"/>
              <a:ea typeface="隶书" panose="02010509060101010101" charset="-122"/>
              <a:sym typeface="阿里巴巴普惠体" panose="00020600040101010101" pitchFamily="18" charset="-122"/>
            </a:endParaRPr>
          </a:p>
        </p:txBody>
      </p:sp>
      <p:sp>
        <p:nvSpPr>
          <p:cNvPr id="20" name="文本框 19"/>
          <p:cNvSpPr txBox="1"/>
          <p:nvPr>
            <p:custDataLst>
              <p:tags r:id="rId12"/>
            </p:custDataLst>
          </p:nvPr>
        </p:nvSpPr>
        <p:spPr>
          <a:xfrm>
            <a:off x="4781917" y="5514286"/>
            <a:ext cx="6432091" cy="550748"/>
          </a:xfrm>
          <a:prstGeom prst="rect">
            <a:avLst/>
          </a:prstGeom>
          <a:noFill/>
        </p:spPr>
        <p:txBody>
          <a:bodyPr wrap="square">
            <a:normAutofit/>
          </a:bodyPr>
          <a:lstStyle/>
          <a:p>
            <a:r>
              <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rPr>
              <a:t>敷贴期间正值暑热，空调可以正常使用，注意不可温度调的太低，敷贴后不可以对着空调直接吹，每日有适当通风换气时间。</a:t>
            </a:r>
            <a:endParaRPr lang="zh-CN" altLang="en-US" sz="14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endParaRPr>
          </a:p>
        </p:txBody>
      </p:sp>
      <p:pic>
        <p:nvPicPr>
          <p:cNvPr id="22" name="图片 21"/>
          <p:cNvPicPr>
            <a:picLocks noChangeAspect="1"/>
          </p:cNvPicPr>
          <p:nvPr/>
        </p:nvPicPr>
        <p:blipFill>
          <a:blip r:embed="rId13"/>
          <a:stretch>
            <a:fillRect/>
          </a:stretch>
        </p:blipFill>
        <p:spPr>
          <a:xfrm>
            <a:off x="456960" y="1506285"/>
            <a:ext cx="4768547" cy="4768547"/>
          </a:xfrm>
          <a:prstGeom prst="rect">
            <a:avLst/>
          </a:prstGeom>
        </p:spPr>
      </p:pic>
    </p:spTree>
    <p:custDataLst>
      <p:tags r:id="rId14"/>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4" grpId="0"/>
      <p:bldP spid="15" grpId="0"/>
      <p:bldP spid="16"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718810" y="1783080"/>
            <a:ext cx="3057525" cy="584835"/>
          </a:xfrm>
          <a:prstGeom prst="rect">
            <a:avLst/>
          </a:prstGeom>
          <a:noFill/>
        </p:spPr>
        <p:txBody>
          <a:bodyPr wrap="none" rtlCol="0">
            <a:spAutoFit/>
          </a:bodyPr>
          <a:p>
            <a:r>
              <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rPr>
              <a:t>三伏贴治病原理</a:t>
            </a:r>
            <a:endPar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endParaRPr>
          </a:p>
        </p:txBody>
      </p:sp>
      <p:sp>
        <p:nvSpPr>
          <p:cNvPr id="5" name="椭圆 4"/>
          <p:cNvSpPr/>
          <p:nvPr>
            <p:custDataLst>
              <p:tags r:id="rId2"/>
            </p:custDataLst>
          </p:nvPr>
        </p:nvSpPr>
        <p:spPr>
          <a:xfrm>
            <a:off x="4145915" y="1845310"/>
            <a:ext cx="522605" cy="522605"/>
          </a:xfrm>
          <a:prstGeom prst="ellipse">
            <a:avLst/>
          </a:prstGeom>
          <a:gradFill>
            <a:gsLst>
              <a:gs pos="2000">
                <a:schemeClr val="accent1">
                  <a:alpha val="58000"/>
                </a:schemeClr>
              </a:gs>
              <a:gs pos="100000">
                <a:schemeClr val="accent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lt1"/>
                </a:solidFill>
              </a:rPr>
              <a:t>壹</a:t>
            </a:r>
            <a:endParaRPr lang="zh-CN" altLang="en-US" sz="2400" dirty="0">
              <a:solidFill>
                <a:schemeClr val="lt1"/>
              </a:solidFill>
            </a:endParaRPr>
          </a:p>
        </p:txBody>
      </p:sp>
      <p:sp>
        <p:nvSpPr>
          <p:cNvPr id="6" name="文本框 5"/>
          <p:cNvSpPr txBox="1"/>
          <p:nvPr>
            <p:custDataLst>
              <p:tags r:id="rId3"/>
            </p:custDataLst>
          </p:nvPr>
        </p:nvSpPr>
        <p:spPr>
          <a:xfrm>
            <a:off x="5718810" y="2642870"/>
            <a:ext cx="3057525" cy="584835"/>
          </a:xfrm>
          <a:prstGeom prst="rect">
            <a:avLst/>
          </a:prstGeom>
          <a:noFill/>
        </p:spPr>
        <p:txBody>
          <a:bodyPr wrap="none" rtlCol="0">
            <a:spAutoFit/>
          </a:bodyPr>
          <a:p>
            <a:r>
              <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rPr>
              <a:t>三伏贴治疗功效</a:t>
            </a:r>
            <a:endPar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endParaRPr>
          </a:p>
        </p:txBody>
      </p:sp>
      <p:sp>
        <p:nvSpPr>
          <p:cNvPr id="7" name="椭圆 6"/>
          <p:cNvSpPr/>
          <p:nvPr>
            <p:custDataLst>
              <p:tags r:id="rId4"/>
            </p:custDataLst>
          </p:nvPr>
        </p:nvSpPr>
        <p:spPr>
          <a:xfrm>
            <a:off x="4145915" y="2667635"/>
            <a:ext cx="522605" cy="522605"/>
          </a:xfrm>
          <a:prstGeom prst="ellipse">
            <a:avLst/>
          </a:prstGeom>
          <a:gradFill>
            <a:gsLst>
              <a:gs pos="2000">
                <a:schemeClr val="accent1">
                  <a:alpha val="58000"/>
                </a:schemeClr>
              </a:gs>
              <a:gs pos="100000">
                <a:schemeClr val="accent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lt1"/>
                </a:solidFill>
              </a:rPr>
              <a:t>贰</a:t>
            </a:r>
            <a:endParaRPr lang="zh-CN" altLang="en-US" sz="2400" dirty="0">
              <a:solidFill>
                <a:schemeClr val="lt1"/>
              </a:solidFill>
            </a:endParaRPr>
          </a:p>
        </p:txBody>
      </p:sp>
      <p:sp>
        <p:nvSpPr>
          <p:cNvPr id="8" name="文本框 7"/>
          <p:cNvSpPr txBox="1"/>
          <p:nvPr>
            <p:custDataLst>
              <p:tags r:id="rId5"/>
            </p:custDataLst>
          </p:nvPr>
        </p:nvSpPr>
        <p:spPr>
          <a:xfrm>
            <a:off x="5718810" y="3502660"/>
            <a:ext cx="3057525" cy="584835"/>
          </a:xfrm>
          <a:prstGeom prst="rect">
            <a:avLst/>
          </a:prstGeom>
          <a:noFill/>
        </p:spPr>
        <p:txBody>
          <a:bodyPr wrap="none" rtlCol="0">
            <a:spAutoFit/>
          </a:bodyPr>
          <a:p>
            <a:r>
              <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rPr>
              <a:t>三伏贴穴位选择</a:t>
            </a:r>
            <a:endPar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endParaRPr>
          </a:p>
        </p:txBody>
      </p:sp>
      <p:sp>
        <p:nvSpPr>
          <p:cNvPr id="10" name="椭圆 9"/>
          <p:cNvSpPr/>
          <p:nvPr>
            <p:custDataLst>
              <p:tags r:id="rId6"/>
            </p:custDataLst>
          </p:nvPr>
        </p:nvSpPr>
        <p:spPr>
          <a:xfrm>
            <a:off x="4145915" y="3536950"/>
            <a:ext cx="522605" cy="522605"/>
          </a:xfrm>
          <a:prstGeom prst="ellipse">
            <a:avLst/>
          </a:prstGeom>
          <a:gradFill>
            <a:gsLst>
              <a:gs pos="2000">
                <a:schemeClr val="accent1">
                  <a:alpha val="58000"/>
                </a:schemeClr>
              </a:gs>
              <a:gs pos="100000">
                <a:schemeClr val="accent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lt1"/>
                </a:solidFill>
              </a:rPr>
              <a:t>叁</a:t>
            </a:r>
            <a:endParaRPr lang="zh-CN" altLang="en-US" sz="2400" dirty="0">
              <a:solidFill>
                <a:schemeClr val="lt1"/>
              </a:solidFill>
            </a:endParaRPr>
          </a:p>
        </p:txBody>
      </p:sp>
      <p:sp>
        <p:nvSpPr>
          <p:cNvPr id="11" name="文本框 10"/>
          <p:cNvSpPr txBox="1"/>
          <p:nvPr>
            <p:custDataLst>
              <p:tags r:id="rId7"/>
            </p:custDataLst>
          </p:nvPr>
        </p:nvSpPr>
        <p:spPr>
          <a:xfrm>
            <a:off x="5718810" y="4362450"/>
            <a:ext cx="3057525" cy="584835"/>
          </a:xfrm>
          <a:prstGeom prst="rect">
            <a:avLst/>
          </a:prstGeom>
          <a:noFill/>
        </p:spPr>
        <p:txBody>
          <a:bodyPr wrap="none" rtlCol="0">
            <a:spAutoFit/>
          </a:bodyPr>
          <a:p>
            <a:r>
              <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rPr>
              <a:t>三伏贴适宜人群</a:t>
            </a:r>
            <a:endPar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endParaRPr>
          </a:p>
        </p:txBody>
      </p:sp>
      <p:sp>
        <p:nvSpPr>
          <p:cNvPr id="13" name="椭圆 12"/>
          <p:cNvSpPr/>
          <p:nvPr>
            <p:custDataLst>
              <p:tags r:id="rId8"/>
            </p:custDataLst>
          </p:nvPr>
        </p:nvSpPr>
        <p:spPr>
          <a:xfrm>
            <a:off x="4145915" y="4377055"/>
            <a:ext cx="522605" cy="522605"/>
          </a:xfrm>
          <a:prstGeom prst="ellipse">
            <a:avLst/>
          </a:prstGeom>
          <a:gradFill>
            <a:gsLst>
              <a:gs pos="2000">
                <a:schemeClr val="accent1">
                  <a:alpha val="58000"/>
                </a:schemeClr>
              </a:gs>
              <a:gs pos="100000">
                <a:schemeClr val="accent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lt1"/>
                </a:solidFill>
              </a:rPr>
              <a:t>肆</a:t>
            </a:r>
            <a:endParaRPr lang="zh-CN" altLang="en-US" sz="2400" dirty="0">
              <a:solidFill>
                <a:schemeClr val="lt1"/>
              </a:solidFill>
            </a:endParaRPr>
          </a:p>
        </p:txBody>
      </p:sp>
      <p:sp>
        <p:nvSpPr>
          <p:cNvPr id="14" name="文本框 13"/>
          <p:cNvSpPr txBox="1"/>
          <p:nvPr>
            <p:custDataLst>
              <p:tags r:id="rId9"/>
            </p:custDataLst>
          </p:nvPr>
        </p:nvSpPr>
        <p:spPr>
          <a:xfrm>
            <a:off x="5718810" y="5222240"/>
            <a:ext cx="3057525" cy="584835"/>
          </a:xfrm>
          <a:prstGeom prst="rect">
            <a:avLst/>
          </a:prstGeom>
          <a:noFill/>
        </p:spPr>
        <p:txBody>
          <a:bodyPr wrap="none" rtlCol="0">
            <a:spAutoFit/>
          </a:bodyPr>
          <a:p>
            <a:r>
              <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rPr>
              <a:t>儿童三伏贴知识</a:t>
            </a:r>
            <a:endParaRPr lang="zh-CN" altLang="en-US" sz="3200" dirty="0">
              <a:solidFill>
                <a:schemeClr val="dk1">
                  <a:lumMod val="75000"/>
                  <a:lumOff val="25000"/>
                </a:schemeClr>
              </a:solidFill>
              <a:latin typeface="思源黑体 CN Bold" panose="020B0800000000000000" pitchFamily="34" charset="-122"/>
              <a:ea typeface="思源黑体 CN Bold" panose="020B0800000000000000" pitchFamily="34" charset="-122"/>
              <a:cs typeface="阿里巴巴普惠体" panose="00020600040101010101" pitchFamily="18" charset="-122"/>
              <a:sym typeface="阿里巴巴普惠体" panose="00020600040101010101" pitchFamily="18" charset="-122"/>
            </a:endParaRPr>
          </a:p>
        </p:txBody>
      </p:sp>
      <p:sp>
        <p:nvSpPr>
          <p:cNvPr id="15" name="椭圆 14"/>
          <p:cNvSpPr/>
          <p:nvPr>
            <p:custDataLst>
              <p:tags r:id="rId10"/>
            </p:custDataLst>
          </p:nvPr>
        </p:nvSpPr>
        <p:spPr>
          <a:xfrm>
            <a:off x="4145915" y="5217160"/>
            <a:ext cx="522605" cy="522605"/>
          </a:xfrm>
          <a:prstGeom prst="ellipse">
            <a:avLst/>
          </a:prstGeom>
          <a:gradFill>
            <a:gsLst>
              <a:gs pos="2000">
                <a:schemeClr val="accent1">
                  <a:alpha val="58000"/>
                </a:schemeClr>
              </a:gs>
              <a:gs pos="100000">
                <a:schemeClr val="accent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lt1"/>
                </a:solidFill>
              </a:rPr>
              <a:t>伍</a:t>
            </a:r>
            <a:endParaRPr lang="zh-CN" altLang="en-US" sz="2400" dirty="0">
              <a:solidFill>
                <a:schemeClr val="lt1"/>
              </a:solidFill>
            </a:endParaRPr>
          </a:p>
        </p:txBody>
      </p:sp>
      <p:pic>
        <p:nvPicPr>
          <p:cNvPr id="16" name="图片 15"/>
          <p:cNvPicPr>
            <a:picLocks noChangeAspect="1"/>
          </p:cNvPicPr>
          <p:nvPr/>
        </p:nvPicPr>
        <p:blipFill>
          <a:blip r:embed="rId11"/>
          <a:stretch>
            <a:fillRect/>
          </a:stretch>
        </p:blipFill>
        <p:spPr>
          <a:xfrm flipH="1">
            <a:off x="10997538" y="-1597207"/>
            <a:ext cx="3194414" cy="3194414"/>
          </a:xfrm>
          <a:prstGeom prst="rect">
            <a:avLst/>
          </a:prstGeom>
        </p:spPr>
      </p:pic>
      <p:pic>
        <p:nvPicPr>
          <p:cNvPr id="17" name="图片 16"/>
          <p:cNvPicPr>
            <a:picLocks noChangeAspect="1"/>
          </p:cNvPicPr>
          <p:nvPr>
            <p:custDataLst>
              <p:tags r:id="rId12"/>
            </p:custDataLst>
          </p:nvPr>
        </p:nvPicPr>
        <p:blipFill>
          <a:blip r:embed="rId13"/>
          <a:stretch>
            <a:fillRect/>
          </a:stretch>
        </p:blipFill>
        <p:spPr>
          <a:xfrm>
            <a:off x="9271878" y="4228135"/>
            <a:ext cx="2426377" cy="2426377"/>
          </a:xfrm>
          <a:prstGeom prst="rect">
            <a:avLst/>
          </a:prstGeom>
        </p:spPr>
      </p:pic>
      <p:sp>
        <p:nvSpPr>
          <p:cNvPr id="247" name="形状"/>
          <p:cNvSpPr/>
          <p:nvPr>
            <p:custDataLst>
              <p:tags r:id="rId14"/>
            </p:custDataLst>
          </p:nvPr>
        </p:nvSpPr>
        <p:spPr>
          <a:xfrm>
            <a:off x="5288756" y="782171"/>
            <a:ext cx="1678603" cy="884467"/>
          </a:xfrm>
          <a:custGeom>
            <a:avLst/>
            <a:gdLst/>
            <a:ahLst/>
            <a:cxnLst/>
            <a:rect l="l" t="t" r="r" b="b"/>
            <a:pathLst>
              <a:path w="2088515" h="1100452">
                <a:moveTo>
                  <a:pt x="1847977" y="14859"/>
                </a:moveTo>
                <a:cubicBezTo>
                  <a:pt x="1852422" y="17145"/>
                  <a:pt x="1876552" y="22098"/>
                  <a:pt x="1876425" y="2159"/>
                </a:cubicBezTo>
                <a:cubicBezTo>
                  <a:pt x="1868297" y="8890"/>
                  <a:pt x="1851279" y="0"/>
                  <a:pt x="1847977" y="14859"/>
                </a:cubicBezTo>
                <a:close/>
                <a:moveTo>
                  <a:pt x="1331976" y="138303"/>
                </a:moveTo>
                <a:cubicBezTo>
                  <a:pt x="1328420" y="157480"/>
                  <a:pt x="1342136" y="143129"/>
                  <a:pt x="1344676" y="160528"/>
                </a:cubicBezTo>
                <a:cubicBezTo>
                  <a:pt x="1338199" y="153162"/>
                  <a:pt x="1313180" y="165227"/>
                  <a:pt x="1316609" y="146939"/>
                </a:cubicBezTo>
                <a:lnTo>
                  <a:pt x="1285748" y="146939"/>
                </a:lnTo>
                <a:cubicBezTo>
                  <a:pt x="1288923" y="129159"/>
                  <a:pt x="1316355" y="153289"/>
                  <a:pt x="1331976" y="138684"/>
                </a:cubicBezTo>
                <a:moveTo>
                  <a:pt x="1362456" y="174244"/>
                </a:moveTo>
                <a:cubicBezTo>
                  <a:pt x="1353185" y="184277"/>
                  <a:pt x="1345819" y="171069"/>
                  <a:pt x="1334135" y="178435"/>
                </a:cubicBezTo>
                <a:cubicBezTo>
                  <a:pt x="1337437" y="160655"/>
                  <a:pt x="1354455" y="173863"/>
                  <a:pt x="1362456" y="174625"/>
                </a:cubicBezTo>
                <a:moveTo>
                  <a:pt x="1403604" y="179197"/>
                </a:moveTo>
                <a:cubicBezTo>
                  <a:pt x="1407795" y="173736"/>
                  <a:pt x="1434465" y="167513"/>
                  <a:pt x="1434338" y="183896"/>
                </a:cubicBezTo>
                <a:cubicBezTo>
                  <a:pt x="1421130" y="187706"/>
                  <a:pt x="1415796" y="177800"/>
                  <a:pt x="1403604" y="179959"/>
                </a:cubicBezTo>
                <a:moveTo>
                  <a:pt x="1447419" y="175133"/>
                </a:moveTo>
                <a:cubicBezTo>
                  <a:pt x="1453388" y="176657"/>
                  <a:pt x="1456944" y="182245"/>
                  <a:pt x="1465326" y="179832"/>
                </a:cubicBezTo>
                <a:cubicBezTo>
                  <a:pt x="1467358" y="183896"/>
                  <a:pt x="1448181" y="188468"/>
                  <a:pt x="1441958" y="192532"/>
                </a:cubicBezTo>
                <a:cubicBezTo>
                  <a:pt x="1443228" y="186309"/>
                  <a:pt x="1450086" y="189611"/>
                  <a:pt x="1447800" y="175514"/>
                </a:cubicBezTo>
                <a:moveTo>
                  <a:pt x="950722" y="178435"/>
                </a:moveTo>
                <a:cubicBezTo>
                  <a:pt x="954405" y="167005"/>
                  <a:pt x="966470" y="177673"/>
                  <a:pt x="971296" y="178435"/>
                </a:cubicBezTo>
                <a:cubicBezTo>
                  <a:pt x="965200" y="185039"/>
                  <a:pt x="956818" y="181737"/>
                  <a:pt x="950722" y="178816"/>
                </a:cubicBezTo>
                <a:moveTo>
                  <a:pt x="1112520" y="202565"/>
                </a:moveTo>
                <a:cubicBezTo>
                  <a:pt x="1105408" y="200152"/>
                  <a:pt x="1099820" y="195961"/>
                  <a:pt x="1092073" y="193421"/>
                </a:cubicBezTo>
                <a:cubicBezTo>
                  <a:pt x="1098931" y="184658"/>
                  <a:pt x="1112139" y="182245"/>
                  <a:pt x="1112520" y="202946"/>
                </a:cubicBezTo>
                <a:moveTo>
                  <a:pt x="1267079" y="191008"/>
                </a:moveTo>
                <a:cubicBezTo>
                  <a:pt x="1263142" y="210312"/>
                  <a:pt x="1256284" y="183261"/>
                  <a:pt x="1243965" y="191008"/>
                </a:cubicBezTo>
                <a:cubicBezTo>
                  <a:pt x="1239393" y="180721"/>
                  <a:pt x="1261872" y="189865"/>
                  <a:pt x="1267079" y="191389"/>
                </a:cubicBezTo>
                <a:moveTo>
                  <a:pt x="1143000" y="189992"/>
                </a:moveTo>
                <a:cubicBezTo>
                  <a:pt x="1141246" y="193997"/>
                  <a:pt x="1140338" y="198320"/>
                  <a:pt x="1140333" y="202692"/>
                </a:cubicBezTo>
                <a:cubicBezTo>
                  <a:pt x="1133240" y="196856"/>
                  <a:pt x="1123644" y="195081"/>
                  <a:pt x="1114933" y="197993"/>
                </a:cubicBezTo>
                <a:cubicBezTo>
                  <a:pt x="1117600" y="182372"/>
                  <a:pt x="1133983" y="192659"/>
                  <a:pt x="1143000" y="189992"/>
                </a:cubicBezTo>
                <a:close/>
                <a:moveTo>
                  <a:pt x="826897" y="204216"/>
                </a:moveTo>
                <a:cubicBezTo>
                  <a:pt x="810641" y="197866"/>
                  <a:pt x="801497" y="226441"/>
                  <a:pt x="780415" y="216916"/>
                </a:cubicBezTo>
                <a:cubicBezTo>
                  <a:pt x="787273" y="205359"/>
                  <a:pt x="776351" y="213360"/>
                  <a:pt x="778129" y="199009"/>
                </a:cubicBezTo>
                <a:cubicBezTo>
                  <a:pt x="786003" y="220599"/>
                  <a:pt x="815213" y="182880"/>
                  <a:pt x="826897" y="204216"/>
                </a:cubicBezTo>
                <a:close/>
                <a:moveTo>
                  <a:pt x="999363" y="201676"/>
                </a:moveTo>
                <a:cubicBezTo>
                  <a:pt x="983366" y="209733"/>
                  <a:pt x="964835" y="211148"/>
                  <a:pt x="947801" y="205613"/>
                </a:cubicBezTo>
                <a:cubicBezTo>
                  <a:pt x="962914" y="195453"/>
                  <a:pt x="982853" y="201041"/>
                  <a:pt x="999363" y="201676"/>
                </a:cubicBezTo>
                <a:close/>
                <a:moveTo>
                  <a:pt x="1030097" y="210947"/>
                </a:moveTo>
                <a:lnTo>
                  <a:pt x="1040384" y="210947"/>
                </a:lnTo>
                <a:cubicBezTo>
                  <a:pt x="1037336" y="217551"/>
                  <a:pt x="1037971" y="230759"/>
                  <a:pt x="1029970" y="228600"/>
                </a:cubicBezTo>
                <a:cubicBezTo>
                  <a:pt x="1034288" y="219964"/>
                  <a:pt x="1029716" y="223012"/>
                  <a:pt x="1030097" y="210947"/>
                </a:cubicBezTo>
                <a:close/>
                <a:moveTo>
                  <a:pt x="1070864" y="251460"/>
                </a:moveTo>
                <a:cubicBezTo>
                  <a:pt x="1062101" y="250190"/>
                  <a:pt x="1062228" y="234061"/>
                  <a:pt x="1053084" y="233426"/>
                </a:cubicBezTo>
                <a:cubicBezTo>
                  <a:pt x="1056005" y="222123"/>
                  <a:pt x="1066927" y="224917"/>
                  <a:pt x="1076325" y="224790"/>
                </a:cubicBezTo>
                <a:cubicBezTo>
                  <a:pt x="1080897" y="240538"/>
                  <a:pt x="1074166" y="239395"/>
                  <a:pt x="1070864" y="251460"/>
                </a:cubicBezTo>
                <a:close/>
                <a:moveTo>
                  <a:pt x="0" y="288544"/>
                </a:moveTo>
                <a:cubicBezTo>
                  <a:pt x="5334" y="278384"/>
                  <a:pt x="21336" y="287147"/>
                  <a:pt x="30861" y="284353"/>
                </a:cubicBezTo>
                <a:cubicBezTo>
                  <a:pt x="25400" y="294259"/>
                  <a:pt x="9525" y="285750"/>
                  <a:pt x="0" y="288544"/>
                </a:cubicBezTo>
                <a:close/>
                <a:moveTo>
                  <a:pt x="2050415" y="324866"/>
                </a:moveTo>
                <a:cubicBezTo>
                  <a:pt x="2057019" y="319659"/>
                  <a:pt x="2086737" y="312928"/>
                  <a:pt x="2088515" y="329692"/>
                </a:cubicBezTo>
                <a:cubicBezTo>
                  <a:pt x="2078990" y="321437"/>
                  <a:pt x="2069465" y="333248"/>
                  <a:pt x="2057654" y="333756"/>
                </a:cubicBezTo>
                <a:cubicBezTo>
                  <a:pt x="2057654" y="330200"/>
                  <a:pt x="2060194" y="329311"/>
                  <a:pt x="2060321" y="324993"/>
                </a:cubicBezTo>
                <a:moveTo>
                  <a:pt x="70358" y="436245"/>
                </a:moveTo>
                <a:cubicBezTo>
                  <a:pt x="71628" y="426339"/>
                  <a:pt x="83058" y="434594"/>
                  <a:pt x="88392" y="432054"/>
                </a:cubicBezTo>
                <a:cubicBezTo>
                  <a:pt x="99187" y="438277"/>
                  <a:pt x="65659" y="435991"/>
                  <a:pt x="83185" y="440817"/>
                </a:cubicBezTo>
                <a:cubicBezTo>
                  <a:pt x="80518" y="453263"/>
                  <a:pt x="71247" y="441198"/>
                  <a:pt x="70358" y="436245"/>
                </a:cubicBezTo>
                <a:close/>
                <a:moveTo>
                  <a:pt x="34544" y="649859"/>
                </a:moveTo>
                <a:cubicBezTo>
                  <a:pt x="9144" y="660273"/>
                  <a:pt x="3048" y="635508"/>
                  <a:pt x="34544" y="649859"/>
                </a:cubicBezTo>
                <a:close/>
                <a:moveTo>
                  <a:pt x="903986" y="899922"/>
                </a:moveTo>
                <a:cubicBezTo>
                  <a:pt x="893953" y="908685"/>
                  <a:pt x="885317" y="895858"/>
                  <a:pt x="875665" y="908431"/>
                </a:cubicBezTo>
                <a:cubicBezTo>
                  <a:pt x="880745" y="881634"/>
                  <a:pt x="891794" y="898906"/>
                  <a:pt x="903986" y="899922"/>
                </a:cubicBezTo>
                <a:close/>
                <a:moveTo>
                  <a:pt x="981329" y="891794"/>
                </a:moveTo>
                <a:cubicBezTo>
                  <a:pt x="982345" y="916051"/>
                  <a:pt x="998220" y="891794"/>
                  <a:pt x="1006729" y="905510"/>
                </a:cubicBezTo>
                <a:cubicBezTo>
                  <a:pt x="991997" y="923036"/>
                  <a:pt x="945007" y="915797"/>
                  <a:pt x="932053" y="913638"/>
                </a:cubicBezTo>
                <a:cubicBezTo>
                  <a:pt x="944245" y="890270"/>
                  <a:pt x="975233" y="927100"/>
                  <a:pt x="981329" y="891794"/>
                </a:cubicBezTo>
                <a:close/>
                <a:moveTo>
                  <a:pt x="1974215" y="920750"/>
                </a:moveTo>
                <a:cubicBezTo>
                  <a:pt x="1982978" y="917575"/>
                  <a:pt x="1978279" y="937260"/>
                  <a:pt x="1984375" y="938657"/>
                </a:cubicBezTo>
                <a:cubicBezTo>
                  <a:pt x="1978406" y="955294"/>
                  <a:pt x="1977517" y="927354"/>
                  <a:pt x="1968881" y="934085"/>
                </a:cubicBezTo>
                <a:cubicBezTo>
                  <a:pt x="1969897" y="928243"/>
                  <a:pt x="1973580" y="927100"/>
                  <a:pt x="1974215" y="920750"/>
                </a:cubicBezTo>
                <a:close/>
                <a:moveTo>
                  <a:pt x="1088898" y="937514"/>
                </a:moveTo>
                <a:cubicBezTo>
                  <a:pt x="1091692" y="938657"/>
                  <a:pt x="1090549" y="946404"/>
                  <a:pt x="1093978" y="946531"/>
                </a:cubicBezTo>
                <a:cubicBezTo>
                  <a:pt x="1084834" y="957834"/>
                  <a:pt x="1076071" y="953897"/>
                  <a:pt x="1057783" y="955040"/>
                </a:cubicBezTo>
                <a:cubicBezTo>
                  <a:pt x="1059815" y="931037"/>
                  <a:pt x="1082675" y="960120"/>
                  <a:pt x="1088898" y="937514"/>
                </a:cubicBezTo>
                <a:close/>
                <a:moveTo>
                  <a:pt x="1114298" y="951230"/>
                </a:moveTo>
                <a:cubicBezTo>
                  <a:pt x="1119632" y="941070"/>
                  <a:pt x="1135761" y="949833"/>
                  <a:pt x="1145286" y="947166"/>
                </a:cubicBezTo>
                <a:cubicBezTo>
                  <a:pt x="1138682" y="963422"/>
                  <a:pt x="1123823" y="950468"/>
                  <a:pt x="1114425" y="951230"/>
                </a:cubicBezTo>
                <a:moveTo>
                  <a:pt x="1147826" y="951230"/>
                </a:moveTo>
                <a:cubicBezTo>
                  <a:pt x="1149096" y="945134"/>
                  <a:pt x="1171067" y="940689"/>
                  <a:pt x="1168273" y="955929"/>
                </a:cubicBezTo>
                <a:cubicBezTo>
                  <a:pt x="1158748" y="959612"/>
                  <a:pt x="1155700" y="950722"/>
                  <a:pt x="1147953" y="951611"/>
                </a:cubicBezTo>
                <a:moveTo>
                  <a:pt x="1237869" y="952246"/>
                </a:moveTo>
                <a:cubicBezTo>
                  <a:pt x="1257681" y="942086"/>
                  <a:pt x="1288669" y="951357"/>
                  <a:pt x="1312545" y="948690"/>
                </a:cubicBezTo>
                <a:cubicBezTo>
                  <a:pt x="1297940" y="968375"/>
                  <a:pt x="1261745" y="947166"/>
                  <a:pt x="1253109" y="965708"/>
                </a:cubicBezTo>
                <a:cubicBezTo>
                  <a:pt x="1262380" y="950341"/>
                  <a:pt x="1240155" y="962533"/>
                  <a:pt x="1237996" y="952627"/>
                </a:cubicBezTo>
                <a:moveTo>
                  <a:pt x="1340739" y="948944"/>
                </a:moveTo>
                <a:cubicBezTo>
                  <a:pt x="1344295" y="965835"/>
                  <a:pt x="1333627" y="957326"/>
                  <a:pt x="1335405" y="971169"/>
                </a:cubicBezTo>
                <a:cubicBezTo>
                  <a:pt x="1329690" y="967994"/>
                  <a:pt x="1333500" y="943864"/>
                  <a:pt x="1340866" y="949325"/>
                </a:cubicBezTo>
                <a:moveTo>
                  <a:pt x="929132" y="948944"/>
                </a:moveTo>
                <a:cubicBezTo>
                  <a:pt x="926211" y="971296"/>
                  <a:pt x="904748" y="945896"/>
                  <a:pt x="900684" y="957707"/>
                </a:cubicBezTo>
                <a:cubicBezTo>
                  <a:pt x="892810" y="941959"/>
                  <a:pt x="921131" y="951611"/>
                  <a:pt x="929259" y="949071"/>
                </a:cubicBezTo>
                <a:moveTo>
                  <a:pt x="1330452" y="957961"/>
                </a:moveTo>
                <a:cubicBezTo>
                  <a:pt x="1328420" y="967994"/>
                  <a:pt x="1315974" y="959612"/>
                  <a:pt x="1309751" y="962279"/>
                </a:cubicBezTo>
                <a:cubicBezTo>
                  <a:pt x="1310698" y="957754"/>
                  <a:pt x="1314251" y="954228"/>
                  <a:pt x="1318783" y="953316"/>
                </a:cubicBezTo>
                <a:cubicBezTo>
                  <a:pt x="1323316" y="952404"/>
                  <a:pt x="1327955" y="954281"/>
                  <a:pt x="1330579" y="958088"/>
                </a:cubicBezTo>
                <a:moveTo>
                  <a:pt x="851789" y="961517"/>
                </a:moveTo>
                <a:cubicBezTo>
                  <a:pt x="857250" y="975233"/>
                  <a:pt x="834263" y="972439"/>
                  <a:pt x="828548" y="970153"/>
                </a:cubicBezTo>
                <a:cubicBezTo>
                  <a:pt x="832739" y="950722"/>
                  <a:pt x="846074" y="974725"/>
                  <a:pt x="851916" y="961644"/>
                </a:cubicBezTo>
                <a:moveTo>
                  <a:pt x="1577340" y="969645"/>
                </a:moveTo>
                <a:cubicBezTo>
                  <a:pt x="1583182" y="976376"/>
                  <a:pt x="1581150" y="980567"/>
                  <a:pt x="1579626" y="991997"/>
                </a:cubicBezTo>
                <a:cubicBezTo>
                  <a:pt x="1577086" y="991997"/>
                  <a:pt x="1577721" y="986409"/>
                  <a:pt x="1577086" y="982980"/>
                </a:cubicBezTo>
                <a:cubicBezTo>
                  <a:pt x="1562227" y="982980"/>
                  <a:pt x="1563116" y="993775"/>
                  <a:pt x="1548765" y="987171"/>
                </a:cubicBezTo>
                <a:cubicBezTo>
                  <a:pt x="1540510" y="982599"/>
                  <a:pt x="1568704" y="979551"/>
                  <a:pt x="1548765" y="978281"/>
                </a:cubicBezTo>
                <a:cubicBezTo>
                  <a:pt x="1552702" y="965327"/>
                  <a:pt x="1573657" y="982726"/>
                  <a:pt x="1577467" y="969772"/>
                </a:cubicBezTo>
                <a:moveTo>
                  <a:pt x="1232408" y="974725"/>
                </a:moveTo>
                <a:cubicBezTo>
                  <a:pt x="1239393" y="981329"/>
                  <a:pt x="1245108" y="972439"/>
                  <a:pt x="1255522" y="979424"/>
                </a:cubicBezTo>
                <a:cubicBezTo>
                  <a:pt x="1251712" y="983742"/>
                  <a:pt x="1229868" y="1000760"/>
                  <a:pt x="1232535" y="974852"/>
                </a:cubicBezTo>
                <a:moveTo>
                  <a:pt x="1116584" y="982345"/>
                </a:moveTo>
                <a:cubicBezTo>
                  <a:pt x="1116584" y="995045"/>
                  <a:pt x="1110107" y="995045"/>
                  <a:pt x="1103884" y="995045"/>
                </a:cubicBezTo>
                <a:cubicBezTo>
                  <a:pt x="1102868" y="982091"/>
                  <a:pt x="1112139" y="986536"/>
                  <a:pt x="1116711" y="982472"/>
                </a:cubicBezTo>
                <a:moveTo>
                  <a:pt x="1558798" y="1013968"/>
                </a:moveTo>
                <a:cubicBezTo>
                  <a:pt x="1546098" y="1033907"/>
                  <a:pt x="1519555" y="1017524"/>
                  <a:pt x="1551051" y="1018413"/>
                </a:cubicBezTo>
                <a:cubicBezTo>
                  <a:pt x="1553210" y="1018159"/>
                  <a:pt x="1555369" y="1012063"/>
                  <a:pt x="1558925" y="1014095"/>
                </a:cubicBezTo>
                <a:moveTo>
                  <a:pt x="1072515" y="1018159"/>
                </a:moveTo>
                <a:cubicBezTo>
                  <a:pt x="1075817" y="1030859"/>
                  <a:pt x="1039876" y="1050544"/>
                  <a:pt x="1015619" y="1044321"/>
                </a:cubicBezTo>
                <a:cubicBezTo>
                  <a:pt x="1026033" y="1037844"/>
                  <a:pt x="1055497" y="1026668"/>
                  <a:pt x="1072515" y="1018159"/>
                </a:cubicBezTo>
                <a:close/>
                <a:moveTo>
                  <a:pt x="1900936" y="1030859"/>
                </a:moveTo>
                <a:cubicBezTo>
                  <a:pt x="1895094" y="1051687"/>
                  <a:pt x="1888236" y="1044448"/>
                  <a:pt x="1872488" y="1043559"/>
                </a:cubicBezTo>
                <a:cubicBezTo>
                  <a:pt x="1880520" y="1036628"/>
                  <a:pt x="1890413" y="1032211"/>
                  <a:pt x="1900936" y="1030859"/>
                </a:cubicBezTo>
                <a:close/>
                <a:moveTo>
                  <a:pt x="398145" y="1036320"/>
                </a:moveTo>
                <a:cubicBezTo>
                  <a:pt x="400431" y="1052449"/>
                  <a:pt x="387985" y="1042416"/>
                  <a:pt x="382651" y="1045210"/>
                </a:cubicBezTo>
                <a:cubicBezTo>
                  <a:pt x="383032" y="1034161"/>
                  <a:pt x="391414" y="1036701"/>
                  <a:pt x="398145" y="1036701"/>
                </a:cubicBezTo>
                <a:moveTo>
                  <a:pt x="403225" y="1049782"/>
                </a:moveTo>
                <a:cubicBezTo>
                  <a:pt x="409702" y="1029716"/>
                  <a:pt x="450088" y="1057402"/>
                  <a:pt x="403225" y="1049782"/>
                </a:cubicBezTo>
                <a:close/>
                <a:moveTo>
                  <a:pt x="318135" y="1066673"/>
                </a:moveTo>
                <a:cubicBezTo>
                  <a:pt x="322199" y="1065149"/>
                  <a:pt x="322453" y="1071245"/>
                  <a:pt x="325755" y="1071245"/>
                </a:cubicBezTo>
                <a:cubicBezTo>
                  <a:pt x="360553" y="1070483"/>
                  <a:pt x="332486" y="1087755"/>
                  <a:pt x="318135" y="1067054"/>
                </a:cubicBezTo>
                <a:moveTo>
                  <a:pt x="1205484" y="1089914"/>
                </a:moveTo>
                <a:cubicBezTo>
                  <a:pt x="1201233" y="1096960"/>
                  <a:pt x="1192916" y="1100451"/>
                  <a:pt x="1184910" y="1098550"/>
                </a:cubicBezTo>
                <a:cubicBezTo>
                  <a:pt x="1189322" y="1091712"/>
                  <a:pt x="1197569" y="1088402"/>
                  <a:pt x="1205484" y="1090295"/>
                </a:cubicBezTo>
                <a:moveTo>
                  <a:pt x="1996948" y="43561"/>
                </a:moveTo>
                <a:cubicBezTo>
                  <a:pt x="1994916" y="83947"/>
                  <a:pt x="1940433" y="89789"/>
                  <a:pt x="1924431" y="82931"/>
                </a:cubicBezTo>
                <a:cubicBezTo>
                  <a:pt x="1926336" y="94361"/>
                  <a:pt x="1941068" y="84074"/>
                  <a:pt x="1939671" y="100838"/>
                </a:cubicBezTo>
                <a:cubicBezTo>
                  <a:pt x="1923669" y="100838"/>
                  <a:pt x="1918970" y="106553"/>
                  <a:pt x="1901571" y="109347"/>
                </a:cubicBezTo>
                <a:cubicBezTo>
                  <a:pt x="1926971" y="118491"/>
                  <a:pt x="1946910" y="123063"/>
                  <a:pt x="1963420" y="101092"/>
                </a:cubicBezTo>
                <a:cubicBezTo>
                  <a:pt x="1963420" y="105537"/>
                  <a:pt x="1960245" y="104648"/>
                  <a:pt x="1958213" y="105537"/>
                </a:cubicBezTo>
                <a:cubicBezTo>
                  <a:pt x="1963166" y="124079"/>
                  <a:pt x="1981708" y="102489"/>
                  <a:pt x="1991741" y="101473"/>
                </a:cubicBezTo>
                <a:cubicBezTo>
                  <a:pt x="1996679" y="110054"/>
                  <a:pt x="2000925" y="119015"/>
                  <a:pt x="2004441" y="128270"/>
                </a:cubicBezTo>
                <a:cubicBezTo>
                  <a:pt x="2022348" y="128270"/>
                  <a:pt x="2033016" y="120015"/>
                  <a:pt x="2042541" y="137668"/>
                </a:cubicBezTo>
                <a:cubicBezTo>
                  <a:pt x="2043811" y="173355"/>
                  <a:pt x="2044192" y="210566"/>
                  <a:pt x="2062226" y="218059"/>
                </a:cubicBezTo>
                <a:cubicBezTo>
                  <a:pt x="2057527" y="238506"/>
                  <a:pt x="2026031" y="235331"/>
                  <a:pt x="2033397" y="262255"/>
                </a:cubicBezTo>
                <a:cubicBezTo>
                  <a:pt x="2016760" y="273812"/>
                  <a:pt x="1994662" y="252857"/>
                  <a:pt x="1984375" y="279527"/>
                </a:cubicBezTo>
                <a:cubicBezTo>
                  <a:pt x="2013839" y="264541"/>
                  <a:pt x="2032127" y="306451"/>
                  <a:pt x="2071751" y="289433"/>
                </a:cubicBezTo>
                <a:cubicBezTo>
                  <a:pt x="2058289" y="324993"/>
                  <a:pt x="2033651" y="298577"/>
                  <a:pt x="2012315" y="306578"/>
                </a:cubicBezTo>
                <a:cubicBezTo>
                  <a:pt x="2015744" y="318135"/>
                  <a:pt x="2028063" y="307721"/>
                  <a:pt x="2032889" y="306578"/>
                </a:cubicBezTo>
                <a:cubicBezTo>
                  <a:pt x="2035075" y="312278"/>
                  <a:pt x="2035902" y="318410"/>
                  <a:pt x="2035302" y="324485"/>
                </a:cubicBezTo>
                <a:cubicBezTo>
                  <a:pt x="2039112" y="334264"/>
                  <a:pt x="2060702" y="337185"/>
                  <a:pt x="2058289" y="342646"/>
                </a:cubicBezTo>
                <a:cubicBezTo>
                  <a:pt x="2049907" y="341503"/>
                  <a:pt x="2047240" y="350393"/>
                  <a:pt x="2037588" y="346837"/>
                </a:cubicBezTo>
                <a:cubicBezTo>
                  <a:pt x="2048036" y="355520"/>
                  <a:pt x="2056667" y="366180"/>
                  <a:pt x="2062988" y="378206"/>
                </a:cubicBezTo>
                <a:cubicBezTo>
                  <a:pt x="2060194" y="395351"/>
                  <a:pt x="2052574" y="386461"/>
                  <a:pt x="2047494" y="390906"/>
                </a:cubicBezTo>
                <a:cubicBezTo>
                  <a:pt x="2060194" y="395097"/>
                  <a:pt x="2053082" y="419100"/>
                  <a:pt x="2070227" y="422402"/>
                </a:cubicBezTo>
                <a:cubicBezTo>
                  <a:pt x="2066373" y="425029"/>
                  <a:pt x="2064269" y="429556"/>
                  <a:pt x="2064746" y="434196"/>
                </a:cubicBezTo>
                <a:cubicBezTo>
                  <a:pt x="2065223" y="438835"/>
                  <a:pt x="2068205" y="442840"/>
                  <a:pt x="2072513" y="444627"/>
                </a:cubicBezTo>
                <a:cubicBezTo>
                  <a:pt x="2067179" y="454914"/>
                  <a:pt x="2051177" y="446024"/>
                  <a:pt x="2041652" y="448818"/>
                </a:cubicBezTo>
                <a:cubicBezTo>
                  <a:pt x="2046732" y="470789"/>
                  <a:pt x="2062226" y="475234"/>
                  <a:pt x="2072005" y="489204"/>
                </a:cubicBezTo>
                <a:cubicBezTo>
                  <a:pt x="2067433" y="496189"/>
                  <a:pt x="2058289" y="495046"/>
                  <a:pt x="2051431" y="497967"/>
                </a:cubicBezTo>
                <a:cubicBezTo>
                  <a:pt x="2055461" y="508029"/>
                  <a:pt x="2061463" y="517183"/>
                  <a:pt x="2069084" y="524891"/>
                </a:cubicBezTo>
                <a:cubicBezTo>
                  <a:pt x="2058035" y="530987"/>
                  <a:pt x="2058543" y="533908"/>
                  <a:pt x="2063623" y="551434"/>
                </a:cubicBezTo>
                <a:cubicBezTo>
                  <a:pt x="2056511" y="533908"/>
                  <a:pt x="2033905" y="535813"/>
                  <a:pt x="2020062" y="542036"/>
                </a:cubicBezTo>
                <a:cubicBezTo>
                  <a:pt x="2024126" y="553974"/>
                  <a:pt x="2037715" y="550164"/>
                  <a:pt x="2042922" y="560197"/>
                </a:cubicBezTo>
                <a:cubicBezTo>
                  <a:pt x="2040890" y="573786"/>
                  <a:pt x="2047240" y="572897"/>
                  <a:pt x="2045208" y="586867"/>
                </a:cubicBezTo>
                <a:cubicBezTo>
                  <a:pt x="2034667" y="587756"/>
                  <a:pt x="2035302" y="608711"/>
                  <a:pt x="2026920" y="613410"/>
                </a:cubicBezTo>
                <a:cubicBezTo>
                  <a:pt x="2029333" y="627761"/>
                  <a:pt x="2034159" y="624332"/>
                  <a:pt x="2024126" y="631190"/>
                </a:cubicBezTo>
                <a:cubicBezTo>
                  <a:pt x="2027174" y="641096"/>
                  <a:pt x="2049526" y="672719"/>
                  <a:pt x="2028698" y="680212"/>
                </a:cubicBezTo>
                <a:cubicBezTo>
                  <a:pt x="2027047" y="696214"/>
                  <a:pt x="2036191" y="693801"/>
                  <a:pt x="2044065" y="693801"/>
                </a:cubicBezTo>
                <a:cubicBezTo>
                  <a:pt x="2036089" y="704697"/>
                  <a:pt x="2027347" y="715010"/>
                  <a:pt x="2017903" y="724662"/>
                </a:cubicBezTo>
                <a:cubicBezTo>
                  <a:pt x="2023491" y="741680"/>
                  <a:pt x="2038096" y="729361"/>
                  <a:pt x="2048764" y="729361"/>
                </a:cubicBezTo>
                <a:cubicBezTo>
                  <a:pt x="2046351" y="743204"/>
                  <a:pt x="2036064" y="744093"/>
                  <a:pt x="2028063" y="747014"/>
                </a:cubicBezTo>
                <a:cubicBezTo>
                  <a:pt x="2037461" y="766318"/>
                  <a:pt x="2027047" y="794258"/>
                  <a:pt x="2050669" y="791845"/>
                </a:cubicBezTo>
                <a:cubicBezTo>
                  <a:pt x="2050669" y="803275"/>
                  <a:pt x="2041906" y="800608"/>
                  <a:pt x="2035048" y="800608"/>
                </a:cubicBezTo>
                <a:cubicBezTo>
                  <a:pt x="2036191" y="816102"/>
                  <a:pt x="2043811" y="823087"/>
                  <a:pt x="2032254" y="827278"/>
                </a:cubicBezTo>
                <a:cubicBezTo>
                  <a:pt x="2037715" y="832612"/>
                  <a:pt x="2037080" y="848360"/>
                  <a:pt x="2044954" y="849630"/>
                </a:cubicBezTo>
                <a:cubicBezTo>
                  <a:pt x="2044954" y="853948"/>
                  <a:pt x="2028190" y="849630"/>
                  <a:pt x="2024507" y="845058"/>
                </a:cubicBezTo>
                <a:cubicBezTo>
                  <a:pt x="2017522" y="848868"/>
                  <a:pt x="2029714" y="855853"/>
                  <a:pt x="2032000" y="857758"/>
                </a:cubicBezTo>
                <a:cubicBezTo>
                  <a:pt x="2028571" y="857758"/>
                  <a:pt x="1979549" y="836676"/>
                  <a:pt x="1970278" y="852551"/>
                </a:cubicBezTo>
                <a:cubicBezTo>
                  <a:pt x="1972310" y="865251"/>
                  <a:pt x="1976882" y="846963"/>
                  <a:pt x="1982978" y="852551"/>
                </a:cubicBezTo>
                <a:cubicBezTo>
                  <a:pt x="1978025" y="860425"/>
                  <a:pt x="1972437" y="867156"/>
                  <a:pt x="1962150" y="865251"/>
                </a:cubicBezTo>
                <a:cubicBezTo>
                  <a:pt x="1965579" y="877062"/>
                  <a:pt x="1978787" y="872236"/>
                  <a:pt x="1982597" y="883285"/>
                </a:cubicBezTo>
                <a:cubicBezTo>
                  <a:pt x="1981073" y="887476"/>
                  <a:pt x="1975358" y="890016"/>
                  <a:pt x="1979930" y="892175"/>
                </a:cubicBezTo>
                <a:cubicBezTo>
                  <a:pt x="1970405" y="889889"/>
                  <a:pt x="1961896" y="917575"/>
                  <a:pt x="1948688" y="923036"/>
                </a:cubicBezTo>
                <a:cubicBezTo>
                  <a:pt x="1948688" y="940689"/>
                  <a:pt x="1958467" y="941578"/>
                  <a:pt x="1963801" y="949960"/>
                </a:cubicBezTo>
                <a:cubicBezTo>
                  <a:pt x="1963801" y="930910"/>
                  <a:pt x="1975866" y="954151"/>
                  <a:pt x="1981708" y="963549"/>
                </a:cubicBezTo>
                <a:cubicBezTo>
                  <a:pt x="1979803" y="973963"/>
                  <a:pt x="1975485" y="991743"/>
                  <a:pt x="1986534" y="990346"/>
                </a:cubicBezTo>
                <a:cubicBezTo>
                  <a:pt x="1984248" y="1000760"/>
                  <a:pt x="1975231" y="986409"/>
                  <a:pt x="1971167" y="985647"/>
                </a:cubicBezTo>
                <a:cubicBezTo>
                  <a:pt x="1967357" y="987552"/>
                  <a:pt x="1972056" y="991362"/>
                  <a:pt x="1971167" y="998347"/>
                </a:cubicBezTo>
                <a:cubicBezTo>
                  <a:pt x="1940802" y="1009971"/>
                  <a:pt x="1908138" y="1014320"/>
                  <a:pt x="1875790" y="1011047"/>
                </a:cubicBezTo>
                <a:cubicBezTo>
                  <a:pt x="1815973" y="1002538"/>
                  <a:pt x="1744726" y="997204"/>
                  <a:pt x="1667256" y="1022096"/>
                </a:cubicBezTo>
                <a:cubicBezTo>
                  <a:pt x="1642999" y="1009396"/>
                  <a:pt x="1638427" y="1025525"/>
                  <a:pt x="1613281" y="1012571"/>
                </a:cubicBezTo>
                <a:cubicBezTo>
                  <a:pt x="1591945" y="1001649"/>
                  <a:pt x="1623949" y="1011174"/>
                  <a:pt x="1623695" y="1008253"/>
                </a:cubicBezTo>
                <a:cubicBezTo>
                  <a:pt x="1622044" y="993140"/>
                  <a:pt x="1576959" y="1009396"/>
                  <a:pt x="1559433" y="1003046"/>
                </a:cubicBezTo>
                <a:cubicBezTo>
                  <a:pt x="1483233" y="1003046"/>
                  <a:pt x="1572133" y="994029"/>
                  <a:pt x="1595501" y="994410"/>
                </a:cubicBezTo>
                <a:cubicBezTo>
                  <a:pt x="1599692" y="975741"/>
                  <a:pt x="1581277" y="995426"/>
                  <a:pt x="1585468" y="976630"/>
                </a:cubicBezTo>
                <a:cubicBezTo>
                  <a:pt x="1608201" y="964692"/>
                  <a:pt x="1629156" y="973455"/>
                  <a:pt x="1662684" y="968629"/>
                </a:cubicBezTo>
                <a:cubicBezTo>
                  <a:pt x="1652226" y="961270"/>
                  <a:pt x="1639464" y="957933"/>
                  <a:pt x="1626743" y="959231"/>
                </a:cubicBezTo>
                <a:cubicBezTo>
                  <a:pt x="1641094" y="947674"/>
                  <a:pt x="1614043" y="945769"/>
                  <a:pt x="1614043" y="959231"/>
                </a:cubicBezTo>
                <a:cubicBezTo>
                  <a:pt x="1590929" y="944245"/>
                  <a:pt x="1507363" y="956945"/>
                  <a:pt x="1461643" y="957580"/>
                </a:cubicBezTo>
                <a:cubicBezTo>
                  <a:pt x="1471803" y="966089"/>
                  <a:pt x="1479296" y="955929"/>
                  <a:pt x="1487043" y="971169"/>
                </a:cubicBezTo>
                <a:cubicBezTo>
                  <a:pt x="1474343" y="983869"/>
                  <a:pt x="1455293" y="984504"/>
                  <a:pt x="1438021" y="988568"/>
                </a:cubicBezTo>
                <a:cubicBezTo>
                  <a:pt x="1438021" y="998220"/>
                  <a:pt x="1439926" y="1002665"/>
                  <a:pt x="1445514" y="1001268"/>
                </a:cubicBezTo>
                <a:cubicBezTo>
                  <a:pt x="1442339" y="1005586"/>
                  <a:pt x="1417447" y="974598"/>
                  <a:pt x="1401826" y="996315"/>
                </a:cubicBezTo>
                <a:cubicBezTo>
                  <a:pt x="1398143" y="994283"/>
                  <a:pt x="1401826" y="992378"/>
                  <a:pt x="1401826" y="987425"/>
                </a:cubicBezTo>
                <a:cubicBezTo>
                  <a:pt x="1397508" y="985647"/>
                  <a:pt x="1396873" y="990854"/>
                  <a:pt x="1396619" y="996315"/>
                </a:cubicBezTo>
                <a:cubicBezTo>
                  <a:pt x="1392428" y="979932"/>
                  <a:pt x="1374775" y="996315"/>
                  <a:pt x="1373632" y="978154"/>
                </a:cubicBezTo>
                <a:cubicBezTo>
                  <a:pt x="1407541" y="996315"/>
                  <a:pt x="1421003" y="972820"/>
                  <a:pt x="1453642" y="961263"/>
                </a:cubicBezTo>
                <a:cubicBezTo>
                  <a:pt x="1441958" y="953262"/>
                  <a:pt x="1415542" y="958596"/>
                  <a:pt x="1404747" y="961263"/>
                </a:cubicBezTo>
                <a:cubicBezTo>
                  <a:pt x="1405763" y="966851"/>
                  <a:pt x="1407922" y="970407"/>
                  <a:pt x="1412367" y="970153"/>
                </a:cubicBezTo>
                <a:cubicBezTo>
                  <a:pt x="1411096" y="975958"/>
                  <a:pt x="1405546" y="979788"/>
                  <a:pt x="1399667" y="978916"/>
                </a:cubicBezTo>
                <a:cubicBezTo>
                  <a:pt x="1417828" y="953516"/>
                  <a:pt x="1374267" y="984758"/>
                  <a:pt x="1371473" y="960882"/>
                </a:cubicBezTo>
                <a:cubicBezTo>
                  <a:pt x="1368806" y="966597"/>
                  <a:pt x="1357376" y="982345"/>
                  <a:pt x="1371473" y="978662"/>
                </a:cubicBezTo>
                <a:cubicBezTo>
                  <a:pt x="1360678" y="989838"/>
                  <a:pt x="1342517" y="987806"/>
                  <a:pt x="1327531" y="991362"/>
                </a:cubicBezTo>
                <a:cubicBezTo>
                  <a:pt x="1330452" y="985901"/>
                  <a:pt x="1329944" y="982345"/>
                  <a:pt x="1325118" y="982472"/>
                </a:cubicBezTo>
                <a:cubicBezTo>
                  <a:pt x="1335859" y="971558"/>
                  <a:pt x="1351374" y="966784"/>
                  <a:pt x="1366393" y="969772"/>
                </a:cubicBezTo>
                <a:cubicBezTo>
                  <a:pt x="1366393" y="959231"/>
                  <a:pt x="1353693" y="967105"/>
                  <a:pt x="1356360" y="951865"/>
                </a:cubicBezTo>
                <a:cubicBezTo>
                  <a:pt x="1349502" y="950468"/>
                  <a:pt x="1354074" y="969137"/>
                  <a:pt x="1345819" y="964565"/>
                </a:cubicBezTo>
                <a:cubicBezTo>
                  <a:pt x="1342898" y="944245"/>
                  <a:pt x="1355090" y="950595"/>
                  <a:pt x="1356487" y="937895"/>
                </a:cubicBezTo>
                <a:cubicBezTo>
                  <a:pt x="1362964" y="958596"/>
                  <a:pt x="1371219" y="928243"/>
                  <a:pt x="1379728" y="925195"/>
                </a:cubicBezTo>
                <a:cubicBezTo>
                  <a:pt x="1382141" y="914908"/>
                  <a:pt x="1362329" y="922401"/>
                  <a:pt x="1372108" y="925195"/>
                </a:cubicBezTo>
                <a:cubicBezTo>
                  <a:pt x="1366012" y="925830"/>
                  <a:pt x="1359408" y="919988"/>
                  <a:pt x="1348867" y="929386"/>
                </a:cubicBezTo>
                <a:cubicBezTo>
                  <a:pt x="1359916" y="909193"/>
                  <a:pt x="1327531" y="928751"/>
                  <a:pt x="1323467" y="929386"/>
                </a:cubicBezTo>
                <a:cubicBezTo>
                  <a:pt x="1259967" y="933577"/>
                  <a:pt x="1163193" y="915035"/>
                  <a:pt x="1112520" y="927100"/>
                </a:cubicBezTo>
                <a:cubicBezTo>
                  <a:pt x="1113663" y="921639"/>
                  <a:pt x="1115949" y="917956"/>
                  <a:pt x="1120394" y="918210"/>
                </a:cubicBezTo>
                <a:cubicBezTo>
                  <a:pt x="1115713" y="913464"/>
                  <a:pt x="1108834" y="911618"/>
                  <a:pt x="1102406" y="913383"/>
                </a:cubicBezTo>
                <a:cubicBezTo>
                  <a:pt x="1095978" y="915148"/>
                  <a:pt x="1091006" y="920248"/>
                  <a:pt x="1089406" y="926719"/>
                </a:cubicBezTo>
                <a:cubicBezTo>
                  <a:pt x="1089406" y="908812"/>
                  <a:pt x="1042797" y="930402"/>
                  <a:pt x="1058545" y="917575"/>
                </a:cubicBezTo>
                <a:cubicBezTo>
                  <a:pt x="1062990" y="917575"/>
                  <a:pt x="1065276" y="914273"/>
                  <a:pt x="1066419" y="908685"/>
                </a:cubicBezTo>
                <a:cubicBezTo>
                  <a:pt x="1085361" y="911305"/>
                  <a:pt x="1104640" y="910008"/>
                  <a:pt x="1123061" y="904875"/>
                </a:cubicBezTo>
                <a:cubicBezTo>
                  <a:pt x="1093216" y="885190"/>
                  <a:pt x="1067054" y="915289"/>
                  <a:pt x="1040765" y="899541"/>
                </a:cubicBezTo>
                <a:cubicBezTo>
                  <a:pt x="1045972" y="881761"/>
                  <a:pt x="1055116" y="904875"/>
                  <a:pt x="1056386" y="886841"/>
                </a:cubicBezTo>
                <a:cubicBezTo>
                  <a:pt x="1070737" y="906145"/>
                  <a:pt x="1101598" y="885698"/>
                  <a:pt x="1130935" y="892048"/>
                </a:cubicBezTo>
                <a:cubicBezTo>
                  <a:pt x="1131824" y="899668"/>
                  <a:pt x="1128776" y="900557"/>
                  <a:pt x="1125728" y="900938"/>
                </a:cubicBezTo>
                <a:cubicBezTo>
                  <a:pt x="1126617" y="910971"/>
                  <a:pt x="1138428" y="902843"/>
                  <a:pt x="1143635" y="905637"/>
                </a:cubicBezTo>
                <a:cubicBezTo>
                  <a:pt x="1142873" y="899541"/>
                  <a:pt x="1137285" y="901954"/>
                  <a:pt x="1133348" y="901065"/>
                </a:cubicBezTo>
                <a:cubicBezTo>
                  <a:pt x="1144905" y="885444"/>
                  <a:pt x="1155192" y="888365"/>
                  <a:pt x="1177290" y="883666"/>
                </a:cubicBezTo>
                <a:cubicBezTo>
                  <a:pt x="1175893" y="879475"/>
                  <a:pt x="1170305" y="876935"/>
                  <a:pt x="1174877" y="874776"/>
                </a:cubicBezTo>
                <a:cubicBezTo>
                  <a:pt x="1159383" y="859536"/>
                  <a:pt x="1145794" y="886714"/>
                  <a:pt x="1130935" y="887476"/>
                </a:cubicBezTo>
                <a:cubicBezTo>
                  <a:pt x="1110996" y="862965"/>
                  <a:pt x="1092835" y="880364"/>
                  <a:pt x="1069213" y="882269"/>
                </a:cubicBezTo>
                <a:cubicBezTo>
                  <a:pt x="1065784" y="882269"/>
                  <a:pt x="1069213" y="856869"/>
                  <a:pt x="1077214" y="864616"/>
                </a:cubicBezTo>
                <a:cubicBezTo>
                  <a:pt x="1071880" y="850265"/>
                  <a:pt x="1051814" y="864616"/>
                  <a:pt x="1036066" y="859663"/>
                </a:cubicBezTo>
                <a:cubicBezTo>
                  <a:pt x="1039241" y="875665"/>
                  <a:pt x="1044448" y="861060"/>
                  <a:pt x="1051433" y="868680"/>
                </a:cubicBezTo>
                <a:cubicBezTo>
                  <a:pt x="1048512" y="877316"/>
                  <a:pt x="1036574" y="869696"/>
                  <a:pt x="1035812" y="881380"/>
                </a:cubicBezTo>
                <a:cubicBezTo>
                  <a:pt x="1023112" y="873252"/>
                  <a:pt x="1015238" y="879856"/>
                  <a:pt x="1004824" y="894080"/>
                </a:cubicBezTo>
                <a:cubicBezTo>
                  <a:pt x="994410" y="883793"/>
                  <a:pt x="1014095" y="890016"/>
                  <a:pt x="1010158" y="876427"/>
                </a:cubicBezTo>
                <a:cubicBezTo>
                  <a:pt x="1009142" y="866394"/>
                  <a:pt x="997458" y="874395"/>
                  <a:pt x="992124" y="871728"/>
                </a:cubicBezTo>
                <a:cubicBezTo>
                  <a:pt x="993395" y="865922"/>
                  <a:pt x="998945" y="862093"/>
                  <a:pt x="1004824" y="862965"/>
                </a:cubicBezTo>
                <a:cubicBezTo>
                  <a:pt x="1000506" y="852678"/>
                  <a:pt x="985139" y="861060"/>
                  <a:pt x="976503" y="858266"/>
                </a:cubicBezTo>
                <a:cubicBezTo>
                  <a:pt x="974344" y="881761"/>
                  <a:pt x="990219" y="850646"/>
                  <a:pt x="986663" y="871728"/>
                </a:cubicBezTo>
                <a:cubicBezTo>
                  <a:pt x="945388" y="877824"/>
                  <a:pt x="924179" y="857504"/>
                  <a:pt x="909193" y="893064"/>
                </a:cubicBezTo>
                <a:cubicBezTo>
                  <a:pt x="909955" y="899160"/>
                  <a:pt x="915670" y="896874"/>
                  <a:pt x="919480" y="897636"/>
                </a:cubicBezTo>
                <a:cubicBezTo>
                  <a:pt x="927608" y="903986"/>
                  <a:pt x="910336" y="901954"/>
                  <a:pt x="906780" y="901954"/>
                </a:cubicBezTo>
                <a:cubicBezTo>
                  <a:pt x="908558" y="892175"/>
                  <a:pt x="899668" y="887730"/>
                  <a:pt x="909574" y="888619"/>
                </a:cubicBezTo>
                <a:cubicBezTo>
                  <a:pt x="894588" y="883249"/>
                  <a:pt x="878204" y="883249"/>
                  <a:pt x="863219" y="888619"/>
                </a:cubicBezTo>
                <a:cubicBezTo>
                  <a:pt x="863219" y="884428"/>
                  <a:pt x="866394" y="885317"/>
                  <a:pt x="868426" y="884428"/>
                </a:cubicBezTo>
                <a:cubicBezTo>
                  <a:pt x="870712" y="867664"/>
                  <a:pt x="857123" y="868426"/>
                  <a:pt x="863600" y="857631"/>
                </a:cubicBezTo>
                <a:cubicBezTo>
                  <a:pt x="847852" y="857631"/>
                  <a:pt x="838200" y="856488"/>
                  <a:pt x="830072" y="861695"/>
                </a:cubicBezTo>
                <a:cubicBezTo>
                  <a:pt x="837946" y="871601"/>
                  <a:pt x="842772" y="861695"/>
                  <a:pt x="850646" y="861695"/>
                </a:cubicBezTo>
                <a:cubicBezTo>
                  <a:pt x="851408" y="879729"/>
                  <a:pt x="834517" y="866394"/>
                  <a:pt x="827405" y="870204"/>
                </a:cubicBezTo>
                <a:cubicBezTo>
                  <a:pt x="830199" y="883793"/>
                  <a:pt x="843407" y="877189"/>
                  <a:pt x="858139" y="879475"/>
                </a:cubicBezTo>
                <a:cubicBezTo>
                  <a:pt x="811149" y="899160"/>
                  <a:pt x="763270" y="881888"/>
                  <a:pt x="724408" y="882523"/>
                </a:cubicBezTo>
                <a:cubicBezTo>
                  <a:pt x="731012" y="875411"/>
                  <a:pt x="744220" y="882523"/>
                  <a:pt x="755269" y="873887"/>
                </a:cubicBezTo>
                <a:cubicBezTo>
                  <a:pt x="749609" y="867199"/>
                  <a:pt x="740989" y="863770"/>
                  <a:pt x="732282" y="864743"/>
                </a:cubicBezTo>
                <a:cubicBezTo>
                  <a:pt x="732282" y="869950"/>
                  <a:pt x="736981" y="868553"/>
                  <a:pt x="739902" y="869315"/>
                </a:cubicBezTo>
                <a:cubicBezTo>
                  <a:pt x="721741" y="870585"/>
                  <a:pt x="708914" y="861949"/>
                  <a:pt x="680847" y="864108"/>
                </a:cubicBezTo>
                <a:cubicBezTo>
                  <a:pt x="681736" y="874141"/>
                  <a:pt x="694436" y="864108"/>
                  <a:pt x="696214" y="873252"/>
                </a:cubicBezTo>
                <a:cubicBezTo>
                  <a:pt x="689610" y="884809"/>
                  <a:pt x="676656" y="875030"/>
                  <a:pt x="672846" y="881888"/>
                </a:cubicBezTo>
                <a:cubicBezTo>
                  <a:pt x="665861" y="884936"/>
                  <a:pt x="675005" y="860933"/>
                  <a:pt x="667893" y="863981"/>
                </a:cubicBezTo>
                <a:cubicBezTo>
                  <a:pt x="662813" y="879602"/>
                  <a:pt x="653542" y="855726"/>
                  <a:pt x="639572" y="872617"/>
                </a:cubicBezTo>
                <a:cubicBezTo>
                  <a:pt x="636524" y="866648"/>
                  <a:pt x="638556" y="865632"/>
                  <a:pt x="639572" y="859917"/>
                </a:cubicBezTo>
                <a:cubicBezTo>
                  <a:pt x="623570" y="862838"/>
                  <a:pt x="610362" y="850265"/>
                  <a:pt x="595757" y="868299"/>
                </a:cubicBezTo>
                <a:cubicBezTo>
                  <a:pt x="595757" y="876300"/>
                  <a:pt x="598805" y="877697"/>
                  <a:pt x="598043" y="886079"/>
                </a:cubicBezTo>
                <a:cubicBezTo>
                  <a:pt x="587756" y="883031"/>
                  <a:pt x="583311" y="890270"/>
                  <a:pt x="574929" y="890270"/>
                </a:cubicBezTo>
                <a:cubicBezTo>
                  <a:pt x="600329" y="902970"/>
                  <a:pt x="625729" y="897382"/>
                  <a:pt x="654431" y="909066"/>
                </a:cubicBezTo>
                <a:cubicBezTo>
                  <a:pt x="662559" y="889508"/>
                  <a:pt x="667131" y="887349"/>
                  <a:pt x="685673" y="882777"/>
                </a:cubicBezTo>
                <a:cubicBezTo>
                  <a:pt x="694944" y="884555"/>
                  <a:pt x="691769" y="907161"/>
                  <a:pt x="705993" y="900811"/>
                </a:cubicBezTo>
                <a:cubicBezTo>
                  <a:pt x="705993" y="895477"/>
                  <a:pt x="701294" y="896874"/>
                  <a:pt x="698373" y="896112"/>
                </a:cubicBezTo>
                <a:cubicBezTo>
                  <a:pt x="711073" y="894207"/>
                  <a:pt x="730504" y="900557"/>
                  <a:pt x="744601" y="901192"/>
                </a:cubicBezTo>
                <a:cubicBezTo>
                  <a:pt x="737616" y="926592"/>
                  <a:pt x="719201" y="901192"/>
                  <a:pt x="711073" y="909701"/>
                </a:cubicBezTo>
                <a:cubicBezTo>
                  <a:pt x="711073" y="919353"/>
                  <a:pt x="720090" y="911733"/>
                  <a:pt x="723773" y="914273"/>
                </a:cubicBezTo>
                <a:cubicBezTo>
                  <a:pt x="720217" y="920623"/>
                  <a:pt x="712216" y="925957"/>
                  <a:pt x="708279" y="918591"/>
                </a:cubicBezTo>
                <a:cubicBezTo>
                  <a:pt x="701167" y="922401"/>
                  <a:pt x="713994" y="936625"/>
                  <a:pt x="700405" y="931291"/>
                </a:cubicBezTo>
                <a:cubicBezTo>
                  <a:pt x="705321" y="937491"/>
                  <a:pt x="712952" y="940904"/>
                  <a:pt x="720852" y="940435"/>
                </a:cubicBezTo>
                <a:cubicBezTo>
                  <a:pt x="717169" y="950595"/>
                  <a:pt x="702945" y="941832"/>
                  <a:pt x="695452" y="944626"/>
                </a:cubicBezTo>
                <a:cubicBezTo>
                  <a:pt x="695452" y="970026"/>
                  <a:pt x="735838" y="947801"/>
                  <a:pt x="728599" y="971677"/>
                </a:cubicBezTo>
                <a:cubicBezTo>
                  <a:pt x="735457" y="971677"/>
                  <a:pt x="743331" y="973582"/>
                  <a:pt x="746633" y="967486"/>
                </a:cubicBezTo>
                <a:cubicBezTo>
                  <a:pt x="745744" y="957453"/>
                  <a:pt x="733044" y="967486"/>
                  <a:pt x="731393" y="958342"/>
                </a:cubicBezTo>
                <a:cubicBezTo>
                  <a:pt x="747522" y="945642"/>
                  <a:pt x="800989" y="965581"/>
                  <a:pt x="823849" y="968375"/>
                </a:cubicBezTo>
                <a:cubicBezTo>
                  <a:pt x="799048" y="972715"/>
                  <a:pt x="773597" y="971545"/>
                  <a:pt x="749300" y="964946"/>
                </a:cubicBezTo>
                <a:cubicBezTo>
                  <a:pt x="749300" y="979043"/>
                  <a:pt x="757555" y="980059"/>
                  <a:pt x="767207" y="978535"/>
                </a:cubicBezTo>
                <a:cubicBezTo>
                  <a:pt x="774827" y="982726"/>
                  <a:pt x="774827" y="993521"/>
                  <a:pt x="767207" y="982980"/>
                </a:cubicBezTo>
                <a:cubicBezTo>
                  <a:pt x="720598" y="984123"/>
                  <a:pt x="702818" y="960120"/>
                  <a:pt x="661924" y="968502"/>
                </a:cubicBezTo>
                <a:cubicBezTo>
                  <a:pt x="674624" y="980059"/>
                  <a:pt x="644144" y="975868"/>
                  <a:pt x="636524" y="972566"/>
                </a:cubicBezTo>
                <a:cubicBezTo>
                  <a:pt x="633730" y="987552"/>
                  <a:pt x="644398" y="979678"/>
                  <a:pt x="649224" y="981710"/>
                </a:cubicBezTo>
                <a:cubicBezTo>
                  <a:pt x="604647" y="989965"/>
                  <a:pt x="526542" y="964311"/>
                  <a:pt x="479425" y="984123"/>
                </a:cubicBezTo>
                <a:cubicBezTo>
                  <a:pt x="460121" y="964692"/>
                  <a:pt x="454025" y="994918"/>
                  <a:pt x="435737" y="974852"/>
                </a:cubicBezTo>
                <a:cubicBezTo>
                  <a:pt x="434975" y="995299"/>
                  <a:pt x="396367" y="966343"/>
                  <a:pt x="381635" y="982980"/>
                </a:cubicBezTo>
                <a:cubicBezTo>
                  <a:pt x="385445" y="998601"/>
                  <a:pt x="400685" y="994537"/>
                  <a:pt x="404495" y="1010031"/>
                </a:cubicBezTo>
                <a:cubicBezTo>
                  <a:pt x="415671" y="1010031"/>
                  <a:pt x="421005" y="999871"/>
                  <a:pt x="432943" y="1001522"/>
                </a:cubicBezTo>
                <a:cubicBezTo>
                  <a:pt x="430784" y="994918"/>
                  <a:pt x="424688" y="994918"/>
                  <a:pt x="420243" y="992505"/>
                </a:cubicBezTo>
                <a:cubicBezTo>
                  <a:pt x="423418" y="980567"/>
                  <a:pt x="433705" y="992505"/>
                  <a:pt x="438277" y="992505"/>
                </a:cubicBezTo>
                <a:cubicBezTo>
                  <a:pt x="438277" y="996061"/>
                  <a:pt x="435610" y="996950"/>
                  <a:pt x="435610" y="1001395"/>
                </a:cubicBezTo>
                <a:cubicBezTo>
                  <a:pt x="445897" y="1005078"/>
                  <a:pt x="466090" y="1014095"/>
                  <a:pt x="468884" y="1015111"/>
                </a:cubicBezTo>
                <a:cubicBezTo>
                  <a:pt x="492633" y="1026922"/>
                  <a:pt x="473964" y="1014095"/>
                  <a:pt x="461137" y="1015111"/>
                </a:cubicBezTo>
                <a:cubicBezTo>
                  <a:pt x="424561" y="1018032"/>
                  <a:pt x="353695" y="1009650"/>
                  <a:pt x="314833" y="991235"/>
                </a:cubicBezTo>
                <a:cubicBezTo>
                  <a:pt x="310769" y="991235"/>
                  <a:pt x="304927" y="993267"/>
                  <a:pt x="304546" y="986663"/>
                </a:cubicBezTo>
                <a:lnTo>
                  <a:pt x="314833" y="986663"/>
                </a:lnTo>
                <a:cubicBezTo>
                  <a:pt x="323494" y="991317"/>
                  <a:pt x="333440" y="993012"/>
                  <a:pt x="343154" y="991489"/>
                </a:cubicBezTo>
                <a:cubicBezTo>
                  <a:pt x="347014" y="986397"/>
                  <a:pt x="348908" y="980084"/>
                  <a:pt x="348488" y="973709"/>
                </a:cubicBezTo>
                <a:cubicBezTo>
                  <a:pt x="344043" y="972058"/>
                  <a:pt x="343535" y="977138"/>
                  <a:pt x="343154" y="982472"/>
                </a:cubicBezTo>
                <a:cubicBezTo>
                  <a:pt x="341376" y="972439"/>
                  <a:pt x="332359" y="974471"/>
                  <a:pt x="327914" y="969010"/>
                </a:cubicBezTo>
                <a:cubicBezTo>
                  <a:pt x="321437" y="970788"/>
                  <a:pt x="330200" y="981710"/>
                  <a:pt x="335534" y="978027"/>
                </a:cubicBezTo>
                <a:cubicBezTo>
                  <a:pt x="334264" y="987933"/>
                  <a:pt x="322834" y="979678"/>
                  <a:pt x="317500" y="982218"/>
                </a:cubicBezTo>
                <a:cubicBezTo>
                  <a:pt x="324485" y="966089"/>
                  <a:pt x="308610" y="958469"/>
                  <a:pt x="297180" y="959739"/>
                </a:cubicBezTo>
                <a:cubicBezTo>
                  <a:pt x="301244" y="975233"/>
                  <a:pt x="308610" y="959739"/>
                  <a:pt x="314960" y="973328"/>
                </a:cubicBezTo>
                <a:cubicBezTo>
                  <a:pt x="297307" y="981329"/>
                  <a:pt x="268859" y="969772"/>
                  <a:pt x="258699" y="950468"/>
                </a:cubicBezTo>
                <a:cubicBezTo>
                  <a:pt x="248158" y="958596"/>
                  <a:pt x="244475" y="954532"/>
                  <a:pt x="227711" y="954532"/>
                </a:cubicBezTo>
                <a:cubicBezTo>
                  <a:pt x="230886" y="948690"/>
                  <a:pt x="228854" y="947547"/>
                  <a:pt x="227711" y="941070"/>
                </a:cubicBezTo>
                <a:cubicBezTo>
                  <a:pt x="209677" y="937895"/>
                  <a:pt x="199390" y="948309"/>
                  <a:pt x="181356" y="945134"/>
                </a:cubicBezTo>
                <a:cubicBezTo>
                  <a:pt x="183896" y="940562"/>
                  <a:pt x="186563" y="936117"/>
                  <a:pt x="189230" y="932434"/>
                </a:cubicBezTo>
                <a:cubicBezTo>
                  <a:pt x="186690" y="923671"/>
                  <a:pt x="178689" y="943483"/>
                  <a:pt x="168656" y="936625"/>
                </a:cubicBezTo>
                <a:cubicBezTo>
                  <a:pt x="187960" y="929513"/>
                  <a:pt x="155067" y="917956"/>
                  <a:pt x="155956" y="932053"/>
                </a:cubicBezTo>
                <a:cubicBezTo>
                  <a:pt x="148463" y="927989"/>
                  <a:pt x="153162" y="925322"/>
                  <a:pt x="153543" y="914146"/>
                </a:cubicBezTo>
                <a:cubicBezTo>
                  <a:pt x="146431" y="933577"/>
                  <a:pt x="127381" y="916559"/>
                  <a:pt x="115443" y="918083"/>
                </a:cubicBezTo>
                <a:cubicBezTo>
                  <a:pt x="114808" y="920623"/>
                  <a:pt x="119380" y="923925"/>
                  <a:pt x="120523" y="922655"/>
                </a:cubicBezTo>
                <a:cubicBezTo>
                  <a:pt x="96520" y="948055"/>
                  <a:pt x="77216" y="894588"/>
                  <a:pt x="69723" y="873125"/>
                </a:cubicBezTo>
                <a:cubicBezTo>
                  <a:pt x="77597" y="869950"/>
                  <a:pt x="78994" y="877697"/>
                  <a:pt x="85090" y="877824"/>
                </a:cubicBezTo>
                <a:cubicBezTo>
                  <a:pt x="82296" y="869315"/>
                  <a:pt x="82296" y="856234"/>
                  <a:pt x="72390" y="859790"/>
                </a:cubicBezTo>
                <a:cubicBezTo>
                  <a:pt x="73787" y="835152"/>
                  <a:pt x="76835" y="827024"/>
                  <a:pt x="62611" y="823976"/>
                </a:cubicBezTo>
                <a:cubicBezTo>
                  <a:pt x="61214" y="817626"/>
                  <a:pt x="72771" y="813308"/>
                  <a:pt x="65278" y="810641"/>
                </a:cubicBezTo>
                <a:cubicBezTo>
                  <a:pt x="66929" y="797941"/>
                  <a:pt x="69215" y="817626"/>
                  <a:pt x="72898" y="815213"/>
                </a:cubicBezTo>
                <a:cubicBezTo>
                  <a:pt x="72898" y="810006"/>
                  <a:pt x="73660" y="807339"/>
                  <a:pt x="75565" y="806323"/>
                </a:cubicBezTo>
                <a:cubicBezTo>
                  <a:pt x="73406" y="795528"/>
                  <a:pt x="61341" y="801370"/>
                  <a:pt x="62865" y="783971"/>
                </a:cubicBezTo>
                <a:lnTo>
                  <a:pt x="73152" y="783971"/>
                </a:lnTo>
                <a:cubicBezTo>
                  <a:pt x="60445" y="769976"/>
                  <a:pt x="45873" y="757797"/>
                  <a:pt x="29845" y="747776"/>
                </a:cubicBezTo>
                <a:cubicBezTo>
                  <a:pt x="45085" y="750570"/>
                  <a:pt x="69596" y="762254"/>
                  <a:pt x="86360" y="757428"/>
                </a:cubicBezTo>
                <a:cubicBezTo>
                  <a:pt x="86995" y="749681"/>
                  <a:pt x="82042" y="745744"/>
                  <a:pt x="86360" y="743966"/>
                </a:cubicBezTo>
                <a:cubicBezTo>
                  <a:pt x="86360" y="732663"/>
                  <a:pt x="77851" y="735076"/>
                  <a:pt x="70993" y="734822"/>
                </a:cubicBezTo>
                <a:cubicBezTo>
                  <a:pt x="72263" y="718947"/>
                  <a:pt x="84582" y="722122"/>
                  <a:pt x="94361" y="722122"/>
                </a:cubicBezTo>
                <a:cubicBezTo>
                  <a:pt x="80010" y="714248"/>
                  <a:pt x="81026" y="712470"/>
                  <a:pt x="99568" y="713232"/>
                </a:cubicBezTo>
                <a:cubicBezTo>
                  <a:pt x="92710" y="702945"/>
                  <a:pt x="95377" y="688975"/>
                  <a:pt x="74168" y="699516"/>
                </a:cubicBezTo>
                <a:cubicBezTo>
                  <a:pt x="80518" y="686816"/>
                  <a:pt x="80137" y="689102"/>
                  <a:pt x="89662" y="686816"/>
                </a:cubicBezTo>
                <a:cubicBezTo>
                  <a:pt x="75565" y="673354"/>
                  <a:pt x="69596" y="680212"/>
                  <a:pt x="61595" y="668528"/>
                </a:cubicBezTo>
                <a:cubicBezTo>
                  <a:pt x="62357" y="669671"/>
                  <a:pt x="73279" y="649986"/>
                  <a:pt x="59182" y="655828"/>
                </a:cubicBezTo>
                <a:cubicBezTo>
                  <a:pt x="61976" y="643128"/>
                  <a:pt x="70104" y="657225"/>
                  <a:pt x="74676" y="655828"/>
                </a:cubicBezTo>
                <a:cubicBezTo>
                  <a:pt x="69342" y="644398"/>
                  <a:pt x="58293" y="643128"/>
                  <a:pt x="59563" y="620014"/>
                </a:cubicBezTo>
                <a:cubicBezTo>
                  <a:pt x="63373" y="622300"/>
                  <a:pt x="66040" y="626618"/>
                  <a:pt x="69723" y="629031"/>
                </a:cubicBezTo>
                <a:cubicBezTo>
                  <a:pt x="76835" y="625094"/>
                  <a:pt x="64516" y="618236"/>
                  <a:pt x="62230" y="615569"/>
                </a:cubicBezTo>
                <a:cubicBezTo>
                  <a:pt x="63373" y="605663"/>
                  <a:pt x="74930" y="613918"/>
                  <a:pt x="80264" y="611378"/>
                </a:cubicBezTo>
                <a:cubicBezTo>
                  <a:pt x="77470" y="605790"/>
                  <a:pt x="78105" y="602107"/>
                  <a:pt x="82931" y="602361"/>
                </a:cubicBezTo>
                <a:cubicBezTo>
                  <a:pt x="76200" y="594741"/>
                  <a:pt x="67564" y="587629"/>
                  <a:pt x="59944" y="593344"/>
                </a:cubicBezTo>
                <a:cubicBezTo>
                  <a:pt x="56642" y="586232"/>
                  <a:pt x="81788" y="581787"/>
                  <a:pt x="83058" y="593344"/>
                </a:cubicBezTo>
                <a:cubicBezTo>
                  <a:pt x="86995" y="578866"/>
                  <a:pt x="88138" y="580644"/>
                  <a:pt x="98552" y="584581"/>
                </a:cubicBezTo>
                <a:cubicBezTo>
                  <a:pt x="92214" y="568147"/>
                  <a:pt x="79335" y="555083"/>
                  <a:pt x="62992" y="548513"/>
                </a:cubicBezTo>
                <a:cubicBezTo>
                  <a:pt x="70485" y="538988"/>
                  <a:pt x="84582" y="555498"/>
                  <a:pt x="96393" y="553339"/>
                </a:cubicBezTo>
                <a:cubicBezTo>
                  <a:pt x="88043" y="544537"/>
                  <a:pt x="77397" y="538246"/>
                  <a:pt x="65659" y="535178"/>
                </a:cubicBezTo>
                <a:cubicBezTo>
                  <a:pt x="70358" y="522478"/>
                  <a:pt x="79375" y="537972"/>
                  <a:pt x="86233" y="535178"/>
                </a:cubicBezTo>
                <a:cubicBezTo>
                  <a:pt x="75438" y="522478"/>
                  <a:pt x="59055" y="519938"/>
                  <a:pt x="45339" y="512445"/>
                </a:cubicBezTo>
                <a:cubicBezTo>
                  <a:pt x="68961" y="506222"/>
                  <a:pt x="93472" y="535940"/>
                  <a:pt x="127508" y="526669"/>
                </a:cubicBezTo>
                <a:cubicBezTo>
                  <a:pt x="89916" y="502285"/>
                  <a:pt x="46736" y="490601"/>
                  <a:pt x="10922" y="466725"/>
                </a:cubicBezTo>
                <a:cubicBezTo>
                  <a:pt x="27940" y="458343"/>
                  <a:pt x="44831" y="488061"/>
                  <a:pt x="69850" y="480822"/>
                </a:cubicBezTo>
                <a:cubicBezTo>
                  <a:pt x="57150" y="470535"/>
                  <a:pt x="68834" y="470535"/>
                  <a:pt x="77724" y="476504"/>
                </a:cubicBezTo>
                <a:cubicBezTo>
                  <a:pt x="76568" y="470582"/>
                  <a:pt x="71007" y="466578"/>
                  <a:pt x="65024" y="467360"/>
                </a:cubicBezTo>
                <a:cubicBezTo>
                  <a:pt x="65786" y="455549"/>
                  <a:pt x="70485" y="452755"/>
                  <a:pt x="60071" y="453898"/>
                </a:cubicBezTo>
                <a:cubicBezTo>
                  <a:pt x="68707" y="442341"/>
                  <a:pt x="81915" y="460502"/>
                  <a:pt x="96012" y="453898"/>
                </a:cubicBezTo>
                <a:cubicBezTo>
                  <a:pt x="96012" y="445643"/>
                  <a:pt x="87376" y="450977"/>
                  <a:pt x="85852" y="444881"/>
                </a:cubicBezTo>
                <a:cubicBezTo>
                  <a:pt x="92456" y="441452"/>
                  <a:pt x="95758" y="432181"/>
                  <a:pt x="104013" y="432181"/>
                </a:cubicBezTo>
                <a:cubicBezTo>
                  <a:pt x="104013" y="422402"/>
                  <a:pt x="97663" y="422529"/>
                  <a:pt x="91313" y="423037"/>
                </a:cubicBezTo>
                <a:cubicBezTo>
                  <a:pt x="88519" y="410337"/>
                  <a:pt x="108712" y="426085"/>
                  <a:pt x="116713" y="423037"/>
                </a:cubicBezTo>
                <a:cubicBezTo>
                  <a:pt x="110236" y="411099"/>
                  <a:pt x="91313" y="411353"/>
                  <a:pt x="85979" y="409448"/>
                </a:cubicBezTo>
                <a:cubicBezTo>
                  <a:pt x="91567" y="390779"/>
                  <a:pt x="106553" y="411099"/>
                  <a:pt x="116967" y="400939"/>
                </a:cubicBezTo>
                <a:cubicBezTo>
                  <a:pt x="110871" y="386080"/>
                  <a:pt x="95377" y="386461"/>
                  <a:pt x="88900" y="383159"/>
                </a:cubicBezTo>
                <a:cubicBezTo>
                  <a:pt x="95885" y="361569"/>
                  <a:pt x="116459" y="387858"/>
                  <a:pt x="132715" y="379222"/>
                </a:cubicBezTo>
                <a:cubicBezTo>
                  <a:pt x="130937" y="363220"/>
                  <a:pt x="109982" y="379222"/>
                  <a:pt x="112268" y="356743"/>
                </a:cubicBezTo>
                <a:cubicBezTo>
                  <a:pt x="120650" y="357759"/>
                  <a:pt x="123317" y="348869"/>
                  <a:pt x="132969" y="352425"/>
                </a:cubicBezTo>
                <a:cubicBezTo>
                  <a:pt x="124206" y="336677"/>
                  <a:pt x="104013" y="339725"/>
                  <a:pt x="86741" y="338582"/>
                </a:cubicBezTo>
                <a:cubicBezTo>
                  <a:pt x="96647" y="319786"/>
                  <a:pt x="126873" y="337185"/>
                  <a:pt x="140970" y="325882"/>
                </a:cubicBezTo>
                <a:cubicBezTo>
                  <a:pt x="135763" y="313182"/>
                  <a:pt x="122936" y="312420"/>
                  <a:pt x="112903" y="307721"/>
                </a:cubicBezTo>
                <a:cubicBezTo>
                  <a:pt x="112903" y="302514"/>
                  <a:pt x="117602" y="304038"/>
                  <a:pt x="120650" y="303403"/>
                </a:cubicBezTo>
                <a:cubicBezTo>
                  <a:pt x="119634" y="293370"/>
                  <a:pt x="107950" y="301371"/>
                  <a:pt x="102743" y="298704"/>
                </a:cubicBezTo>
                <a:cubicBezTo>
                  <a:pt x="105918" y="286004"/>
                  <a:pt x="118618" y="290576"/>
                  <a:pt x="128143" y="290068"/>
                </a:cubicBezTo>
                <a:cubicBezTo>
                  <a:pt x="117602" y="278384"/>
                  <a:pt x="132080" y="280924"/>
                  <a:pt x="133477" y="276733"/>
                </a:cubicBezTo>
                <a:cubicBezTo>
                  <a:pt x="125349" y="266954"/>
                  <a:pt x="109982" y="269748"/>
                  <a:pt x="100076" y="263017"/>
                </a:cubicBezTo>
                <a:cubicBezTo>
                  <a:pt x="100076" y="253365"/>
                  <a:pt x="109347" y="261112"/>
                  <a:pt x="112776" y="258699"/>
                </a:cubicBezTo>
                <a:cubicBezTo>
                  <a:pt x="109269" y="252245"/>
                  <a:pt x="102154" y="248611"/>
                  <a:pt x="94869" y="249555"/>
                </a:cubicBezTo>
                <a:cubicBezTo>
                  <a:pt x="106680" y="235839"/>
                  <a:pt x="124206" y="236855"/>
                  <a:pt x="143891" y="241300"/>
                </a:cubicBezTo>
                <a:cubicBezTo>
                  <a:pt x="141097" y="224155"/>
                  <a:pt x="125222" y="228600"/>
                  <a:pt x="118491" y="218694"/>
                </a:cubicBezTo>
                <a:cubicBezTo>
                  <a:pt x="118491" y="209042"/>
                  <a:pt x="127635" y="216789"/>
                  <a:pt x="131191" y="214376"/>
                </a:cubicBezTo>
                <a:cubicBezTo>
                  <a:pt x="115189" y="226441"/>
                  <a:pt x="159512" y="229997"/>
                  <a:pt x="159512" y="214376"/>
                </a:cubicBezTo>
                <a:cubicBezTo>
                  <a:pt x="146812" y="203962"/>
                  <a:pt x="122682" y="212471"/>
                  <a:pt x="105537" y="209423"/>
                </a:cubicBezTo>
                <a:cubicBezTo>
                  <a:pt x="102235" y="210693"/>
                  <a:pt x="101600" y="205359"/>
                  <a:pt x="98679" y="205359"/>
                </a:cubicBezTo>
                <a:cubicBezTo>
                  <a:pt x="63373" y="204470"/>
                  <a:pt x="85979" y="202565"/>
                  <a:pt x="104013" y="196469"/>
                </a:cubicBezTo>
                <a:cubicBezTo>
                  <a:pt x="91313" y="185293"/>
                  <a:pt x="73533" y="183769"/>
                  <a:pt x="57785" y="178181"/>
                </a:cubicBezTo>
                <a:cubicBezTo>
                  <a:pt x="75946" y="164846"/>
                  <a:pt x="127254" y="171323"/>
                  <a:pt x="160909" y="170434"/>
                </a:cubicBezTo>
                <a:cubicBezTo>
                  <a:pt x="157861" y="184277"/>
                  <a:pt x="158115" y="184658"/>
                  <a:pt x="168402" y="183896"/>
                </a:cubicBezTo>
                <a:cubicBezTo>
                  <a:pt x="164719" y="193929"/>
                  <a:pt x="150495" y="185293"/>
                  <a:pt x="143002" y="187960"/>
                </a:cubicBezTo>
                <a:cubicBezTo>
                  <a:pt x="156845" y="193802"/>
                  <a:pt x="185039" y="207137"/>
                  <a:pt x="193802" y="193040"/>
                </a:cubicBezTo>
                <a:cubicBezTo>
                  <a:pt x="185928" y="191770"/>
                  <a:pt x="188849" y="172212"/>
                  <a:pt x="178562" y="175006"/>
                </a:cubicBezTo>
                <a:cubicBezTo>
                  <a:pt x="187452" y="179832"/>
                  <a:pt x="187452" y="153543"/>
                  <a:pt x="183896" y="162306"/>
                </a:cubicBezTo>
                <a:cubicBezTo>
                  <a:pt x="187579" y="153670"/>
                  <a:pt x="197485" y="158496"/>
                  <a:pt x="191897" y="140081"/>
                </a:cubicBezTo>
                <a:cubicBezTo>
                  <a:pt x="226314" y="135255"/>
                  <a:pt x="271907" y="93599"/>
                  <a:pt x="299974" y="132334"/>
                </a:cubicBezTo>
                <a:cubicBezTo>
                  <a:pt x="281488" y="127871"/>
                  <a:pt x="262439" y="126202"/>
                  <a:pt x="243459" y="127381"/>
                </a:cubicBezTo>
                <a:cubicBezTo>
                  <a:pt x="270764" y="140081"/>
                  <a:pt x="287655" y="136144"/>
                  <a:pt x="318008" y="137033"/>
                </a:cubicBezTo>
                <a:cubicBezTo>
                  <a:pt x="318008" y="124333"/>
                  <a:pt x="298831" y="143129"/>
                  <a:pt x="302641" y="123571"/>
                </a:cubicBezTo>
                <a:cubicBezTo>
                  <a:pt x="339598" y="140081"/>
                  <a:pt x="348615" y="131572"/>
                  <a:pt x="392557" y="137922"/>
                </a:cubicBezTo>
                <a:cubicBezTo>
                  <a:pt x="386588" y="123063"/>
                  <a:pt x="376174" y="115951"/>
                  <a:pt x="377698" y="88773"/>
                </a:cubicBezTo>
                <a:cubicBezTo>
                  <a:pt x="343535" y="87249"/>
                  <a:pt x="311785" y="77978"/>
                  <a:pt x="284988" y="96520"/>
                </a:cubicBezTo>
                <a:cubicBezTo>
                  <a:pt x="367030" y="60452"/>
                  <a:pt x="474599" y="82423"/>
                  <a:pt x="557784" y="86233"/>
                </a:cubicBezTo>
                <a:cubicBezTo>
                  <a:pt x="510667" y="78613"/>
                  <a:pt x="465582" y="97282"/>
                  <a:pt x="426593" y="89281"/>
                </a:cubicBezTo>
                <a:cubicBezTo>
                  <a:pt x="432562" y="104267"/>
                  <a:pt x="434721" y="98552"/>
                  <a:pt x="446913" y="102870"/>
                </a:cubicBezTo>
                <a:cubicBezTo>
                  <a:pt x="440309" y="114427"/>
                  <a:pt x="434213" y="107823"/>
                  <a:pt x="421513" y="111506"/>
                </a:cubicBezTo>
                <a:cubicBezTo>
                  <a:pt x="435864" y="97536"/>
                  <a:pt x="380873" y="101092"/>
                  <a:pt x="421513" y="98806"/>
                </a:cubicBezTo>
                <a:cubicBezTo>
                  <a:pt x="410755" y="92132"/>
                  <a:pt x="398216" y="88897"/>
                  <a:pt x="385572" y="89535"/>
                </a:cubicBezTo>
                <a:cubicBezTo>
                  <a:pt x="383667" y="104267"/>
                  <a:pt x="389763" y="105791"/>
                  <a:pt x="395732" y="107315"/>
                </a:cubicBezTo>
                <a:cubicBezTo>
                  <a:pt x="395732" y="112522"/>
                  <a:pt x="391033" y="111125"/>
                  <a:pt x="387985" y="111760"/>
                </a:cubicBezTo>
                <a:cubicBezTo>
                  <a:pt x="410083" y="141605"/>
                  <a:pt x="431165" y="127127"/>
                  <a:pt x="464947" y="125984"/>
                </a:cubicBezTo>
                <a:cubicBezTo>
                  <a:pt x="463423" y="135255"/>
                  <a:pt x="460883" y="135382"/>
                  <a:pt x="457200" y="130302"/>
                </a:cubicBezTo>
                <a:cubicBezTo>
                  <a:pt x="482600" y="152527"/>
                  <a:pt x="535305" y="144653"/>
                  <a:pt x="570484" y="127127"/>
                </a:cubicBezTo>
                <a:cubicBezTo>
                  <a:pt x="561975" y="135763"/>
                  <a:pt x="577977" y="143256"/>
                  <a:pt x="575691" y="127127"/>
                </a:cubicBezTo>
                <a:cubicBezTo>
                  <a:pt x="581279" y="132207"/>
                  <a:pt x="589788" y="132334"/>
                  <a:pt x="590804" y="145034"/>
                </a:cubicBezTo>
                <a:cubicBezTo>
                  <a:pt x="587629" y="138938"/>
                  <a:pt x="579755" y="140589"/>
                  <a:pt x="572897" y="140462"/>
                </a:cubicBezTo>
                <a:cubicBezTo>
                  <a:pt x="595249" y="157099"/>
                  <a:pt x="653542" y="135128"/>
                  <a:pt x="662686" y="168148"/>
                </a:cubicBezTo>
                <a:cubicBezTo>
                  <a:pt x="692023" y="165735"/>
                  <a:pt x="730504" y="174498"/>
                  <a:pt x="760349" y="173736"/>
                </a:cubicBezTo>
                <a:cubicBezTo>
                  <a:pt x="762508" y="173736"/>
                  <a:pt x="762889" y="164846"/>
                  <a:pt x="763016" y="164846"/>
                </a:cubicBezTo>
                <a:cubicBezTo>
                  <a:pt x="779272" y="167005"/>
                  <a:pt x="790702" y="195199"/>
                  <a:pt x="804164" y="169799"/>
                </a:cubicBezTo>
                <a:cubicBezTo>
                  <a:pt x="800989" y="175514"/>
                  <a:pt x="803021" y="176784"/>
                  <a:pt x="804164" y="182499"/>
                </a:cubicBezTo>
                <a:cubicBezTo>
                  <a:pt x="828548" y="177165"/>
                  <a:pt x="854964" y="182499"/>
                  <a:pt x="866013" y="174371"/>
                </a:cubicBezTo>
                <a:cubicBezTo>
                  <a:pt x="846582" y="202311"/>
                  <a:pt x="796163" y="173482"/>
                  <a:pt x="767969" y="195580"/>
                </a:cubicBezTo>
                <a:cubicBezTo>
                  <a:pt x="771906" y="208280"/>
                  <a:pt x="763397" y="214376"/>
                  <a:pt x="775462" y="213487"/>
                </a:cubicBezTo>
                <a:cubicBezTo>
                  <a:pt x="773049" y="221234"/>
                  <a:pt x="765937" y="220599"/>
                  <a:pt x="765048" y="231140"/>
                </a:cubicBezTo>
                <a:cubicBezTo>
                  <a:pt x="805434" y="235839"/>
                  <a:pt x="837057" y="255270"/>
                  <a:pt x="877951" y="259080"/>
                </a:cubicBezTo>
                <a:cubicBezTo>
                  <a:pt x="862711" y="239014"/>
                  <a:pt x="881888" y="260731"/>
                  <a:pt x="890651" y="246380"/>
                </a:cubicBezTo>
                <a:cubicBezTo>
                  <a:pt x="892048" y="267208"/>
                  <a:pt x="905129" y="261366"/>
                  <a:pt x="913638" y="260096"/>
                </a:cubicBezTo>
                <a:cubicBezTo>
                  <a:pt x="900938" y="293243"/>
                  <a:pt x="939038" y="289179"/>
                  <a:pt x="954659" y="278257"/>
                </a:cubicBezTo>
                <a:cubicBezTo>
                  <a:pt x="938022" y="300101"/>
                  <a:pt x="965454" y="273685"/>
                  <a:pt x="967359" y="278257"/>
                </a:cubicBezTo>
                <a:cubicBezTo>
                  <a:pt x="965581" y="267716"/>
                  <a:pt x="975487" y="266319"/>
                  <a:pt x="975487" y="247015"/>
                </a:cubicBezTo>
                <a:cubicBezTo>
                  <a:pt x="980059" y="255397"/>
                  <a:pt x="988187" y="257429"/>
                  <a:pt x="995807" y="260731"/>
                </a:cubicBezTo>
                <a:cubicBezTo>
                  <a:pt x="991997" y="280670"/>
                  <a:pt x="985012" y="267843"/>
                  <a:pt x="972566" y="269367"/>
                </a:cubicBezTo>
                <a:lnTo>
                  <a:pt x="972566" y="281559"/>
                </a:lnTo>
                <a:cubicBezTo>
                  <a:pt x="1003427" y="288290"/>
                  <a:pt x="1028954" y="278765"/>
                  <a:pt x="1062736" y="278130"/>
                </a:cubicBezTo>
                <a:cubicBezTo>
                  <a:pt x="1041067" y="271564"/>
                  <a:pt x="1018230" y="269788"/>
                  <a:pt x="995807" y="272923"/>
                </a:cubicBezTo>
                <a:cubicBezTo>
                  <a:pt x="1013333" y="239903"/>
                  <a:pt x="1032510" y="279527"/>
                  <a:pt x="1055243" y="251333"/>
                </a:cubicBezTo>
                <a:cubicBezTo>
                  <a:pt x="1055243" y="254889"/>
                  <a:pt x="1052703" y="255778"/>
                  <a:pt x="1052576" y="260223"/>
                </a:cubicBezTo>
                <a:cubicBezTo>
                  <a:pt x="1084072" y="255270"/>
                  <a:pt x="1115060" y="266319"/>
                  <a:pt x="1147953" y="247523"/>
                </a:cubicBezTo>
                <a:cubicBezTo>
                  <a:pt x="1165352" y="267716"/>
                  <a:pt x="1175893" y="247523"/>
                  <a:pt x="1194308" y="248158"/>
                </a:cubicBezTo>
                <a:cubicBezTo>
                  <a:pt x="1176274" y="235458"/>
                  <a:pt x="1148334" y="248158"/>
                  <a:pt x="1127379" y="242951"/>
                </a:cubicBezTo>
                <a:cubicBezTo>
                  <a:pt x="1124331" y="240411"/>
                  <a:pt x="1129538" y="225806"/>
                  <a:pt x="1117219" y="229489"/>
                </a:cubicBezTo>
                <a:cubicBezTo>
                  <a:pt x="1131951" y="245745"/>
                  <a:pt x="1104519" y="231394"/>
                  <a:pt x="1101725" y="242189"/>
                </a:cubicBezTo>
                <a:cubicBezTo>
                  <a:pt x="1094232" y="229489"/>
                  <a:pt x="1096264" y="240411"/>
                  <a:pt x="1091692" y="219837"/>
                </a:cubicBezTo>
                <a:cubicBezTo>
                  <a:pt x="1102868" y="219075"/>
                  <a:pt x="1104392" y="234315"/>
                  <a:pt x="1114679" y="224536"/>
                </a:cubicBezTo>
                <a:cubicBezTo>
                  <a:pt x="1113663" y="220472"/>
                  <a:pt x="1112520" y="216535"/>
                  <a:pt x="1109726" y="215519"/>
                </a:cubicBezTo>
                <a:cubicBezTo>
                  <a:pt x="1124077" y="208407"/>
                  <a:pt x="1157351" y="222123"/>
                  <a:pt x="1174115" y="207391"/>
                </a:cubicBezTo>
                <a:cubicBezTo>
                  <a:pt x="1174115" y="205105"/>
                  <a:pt x="1159637" y="202565"/>
                  <a:pt x="1171702" y="198374"/>
                </a:cubicBezTo>
                <a:cubicBezTo>
                  <a:pt x="1171702" y="188722"/>
                  <a:pt x="1162558" y="196342"/>
                  <a:pt x="1159002" y="193802"/>
                </a:cubicBezTo>
                <a:cubicBezTo>
                  <a:pt x="1170432" y="205359"/>
                  <a:pt x="1154938" y="202565"/>
                  <a:pt x="1146302" y="202565"/>
                </a:cubicBezTo>
                <a:cubicBezTo>
                  <a:pt x="1141984" y="195453"/>
                  <a:pt x="1149858" y="182118"/>
                  <a:pt x="1138809" y="180213"/>
                </a:cubicBezTo>
                <a:cubicBezTo>
                  <a:pt x="1147064" y="165100"/>
                  <a:pt x="1147445" y="200279"/>
                  <a:pt x="1161796" y="189357"/>
                </a:cubicBezTo>
                <a:cubicBezTo>
                  <a:pt x="1164590" y="174498"/>
                  <a:pt x="1153922" y="182372"/>
                  <a:pt x="1149096" y="180340"/>
                </a:cubicBezTo>
                <a:cubicBezTo>
                  <a:pt x="1157605" y="164846"/>
                  <a:pt x="1166749" y="185166"/>
                  <a:pt x="1172083" y="189484"/>
                </a:cubicBezTo>
                <a:cubicBezTo>
                  <a:pt x="1176020" y="187579"/>
                  <a:pt x="1171194" y="183769"/>
                  <a:pt x="1172083" y="176149"/>
                </a:cubicBezTo>
                <a:cubicBezTo>
                  <a:pt x="1187069" y="185674"/>
                  <a:pt x="1192657" y="174879"/>
                  <a:pt x="1220978" y="181102"/>
                </a:cubicBezTo>
                <a:cubicBezTo>
                  <a:pt x="1218438" y="196088"/>
                  <a:pt x="1216152" y="183261"/>
                  <a:pt x="1208278" y="185420"/>
                </a:cubicBezTo>
                <a:cubicBezTo>
                  <a:pt x="1210056" y="209042"/>
                  <a:pt x="1229233" y="187706"/>
                  <a:pt x="1244219" y="194691"/>
                </a:cubicBezTo>
                <a:cubicBezTo>
                  <a:pt x="1243224" y="199103"/>
                  <a:pt x="1239746" y="202530"/>
                  <a:pt x="1235319" y="203459"/>
                </a:cubicBezTo>
                <a:cubicBezTo>
                  <a:pt x="1230892" y="204388"/>
                  <a:pt x="1226330" y="202649"/>
                  <a:pt x="1223645" y="199009"/>
                </a:cubicBezTo>
                <a:cubicBezTo>
                  <a:pt x="1220978" y="214249"/>
                  <a:pt x="1257681" y="205867"/>
                  <a:pt x="1236345" y="212471"/>
                </a:cubicBezTo>
                <a:cubicBezTo>
                  <a:pt x="1253363" y="230505"/>
                  <a:pt x="1261745" y="193421"/>
                  <a:pt x="1280160" y="199771"/>
                </a:cubicBezTo>
                <a:cubicBezTo>
                  <a:pt x="1280160" y="191516"/>
                  <a:pt x="1271524" y="196850"/>
                  <a:pt x="1270000" y="190754"/>
                </a:cubicBezTo>
                <a:cubicBezTo>
                  <a:pt x="1286129" y="194564"/>
                  <a:pt x="1319657" y="184023"/>
                  <a:pt x="1334389" y="186944"/>
                </a:cubicBezTo>
                <a:cubicBezTo>
                  <a:pt x="1334389" y="191389"/>
                  <a:pt x="1331214" y="190500"/>
                  <a:pt x="1329182" y="191389"/>
                </a:cubicBezTo>
                <a:cubicBezTo>
                  <a:pt x="1361821" y="198247"/>
                  <a:pt x="1406144" y="206121"/>
                  <a:pt x="1424432" y="187960"/>
                </a:cubicBezTo>
                <a:cubicBezTo>
                  <a:pt x="1441196" y="205105"/>
                  <a:pt x="1475232" y="196469"/>
                  <a:pt x="1491234" y="193167"/>
                </a:cubicBezTo>
                <a:cubicBezTo>
                  <a:pt x="1488948" y="189865"/>
                  <a:pt x="1480947" y="193167"/>
                  <a:pt x="1473327" y="188468"/>
                </a:cubicBezTo>
                <a:cubicBezTo>
                  <a:pt x="1482852" y="170434"/>
                  <a:pt x="1505204" y="194564"/>
                  <a:pt x="1519682" y="180213"/>
                </a:cubicBezTo>
                <a:cubicBezTo>
                  <a:pt x="1518793" y="171577"/>
                  <a:pt x="1509776" y="176530"/>
                  <a:pt x="1512189" y="162179"/>
                </a:cubicBezTo>
                <a:cubicBezTo>
                  <a:pt x="1514221" y="165354"/>
                  <a:pt x="1519174" y="169291"/>
                  <a:pt x="1519936" y="162179"/>
                </a:cubicBezTo>
                <a:cubicBezTo>
                  <a:pt x="1525270" y="163449"/>
                  <a:pt x="1516126" y="173990"/>
                  <a:pt x="1522349" y="180086"/>
                </a:cubicBezTo>
                <a:cubicBezTo>
                  <a:pt x="1551305" y="188468"/>
                  <a:pt x="1537208" y="173355"/>
                  <a:pt x="1555877" y="171577"/>
                </a:cubicBezTo>
                <a:cubicBezTo>
                  <a:pt x="1523873" y="153035"/>
                  <a:pt x="1467866" y="146177"/>
                  <a:pt x="1417066" y="156591"/>
                </a:cubicBezTo>
                <a:cubicBezTo>
                  <a:pt x="1417066" y="160909"/>
                  <a:pt x="1420241" y="160147"/>
                  <a:pt x="1422146" y="161036"/>
                </a:cubicBezTo>
                <a:cubicBezTo>
                  <a:pt x="1429258" y="170815"/>
                  <a:pt x="1406652" y="162560"/>
                  <a:pt x="1417066" y="152146"/>
                </a:cubicBezTo>
                <a:cubicBezTo>
                  <a:pt x="1415034" y="155194"/>
                  <a:pt x="1409954" y="159004"/>
                  <a:pt x="1409446" y="152146"/>
                </a:cubicBezTo>
                <a:cubicBezTo>
                  <a:pt x="1406144" y="153289"/>
                  <a:pt x="1406652" y="161036"/>
                  <a:pt x="1409446" y="161036"/>
                </a:cubicBezTo>
                <a:cubicBezTo>
                  <a:pt x="1381506" y="157734"/>
                  <a:pt x="1368425" y="168910"/>
                  <a:pt x="1350264" y="160401"/>
                </a:cubicBezTo>
                <a:cubicBezTo>
                  <a:pt x="1350264" y="150622"/>
                  <a:pt x="1361186" y="158750"/>
                  <a:pt x="1365758" y="156083"/>
                </a:cubicBezTo>
                <a:cubicBezTo>
                  <a:pt x="1358039" y="149249"/>
                  <a:pt x="1347824" y="145936"/>
                  <a:pt x="1337564" y="146939"/>
                </a:cubicBezTo>
                <a:cubicBezTo>
                  <a:pt x="1389380" y="133096"/>
                  <a:pt x="1440180" y="148971"/>
                  <a:pt x="1489964" y="130810"/>
                </a:cubicBezTo>
                <a:cubicBezTo>
                  <a:pt x="1604264" y="118110"/>
                  <a:pt x="1736725" y="160528"/>
                  <a:pt x="1844929" y="134874"/>
                </a:cubicBezTo>
                <a:cubicBezTo>
                  <a:pt x="1788541" y="108458"/>
                  <a:pt x="1861058" y="130937"/>
                  <a:pt x="1883664" y="130810"/>
                </a:cubicBezTo>
                <a:cubicBezTo>
                  <a:pt x="1866138" y="120142"/>
                  <a:pt x="1836928" y="109347"/>
                  <a:pt x="1868424" y="112776"/>
                </a:cubicBezTo>
                <a:cubicBezTo>
                  <a:pt x="1874266" y="113411"/>
                  <a:pt x="1877441" y="120269"/>
                  <a:pt x="1888871" y="117475"/>
                </a:cubicBezTo>
                <a:cubicBezTo>
                  <a:pt x="1883537" y="107188"/>
                  <a:pt x="1876171" y="107950"/>
                  <a:pt x="1878838" y="95123"/>
                </a:cubicBezTo>
                <a:cubicBezTo>
                  <a:pt x="1869313" y="106426"/>
                  <a:pt x="1860296" y="102743"/>
                  <a:pt x="1850517" y="95123"/>
                </a:cubicBezTo>
                <a:cubicBezTo>
                  <a:pt x="1854708" y="72517"/>
                  <a:pt x="1881124" y="76454"/>
                  <a:pt x="1874139" y="59690"/>
                </a:cubicBezTo>
                <a:cubicBezTo>
                  <a:pt x="1886839" y="57404"/>
                  <a:pt x="1875790" y="76454"/>
                  <a:pt x="1891919" y="73279"/>
                </a:cubicBezTo>
                <a:cubicBezTo>
                  <a:pt x="1894967" y="72517"/>
                  <a:pt x="1894205" y="65151"/>
                  <a:pt x="1894713" y="60579"/>
                </a:cubicBezTo>
                <a:cubicBezTo>
                  <a:pt x="1900301" y="90170"/>
                  <a:pt x="1905127" y="58166"/>
                  <a:pt x="1917954" y="51943"/>
                </a:cubicBezTo>
                <a:cubicBezTo>
                  <a:pt x="1940052" y="40259"/>
                  <a:pt x="1982216" y="71882"/>
                  <a:pt x="1996948" y="43561"/>
                </a:cubicBezTo>
                <a:close/>
                <a:moveTo>
                  <a:pt x="1369187" y="949706"/>
                </a:moveTo>
                <a:cubicBezTo>
                  <a:pt x="1384681" y="933958"/>
                  <a:pt x="1405636" y="966089"/>
                  <a:pt x="1420749" y="941197"/>
                </a:cubicBezTo>
                <a:cubicBezTo>
                  <a:pt x="1412113" y="933704"/>
                  <a:pt x="1404874" y="950976"/>
                  <a:pt x="1405509" y="927735"/>
                </a:cubicBezTo>
                <a:cubicBezTo>
                  <a:pt x="1401191" y="934212"/>
                  <a:pt x="1374013" y="948436"/>
                  <a:pt x="1387475" y="932053"/>
                </a:cubicBezTo>
                <a:cubicBezTo>
                  <a:pt x="1383030" y="938149"/>
                  <a:pt x="1363726" y="941070"/>
                  <a:pt x="1369187" y="949706"/>
                </a:cubicBezTo>
                <a:close/>
                <a:moveTo>
                  <a:pt x="1027938" y="860806"/>
                </a:moveTo>
                <a:cubicBezTo>
                  <a:pt x="985901" y="848995"/>
                  <a:pt x="1035812" y="880491"/>
                  <a:pt x="1038225" y="869823"/>
                </a:cubicBezTo>
                <a:cubicBezTo>
                  <a:pt x="1034404" y="867446"/>
                  <a:pt x="1030941" y="864538"/>
                  <a:pt x="1027938" y="861187"/>
                </a:cubicBezTo>
                <a:moveTo>
                  <a:pt x="767842" y="190119"/>
                </a:moveTo>
                <a:cubicBezTo>
                  <a:pt x="755142" y="188087"/>
                  <a:pt x="744093" y="190119"/>
                  <a:pt x="739394" y="202819"/>
                </a:cubicBezTo>
                <a:cubicBezTo>
                  <a:pt x="748538" y="201803"/>
                  <a:pt x="762889" y="214249"/>
                  <a:pt x="752094" y="198501"/>
                </a:cubicBezTo>
                <a:cubicBezTo>
                  <a:pt x="762762" y="197485"/>
                  <a:pt x="762381" y="203962"/>
                  <a:pt x="759587" y="216408"/>
                </a:cubicBezTo>
                <a:cubicBezTo>
                  <a:pt x="739267" y="230632"/>
                  <a:pt x="712216" y="210566"/>
                  <a:pt x="700278" y="233553"/>
                </a:cubicBezTo>
                <a:lnTo>
                  <a:pt x="677037" y="233553"/>
                </a:lnTo>
                <a:cubicBezTo>
                  <a:pt x="669163" y="240411"/>
                  <a:pt x="688213" y="237617"/>
                  <a:pt x="692531" y="238252"/>
                </a:cubicBezTo>
                <a:cubicBezTo>
                  <a:pt x="703326" y="236093"/>
                  <a:pt x="732917" y="243586"/>
                  <a:pt x="730631" y="234188"/>
                </a:cubicBezTo>
                <a:cubicBezTo>
                  <a:pt x="726821" y="233426"/>
                  <a:pt x="721106" y="235712"/>
                  <a:pt x="720344" y="229616"/>
                </a:cubicBezTo>
                <a:cubicBezTo>
                  <a:pt x="755269" y="241427"/>
                  <a:pt x="768223" y="235204"/>
                  <a:pt x="767842" y="190119"/>
                </a:cubicBezTo>
                <a:close/>
                <a:moveTo>
                  <a:pt x="1947926" y="56388"/>
                </a:moveTo>
                <a:cubicBezTo>
                  <a:pt x="1937004" y="60833"/>
                  <a:pt x="1930527" y="62484"/>
                  <a:pt x="1924558" y="65024"/>
                </a:cubicBezTo>
                <a:cubicBezTo>
                  <a:pt x="1893697" y="78740"/>
                  <a:pt x="1951609" y="68326"/>
                  <a:pt x="1955546" y="60960"/>
                </a:cubicBezTo>
                <a:cubicBezTo>
                  <a:pt x="1952498" y="60198"/>
                  <a:pt x="1948180" y="61595"/>
                  <a:pt x="1947926" y="56388"/>
                </a:cubicBezTo>
                <a:close/>
                <a:moveTo>
                  <a:pt x="1916684" y="87249"/>
                </a:moveTo>
                <a:cubicBezTo>
                  <a:pt x="1910969" y="90043"/>
                  <a:pt x="1908556" y="74549"/>
                  <a:pt x="1908937" y="91694"/>
                </a:cubicBezTo>
                <a:lnTo>
                  <a:pt x="1921637" y="91694"/>
                </a:lnTo>
                <a:cubicBezTo>
                  <a:pt x="1921637" y="85725"/>
                  <a:pt x="1921637" y="79756"/>
                  <a:pt x="1921637" y="73787"/>
                </a:cubicBezTo>
                <a:lnTo>
                  <a:pt x="1913890" y="73787"/>
                </a:lnTo>
                <a:cubicBezTo>
                  <a:pt x="1913747" y="78432"/>
                  <a:pt x="1914704" y="83045"/>
                  <a:pt x="1916684" y="87249"/>
                </a:cubicBezTo>
                <a:close/>
                <a:moveTo>
                  <a:pt x="1872869" y="87249"/>
                </a:moveTo>
                <a:cubicBezTo>
                  <a:pt x="1884299" y="85725"/>
                  <a:pt x="1895221" y="107696"/>
                  <a:pt x="1906270" y="92202"/>
                </a:cubicBezTo>
                <a:cubicBezTo>
                  <a:pt x="1898015" y="87376"/>
                  <a:pt x="1876806" y="70866"/>
                  <a:pt x="1872869" y="86741"/>
                </a:cubicBezTo>
                <a:moveTo>
                  <a:pt x="1184402" y="217170"/>
                </a:moveTo>
                <a:cubicBezTo>
                  <a:pt x="1185799" y="232283"/>
                  <a:pt x="1199388" y="226949"/>
                  <a:pt x="1207389" y="230759"/>
                </a:cubicBezTo>
                <a:cubicBezTo>
                  <a:pt x="1204468" y="216281"/>
                  <a:pt x="1215771" y="227457"/>
                  <a:pt x="1212850" y="212979"/>
                </a:cubicBezTo>
                <a:cubicBezTo>
                  <a:pt x="1205357" y="226822"/>
                  <a:pt x="1195197" y="227838"/>
                  <a:pt x="1184402" y="217170"/>
                </a:cubicBezTo>
                <a:close/>
                <a:moveTo>
                  <a:pt x="1248664" y="226695"/>
                </a:moveTo>
                <a:cubicBezTo>
                  <a:pt x="1242441" y="218313"/>
                  <a:pt x="1226439" y="226695"/>
                  <a:pt x="1223264" y="213106"/>
                </a:cubicBezTo>
                <a:cubicBezTo>
                  <a:pt x="1213104" y="234315"/>
                  <a:pt x="1241806" y="235585"/>
                  <a:pt x="1248664" y="226695"/>
                </a:cubicBezTo>
                <a:close/>
                <a:moveTo>
                  <a:pt x="1256411" y="226695"/>
                </a:moveTo>
                <a:cubicBezTo>
                  <a:pt x="1270191" y="235280"/>
                  <a:pt x="1286601" y="238616"/>
                  <a:pt x="1302639" y="236093"/>
                </a:cubicBezTo>
                <a:cubicBezTo>
                  <a:pt x="1304544" y="224028"/>
                  <a:pt x="1297559" y="227076"/>
                  <a:pt x="1297686" y="218313"/>
                </a:cubicBezTo>
                <a:cubicBezTo>
                  <a:pt x="1284097" y="220345"/>
                  <a:pt x="1275207" y="226441"/>
                  <a:pt x="1264158" y="218313"/>
                </a:cubicBezTo>
                <a:cubicBezTo>
                  <a:pt x="1266190" y="217297"/>
                  <a:pt x="1269238" y="218313"/>
                  <a:pt x="1269365" y="213868"/>
                </a:cubicBezTo>
                <a:cubicBezTo>
                  <a:pt x="1262761" y="213995"/>
                  <a:pt x="1260348" y="221742"/>
                  <a:pt x="1256411" y="226822"/>
                </a:cubicBezTo>
                <a:moveTo>
                  <a:pt x="1145667" y="229870"/>
                </a:moveTo>
                <a:cubicBezTo>
                  <a:pt x="1147191" y="213995"/>
                  <a:pt x="1122680" y="219583"/>
                  <a:pt x="1120267" y="225171"/>
                </a:cubicBezTo>
                <a:cubicBezTo>
                  <a:pt x="1130300" y="223901"/>
                  <a:pt x="1134237" y="233426"/>
                  <a:pt x="1145667" y="229997"/>
                </a:cubicBezTo>
                <a:moveTo>
                  <a:pt x="1413383" y="228473"/>
                </a:moveTo>
                <a:cubicBezTo>
                  <a:pt x="1394841" y="230632"/>
                  <a:pt x="1387983" y="240030"/>
                  <a:pt x="1382522" y="223647"/>
                </a:cubicBezTo>
                <a:cubicBezTo>
                  <a:pt x="1374775" y="235204"/>
                  <a:pt x="1357122" y="233807"/>
                  <a:pt x="1374775" y="223647"/>
                </a:cubicBezTo>
                <a:cubicBezTo>
                  <a:pt x="1363599" y="222758"/>
                  <a:pt x="1352296" y="221869"/>
                  <a:pt x="1354074" y="232283"/>
                </a:cubicBezTo>
                <a:cubicBezTo>
                  <a:pt x="1346708" y="222885"/>
                  <a:pt x="1329690" y="232918"/>
                  <a:pt x="1320546" y="236347"/>
                </a:cubicBezTo>
                <a:cubicBezTo>
                  <a:pt x="1346835" y="239014"/>
                  <a:pt x="1389507" y="251841"/>
                  <a:pt x="1413383" y="228600"/>
                </a:cubicBezTo>
                <a:moveTo>
                  <a:pt x="875157" y="262636"/>
                </a:moveTo>
                <a:cubicBezTo>
                  <a:pt x="870712" y="271526"/>
                  <a:pt x="875157" y="268351"/>
                  <a:pt x="875157" y="280543"/>
                </a:cubicBezTo>
                <a:cubicBezTo>
                  <a:pt x="881507" y="280543"/>
                  <a:pt x="898144" y="276225"/>
                  <a:pt x="893318" y="271780"/>
                </a:cubicBezTo>
                <a:cubicBezTo>
                  <a:pt x="878078" y="278257"/>
                  <a:pt x="881126" y="274320"/>
                  <a:pt x="875157" y="262636"/>
                </a:cubicBezTo>
                <a:close/>
                <a:moveTo>
                  <a:pt x="1126998" y="296672"/>
                </a:moveTo>
                <a:lnTo>
                  <a:pt x="1139698" y="296672"/>
                </a:lnTo>
                <a:lnTo>
                  <a:pt x="1139698" y="283464"/>
                </a:lnTo>
                <a:cubicBezTo>
                  <a:pt x="1132713" y="283464"/>
                  <a:pt x="1134491" y="290830"/>
                  <a:pt x="1129411" y="283464"/>
                </a:cubicBezTo>
                <a:cubicBezTo>
                  <a:pt x="1129523" y="287986"/>
                  <a:pt x="1128702" y="292482"/>
                  <a:pt x="1126998" y="296672"/>
                </a:cubicBezTo>
                <a:close/>
                <a:moveTo>
                  <a:pt x="1142365" y="301371"/>
                </a:moveTo>
                <a:cubicBezTo>
                  <a:pt x="1156589" y="291338"/>
                  <a:pt x="1184656" y="304927"/>
                  <a:pt x="1191260" y="292989"/>
                </a:cubicBezTo>
                <a:cubicBezTo>
                  <a:pt x="1186815" y="291846"/>
                  <a:pt x="1178560" y="297180"/>
                  <a:pt x="1181100" y="283972"/>
                </a:cubicBezTo>
                <a:cubicBezTo>
                  <a:pt x="1173226" y="280416"/>
                  <a:pt x="1176020" y="296037"/>
                  <a:pt x="1168400" y="292735"/>
                </a:cubicBezTo>
                <a:cubicBezTo>
                  <a:pt x="1168400" y="273177"/>
                  <a:pt x="1148969" y="290957"/>
                  <a:pt x="1143000" y="301371"/>
                </a:cubicBezTo>
                <a:moveTo>
                  <a:pt x="939165" y="299085"/>
                </a:moveTo>
                <a:cubicBezTo>
                  <a:pt x="919353" y="280416"/>
                  <a:pt x="920496" y="316230"/>
                  <a:pt x="939165" y="299085"/>
                </a:cubicBezTo>
                <a:close/>
                <a:moveTo>
                  <a:pt x="941705" y="303530"/>
                </a:moveTo>
                <a:cubicBezTo>
                  <a:pt x="950468" y="300736"/>
                  <a:pt x="965581" y="309499"/>
                  <a:pt x="970026" y="299339"/>
                </a:cubicBezTo>
                <a:cubicBezTo>
                  <a:pt x="965200" y="300101"/>
                  <a:pt x="946658" y="285369"/>
                  <a:pt x="941578" y="303530"/>
                </a:cubicBezTo>
                <a:moveTo>
                  <a:pt x="117348" y="833120"/>
                </a:moveTo>
                <a:cubicBezTo>
                  <a:pt x="128016" y="831596"/>
                  <a:pt x="134747" y="844677"/>
                  <a:pt x="140589" y="828929"/>
                </a:cubicBezTo>
                <a:cubicBezTo>
                  <a:pt x="130302" y="830072"/>
                  <a:pt x="122682" y="817626"/>
                  <a:pt x="117348" y="833120"/>
                </a:cubicBezTo>
                <a:close/>
                <a:moveTo>
                  <a:pt x="1383030" y="860679"/>
                </a:moveTo>
                <a:cubicBezTo>
                  <a:pt x="1377823" y="854710"/>
                  <a:pt x="1357630" y="852043"/>
                  <a:pt x="1352169" y="860679"/>
                </a:cubicBezTo>
                <a:cubicBezTo>
                  <a:pt x="1356176" y="864929"/>
                  <a:pt x="1361759" y="867337"/>
                  <a:pt x="1367599" y="867337"/>
                </a:cubicBezTo>
                <a:cubicBezTo>
                  <a:pt x="1373440" y="867337"/>
                  <a:pt x="1379023" y="864929"/>
                  <a:pt x="1383030" y="860679"/>
                </a:cubicBezTo>
                <a:close/>
                <a:moveTo>
                  <a:pt x="773430" y="862838"/>
                </a:moveTo>
                <a:cubicBezTo>
                  <a:pt x="767334" y="860298"/>
                  <a:pt x="756158" y="857377"/>
                  <a:pt x="750316" y="862838"/>
                </a:cubicBezTo>
                <a:cubicBezTo>
                  <a:pt x="753872" y="863473"/>
                  <a:pt x="765810" y="872998"/>
                  <a:pt x="773176" y="862838"/>
                </a:cubicBezTo>
                <a:moveTo>
                  <a:pt x="786130" y="862838"/>
                </a:moveTo>
                <a:cubicBezTo>
                  <a:pt x="819023" y="862838"/>
                  <a:pt x="788289" y="847979"/>
                  <a:pt x="775843" y="867156"/>
                </a:cubicBezTo>
                <a:cubicBezTo>
                  <a:pt x="780669" y="867918"/>
                  <a:pt x="781431" y="862965"/>
                  <a:pt x="786003" y="862965"/>
                </a:cubicBezTo>
                <a:moveTo>
                  <a:pt x="544830" y="873506"/>
                </a:moveTo>
                <a:cubicBezTo>
                  <a:pt x="555752" y="867918"/>
                  <a:pt x="566293" y="885317"/>
                  <a:pt x="568071" y="869315"/>
                </a:cubicBezTo>
                <a:cubicBezTo>
                  <a:pt x="552958" y="874141"/>
                  <a:pt x="549529" y="849757"/>
                  <a:pt x="544068" y="873633"/>
                </a:cubicBezTo>
                <a:moveTo>
                  <a:pt x="1257427" y="886206"/>
                </a:moveTo>
                <a:cubicBezTo>
                  <a:pt x="1270127" y="878205"/>
                  <a:pt x="1283970" y="898017"/>
                  <a:pt x="1290955" y="877697"/>
                </a:cubicBezTo>
                <a:cubicBezTo>
                  <a:pt x="1278890" y="884682"/>
                  <a:pt x="1258951" y="875284"/>
                  <a:pt x="1257300" y="885952"/>
                </a:cubicBezTo>
                <a:moveTo>
                  <a:pt x="1236853" y="890524"/>
                </a:moveTo>
                <a:cubicBezTo>
                  <a:pt x="1229741" y="889127"/>
                  <a:pt x="1198753" y="890524"/>
                  <a:pt x="1218819" y="894715"/>
                </a:cubicBezTo>
                <a:cubicBezTo>
                  <a:pt x="1229995" y="891921"/>
                  <a:pt x="1247775" y="900811"/>
                  <a:pt x="1254887" y="890778"/>
                </a:cubicBezTo>
                <a:cubicBezTo>
                  <a:pt x="1251966" y="879729"/>
                  <a:pt x="1244981" y="899668"/>
                  <a:pt x="1242187" y="886079"/>
                </a:cubicBezTo>
                <a:cubicBezTo>
                  <a:pt x="1244219" y="885063"/>
                  <a:pt x="1247267" y="886079"/>
                  <a:pt x="1247394" y="881761"/>
                </a:cubicBezTo>
                <a:cubicBezTo>
                  <a:pt x="1239520" y="878459"/>
                  <a:pt x="1241171" y="890270"/>
                  <a:pt x="1236091" y="890270"/>
                </a:cubicBezTo>
                <a:moveTo>
                  <a:pt x="121920" y="886587"/>
                </a:moveTo>
                <a:cubicBezTo>
                  <a:pt x="163322" y="917321"/>
                  <a:pt x="202438" y="933831"/>
                  <a:pt x="227203" y="905637"/>
                </a:cubicBezTo>
                <a:cubicBezTo>
                  <a:pt x="188584" y="900887"/>
                  <a:pt x="150677" y="891507"/>
                  <a:pt x="114300" y="877697"/>
                </a:cubicBezTo>
                <a:cubicBezTo>
                  <a:pt x="118364" y="878459"/>
                  <a:pt x="123317" y="877189"/>
                  <a:pt x="121920" y="886587"/>
                </a:cubicBezTo>
                <a:close/>
                <a:moveTo>
                  <a:pt x="474472" y="886587"/>
                </a:moveTo>
                <a:cubicBezTo>
                  <a:pt x="481838" y="887222"/>
                  <a:pt x="491363" y="884428"/>
                  <a:pt x="495046" y="891286"/>
                </a:cubicBezTo>
                <a:cubicBezTo>
                  <a:pt x="493141" y="869188"/>
                  <a:pt x="481330" y="879348"/>
                  <a:pt x="474472" y="886079"/>
                </a:cubicBezTo>
                <a:moveTo>
                  <a:pt x="499872" y="891413"/>
                </a:moveTo>
                <a:cubicBezTo>
                  <a:pt x="509016" y="891413"/>
                  <a:pt x="520573" y="894842"/>
                  <a:pt x="520573" y="878713"/>
                </a:cubicBezTo>
                <a:cubicBezTo>
                  <a:pt x="515874" y="882777"/>
                  <a:pt x="497332" y="887095"/>
                  <a:pt x="500126" y="891159"/>
                </a:cubicBezTo>
                <a:moveTo>
                  <a:pt x="1461770" y="933323"/>
                </a:moveTo>
                <a:cubicBezTo>
                  <a:pt x="1466850" y="934720"/>
                  <a:pt x="1466977" y="927354"/>
                  <a:pt x="1469644" y="924560"/>
                </a:cubicBezTo>
                <a:cubicBezTo>
                  <a:pt x="1472819" y="930656"/>
                  <a:pt x="1482344" y="931545"/>
                  <a:pt x="1482344" y="920242"/>
                </a:cubicBezTo>
                <a:cubicBezTo>
                  <a:pt x="1474470" y="923417"/>
                  <a:pt x="1473073" y="915543"/>
                  <a:pt x="1466977" y="915670"/>
                </a:cubicBezTo>
                <a:cubicBezTo>
                  <a:pt x="1467231" y="923925"/>
                  <a:pt x="1460500" y="920623"/>
                  <a:pt x="1462024" y="932815"/>
                </a:cubicBezTo>
                <a:moveTo>
                  <a:pt x="674370" y="924560"/>
                </a:moveTo>
                <a:cubicBezTo>
                  <a:pt x="672861" y="927552"/>
                  <a:pt x="673645" y="931191"/>
                  <a:pt x="676252" y="933296"/>
                </a:cubicBezTo>
                <a:cubicBezTo>
                  <a:pt x="678859" y="935401"/>
                  <a:pt x="682581" y="935401"/>
                  <a:pt x="685188" y="933296"/>
                </a:cubicBezTo>
                <a:cubicBezTo>
                  <a:pt x="687795" y="931191"/>
                  <a:pt x="688579" y="927552"/>
                  <a:pt x="687070" y="924560"/>
                </a:cubicBezTo>
                <a:moveTo>
                  <a:pt x="664083" y="919988"/>
                </a:moveTo>
                <a:cubicBezTo>
                  <a:pt x="662686" y="927862"/>
                  <a:pt x="662559" y="938403"/>
                  <a:pt x="658749" y="942213"/>
                </a:cubicBezTo>
                <a:cubicBezTo>
                  <a:pt x="660527" y="927354"/>
                  <a:pt x="642620" y="923163"/>
                  <a:pt x="638302" y="932942"/>
                </a:cubicBezTo>
                <a:cubicBezTo>
                  <a:pt x="647573" y="931291"/>
                  <a:pt x="641731" y="941197"/>
                  <a:pt x="635635" y="937514"/>
                </a:cubicBezTo>
                <a:cubicBezTo>
                  <a:pt x="633857" y="968248"/>
                  <a:pt x="660146" y="941197"/>
                  <a:pt x="653415" y="959993"/>
                </a:cubicBezTo>
                <a:cubicBezTo>
                  <a:pt x="667766" y="957961"/>
                  <a:pt x="672846" y="954405"/>
                  <a:pt x="676783" y="942467"/>
                </a:cubicBezTo>
                <a:cubicBezTo>
                  <a:pt x="681482" y="950976"/>
                  <a:pt x="675132" y="950468"/>
                  <a:pt x="676783" y="964692"/>
                </a:cubicBezTo>
                <a:cubicBezTo>
                  <a:pt x="684276" y="965962"/>
                  <a:pt x="685673" y="963676"/>
                  <a:pt x="681990" y="955802"/>
                </a:cubicBezTo>
                <a:lnTo>
                  <a:pt x="689737" y="955802"/>
                </a:lnTo>
                <a:cubicBezTo>
                  <a:pt x="683010" y="942598"/>
                  <a:pt x="674507" y="930377"/>
                  <a:pt x="664464" y="919480"/>
                </a:cubicBezTo>
                <a:moveTo>
                  <a:pt x="615061" y="941705"/>
                </a:moveTo>
                <a:cubicBezTo>
                  <a:pt x="603631" y="941705"/>
                  <a:pt x="592963" y="941705"/>
                  <a:pt x="589661" y="928116"/>
                </a:cubicBezTo>
                <a:cubicBezTo>
                  <a:pt x="604774" y="925449"/>
                  <a:pt x="634238" y="957961"/>
                  <a:pt x="636016" y="924179"/>
                </a:cubicBezTo>
                <a:cubicBezTo>
                  <a:pt x="603123" y="932053"/>
                  <a:pt x="558800" y="915924"/>
                  <a:pt x="528066" y="918464"/>
                </a:cubicBezTo>
                <a:cubicBezTo>
                  <a:pt x="541528" y="931799"/>
                  <a:pt x="591566" y="961898"/>
                  <a:pt x="615442" y="941197"/>
                </a:cubicBezTo>
                <a:moveTo>
                  <a:pt x="1484757" y="938149"/>
                </a:moveTo>
                <a:cubicBezTo>
                  <a:pt x="1456055" y="933323"/>
                  <a:pt x="1472057" y="957453"/>
                  <a:pt x="1484757" y="938149"/>
                </a:cubicBezTo>
                <a:close/>
                <a:moveTo>
                  <a:pt x="293243" y="955929"/>
                </a:moveTo>
                <a:cubicBezTo>
                  <a:pt x="287909" y="958469"/>
                  <a:pt x="276352" y="950341"/>
                  <a:pt x="275082" y="960120"/>
                </a:cubicBezTo>
                <a:cubicBezTo>
                  <a:pt x="282956" y="960501"/>
                  <a:pt x="292735" y="980059"/>
                  <a:pt x="293624" y="955421"/>
                </a:cubicBezTo>
                <a:moveTo>
                  <a:pt x="1109980" y="172339"/>
                </a:moveTo>
                <a:cubicBezTo>
                  <a:pt x="1091819" y="191135"/>
                  <a:pt x="1075182" y="172339"/>
                  <a:pt x="1050671" y="176149"/>
                </a:cubicBezTo>
                <a:cubicBezTo>
                  <a:pt x="1068578" y="162941"/>
                  <a:pt x="1094740" y="178816"/>
                  <a:pt x="1110361" y="171831"/>
                </a:cubicBezTo>
                <a:moveTo>
                  <a:pt x="1040384" y="185039"/>
                </a:moveTo>
                <a:cubicBezTo>
                  <a:pt x="1039622" y="189992"/>
                  <a:pt x="1035177" y="188087"/>
                  <a:pt x="1035050" y="193929"/>
                </a:cubicBezTo>
                <a:cubicBezTo>
                  <a:pt x="1042289" y="191770"/>
                  <a:pt x="1057529" y="198755"/>
                  <a:pt x="1068451" y="203200"/>
                </a:cubicBezTo>
                <a:cubicBezTo>
                  <a:pt x="1069340" y="191389"/>
                  <a:pt x="1053973" y="207264"/>
                  <a:pt x="1058291" y="189738"/>
                </a:cubicBezTo>
                <a:cubicBezTo>
                  <a:pt x="1072896" y="189738"/>
                  <a:pt x="1073912" y="186436"/>
                  <a:pt x="1086612" y="189738"/>
                </a:cubicBezTo>
                <a:cubicBezTo>
                  <a:pt x="1080135" y="209931"/>
                  <a:pt x="1046734" y="216281"/>
                  <a:pt x="1029970" y="193548"/>
                </a:cubicBezTo>
                <a:cubicBezTo>
                  <a:pt x="1030971" y="188061"/>
                  <a:pt x="1035824" y="184124"/>
                  <a:pt x="1041400" y="184277"/>
                </a:cubicBezTo>
                <a:moveTo>
                  <a:pt x="844931" y="199898"/>
                </a:moveTo>
                <a:cubicBezTo>
                  <a:pt x="860044" y="196850"/>
                  <a:pt x="898144" y="204470"/>
                  <a:pt x="919607" y="196342"/>
                </a:cubicBezTo>
                <a:cubicBezTo>
                  <a:pt x="907669" y="226822"/>
                  <a:pt x="865759" y="194945"/>
                  <a:pt x="855091" y="217932"/>
                </a:cubicBezTo>
                <a:cubicBezTo>
                  <a:pt x="848614" y="218567"/>
                  <a:pt x="847217" y="210820"/>
                  <a:pt x="842391" y="208915"/>
                </a:cubicBezTo>
                <a:cubicBezTo>
                  <a:pt x="843788" y="205359"/>
                  <a:pt x="849503" y="202184"/>
                  <a:pt x="844931" y="199898"/>
                </a:cubicBezTo>
                <a:close/>
                <a:moveTo>
                  <a:pt x="876300" y="218059"/>
                </a:moveTo>
                <a:cubicBezTo>
                  <a:pt x="889489" y="212680"/>
                  <a:pt x="904259" y="212680"/>
                  <a:pt x="917448" y="218059"/>
                </a:cubicBezTo>
                <a:cubicBezTo>
                  <a:pt x="908558" y="226568"/>
                  <a:pt x="883920" y="224663"/>
                  <a:pt x="876300" y="218059"/>
                </a:cubicBezTo>
                <a:close/>
                <a:moveTo>
                  <a:pt x="997204" y="214884"/>
                </a:moveTo>
                <a:cubicBezTo>
                  <a:pt x="997204" y="223012"/>
                  <a:pt x="1005332" y="230251"/>
                  <a:pt x="1017651" y="228473"/>
                </a:cubicBezTo>
                <a:cubicBezTo>
                  <a:pt x="1009142" y="244475"/>
                  <a:pt x="1001014" y="229616"/>
                  <a:pt x="983996" y="245872"/>
                </a:cubicBezTo>
                <a:cubicBezTo>
                  <a:pt x="981075" y="221361"/>
                  <a:pt x="958596" y="231521"/>
                  <a:pt x="945896" y="236601"/>
                </a:cubicBezTo>
                <a:cubicBezTo>
                  <a:pt x="937387" y="223012"/>
                  <a:pt x="956310" y="220091"/>
                  <a:pt x="961517" y="227838"/>
                </a:cubicBezTo>
                <a:cubicBezTo>
                  <a:pt x="959866" y="223266"/>
                  <a:pt x="955675" y="223139"/>
                  <a:pt x="956437" y="214503"/>
                </a:cubicBezTo>
                <a:cubicBezTo>
                  <a:pt x="965200" y="218059"/>
                  <a:pt x="982726" y="230759"/>
                  <a:pt x="996569" y="215011"/>
                </a:cubicBezTo>
                <a:moveTo>
                  <a:pt x="927100" y="254381"/>
                </a:moveTo>
                <a:cubicBezTo>
                  <a:pt x="934720" y="247396"/>
                  <a:pt x="952500" y="261620"/>
                  <a:pt x="963041" y="263652"/>
                </a:cubicBezTo>
                <a:cubicBezTo>
                  <a:pt x="964057" y="276352"/>
                  <a:pt x="949071" y="259969"/>
                  <a:pt x="950341" y="272415"/>
                </a:cubicBezTo>
                <a:cubicBezTo>
                  <a:pt x="953516" y="257429"/>
                  <a:pt x="934974" y="261112"/>
                  <a:pt x="927100" y="254381"/>
                </a:cubicBezTo>
                <a:close/>
                <a:moveTo>
                  <a:pt x="652272" y="870331"/>
                </a:moveTo>
                <a:cubicBezTo>
                  <a:pt x="655193" y="871220"/>
                  <a:pt x="653542" y="874776"/>
                  <a:pt x="652272" y="874776"/>
                </a:cubicBezTo>
                <a:cubicBezTo>
                  <a:pt x="652272" y="884428"/>
                  <a:pt x="661416" y="876935"/>
                  <a:pt x="664972" y="879348"/>
                </a:cubicBezTo>
                <a:cubicBezTo>
                  <a:pt x="657860" y="886968"/>
                  <a:pt x="634873" y="888365"/>
                  <a:pt x="621157" y="883412"/>
                </a:cubicBezTo>
                <a:cubicBezTo>
                  <a:pt x="626364" y="869823"/>
                  <a:pt x="650621" y="890397"/>
                  <a:pt x="652272" y="870331"/>
                </a:cubicBezTo>
                <a:close/>
                <a:moveTo>
                  <a:pt x="830072" y="899033"/>
                </a:moveTo>
                <a:cubicBezTo>
                  <a:pt x="848614" y="891794"/>
                  <a:pt x="852551" y="899033"/>
                  <a:pt x="876427" y="895096"/>
                </a:cubicBezTo>
                <a:cubicBezTo>
                  <a:pt x="874014" y="906018"/>
                  <a:pt x="870204" y="914400"/>
                  <a:pt x="860806" y="912749"/>
                </a:cubicBezTo>
                <a:cubicBezTo>
                  <a:pt x="862457" y="917321"/>
                  <a:pt x="866648" y="917448"/>
                  <a:pt x="865759" y="926211"/>
                </a:cubicBezTo>
                <a:cubicBezTo>
                  <a:pt x="854456" y="935863"/>
                  <a:pt x="823849" y="926211"/>
                  <a:pt x="816864" y="930148"/>
                </a:cubicBezTo>
                <a:cubicBezTo>
                  <a:pt x="807593" y="920369"/>
                  <a:pt x="824484" y="919861"/>
                  <a:pt x="829564" y="921258"/>
                </a:cubicBezTo>
                <a:cubicBezTo>
                  <a:pt x="826761" y="916203"/>
                  <a:pt x="820596" y="914078"/>
                  <a:pt x="815273" y="916331"/>
                </a:cubicBezTo>
                <a:cubicBezTo>
                  <a:pt x="809950" y="918584"/>
                  <a:pt x="807185" y="924490"/>
                  <a:pt x="808863" y="930021"/>
                </a:cubicBezTo>
                <a:cubicBezTo>
                  <a:pt x="806711" y="926584"/>
                  <a:pt x="802702" y="924780"/>
                  <a:pt x="798703" y="925449"/>
                </a:cubicBezTo>
                <a:cubicBezTo>
                  <a:pt x="796925" y="911606"/>
                  <a:pt x="805815" y="916940"/>
                  <a:pt x="804037" y="903224"/>
                </a:cubicBezTo>
                <a:cubicBezTo>
                  <a:pt x="796798" y="904113"/>
                  <a:pt x="801751" y="922020"/>
                  <a:pt x="788416" y="920877"/>
                </a:cubicBezTo>
                <a:cubicBezTo>
                  <a:pt x="788416" y="913638"/>
                  <a:pt x="790956" y="913257"/>
                  <a:pt x="791083" y="908177"/>
                </a:cubicBezTo>
                <a:cubicBezTo>
                  <a:pt x="791210" y="903097"/>
                  <a:pt x="787908" y="899033"/>
                  <a:pt x="783463" y="899160"/>
                </a:cubicBezTo>
                <a:cubicBezTo>
                  <a:pt x="796163" y="891667"/>
                  <a:pt x="814070" y="901700"/>
                  <a:pt x="827278" y="899160"/>
                </a:cubicBezTo>
                <a:cubicBezTo>
                  <a:pt x="827278" y="908812"/>
                  <a:pt x="818134" y="901065"/>
                  <a:pt x="814578" y="903478"/>
                </a:cubicBezTo>
                <a:cubicBezTo>
                  <a:pt x="832993" y="913384"/>
                  <a:pt x="849376" y="916178"/>
                  <a:pt x="860806" y="908431"/>
                </a:cubicBezTo>
                <a:cubicBezTo>
                  <a:pt x="857377" y="893953"/>
                  <a:pt x="833374" y="909701"/>
                  <a:pt x="829437" y="899033"/>
                </a:cubicBezTo>
                <a:moveTo>
                  <a:pt x="752729" y="907161"/>
                </a:moveTo>
                <a:cubicBezTo>
                  <a:pt x="754380" y="894461"/>
                  <a:pt x="756666" y="913892"/>
                  <a:pt x="760476" y="911606"/>
                </a:cubicBezTo>
                <a:cubicBezTo>
                  <a:pt x="749427" y="924306"/>
                  <a:pt x="747776" y="929259"/>
                  <a:pt x="729488" y="924306"/>
                </a:cubicBezTo>
                <a:cubicBezTo>
                  <a:pt x="731012" y="910971"/>
                  <a:pt x="758190" y="928116"/>
                  <a:pt x="752094" y="907161"/>
                </a:cubicBezTo>
                <a:moveTo>
                  <a:pt x="901700" y="908812"/>
                </a:moveTo>
                <a:cubicBezTo>
                  <a:pt x="903732" y="921512"/>
                  <a:pt x="898017" y="920242"/>
                  <a:pt x="898906" y="931037"/>
                </a:cubicBezTo>
                <a:cubicBezTo>
                  <a:pt x="915924" y="935355"/>
                  <a:pt x="916178" y="910209"/>
                  <a:pt x="930021" y="909066"/>
                </a:cubicBezTo>
                <a:cubicBezTo>
                  <a:pt x="927354" y="921766"/>
                  <a:pt x="935736" y="917067"/>
                  <a:pt x="940181" y="918083"/>
                </a:cubicBezTo>
                <a:cubicBezTo>
                  <a:pt x="939419" y="927227"/>
                  <a:pt x="928878" y="919099"/>
                  <a:pt x="929767" y="930783"/>
                </a:cubicBezTo>
                <a:cubicBezTo>
                  <a:pt x="967232" y="913003"/>
                  <a:pt x="1008761" y="930783"/>
                  <a:pt x="1032764" y="931926"/>
                </a:cubicBezTo>
                <a:cubicBezTo>
                  <a:pt x="1014222" y="950468"/>
                  <a:pt x="964438" y="928878"/>
                  <a:pt x="945007" y="948690"/>
                </a:cubicBezTo>
                <a:cubicBezTo>
                  <a:pt x="953770" y="925703"/>
                  <a:pt x="913892" y="938911"/>
                  <a:pt x="896239" y="934720"/>
                </a:cubicBezTo>
                <a:cubicBezTo>
                  <a:pt x="900303" y="921004"/>
                  <a:pt x="891540" y="911352"/>
                  <a:pt x="901700" y="908812"/>
                </a:cubicBezTo>
                <a:close/>
                <a:moveTo>
                  <a:pt x="1058418" y="932815"/>
                </a:moveTo>
                <a:cubicBezTo>
                  <a:pt x="1066955" y="931885"/>
                  <a:pt x="1075435" y="930486"/>
                  <a:pt x="1083818" y="928624"/>
                </a:cubicBezTo>
                <a:cubicBezTo>
                  <a:pt x="1081024" y="948690"/>
                  <a:pt x="1066800" y="937641"/>
                  <a:pt x="1058037" y="932815"/>
                </a:cubicBezTo>
                <a:moveTo>
                  <a:pt x="929132" y="962533"/>
                </a:moveTo>
                <a:lnTo>
                  <a:pt x="939800" y="962533"/>
                </a:lnTo>
                <a:cubicBezTo>
                  <a:pt x="948817" y="966089"/>
                  <a:pt x="917448" y="971296"/>
                  <a:pt x="934593" y="975233"/>
                </a:cubicBezTo>
                <a:cubicBezTo>
                  <a:pt x="930529" y="988695"/>
                  <a:pt x="923290" y="971550"/>
                  <a:pt x="916559" y="975233"/>
                </a:cubicBezTo>
                <a:cubicBezTo>
                  <a:pt x="916813" y="954659"/>
                  <a:pt x="929767" y="983742"/>
                  <a:pt x="929132" y="962533"/>
                </a:cubicBezTo>
                <a:close/>
                <a:moveTo>
                  <a:pt x="1291717" y="975233"/>
                </a:moveTo>
                <a:cubicBezTo>
                  <a:pt x="1291717" y="979678"/>
                  <a:pt x="1288542" y="978662"/>
                  <a:pt x="1286510" y="979551"/>
                </a:cubicBezTo>
                <a:cubicBezTo>
                  <a:pt x="1286510" y="984885"/>
                  <a:pt x="1291209" y="983488"/>
                  <a:pt x="1294257" y="984250"/>
                </a:cubicBezTo>
                <a:cubicBezTo>
                  <a:pt x="1294257" y="987806"/>
                  <a:pt x="1291590" y="988695"/>
                  <a:pt x="1291590" y="993013"/>
                </a:cubicBezTo>
                <a:lnTo>
                  <a:pt x="1296670" y="993013"/>
                </a:lnTo>
                <a:cubicBezTo>
                  <a:pt x="1291336" y="1003427"/>
                  <a:pt x="1283970" y="980313"/>
                  <a:pt x="1271270" y="988441"/>
                </a:cubicBezTo>
                <a:cubicBezTo>
                  <a:pt x="1275969" y="980948"/>
                  <a:pt x="1284478" y="979297"/>
                  <a:pt x="1291717" y="975487"/>
                </a:cubicBezTo>
                <a:moveTo>
                  <a:pt x="305943" y="999998"/>
                </a:moveTo>
                <a:cubicBezTo>
                  <a:pt x="298323" y="1003935"/>
                  <a:pt x="311912" y="1006729"/>
                  <a:pt x="308356" y="1017905"/>
                </a:cubicBezTo>
                <a:cubicBezTo>
                  <a:pt x="299593" y="1012063"/>
                  <a:pt x="236474" y="1003427"/>
                  <a:pt x="264795" y="999617"/>
                </a:cubicBezTo>
                <a:cubicBezTo>
                  <a:pt x="261366" y="988060"/>
                  <a:pt x="249047" y="998474"/>
                  <a:pt x="244221" y="999617"/>
                </a:cubicBezTo>
                <a:cubicBezTo>
                  <a:pt x="257556" y="986917"/>
                  <a:pt x="234061" y="993140"/>
                  <a:pt x="228981" y="986155"/>
                </a:cubicBezTo>
                <a:cubicBezTo>
                  <a:pt x="240919" y="976122"/>
                  <a:pt x="257937" y="995426"/>
                  <a:pt x="275209" y="991108"/>
                </a:cubicBezTo>
                <a:cubicBezTo>
                  <a:pt x="276352" y="980440"/>
                  <a:pt x="263398" y="993394"/>
                  <a:pt x="267589" y="977646"/>
                </a:cubicBezTo>
                <a:cubicBezTo>
                  <a:pt x="272796" y="979297"/>
                  <a:pt x="284353" y="992759"/>
                  <a:pt x="288163" y="982218"/>
                </a:cubicBezTo>
                <a:cubicBezTo>
                  <a:pt x="282194" y="1001522"/>
                  <a:pt x="352298" y="1005459"/>
                  <a:pt x="305943" y="999998"/>
                </a:cubicBezTo>
                <a:close/>
                <a:moveTo>
                  <a:pt x="1474343" y="990981"/>
                </a:moveTo>
                <a:cubicBezTo>
                  <a:pt x="1474343" y="1003681"/>
                  <a:pt x="1463548" y="998982"/>
                  <a:pt x="1456309" y="999617"/>
                </a:cubicBezTo>
                <a:cubicBezTo>
                  <a:pt x="1456309" y="1005586"/>
                  <a:pt x="1462659" y="1003427"/>
                  <a:pt x="1466469" y="1004189"/>
                </a:cubicBezTo>
                <a:cubicBezTo>
                  <a:pt x="1466469" y="1013968"/>
                  <a:pt x="1455547" y="1005840"/>
                  <a:pt x="1450975" y="1008380"/>
                </a:cubicBezTo>
                <a:cubicBezTo>
                  <a:pt x="1452753" y="991997"/>
                  <a:pt x="1466342" y="996569"/>
                  <a:pt x="1474216" y="990981"/>
                </a:cubicBezTo>
                <a:moveTo>
                  <a:pt x="1350772" y="1002919"/>
                </a:moveTo>
                <a:cubicBezTo>
                  <a:pt x="1286129" y="1060958"/>
                  <a:pt x="1199134" y="1023620"/>
                  <a:pt x="1113536" y="1040257"/>
                </a:cubicBezTo>
                <a:cubicBezTo>
                  <a:pt x="1109599" y="1037971"/>
                  <a:pt x="1113536" y="1035685"/>
                  <a:pt x="1116203" y="1035939"/>
                </a:cubicBezTo>
                <a:cubicBezTo>
                  <a:pt x="1193800" y="1022350"/>
                  <a:pt x="1263523" y="1010158"/>
                  <a:pt x="1350645" y="1002919"/>
                </a:cubicBezTo>
                <a:moveTo>
                  <a:pt x="1224534" y="1010285"/>
                </a:moveTo>
                <a:cubicBezTo>
                  <a:pt x="1219454" y="1019556"/>
                  <a:pt x="1208786" y="1018667"/>
                  <a:pt x="1201293" y="1022985"/>
                </a:cubicBezTo>
                <a:cubicBezTo>
                  <a:pt x="1198372" y="1018159"/>
                  <a:pt x="1215517" y="1009777"/>
                  <a:pt x="1224407" y="1010285"/>
                </a:cubicBezTo>
                <a:moveTo>
                  <a:pt x="357124" y="1036320"/>
                </a:moveTo>
                <a:cubicBezTo>
                  <a:pt x="356489" y="1028573"/>
                  <a:pt x="367284" y="1020826"/>
                  <a:pt x="364871" y="1036320"/>
                </a:cubicBezTo>
                <a:cubicBezTo>
                  <a:pt x="374015" y="1032510"/>
                  <a:pt x="371221" y="1036320"/>
                  <a:pt x="380365" y="1032129"/>
                </a:cubicBezTo>
                <a:cubicBezTo>
                  <a:pt x="379095" y="1052703"/>
                  <a:pt x="363601" y="1034288"/>
                  <a:pt x="356997" y="1036320"/>
                </a:cubicBezTo>
                <a:moveTo>
                  <a:pt x="169164" y="116459"/>
                </a:moveTo>
                <a:cubicBezTo>
                  <a:pt x="168529" y="121285"/>
                  <a:pt x="164084" y="119380"/>
                  <a:pt x="163957" y="125349"/>
                </a:cubicBezTo>
                <a:cubicBezTo>
                  <a:pt x="163830" y="131318"/>
                  <a:pt x="167005" y="128778"/>
                  <a:pt x="169037" y="129794"/>
                </a:cubicBezTo>
                <a:cubicBezTo>
                  <a:pt x="138938" y="142494"/>
                  <a:pt x="112268" y="162179"/>
                  <a:pt x="76073" y="164465"/>
                </a:cubicBezTo>
                <a:cubicBezTo>
                  <a:pt x="78232" y="153162"/>
                  <a:pt x="89662" y="158369"/>
                  <a:pt x="94107" y="151765"/>
                </a:cubicBezTo>
                <a:cubicBezTo>
                  <a:pt x="94107" y="146558"/>
                  <a:pt x="89535" y="147955"/>
                  <a:pt x="86487" y="147066"/>
                </a:cubicBezTo>
                <a:cubicBezTo>
                  <a:pt x="87376" y="141224"/>
                  <a:pt x="92964" y="143637"/>
                  <a:pt x="96901" y="142748"/>
                </a:cubicBezTo>
                <a:cubicBezTo>
                  <a:pt x="96901" y="137541"/>
                  <a:pt x="92202" y="139065"/>
                  <a:pt x="89154" y="138303"/>
                </a:cubicBezTo>
                <a:cubicBezTo>
                  <a:pt x="108331" y="123952"/>
                  <a:pt x="137414" y="103759"/>
                  <a:pt x="169164" y="116459"/>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0" name="文本框 19"/>
          <p:cNvSpPr txBox="1"/>
          <p:nvPr>
            <p:custDataLst>
              <p:tags r:id="rId15"/>
            </p:custDataLst>
          </p:nvPr>
        </p:nvSpPr>
        <p:spPr>
          <a:xfrm>
            <a:off x="5153660" y="884555"/>
            <a:ext cx="1885315" cy="645160"/>
          </a:xfrm>
          <a:prstGeom prst="rect">
            <a:avLst/>
          </a:prstGeom>
          <a:noFill/>
        </p:spPr>
        <p:txBody>
          <a:bodyPr wrap="square" rtlCol="0">
            <a:normAutofit lnSpcReduction="20000"/>
          </a:bodyPr>
          <a:p>
            <a:pPr marL="0" indent="0" algn="ctr">
              <a:lnSpc>
                <a:spcPct val="100000"/>
              </a:lnSpc>
              <a:spcBef>
                <a:spcPts val="0"/>
              </a:spcBef>
              <a:spcAft>
                <a:spcPts val="0"/>
              </a:spcAft>
              <a:buSzPct val="100000"/>
              <a:buNone/>
            </a:pPr>
            <a:r>
              <a:rPr lang="zh-CN" altLang="en-US" sz="3500" dirty="0">
                <a:solidFill>
                  <a:schemeClr val="lt1"/>
                </a:solidFill>
                <a:latin typeface="Arial" panose="020B0604020202020204" pitchFamily="34" charset="0"/>
                <a:ea typeface="汉仪尚巍手书W" panose="00020600040101010101" pitchFamily="18" charset="-122"/>
                <a:sym typeface="+mn-lt"/>
              </a:rPr>
              <a:t>目录</a:t>
            </a:r>
            <a:endParaRPr lang="zh-CN" altLang="en-US" sz="3500" dirty="0">
              <a:solidFill>
                <a:schemeClr val="lt1"/>
              </a:solidFill>
              <a:latin typeface="Arial" panose="020B0604020202020204" pitchFamily="34" charset="0"/>
              <a:ea typeface="汉仪尚巍手书W" panose="00020600040101010101" pitchFamily="18" charset="-122"/>
              <a:sym typeface="+mn-lt"/>
            </a:endParaRPr>
          </a:p>
        </p:txBody>
      </p:sp>
    </p:spTree>
    <p:custDataLst>
      <p:tags r:id="rId1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644140" y="2571750"/>
            <a:ext cx="6281420" cy="1752600"/>
          </a:xfrm>
          <a:prstGeom prst="rect">
            <a:avLst/>
          </a:prstGeom>
          <a:noFill/>
        </p:spPr>
        <p:txBody>
          <a:bodyPr wrap="square" rtlCol="0">
            <a:noAutofit/>
          </a:bodyPr>
          <a:p>
            <a:pPr algn="ctr">
              <a:lnSpc>
                <a:spcPct val="130000"/>
              </a:lnSpc>
            </a:pPr>
            <a:r>
              <a:rPr lang="zh-CN" altLang="en-US" sz="8800" b="1" dirty="0">
                <a:solidFill>
                  <a:schemeClr val="dk1">
                    <a:lumMod val="85000"/>
                    <a:lumOff val="15000"/>
                  </a:schemeClr>
                </a:solidFill>
                <a:latin typeface="思源黑体 CN Regular" panose="020B0500000000000000" pitchFamily="34" charset="-122"/>
                <a:ea typeface="思源黑体 CN Regular" panose="020B0500000000000000" pitchFamily="34" charset="-122"/>
                <a:cs typeface="阿里巴巴普惠体" panose="00020600040101010101" pitchFamily="18" charset="-122"/>
                <a:sym typeface="阿里巴巴普惠体" panose="00020600040101010101" pitchFamily="18" charset="-122"/>
              </a:rPr>
              <a:t>感谢观看</a:t>
            </a:r>
            <a:endParaRPr lang="zh-CN" altLang="en-US" sz="8800" b="1" dirty="0">
              <a:solidFill>
                <a:schemeClr val="dk1">
                  <a:lumMod val="85000"/>
                  <a:lumOff val="15000"/>
                </a:schemeClr>
              </a:solidFill>
              <a:latin typeface="思源黑体 CN Regular" panose="020B0500000000000000" pitchFamily="34" charset="-122"/>
              <a:ea typeface="思源黑体 CN Regular" panose="020B0500000000000000" pitchFamily="34" charset="-122"/>
              <a:cs typeface="阿里巴巴普惠体" panose="00020600040101010101" pitchFamily="18" charset="-122"/>
              <a:sym typeface="阿里巴巴普惠体" panose="00020600040101010101" pitchFamily="18" charset="-122"/>
            </a:endParaRPr>
          </a:p>
        </p:txBody>
      </p:sp>
      <p:pic>
        <p:nvPicPr>
          <p:cNvPr id="5" name="图片 4"/>
          <p:cNvPicPr>
            <a:picLocks noChangeAspect="1"/>
          </p:cNvPicPr>
          <p:nvPr>
            <p:custDataLst>
              <p:tags r:id="rId2"/>
            </p:custDataLst>
          </p:nvPr>
        </p:nvPicPr>
        <p:blipFill>
          <a:blip r:embed="rId3"/>
          <a:stretch>
            <a:fillRect/>
          </a:stretch>
        </p:blipFill>
        <p:spPr>
          <a:xfrm flipH="1">
            <a:off x="942045" y="3461538"/>
            <a:ext cx="3194414" cy="3194414"/>
          </a:xfrm>
          <a:prstGeom prst="rect">
            <a:avLst/>
          </a:prstGeom>
        </p:spPr>
      </p:pic>
      <p:pic>
        <p:nvPicPr>
          <p:cNvPr id="10" name="图片 9"/>
          <p:cNvPicPr>
            <a:picLocks noChangeAspect="1"/>
          </p:cNvPicPr>
          <p:nvPr/>
        </p:nvPicPr>
        <p:blipFill>
          <a:blip r:embed="rId4"/>
          <a:stretch>
            <a:fillRect/>
          </a:stretch>
        </p:blipFill>
        <p:spPr>
          <a:xfrm flipH="1">
            <a:off x="10376185" y="-2007875"/>
            <a:ext cx="3194414" cy="3194414"/>
          </a:xfrm>
          <a:prstGeom prst="rect">
            <a:avLst/>
          </a:prstGeom>
        </p:spPr>
      </p:pic>
      <p:pic>
        <p:nvPicPr>
          <p:cNvPr id="18" name="图片 17"/>
          <p:cNvPicPr>
            <a:picLocks noChangeAspect="1"/>
          </p:cNvPicPr>
          <p:nvPr>
            <p:custDataLst>
              <p:tags r:id="rId5"/>
            </p:custDataLst>
          </p:nvPr>
        </p:nvPicPr>
        <p:blipFill>
          <a:blip r:embed="rId6"/>
          <a:stretch>
            <a:fillRect/>
          </a:stretch>
        </p:blipFill>
        <p:spPr>
          <a:xfrm>
            <a:off x="8700770" y="3335020"/>
            <a:ext cx="989330" cy="989330"/>
          </a:xfrm>
          <a:prstGeom prst="rect">
            <a:avLst/>
          </a:prstGeom>
        </p:spPr>
      </p:pic>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542264" y="-3591078"/>
            <a:ext cx="6241922" cy="6241922"/>
          </a:xfrm>
          <a:prstGeom prst="rect">
            <a:avLst/>
          </a:prstGeom>
        </p:spPr>
      </p:pic>
      <p:sp>
        <p:nvSpPr>
          <p:cNvPr id="4" name="文本占位符 3"/>
          <p:cNvSpPr>
            <a:spLocks noGrp="1"/>
          </p:cNvSpPr>
          <p:nvPr>
            <p:custDataLst>
              <p:tags r:id="rId2"/>
            </p:custDataLst>
          </p:nvPr>
        </p:nvSpPr>
        <p:spPr>
          <a:xfrm>
            <a:off x="6860540" y="1490345"/>
            <a:ext cx="721995" cy="4135120"/>
          </a:xfrm>
          <a:prstGeom prst="rect">
            <a:avLst/>
          </a:prstGeom>
        </p:spPr>
        <p:txBody>
          <a:bodyPr vert="eaVert" lIns="101600" tIns="38100" rIns="76200" bIns="38100" rtlCol="0" anchor="b">
            <a:no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2800" b="0" i="0" u="none" strike="noStrike" kern="1200" cap="none" spc="200" normalizeH="0" baseline="0" noProof="1">
                <a:solidFill>
                  <a:schemeClr val="tx1"/>
                </a:solidFill>
                <a:uFillTx/>
                <a:latin typeface="Arial" panose="020B0604020202020204" pitchFamily="34" charset="0"/>
                <a:ea typeface="隶书" panose="02010509060101010101" charset="-122"/>
                <a:cs typeface="+mn-cs"/>
                <a:sym typeface="+mn-ea"/>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隶书" panose="02010509060101010101" charset="-122"/>
                <a:ea typeface="隶书" panose="02010509060101010101"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l">
              <a:lnSpc>
                <a:spcPct val="130000"/>
              </a:lnSpc>
              <a:spcBef>
                <a:spcPts val="0"/>
              </a:spcBef>
              <a:spcAft>
                <a:spcPts val="1000"/>
              </a:spcAft>
              <a:buSzPct val="100000"/>
              <a:buNone/>
            </a:pPr>
            <a:r>
              <a:rPr lang="zh-CN" altLang="en-US" sz="3600" dirty="0">
                <a:solidFill>
                  <a:schemeClr val="accent1"/>
                </a:solidFill>
                <a:sym typeface="+mn-lt"/>
              </a:rPr>
              <a:t>三伏贴治病原理</a:t>
            </a:r>
            <a:endParaRPr lang="zh-CN" altLang="en-US" sz="3600" dirty="0">
              <a:solidFill>
                <a:schemeClr val="accent1"/>
              </a:solidFill>
              <a:sym typeface="+mn-lt"/>
            </a:endParaRPr>
          </a:p>
        </p:txBody>
      </p:sp>
      <p:sp>
        <p:nvSpPr>
          <p:cNvPr id="5" name="标题 1"/>
          <p:cNvSpPr>
            <a:spLocks noGrp="1"/>
          </p:cNvSpPr>
          <p:nvPr>
            <p:custDataLst>
              <p:tags r:id="rId3"/>
            </p:custDataLst>
          </p:nvPr>
        </p:nvSpPr>
        <p:spPr>
          <a:xfrm>
            <a:off x="4652645" y="1297940"/>
            <a:ext cx="1400810" cy="4092575"/>
          </a:xfrm>
          <a:prstGeom prst="rect">
            <a:avLst/>
          </a:prstGeom>
        </p:spPr>
        <p:txBody>
          <a:bodyPr vert="horz" wrap="square"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fontAlgn="auto">
              <a:lnSpc>
                <a:spcPct val="80000"/>
              </a:lnSpc>
            </a:pPr>
            <a:r>
              <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rPr>
              <a:t>第一章</a:t>
            </a:r>
            <a:endParaRPr lang="zh-CN" altLang="en-US" sz="9600">
              <a:solidFill>
                <a:schemeClr val="dk1">
                  <a:lumMod val="75000"/>
                  <a:lumOff val="25000"/>
                </a:schemeClr>
              </a:solidFill>
              <a:effectLst/>
              <a:latin typeface="汉仪尚巍手书W" panose="00020600040101010101" pitchFamily="18" charset="-122"/>
              <a:ea typeface="汉仪尚巍手书W" panose="00020600040101010101" pitchFamily="18" charset="-122"/>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695960" y="560705"/>
            <a:ext cx="10800080" cy="864870"/>
          </a:xfrm>
        </p:spPr>
        <p:txBody>
          <a:bodyPr/>
          <a:lstStyle/>
          <a:p>
            <a:r>
              <a:rPr lang="zh-CN" altLang="en-US" sz="4000"/>
              <a:t>“三伏贴”的治病原理是什么？</a:t>
            </a:r>
            <a:endParaRPr lang="zh-CN" altLang="en-US" sz="4000"/>
          </a:p>
        </p:txBody>
      </p:sp>
      <p:sp>
        <p:nvSpPr>
          <p:cNvPr id="8" name="矩形 7"/>
          <p:cNvSpPr/>
          <p:nvPr userDrawn="1">
            <p:custDataLst>
              <p:tags r:id="rId2"/>
            </p:custDataLst>
          </p:nvPr>
        </p:nvSpPr>
        <p:spPr>
          <a:xfrm>
            <a:off x="0" y="3048000"/>
            <a:ext cx="12192000" cy="3810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5" name="矩形 4"/>
          <p:cNvSpPr/>
          <p:nvPr>
            <p:custDataLst>
              <p:tags r:id="rId3"/>
            </p:custDataLst>
          </p:nvPr>
        </p:nvSpPr>
        <p:spPr>
          <a:xfrm>
            <a:off x="701040" y="1828800"/>
            <a:ext cx="10800715" cy="3823970"/>
          </a:xfrm>
          <a:prstGeom prst="rect">
            <a:avLst/>
          </a:prstGeom>
          <a:solidFill>
            <a:srgbClr val="FFFFFF"/>
          </a:solidFill>
          <a:ln>
            <a:noFill/>
          </a:ln>
          <a:effectLst>
            <a:outerShdw blurRad="127000" dist="38100" dir="5400000" algn="t" rotWithShape="0">
              <a:schemeClr val="dk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kumimoji="1" lang="zh-CN" altLang="en-US" sz="1600" b="1" noProof="0" dirty="0">
              <a:ln>
                <a:noFill/>
              </a:ln>
              <a:solidFill>
                <a:srgbClr val="FF0000"/>
              </a:solidFill>
              <a:effectLst/>
              <a:uLnTx/>
              <a:uFillTx/>
              <a:latin typeface="微软雅黑" panose="020B0503020204020204" charset="-122"/>
              <a:ea typeface="微软雅黑" panose="020B0503020204020204" charset="-122"/>
              <a:sym typeface="+mn-ea"/>
            </a:endParaRPr>
          </a:p>
        </p:txBody>
      </p:sp>
      <p:sp>
        <p:nvSpPr>
          <p:cNvPr id="11" name="Title 6"/>
          <p:cNvSpPr txBox="1"/>
          <p:nvPr>
            <p:custDataLst>
              <p:tags r:id="rId4"/>
            </p:custDataLst>
          </p:nvPr>
        </p:nvSpPr>
        <p:spPr>
          <a:xfrm>
            <a:off x="695960" y="1828800"/>
            <a:ext cx="10806430" cy="3823970"/>
          </a:xfrm>
          <a:prstGeom prst="rect">
            <a:avLst/>
          </a:prstGeom>
          <a:noFill/>
          <a:ln w="3175">
            <a:noFill/>
            <a:prstDash val="dash"/>
          </a:ln>
        </p:spPr>
        <p:txBody>
          <a:bodyPr wrap="square" lIns="63500" tIns="25400" rIns="63500" bIns="25400" anchor="t" anchorCtr="0">
            <a:normAutofit fontScale="900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6195" lvl="2" indent="546100" algn="l" fontAlgn="ctr">
              <a:lnSpc>
                <a:spcPct val="130000"/>
              </a:lnSpc>
              <a:buClr>
                <a:schemeClr val="accent1"/>
              </a:buClr>
              <a:buSzPct val="90000"/>
              <a:buFont typeface="WPS-Bullets" pitchFamily="2" charset="0"/>
              <a:buNone/>
              <a:extLst>
                <a:ext uri="{35155182-B16C-46BC-9424-99874614C6A1}">
                  <wpsdc:indentchars xmlns:wpsdc="http://www.wps.cn/officeDocument/2017/drawingmlCustomData" val="200" checksum="1164949499"/>
                </a:ext>
              </a:extLst>
            </a:pPr>
            <a:r>
              <a:rPr lang="zh-CN" altLang="en-US" sz="2200" spc="150">
                <a:solidFill>
                  <a:srgbClr val="262626"/>
                </a:solidFill>
                <a:uFillTx/>
                <a:latin typeface="+mn-ea"/>
                <a:sym typeface="+mn-ea"/>
              </a:rPr>
              <a:t>“三伏贴”是我国传统中医特色疗法“冬病夏治”的其中一种治疗手段。所谓“冬病”，是指一些在冬季容易发生或加重的疾病，这些疾病发生的根本在于人体阳气不足和寒湿邪气的伏藏；所谓“夏治”，是指在夏季三伏天最炎热的时候，通过温补阳气，散寒驱邪等治疗方法，提高机体的抗病能力，减少疾病在冬季的发作次数或减轻发作程度，从而达到防病、治病的目的。中医学认为，人体之阳气“生于春，长于夏，收于秋，藏于冬”。</a:t>
            </a:r>
            <a:endParaRPr lang="zh-CN" altLang="en-US" sz="2200" spc="150">
              <a:solidFill>
                <a:srgbClr val="262626"/>
              </a:solidFill>
              <a:uFillTx/>
              <a:latin typeface="+mn-ea"/>
              <a:sym typeface="+mn-ea"/>
            </a:endParaRPr>
          </a:p>
          <a:p>
            <a:pPr marL="36195" lvl="2" indent="508000" algn="l" fontAlgn="ctr">
              <a:lnSpc>
                <a:spcPct val="130000"/>
              </a:lnSpc>
              <a:buClr>
                <a:schemeClr val="accent1"/>
              </a:buClr>
              <a:buSzPct val="90000"/>
              <a:buFont typeface="WPS-Bullets" pitchFamily="2" charset="0"/>
              <a:buNone/>
              <a:extLst>
                <a:ext uri="{35155182-B16C-46BC-9424-99874614C6A1}">
                  <wpsdc:indentchars xmlns:wpsdc="http://www.wps.cn/officeDocument/2017/drawingmlCustomData" val="200" checksum="282533468"/>
                </a:ext>
              </a:extLst>
            </a:pPr>
            <a:r>
              <a:rPr lang="zh-CN" altLang="zh-CN" sz="2200" dirty="0">
                <a:solidFill>
                  <a:schemeClr val="dk1">
                    <a:lumMod val="85000"/>
                    <a:lumOff val="15000"/>
                  </a:schemeClr>
                </a:solidFill>
                <a:latin typeface="隶书" panose="02010509060101010101" charset="-122"/>
                <a:ea typeface="隶书" panose="02010509060101010101" charset="-122"/>
                <a:cs typeface="隶书" panose="02010509060101010101" charset="-122"/>
                <a:sym typeface="阿里巴巴普惠体" panose="00020600040101010101" pitchFamily="18" charset="-122"/>
              </a:rPr>
              <a:t>此即“冬病夏治”之理。因此，“冬病夏治”的核心思想是通过调整人体的生理机能，达到预防和治疗疾病的目的。</a:t>
            </a:r>
            <a:r>
              <a:rPr lang="zh-CN" altLang="zh-CN" sz="22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rPr>
              <a:t>散寒驱邪、活血通络的中药，通过内服或外治等方法，可扶助人体阳气。阳气充足，到了秋冬季节，疾病就不容易复发或加重平素阳气亏虚的患者，在夏天时症状会减轻或病情得到缓解。同时，夏天也是人体最适宜扶阳的季节，应用具有温补阳气。</a:t>
            </a:r>
            <a:endParaRPr lang="zh-CN" altLang="zh-CN" sz="22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endParaRPr>
          </a:p>
          <a:p>
            <a:pPr marL="36195" lvl="2" indent="0" algn="l" fontAlgn="ctr">
              <a:lnSpc>
                <a:spcPct val="130000"/>
              </a:lnSpc>
              <a:buClr>
                <a:schemeClr val="accent1"/>
              </a:buClr>
              <a:buSzPct val="90000"/>
              <a:buFont typeface="WPS-Bullets" pitchFamily="2" charset="0"/>
              <a:buNone/>
            </a:pPr>
            <a:endParaRPr lang="zh-CN" altLang="zh-CN" sz="2000" dirty="0">
              <a:solidFill>
                <a:schemeClr val="dk1">
                  <a:lumMod val="85000"/>
                  <a:lumOff val="15000"/>
                </a:schemeClr>
              </a:solidFill>
              <a:latin typeface="隶书" panose="02010509060101010101" charset="-122"/>
              <a:ea typeface="隶书" panose="02010509060101010101" charset="-122"/>
              <a:cs typeface="阿里巴巴普惠体" panose="00020600040101010101" pitchFamily="18" charset="-122"/>
              <a:sym typeface="阿里巴巴普惠体" panose="00020600040101010101" pitchFamily="18" charset="-122"/>
            </a:endParaRPr>
          </a:p>
          <a:p>
            <a:pPr marL="36195" lvl="2" indent="0" algn="l" fontAlgn="ctr">
              <a:lnSpc>
                <a:spcPct val="130000"/>
              </a:lnSpc>
              <a:buClr>
                <a:schemeClr val="accent1"/>
              </a:buClr>
              <a:buSzPct val="90000"/>
              <a:buFont typeface="WPS-Bullets" pitchFamily="2" charset="0"/>
              <a:buNone/>
            </a:pPr>
            <a:endParaRPr lang="zh-CN" altLang="zh-CN" sz="2000" kern="0" dirty="0">
              <a:solidFill>
                <a:schemeClr val="dk1">
                  <a:lumMod val="85000"/>
                  <a:lumOff val="15000"/>
                </a:schemeClr>
              </a:solidFill>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36195" lvl="2" indent="0" algn="l" fontAlgn="ctr">
              <a:lnSpc>
                <a:spcPct val="130000"/>
              </a:lnSpc>
              <a:buClr>
                <a:schemeClr val="accent1"/>
              </a:buClr>
              <a:buSzPct val="90000"/>
              <a:buFont typeface="WPS-Bullets" pitchFamily="2" charset="0"/>
              <a:buNone/>
            </a:pPr>
            <a:endParaRPr lang="zh-CN" altLang="en-US" sz="2000" spc="150">
              <a:solidFill>
                <a:srgbClr val="262626"/>
              </a:solidFill>
              <a:uFillTx/>
              <a:latin typeface="+mn-ea"/>
              <a:sym typeface="+mn-ea"/>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3"/>
          <p:cNvSpPr/>
          <p:nvPr>
            <p:custDataLst>
              <p:tags r:id="rId1"/>
            </p:custDataLst>
          </p:nvPr>
        </p:nvSpPr>
        <p:spPr>
          <a:xfrm>
            <a:off x="696000" y="1341439"/>
            <a:ext cx="5656607" cy="4934454"/>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accent1"/>
          </a:solidFill>
          <a:ln w="6243" cap="flat">
            <a:noFill/>
            <a:prstDash val="solid"/>
            <a:miter/>
          </a:ln>
        </p:spPr>
        <p:txBody>
          <a:bodyPr rtlCol="0" anchor="ctr"/>
          <a:lstStyle/>
          <a:p>
            <a:endParaRPr lang="zh-CN" altLang="en-US"/>
          </a:p>
        </p:txBody>
      </p:sp>
      <p:sp>
        <p:nvSpPr>
          <p:cNvPr id="5" name="图形 1"/>
          <p:cNvSpPr/>
          <p:nvPr>
            <p:custDataLst>
              <p:tags r:id="rId2"/>
            </p:custDataLst>
          </p:nvPr>
        </p:nvSpPr>
        <p:spPr>
          <a:xfrm flipH="1" flipV="1">
            <a:off x="5763757" y="1341439"/>
            <a:ext cx="5656607" cy="4934454"/>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tx1">
              <a:lumMod val="40000"/>
              <a:lumOff val="60000"/>
              <a:alpha val="20000"/>
            </a:schemeClr>
          </a:solidFill>
          <a:ln w="6243" cap="flat">
            <a:noFill/>
            <a:prstDash val="solid"/>
            <a:miter/>
          </a:ln>
        </p:spPr>
        <p:txBody>
          <a:bodyPr rtlCol="0" anchor="ctr"/>
          <a:lstStyle/>
          <a:p>
            <a:endParaRPr lang="zh-CN" altLang="en-US" dirty="0">
              <a:solidFill>
                <a:schemeClr val="bg1">
                  <a:lumMod val="95000"/>
                </a:schemeClr>
              </a:solidFill>
            </a:endParaRPr>
          </a:p>
        </p:txBody>
      </p:sp>
      <p:sp>
        <p:nvSpPr>
          <p:cNvPr id="6" name="标题 5"/>
          <p:cNvSpPr>
            <a:spLocks noGrp="1"/>
          </p:cNvSpPr>
          <p:nvPr>
            <p:ph type="title"/>
            <p:custDataLst>
              <p:tags r:id="rId3"/>
            </p:custDataLst>
          </p:nvPr>
        </p:nvSpPr>
        <p:spPr/>
        <p:txBody>
          <a:bodyPr lIns="0" tIns="0" rIns="0" bIns="0" anchor="b" anchorCtr="0">
            <a:normAutofit/>
          </a:bodyPr>
          <a:lstStyle/>
          <a:p>
            <a:r>
              <a:rPr lang="zh-CN" altLang="en-US" sz="3600" dirty="0">
                <a:latin typeface="+mn-ea"/>
                <a:ea typeface="+mn-ea"/>
              </a:rPr>
              <a:t>冬病夏治与三伏贴的理论溯源</a:t>
            </a:r>
            <a:endParaRPr lang="zh-CN" altLang="en-US" sz="3600" dirty="0">
              <a:latin typeface="+mn-ea"/>
              <a:ea typeface="+mn-ea"/>
            </a:endParaRPr>
          </a:p>
        </p:txBody>
      </p:sp>
      <p:sp>
        <p:nvSpPr>
          <p:cNvPr id="11" name="矩形 10"/>
          <p:cNvSpPr/>
          <p:nvPr>
            <p:custDataLst>
              <p:tags r:id="rId4"/>
            </p:custDataLst>
          </p:nvPr>
        </p:nvSpPr>
        <p:spPr>
          <a:xfrm>
            <a:off x="789940" y="2632710"/>
            <a:ext cx="4667885" cy="364172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冬病夏治源于</a:t>
            </a:r>
            <a:r>
              <a:rPr lang="en-US" altLang="zh-CN"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内经</a:t>
            </a:r>
            <a:r>
              <a:rPr lang="en-US" altLang="zh-CN"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四气调神大论</a:t>
            </a:r>
            <a:r>
              <a:rPr lang="en-US" altLang="zh-CN"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圣人春夏养阳，秋冬养阴，以从其根”，意思是春夏顺其生长之气即养阳，秋冬顺其收藏之气即养阴。春夏养阳，即养生、养长；秋冬养阴，即养收、养藏。其所蕴含“治未病”的思想便是后来“冬病夏治”最早的理论源流。古代医家对“春夏养阳，秋冬养阴”。从理论认识到临床应用都有重要发挥：如王冰说：“阳气根于阴，阴气根于阳。</a:t>
            </a:r>
            <a:r>
              <a:rPr lang="en-US" altLang="zh-CN"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春食凉，夏食寒，以养于阳；秋食温，冬食热，以养于阴”。</a:t>
            </a:r>
            <a:endParaRPr lang="zh-CN" altLang="en-US" sz="1600" dirty="0">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a:lnSpc>
                <a:spcPct val="150000"/>
              </a:lnSpc>
              <a:spcBef>
                <a:spcPct val="0"/>
              </a:spcBef>
              <a:spcAft>
                <a:spcPct val="0"/>
              </a:spcAft>
            </a:pPr>
            <a:endParaRPr lang="zh-CN" altLang="en-US" sz="1600" dirty="0">
              <a:ln>
                <a:noFill/>
                <a:prstDash val="sysDot"/>
              </a:ln>
              <a:solidFill>
                <a:schemeClr val="bg1"/>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12" name="矩形 11"/>
          <p:cNvSpPr/>
          <p:nvPr>
            <p:custDataLst>
              <p:tags r:id="rId5"/>
            </p:custDataLst>
          </p:nvPr>
        </p:nvSpPr>
        <p:spPr>
          <a:xfrm>
            <a:off x="6526530" y="2633345"/>
            <a:ext cx="4894580" cy="364172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600"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以阴阳互根而论：春夏养阳，是为秋冬养阴做准备；秋冬养阴是为春夏养阳奠定基础。善治病者，当顺时令，立四时疾病互治规矩。张介宾则以阴阳虚盛而论，春夏阳盛于外而虚于内，宜养其内虚之阳；秋冬阴盛于外而虚于内，宜养其内虚之阴。善养生者，春夏培养内虚之阳，秋冬培养内虚之阴。正如张志聪所说：“春夏之时，阳盛于外而虚于内；秋冬之时，阴盛于外而虚于内。故圣人春夏养阳，秋冬养阴，以从其根而培养也</a:t>
            </a:r>
            <a:endParaRPr lang="zh-CN" altLang="en-US" sz="1600" b="0" i="0"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a:lnSpc>
                <a:spcPct val="150000"/>
              </a:lnSpc>
              <a:spcBef>
                <a:spcPct val="0"/>
              </a:spcBef>
              <a:spcAft>
                <a:spcPct val="0"/>
              </a:spcAft>
            </a:pPr>
            <a:endParaRPr lang="zh-CN" altLang="en-US" sz="1600" b="0" i="0" dirty="0">
              <a:ln>
                <a:noFill/>
                <a:prstDash val="sysDot"/>
              </a:ln>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13" name="矩形 12"/>
          <p:cNvSpPr/>
          <p:nvPr>
            <p:custDataLst>
              <p:tags r:id="rId6"/>
            </p:custDataLst>
          </p:nvPr>
        </p:nvSpPr>
        <p:spPr>
          <a:xfrm>
            <a:off x="1065233" y="1787834"/>
            <a:ext cx="3396823" cy="844802"/>
          </a:xfrm>
          <a:prstGeom prst="rect">
            <a:avLst/>
          </a:prstGeom>
          <a:noFill/>
        </p:spPr>
        <p:txBody>
          <a:bodyPr wrap="none" lIns="0" tIns="0" rIns="0" bIns="0" rtlCol="0" anchor="b">
            <a:noAutofit/>
          </a:bodyPr>
          <a:lstStyle/>
          <a:p>
            <a:pPr>
              <a:spcBef>
                <a:spcPct val="0"/>
              </a:spcBef>
              <a:spcAft>
                <a:spcPct val="0"/>
              </a:spcAft>
              <a:buClr>
                <a:schemeClr val="accent1"/>
              </a:buClr>
              <a:buSzPct val="70000"/>
            </a:pPr>
            <a:r>
              <a:rPr lang="en-US" altLang="zh-CN" sz="5400" b="1">
                <a:solidFill>
                  <a:srgbClr val="FFFFFF"/>
                </a:solidFill>
                <a:latin typeface="+mn-ea"/>
                <a:cs typeface="+mn-ea"/>
              </a:rPr>
              <a:t>01</a:t>
            </a:r>
            <a:endParaRPr lang="zh-CN" altLang="en-US" sz="5400" b="1">
              <a:solidFill>
                <a:srgbClr val="FFFFFF"/>
              </a:solidFill>
              <a:latin typeface="+mn-ea"/>
              <a:cs typeface="+mn-ea"/>
            </a:endParaRPr>
          </a:p>
        </p:txBody>
      </p:sp>
      <p:sp>
        <p:nvSpPr>
          <p:cNvPr id="14" name="矩形 13"/>
          <p:cNvSpPr/>
          <p:nvPr>
            <p:custDataLst>
              <p:tags r:id="rId7"/>
            </p:custDataLst>
          </p:nvPr>
        </p:nvSpPr>
        <p:spPr>
          <a:xfrm>
            <a:off x="7716472" y="1787834"/>
            <a:ext cx="3398400" cy="844802"/>
          </a:xfrm>
          <a:prstGeom prst="rect">
            <a:avLst/>
          </a:prstGeom>
          <a:noFill/>
        </p:spPr>
        <p:txBody>
          <a:bodyPr wrap="none" lIns="0" tIns="0" rIns="0" bIns="0" rtlCol="0" anchor="b">
            <a:noAutofit/>
          </a:bodyPr>
          <a:lstStyle/>
          <a:p>
            <a:pPr algn="r">
              <a:spcBef>
                <a:spcPct val="0"/>
              </a:spcBef>
              <a:spcAft>
                <a:spcPct val="0"/>
              </a:spcAft>
              <a:buClr>
                <a:schemeClr val="accent1"/>
              </a:buClr>
              <a:buSzPct val="70000"/>
            </a:pPr>
            <a:r>
              <a:rPr lang="en-US" altLang="zh-CN" sz="5400" b="1">
                <a:solidFill>
                  <a:schemeClr val="tx1"/>
                </a:solidFill>
                <a:latin typeface="+mn-ea"/>
                <a:cs typeface="+mn-ea"/>
              </a:rPr>
              <a:t>02</a:t>
            </a:r>
            <a:endParaRPr lang="zh-CN" altLang="en-US" sz="5400" b="1">
              <a:solidFill>
                <a:schemeClr val="tx1"/>
              </a:solidFill>
              <a:latin typeface="+mn-ea"/>
              <a:cs typeface="+mn-ea"/>
            </a:endParaRPr>
          </a:p>
        </p:txBody>
      </p:sp>
      <p:sp>
        <p:nvSpPr>
          <p:cNvPr id="4" name="图形 1" descr="讲台"/>
          <p:cNvSpPr/>
          <p:nvPr>
            <p:custDataLst>
              <p:tags r:id="rId8"/>
            </p:custDataLst>
          </p:nvPr>
        </p:nvSpPr>
        <p:spPr>
          <a:xfrm>
            <a:off x="4919518" y="1848508"/>
            <a:ext cx="538746" cy="723455"/>
          </a:xfrm>
          <a:custGeom>
            <a:avLst/>
            <a:gdLst>
              <a:gd name="connsiteX0" fmla="*/ 340425 w 680762"/>
              <a:gd name="connsiteY0" fmla="*/ 241592 h 914161"/>
              <a:gd name="connsiteX1" fmla="*/ 461221 w 680762"/>
              <a:gd name="connsiteY1" fmla="*/ 120796 h 914161"/>
              <a:gd name="connsiteX2" fmla="*/ 340425 w 680762"/>
              <a:gd name="connsiteY2" fmla="*/ 0 h 914161"/>
              <a:gd name="connsiteX3" fmla="*/ 219629 w 680762"/>
              <a:gd name="connsiteY3" fmla="*/ 120796 h 914161"/>
              <a:gd name="connsiteX4" fmla="*/ 340425 w 680762"/>
              <a:gd name="connsiteY4" fmla="*/ 241592 h 914161"/>
              <a:gd name="connsiteX5" fmla="*/ 403731 w 680762"/>
              <a:gd name="connsiteY5" fmla="*/ 95734 h 914161"/>
              <a:gd name="connsiteX6" fmla="*/ 408510 w 680762"/>
              <a:gd name="connsiteY6" fmla="*/ 120796 h 914161"/>
              <a:gd name="connsiteX7" fmla="*/ 403731 w 680762"/>
              <a:gd name="connsiteY7" fmla="*/ 145858 h 914161"/>
              <a:gd name="connsiteX8" fmla="*/ 388568 w 680762"/>
              <a:gd name="connsiteY8" fmla="*/ 168939 h 914161"/>
              <a:gd name="connsiteX9" fmla="*/ 365489 w 680762"/>
              <a:gd name="connsiteY9" fmla="*/ 184100 h 914161"/>
              <a:gd name="connsiteX10" fmla="*/ 340425 w 680762"/>
              <a:gd name="connsiteY10" fmla="*/ 188881 h 914161"/>
              <a:gd name="connsiteX11" fmla="*/ 315361 w 680762"/>
              <a:gd name="connsiteY11" fmla="*/ 184100 h 914161"/>
              <a:gd name="connsiteX12" fmla="*/ 292282 w 680762"/>
              <a:gd name="connsiteY12" fmla="*/ 168939 h 914161"/>
              <a:gd name="connsiteX13" fmla="*/ 277119 w 680762"/>
              <a:gd name="connsiteY13" fmla="*/ 145858 h 914161"/>
              <a:gd name="connsiteX14" fmla="*/ 272340 w 680762"/>
              <a:gd name="connsiteY14" fmla="*/ 120796 h 914161"/>
              <a:gd name="connsiteX15" fmla="*/ 277119 w 680762"/>
              <a:gd name="connsiteY15" fmla="*/ 95734 h 914161"/>
              <a:gd name="connsiteX16" fmla="*/ 292282 w 680762"/>
              <a:gd name="connsiteY16" fmla="*/ 72652 h 914161"/>
              <a:gd name="connsiteX17" fmla="*/ 315361 w 680762"/>
              <a:gd name="connsiteY17" fmla="*/ 57491 h 914161"/>
              <a:gd name="connsiteX18" fmla="*/ 340425 w 680762"/>
              <a:gd name="connsiteY18" fmla="*/ 52711 h 914161"/>
              <a:gd name="connsiteX19" fmla="*/ 365489 w 680762"/>
              <a:gd name="connsiteY19" fmla="*/ 57491 h 914161"/>
              <a:gd name="connsiteX20" fmla="*/ 388568 w 680762"/>
              <a:gd name="connsiteY20" fmla="*/ 72652 h 914161"/>
              <a:gd name="connsiteX21" fmla="*/ 403731 w 680762"/>
              <a:gd name="connsiteY21" fmla="*/ 95734 h 914161"/>
              <a:gd name="connsiteX22" fmla="*/ 168633 w 680762"/>
              <a:gd name="connsiteY22" fmla="*/ 356838 h 914161"/>
              <a:gd name="connsiteX23" fmla="*/ 155981 w 680762"/>
              <a:gd name="connsiteY23" fmla="*/ 399947 h 914161"/>
              <a:gd name="connsiteX24" fmla="*/ 52373 w 680762"/>
              <a:gd name="connsiteY24" fmla="*/ 399947 h 914161"/>
              <a:gd name="connsiteX25" fmla="*/ -1 w 680762"/>
              <a:gd name="connsiteY25" fmla="*/ 452320 h 914161"/>
              <a:gd name="connsiteX26" fmla="*/ 52373 w 680762"/>
              <a:gd name="connsiteY26" fmla="*/ 504693 h 914161"/>
              <a:gd name="connsiteX27" fmla="*/ 103017 w 680762"/>
              <a:gd name="connsiteY27" fmla="*/ 504693 h 914161"/>
              <a:gd name="connsiteX28" fmla="*/ 135696 w 680762"/>
              <a:gd name="connsiteY28" fmla="*/ 861784 h 914161"/>
              <a:gd name="connsiteX29" fmla="*/ 78561 w 680762"/>
              <a:gd name="connsiteY29" fmla="*/ 861784 h 914161"/>
              <a:gd name="connsiteX30" fmla="*/ 52374 w 680762"/>
              <a:gd name="connsiteY30" fmla="*/ 887972 h 914161"/>
              <a:gd name="connsiteX31" fmla="*/ 78561 w 680762"/>
              <a:gd name="connsiteY31" fmla="*/ 914161 h 914161"/>
              <a:gd name="connsiteX32" fmla="*/ 140489 w 680762"/>
              <a:gd name="connsiteY32" fmla="*/ 914161 h 914161"/>
              <a:gd name="connsiteX33" fmla="*/ 538614 w 680762"/>
              <a:gd name="connsiteY33" fmla="*/ 914161 h 914161"/>
              <a:gd name="connsiteX34" fmla="*/ 602298 w 680762"/>
              <a:gd name="connsiteY34" fmla="*/ 914161 h 914161"/>
              <a:gd name="connsiteX35" fmla="*/ 628486 w 680762"/>
              <a:gd name="connsiteY35" fmla="*/ 887972 h 914161"/>
              <a:gd name="connsiteX36" fmla="*/ 602298 w 680762"/>
              <a:gd name="connsiteY36" fmla="*/ 861784 h 914161"/>
              <a:gd name="connsiteX37" fmla="*/ 543406 w 680762"/>
              <a:gd name="connsiteY37" fmla="*/ 861784 h 914161"/>
              <a:gd name="connsiteX38" fmla="*/ 576083 w 680762"/>
              <a:gd name="connsiteY38" fmla="*/ 504693 h 914161"/>
              <a:gd name="connsiteX39" fmla="*/ 628390 w 680762"/>
              <a:gd name="connsiteY39" fmla="*/ 504693 h 914161"/>
              <a:gd name="connsiteX40" fmla="*/ 680762 w 680762"/>
              <a:gd name="connsiteY40" fmla="*/ 452320 h 914161"/>
              <a:gd name="connsiteX41" fmla="*/ 628390 w 680762"/>
              <a:gd name="connsiteY41" fmla="*/ 399947 h 914161"/>
              <a:gd name="connsiteX42" fmla="*/ 527527 w 680762"/>
              <a:gd name="connsiteY42" fmla="*/ 399947 h 914161"/>
              <a:gd name="connsiteX43" fmla="*/ 514872 w 680762"/>
              <a:gd name="connsiteY43" fmla="*/ 356838 h 914161"/>
              <a:gd name="connsiteX44" fmla="*/ 474429 w 680762"/>
              <a:gd name="connsiteY44" fmla="*/ 298512 h 914161"/>
              <a:gd name="connsiteX45" fmla="*/ 341751 w 680762"/>
              <a:gd name="connsiteY45" fmla="*/ 245037 h 914161"/>
              <a:gd name="connsiteX46" fmla="*/ 209075 w 680762"/>
              <a:gd name="connsiteY46" fmla="*/ 298512 h 914161"/>
              <a:gd name="connsiteX47" fmla="*/ 168633 w 680762"/>
              <a:gd name="connsiteY47" fmla="*/ 356838 h 914161"/>
              <a:gd name="connsiteX48" fmla="*/ 474060 w 680762"/>
              <a:gd name="connsiteY48" fmla="*/ 399947 h 914161"/>
              <a:gd name="connsiteX49" fmla="*/ 209446 w 680762"/>
              <a:gd name="connsiteY49" fmla="*/ 399947 h 914161"/>
              <a:gd name="connsiteX50" fmla="*/ 245813 w 680762"/>
              <a:gd name="connsiteY50" fmla="*/ 336312 h 914161"/>
              <a:gd name="connsiteX51" fmla="*/ 341751 w 680762"/>
              <a:gd name="connsiteY51" fmla="*/ 297748 h 914161"/>
              <a:gd name="connsiteX52" fmla="*/ 437694 w 680762"/>
              <a:gd name="connsiteY52" fmla="*/ 336312 h 914161"/>
              <a:gd name="connsiteX53" fmla="*/ 474060 w 680762"/>
              <a:gd name="connsiteY53" fmla="*/ 399947 h 914161"/>
              <a:gd name="connsiteX54" fmla="*/ 151187 w 680762"/>
              <a:gd name="connsiteY54" fmla="*/ 452654 h 914161"/>
              <a:gd name="connsiteX55" fmla="*/ 527914 w 680762"/>
              <a:gd name="connsiteY55" fmla="*/ 452654 h 914161"/>
              <a:gd name="connsiteX56" fmla="*/ 490506 w 680762"/>
              <a:gd name="connsiteY56" fmla="*/ 861450 h 914161"/>
              <a:gd name="connsiteX57" fmla="*/ 188597 w 680762"/>
              <a:gd name="connsiteY57" fmla="*/ 861450 h 914161"/>
              <a:gd name="connsiteX58" fmla="*/ 151187 w 680762"/>
              <a:gd name="connsiteY58" fmla="*/ 452654 h 914161"/>
              <a:gd name="connsiteX59" fmla="*/ 245374 w 680762"/>
              <a:gd name="connsiteY59" fmla="*/ 499931 h 914161"/>
              <a:gd name="connsiteX60" fmla="*/ 219018 w 680762"/>
              <a:gd name="connsiteY60" fmla="*/ 526287 h 914161"/>
              <a:gd name="connsiteX61" fmla="*/ 245374 w 680762"/>
              <a:gd name="connsiteY61" fmla="*/ 552642 h 914161"/>
              <a:gd name="connsiteX62" fmla="*/ 430723 w 680762"/>
              <a:gd name="connsiteY62" fmla="*/ 552642 h 914161"/>
              <a:gd name="connsiteX63" fmla="*/ 457079 w 680762"/>
              <a:gd name="connsiteY63" fmla="*/ 526287 h 914161"/>
              <a:gd name="connsiteX64" fmla="*/ 430723 w 680762"/>
              <a:gd name="connsiteY64" fmla="*/ 499931 h 914161"/>
              <a:gd name="connsiteX65" fmla="*/ 245374 w 680762"/>
              <a:gd name="connsiteY65" fmla="*/ 499931 h 91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80762" h="914161">
                <a:moveTo>
                  <a:pt x="340425" y="241592"/>
                </a:moveTo>
                <a:cubicBezTo>
                  <a:pt x="407139" y="241592"/>
                  <a:pt x="461221" y="187510"/>
                  <a:pt x="461221" y="120796"/>
                </a:cubicBezTo>
                <a:cubicBezTo>
                  <a:pt x="461221" y="54082"/>
                  <a:pt x="407139" y="0"/>
                  <a:pt x="340425" y="0"/>
                </a:cubicBezTo>
                <a:cubicBezTo>
                  <a:pt x="273710" y="0"/>
                  <a:pt x="219629" y="54082"/>
                  <a:pt x="219629" y="120796"/>
                </a:cubicBezTo>
                <a:cubicBezTo>
                  <a:pt x="219629" y="187510"/>
                  <a:pt x="273710" y="241592"/>
                  <a:pt x="340425" y="241592"/>
                </a:cubicBezTo>
                <a:moveTo>
                  <a:pt x="403731" y="95734"/>
                </a:moveTo>
                <a:cubicBezTo>
                  <a:pt x="406915" y="103784"/>
                  <a:pt x="408510" y="112138"/>
                  <a:pt x="408510" y="120796"/>
                </a:cubicBezTo>
                <a:cubicBezTo>
                  <a:pt x="408510" y="129454"/>
                  <a:pt x="406915" y="137807"/>
                  <a:pt x="403731" y="145858"/>
                </a:cubicBezTo>
                <a:cubicBezTo>
                  <a:pt x="400269" y="154598"/>
                  <a:pt x="395214" y="162292"/>
                  <a:pt x="388568" y="168939"/>
                </a:cubicBezTo>
                <a:cubicBezTo>
                  <a:pt x="381922" y="175587"/>
                  <a:pt x="374226" y="180640"/>
                  <a:pt x="365489" y="184100"/>
                </a:cubicBezTo>
                <a:cubicBezTo>
                  <a:pt x="357437" y="187287"/>
                  <a:pt x="349083" y="188881"/>
                  <a:pt x="340425" y="188881"/>
                </a:cubicBezTo>
                <a:cubicBezTo>
                  <a:pt x="331767" y="188881"/>
                  <a:pt x="323412" y="187287"/>
                  <a:pt x="315361" y="184100"/>
                </a:cubicBezTo>
                <a:cubicBezTo>
                  <a:pt x="306624" y="180640"/>
                  <a:pt x="298928" y="175587"/>
                  <a:pt x="292282" y="168939"/>
                </a:cubicBezTo>
                <a:cubicBezTo>
                  <a:pt x="285636" y="162292"/>
                  <a:pt x="280580" y="154598"/>
                  <a:pt x="277119" y="145858"/>
                </a:cubicBezTo>
                <a:cubicBezTo>
                  <a:pt x="273934" y="137807"/>
                  <a:pt x="272340" y="129454"/>
                  <a:pt x="272340" y="120796"/>
                </a:cubicBezTo>
                <a:cubicBezTo>
                  <a:pt x="272340" y="112138"/>
                  <a:pt x="273934" y="103784"/>
                  <a:pt x="277119" y="95734"/>
                </a:cubicBezTo>
                <a:cubicBezTo>
                  <a:pt x="280580" y="86994"/>
                  <a:pt x="285636" y="79300"/>
                  <a:pt x="292282" y="72652"/>
                </a:cubicBezTo>
                <a:cubicBezTo>
                  <a:pt x="298928" y="66005"/>
                  <a:pt x="306624" y="60951"/>
                  <a:pt x="315361" y="57491"/>
                </a:cubicBezTo>
                <a:cubicBezTo>
                  <a:pt x="323412" y="54304"/>
                  <a:pt x="331767" y="52711"/>
                  <a:pt x="340425" y="52711"/>
                </a:cubicBezTo>
                <a:cubicBezTo>
                  <a:pt x="349083" y="52711"/>
                  <a:pt x="357437" y="54304"/>
                  <a:pt x="365489" y="57491"/>
                </a:cubicBezTo>
                <a:cubicBezTo>
                  <a:pt x="374226" y="60951"/>
                  <a:pt x="381922" y="66005"/>
                  <a:pt x="388568" y="72652"/>
                </a:cubicBezTo>
                <a:cubicBezTo>
                  <a:pt x="395214" y="79300"/>
                  <a:pt x="400269" y="86994"/>
                  <a:pt x="403731" y="95734"/>
                </a:cubicBezTo>
                <a:moveTo>
                  <a:pt x="168633" y="356838"/>
                </a:moveTo>
                <a:cubicBezTo>
                  <a:pt x="162555" y="370802"/>
                  <a:pt x="158338" y="385175"/>
                  <a:pt x="155981" y="399947"/>
                </a:cubicBezTo>
                <a:lnTo>
                  <a:pt x="52373" y="399947"/>
                </a:lnTo>
                <a:cubicBezTo>
                  <a:pt x="23448" y="399947"/>
                  <a:pt x="-1" y="423395"/>
                  <a:pt x="-1" y="452320"/>
                </a:cubicBezTo>
                <a:cubicBezTo>
                  <a:pt x="-1" y="481245"/>
                  <a:pt x="23448" y="504693"/>
                  <a:pt x="52373" y="504693"/>
                </a:cubicBezTo>
                <a:lnTo>
                  <a:pt x="103017" y="504693"/>
                </a:lnTo>
                <a:lnTo>
                  <a:pt x="135696" y="861784"/>
                </a:lnTo>
                <a:lnTo>
                  <a:pt x="78561" y="861784"/>
                </a:lnTo>
                <a:cubicBezTo>
                  <a:pt x="64098" y="861784"/>
                  <a:pt x="52374" y="873512"/>
                  <a:pt x="52374" y="887972"/>
                </a:cubicBezTo>
                <a:cubicBezTo>
                  <a:pt x="52374" y="902437"/>
                  <a:pt x="64098" y="914161"/>
                  <a:pt x="78561" y="914161"/>
                </a:cubicBezTo>
                <a:lnTo>
                  <a:pt x="140489" y="914161"/>
                </a:lnTo>
                <a:lnTo>
                  <a:pt x="538614" y="914161"/>
                </a:lnTo>
                <a:lnTo>
                  <a:pt x="602298" y="914161"/>
                </a:lnTo>
                <a:cubicBezTo>
                  <a:pt x="616762" y="914161"/>
                  <a:pt x="628486" y="902437"/>
                  <a:pt x="628486" y="887972"/>
                </a:cubicBezTo>
                <a:cubicBezTo>
                  <a:pt x="628486" y="873512"/>
                  <a:pt x="616762" y="861784"/>
                  <a:pt x="602298" y="861784"/>
                </a:cubicBezTo>
                <a:lnTo>
                  <a:pt x="543406" y="861784"/>
                </a:lnTo>
                <a:lnTo>
                  <a:pt x="576083" y="504693"/>
                </a:lnTo>
                <a:lnTo>
                  <a:pt x="628390" y="504693"/>
                </a:lnTo>
                <a:cubicBezTo>
                  <a:pt x="657315" y="504693"/>
                  <a:pt x="680762" y="481245"/>
                  <a:pt x="680762" y="452320"/>
                </a:cubicBezTo>
                <a:cubicBezTo>
                  <a:pt x="680762" y="423395"/>
                  <a:pt x="657315" y="399947"/>
                  <a:pt x="628390" y="399947"/>
                </a:cubicBezTo>
                <a:lnTo>
                  <a:pt x="527527" y="399947"/>
                </a:lnTo>
                <a:cubicBezTo>
                  <a:pt x="525168" y="385175"/>
                  <a:pt x="520951" y="370802"/>
                  <a:pt x="514872" y="356838"/>
                </a:cubicBezTo>
                <a:cubicBezTo>
                  <a:pt x="505309" y="334867"/>
                  <a:pt x="491828" y="315423"/>
                  <a:pt x="474429" y="298512"/>
                </a:cubicBezTo>
                <a:cubicBezTo>
                  <a:pt x="437751" y="262862"/>
                  <a:pt x="393527" y="245037"/>
                  <a:pt x="341751" y="245037"/>
                </a:cubicBezTo>
                <a:cubicBezTo>
                  <a:pt x="289980" y="245037"/>
                  <a:pt x="245756" y="262862"/>
                  <a:pt x="209075" y="298512"/>
                </a:cubicBezTo>
                <a:cubicBezTo>
                  <a:pt x="191676" y="315423"/>
                  <a:pt x="178195" y="334867"/>
                  <a:pt x="168633" y="356838"/>
                </a:cubicBezTo>
                <a:moveTo>
                  <a:pt x="474060" y="399947"/>
                </a:moveTo>
                <a:lnTo>
                  <a:pt x="209446" y="399947"/>
                </a:lnTo>
                <a:cubicBezTo>
                  <a:pt x="214688" y="375990"/>
                  <a:pt x="226811" y="354783"/>
                  <a:pt x="245813" y="336312"/>
                </a:cubicBezTo>
                <a:cubicBezTo>
                  <a:pt x="272265" y="310602"/>
                  <a:pt x="304243" y="297748"/>
                  <a:pt x="341751" y="297748"/>
                </a:cubicBezTo>
                <a:cubicBezTo>
                  <a:pt x="379260" y="297748"/>
                  <a:pt x="411242" y="310602"/>
                  <a:pt x="437694" y="336312"/>
                </a:cubicBezTo>
                <a:cubicBezTo>
                  <a:pt x="456697" y="354783"/>
                  <a:pt x="468820" y="375990"/>
                  <a:pt x="474060" y="399947"/>
                </a:cubicBezTo>
                <a:moveTo>
                  <a:pt x="151187" y="452654"/>
                </a:moveTo>
                <a:lnTo>
                  <a:pt x="527914" y="452654"/>
                </a:lnTo>
                <a:lnTo>
                  <a:pt x="490506" y="861450"/>
                </a:lnTo>
                <a:lnTo>
                  <a:pt x="188597" y="861450"/>
                </a:lnTo>
                <a:lnTo>
                  <a:pt x="151187" y="452654"/>
                </a:lnTo>
                <a:moveTo>
                  <a:pt x="245374" y="499931"/>
                </a:moveTo>
                <a:cubicBezTo>
                  <a:pt x="230817" y="499931"/>
                  <a:pt x="219018" y="511730"/>
                  <a:pt x="219018" y="526287"/>
                </a:cubicBezTo>
                <a:cubicBezTo>
                  <a:pt x="219018" y="540844"/>
                  <a:pt x="230817" y="552642"/>
                  <a:pt x="245374" y="552642"/>
                </a:cubicBezTo>
                <a:lnTo>
                  <a:pt x="430723" y="552642"/>
                </a:lnTo>
                <a:cubicBezTo>
                  <a:pt x="445280" y="552642"/>
                  <a:pt x="457079" y="540844"/>
                  <a:pt x="457079" y="526287"/>
                </a:cubicBezTo>
                <a:cubicBezTo>
                  <a:pt x="457079" y="511730"/>
                  <a:pt x="445280" y="499931"/>
                  <a:pt x="430723" y="499931"/>
                </a:cubicBezTo>
                <a:lnTo>
                  <a:pt x="245374" y="499931"/>
                </a:lnTo>
              </a:path>
            </a:pathLst>
          </a:custGeom>
          <a:solidFill>
            <a:srgbClr val="FFFFFF"/>
          </a:solidFill>
          <a:ln w="4393" cap="sq">
            <a:noFill/>
            <a:prstDash val="solid"/>
            <a:bevel/>
          </a:ln>
        </p:spPr>
        <p:txBody>
          <a:bodyPr rtlCol="0" anchor="ctr"/>
          <a:lstStyle/>
          <a:p>
            <a:endParaRPr lang="zh-CN" altLang="en-US"/>
          </a:p>
        </p:txBody>
      </p:sp>
      <p:sp>
        <p:nvSpPr>
          <p:cNvPr id="2" name="图形 10" descr="投影仪"/>
          <p:cNvSpPr/>
          <p:nvPr>
            <p:custDataLst>
              <p:tags r:id="rId9"/>
            </p:custDataLst>
          </p:nvPr>
        </p:nvSpPr>
        <p:spPr>
          <a:xfrm>
            <a:off x="6993018" y="1955240"/>
            <a:ext cx="661436" cy="509990"/>
          </a:xfrm>
          <a:custGeom>
            <a:avLst/>
            <a:gdLst>
              <a:gd name="connsiteX0" fmla="*/ 376599 w 661436"/>
              <a:gd name="connsiteY0" fmla="*/ 137801 h 509990"/>
              <a:gd name="connsiteX1" fmla="*/ 238801 w 661436"/>
              <a:gd name="connsiteY1" fmla="*/ 275600 h 509990"/>
              <a:gd name="connsiteX2" fmla="*/ 101002 w 661436"/>
              <a:gd name="connsiteY2" fmla="*/ 137801 h 509990"/>
              <a:gd name="connsiteX3" fmla="*/ 238801 w 661436"/>
              <a:gd name="connsiteY3" fmla="*/ 2 h 509990"/>
              <a:gd name="connsiteX4" fmla="*/ 376599 w 661436"/>
              <a:gd name="connsiteY4" fmla="*/ 137801 h 509990"/>
              <a:gd name="connsiteX5" fmla="*/ 338439 w 661436"/>
              <a:gd name="connsiteY5" fmla="*/ 137801 h 509990"/>
              <a:gd name="connsiteX6" fmla="*/ 331443 w 661436"/>
              <a:gd name="connsiteY6" fmla="*/ 101124 h 509990"/>
              <a:gd name="connsiteX7" fmla="*/ 309256 w 661436"/>
              <a:gd name="connsiteY7" fmla="*/ 67345 h 509990"/>
              <a:gd name="connsiteX8" fmla="*/ 275479 w 661436"/>
              <a:gd name="connsiteY8" fmla="*/ 45157 h 509990"/>
              <a:gd name="connsiteX9" fmla="*/ 238801 w 661436"/>
              <a:gd name="connsiteY9" fmla="*/ 38161 h 509990"/>
              <a:gd name="connsiteX10" fmla="*/ 202124 w 661436"/>
              <a:gd name="connsiteY10" fmla="*/ 45157 h 509990"/>
              <a:gd name="connsiteX11" fmla="*/ 168345 w 661436"/>
              <a:gd name="connsiteY11" fmla="*/ 67345 h 509990"/>
              <a:gd name="connsiteX12" fmla="*/ 146157 w 661436"/>
              <a:gd name="connsiteY12" fmla="*/ 101124 h 509990"/>
              <a:gd name="connsiteX13" fmla="*/ 139161 w 661436"/>
              <a:gd name="connsiteY13" fmla="*/ 137801 h 509990"/>
              <a:gd name="connsiteX14" fmla="*/ 146157 w 661436"/>
              <a:gd name="connsiteY14" fmla="*/ 174476 h 509990"/>
              <a:gd name="connsiteX15" fmla="*/ 168345 w 661436"/>
              <a:gd name="connsiteY15" fmla="*/ 208257 h 509990"/>
              <a:gd name="connsiteX16" fmla="*/ 202124 w 661436"/>
              <a:gd name="connsiteY16" fmla="*/ 230444 h 509990"/>
              <a:gd name="connsiteX17" fmla="*/ 238801 w 661436"/>
              <a:gd name="connsiteY17" fmla="*/ 237440 h 509990"/>
              <a:gd name="connsiteX18" fmla="*/ 275479 w 661436"/>
              <a:gd name="connsiteY18" fmla="*/ 230444 h 509990"/>
              <a:gd name="connsiteX19" fmla="*/ 309256 w 661436"/>
              <a:gd name="connsiteY19" fmla="*/ 208257 h 509990"/>
              <a:gd name="connsiteX20" fmla="*/ 331443 w 661436"/>
              <a:gd name="connsiteY20" fmla="*/ 174476 h 509990"/>
              <a:gd name="connsiteX21" fmla="*/ 338439 w 661436"/>
              <a:gd name="connsiteY21" fmla="*/ 137801 h 509990"/>
              <a:gd name="connsiteX22" fmla="*/ 57240 w 661436"/>
              <a:gd name="connsiteY22" fmla="*/ 146281 h 509990"/>
              <a:gd name="connsiteX23" fmla="*/ 69288 w 661436"/>
              <a:gd name="connsiteY23" fmla="*/ 146281 h 509990"/>
              <a:gd name="connsiteX24" fmla="*/ 88368 w 661436"/>
              <a:gd name="connsiteY24" fmla="*/ 127201 h 509990"/>
              <a:gd name="connsiteX25" fmla="*/ 69288 w 661436"/>
              <a:gd name="connsiteY25" fmla="*/ 108121 h 509990"/>
              <a:gd name="connsiteX26" fmla="*/ 57240 w 661436"/>
              <a:gd name="connsiteY26" fmla="*/ 108121 h 509990"/>
              <a:gd name="connsiteX27" fmla="*/ 16765 w 661436"/>
              <a:gd name="connsiteY27" fmla="*/ 124886 h 509990"/>
              <a:gd name="connsiteX28" fmla="*/ 0 w 661436"/>
              <a:gd name="connsiteY28" fmla="*/ 165361 h 509990"/>
              <a:gd name="connsiteX29" fmla="*/ 0 w 661436"/>
              <a:gd name="connsiteY29" fmla="*/ 365698 h 509990"/>
              <a:gd name="connsiteX30" fmla="*/ 16765 w 661436"/>
              <a:gd name="connsiteY30" fmla="*/ 406173 h 509990"/>
              <a:gd name="connsiteX31" fmla="*/ 57240 w 661436"/>
              <a:gd name="connsiteY31" fmla="*/ 422938 h 509990"/>
              <a:gd name="connsiteX32" fmla="*/ 202809 w 661436"/>
              <a:gd name="connsiteY32" fmla="*/ 422938 h 509990"/>
              <a:gd name="connsiteX33" fmla="*/ 157761 w 661436"/>
              <a:gd name="connsiteY33" fmla="*/ 467986 h 509990"/>
              <a:gd name="connsiteX34" fmla="*/ 157761 w 661436"/>
              <a:gd name="connsiteY34" fmla="*/ 502784 h 509990"/>
              <a:gd name="connsiteX35" fmla="*/ 192561 w 661436"/>
              <a:gd name="connsiteY35" fmla="*/ 502784 h 509990"/>
              <a:gd name="connsiteX36" fmla="*/ 269119 w 661436"/>
              <a:gd name="connsiteY36" fmla="*/ 426226 h 509990"/>
              <a:gd name="connsiteX37" fmla="*/ 271885 w 661436"/>
              <a:gd name="connsiteY37" fmla="*/ 422938 h 509990"/>
              <a:gd name="connsiteX38" fmla="*/ 401066 w 661436"/>
              <a:gd name="connsiteY38" fmla="*/ 422938 h 509990"/>
              <a:gd name="connsiteX39" fmla="*/ 403832 w 661436"/>
              <a:gd name="connsiteY39" fmla="*/ 426226 h 509990"/>
              <a:gd name="connsiteX40" fmla="*/ 480390 w 661436"/>
              <a:gd name="connsiteY40" fmla="*/ 502784 h 509990"/>
              <a:gd name="connsiteX41" fmla="*/ 515189 w 661436"/>
              <a:gd name="connsiteY41" fmla="*/ 502784 h 509990"/>
              <a:gd name="connsiteX42" fmla="*/ 515189 w 661436"/>
              <a:gd name="connsiteY42" fmla="*/ 467986 h 509990"/>
              <a:gd name="connsiteX43" fmla="*/ 470141 w 661436"/>
              <a:gd name="connsiteY43" fmla="*/ 422938 h 509990"/>
              <a:gd name="connsiteX44" fmla="*/ 604197 w 661436"/>
              <a:gd name="connsiteY44" fmla="*/ 422938 h 509990"/>
              <a:gd name="connsiteX45" fmla="*/ 644672 w 661436"/>
              <a:gd name="connsiteY45" fmla="*/ 406173 h 509990"/>
              <a:gd name="connsiteX46" fmla="*/ 661436 w 661436"/>
              <a:gd name="connsiteY46" fmla="*/ 365698 h 509990"/>
              <a:gd name="connsiteX47" fmla="*/ 661436 w 661436"/>
              <a:gd name="connsiteY47" fmla="*/ 165361 h 509990"/>
              <a:gd name="connsiteX48" fmla="*/ 644672 w 661436"/>
              <a:gd name="connsiteY48" fmla="*/ 124886 h 509990"/>
              <a:gd name="connsiteX49" fmla="*/ 604197 w 661436"/>
              <a:gd name="connsiteY49" fmla="*/ 108121 h 509990"/>
              <a:gd name="connsiteX50" fmla="*/ 410358 w 661436"/>
              <a:gd name="connsiteY50" fmla="*/ 108121 h 509990"/>
              <a:gd name="connsiteX51" fmla="*/ 391278 w 661436"/>
              <a:gd name="connsiteY51" fmla="*/ 127201 h 509990"/>
              <a:gd name="connsiteX52" fmla="*/ 410358 w 661436"/>
              <a:gd name="connsiteY52" fmla="*/ 146281 h 509990"/>
              <a:gd name="connsiteX53" fmla="*/ 604197 w 661436"/>
              <a:gd name="connsiteY53" fmla="*/ 146281 h 509990"/>
              <a:gd name="connsiteX54" fmla="*/ 617689 w 661436"/>
              <a:gd name="connsiteY54" fmla="*/ 151869 h 509990"/>
              <a:gd name="connsiteX55" fmla="*/ 623277 w 661436"/>
              <a:gd name="connsiteY55" fmla="*/ 165361 h 509990"/>
              <a:gd name="connsiteX56" fmla="*/ 623277 w 661436"/>
              <a:gd name="connsiteY56" fmla="*/ 365698 h 509990"/>
              <a:gd name="connsiteX57" fmla="*/ 617689 w 661436"/>
              <a:gd name="connsiteY57" fmla="*/ 379191 h 509990"/>
              <a:gd name="connsiteX58" fmla="*/ 604197 w 661436"/>
              <a:gd name="connsiteY58" fmla="*/ 384778 h 509990"/>
              <a:gd name="connsiteX59" fmla="*/ 426458 w 661436"/>
              <a:gd name="connsiteY59" fmla="*/ 384778 h 509990"/>
              <a:gd name="connsiteX60" fmla="*/ 416005 w 661436"/>
              <a:gd name="connsiteY60" fmla="*/ 384778 h 509990"/>
              <a:gd name="connsiteX61" fmla="*/ 256946 w 661436"/>
              <a:gd name="connsiteY61" fmla="*/ 384778 h 509990"/>
              <a:gd name="connsiteX62" fmla="*/ 246493 w 661436"/>
              <a:gd name="connsiteY62" fmla="*/ 384778 h 509990"/>
              <a:gd name="connsiteX63" fmla="*/ 57240 w 661436"/>
              <a:gd name="connsiteY63" fmla="*/ 384778 h 509990"/>
              <a:gd name="connsiteX64" fmla="*/ 43748 w 661436"/>
              <a:gd name="connsiteY64" fmla="*/ 379191 h 509990"/>
              <a:gd name="connsiteX65" fmla="*/ 38160 w 661436"/>
              <a:gd name="connsiteY65" fmla="*/ 365698 h 509990"/>
              <a:gd name="connsiteX66" fmla="*/ 38160 w 661436"/>
              <a:gd name="connsiteY66" fmla="*/ 165361 h 509990"/>
              <a:gd name="connsiteX67" fmla="*/ 43748 w 661436"/>
              <a:gd name="connsiteY67" fmla="*/ 151869 h 509990"/>
              <a:gd name="connsiteX68" fmla="*/ 57240 w 661436"/>
              <a:gd name="connsiteY68" fmla="*/ 146281 h 509990"/>
              <a:gd name="connsiteX69" fmla="*/ 408097 w 661436"/>
              <a:gd name="connsiteY69" fmla="*/ 222335 h 509990"/>
              <a:gd name="connsiteX70" fmla="*/ 427177 w 661436"/>
              <a:gd name="connsiteY70" fmla="*/ 203255 h 509990"/>
              <a:gd name="connsiteX71" fmla="*/ 568158 w 661436"/>
              <a:gd name="connsiteY71" fmla="*/ 203255 h 509990"/>
              <a:gd name="connsiteX72" fmla="*/ 587238 w 661436"/>
              <a:gd name="connsiteY72" fmla="*/ 222335 h 509990"/>
              <a:gd name="connsiteX73" fmla="*/ 568158 w 661436"/>
              <a:gd name="connsiteY73" fmla="*/ 241415 h 509990"/>
              <a:gd name="connsiteX74" fmla="*/ 427177 w 661436"/>
              <a:gd name="connsiteY74" fmla="*/ 241415 h 509990"/>
              <a:gd name="connsiteX75" fmla="*/ 408097 w 661436"/>
              <a:gd name="connsiteY75" fmla="*/ 222335 h 509990"/>
              <a:gd name="connsiteX76" fmla="*/ 408097 w 661436"/>
              <a:gd name="connsiteY76" fmla="*/ 287789 h 509990"/>
              <a:gd name="connsiteX77" fmla="*/ 427177 w 661436"/>
              <a:gd name="connsiteY77" fmla="*/ 268709 h 509990"/>
              <a:gd name="connsiteX78" fmla="*/ 568158 w 661436"/>
              <a:gd name="connsiteY78" fmla="*/ 268709 h 509990"/>
              <a:gd name="connsiteX79" fmla="*/ 587238 w 661436"/>
              <a:gd name="connsiteY79" fmla="*/ 287789 h 509990"/>
              <a:gd name="connsiteX80" fmla="*/ 568158 w 661436"/>
              <a:gd name="connsiteY80" fmla="*/ 306869 h 509990"/>
              <a:gd name="connsiteX81" fmla="*/ 427177 w 661436"/>
              <a:gd name="connsiteY81" fmla="*/ 306869 h 509990"/>
              <a:gd name="connsiteX82" fmla="*/ 408097 w 661436"/>
              <a:gd name="connsiteY82" fmla="*/ 287789 h 50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61436" h="509990">
                <a:moveTo>
                  <a:pt x="376599" y="137801"/>
                </a:moveTo>
                <a:cubicBezTo>
                  <a:pt x="376599" y="213905"/>
                  <a:pt x="314904" y="275600"/>
                  <a:pt x="238801" y="275600"/>
                </a:cubicBezTo>
                <a:cubicBezTo>
                  <a:pt x="162696" y="275600"/>
                  <a:pt x="101002" y="213905"/>
                  <a:pt x="101002" y="137801"/>
                </a:cubicBezTo>
                <a:cubicBezTo>
                  <a:pt x="101002" y="61696"/>
                  <a:pt x="162696" y="2"/>
                  <a:pt x="238801" y="2"/>
                </a:cubicBezTo>
                <a:cubicBezTo>
                  <a:pt x="314904" y="2"/>
                  <a:pt x="376599" y="61696"/>
                  <a:pt x="376599" y="137801"/>
                </a:cubicBezTo>
                <a:moveTo>
                  <a:pt x="338439" y="137801"/>
                </a:moveTo>
                <a:cubicBezTo>
                  <a:pt x="338439" y="125130"/>
                  <a:pt x="336108" y="112905"/>
                  <a:pt x="331443" y="101124"/>
                </a:cubicBezTo>
                <a:cubicBezTo>
                  <a:pt x="326381" y="88333"/>
                  <a:pt x="318984" y="77073"/>
                  <a:pt x="309256" y="67345"/>
                </a:cubicBezTo>
                <a:cubicBezTo>
                  <a:pt x="299529" y="57617"/>
                  <a:pt x="288269" y="50222"/>
                  <a:pt x="275479" y="45157"/>
                </a:cubicBezTo>
                <a:cubicBezTo>
                  <a:pt x="263697" y="40493"/>
                  <a:pt x="251473" y="38161"/>
                  <a:pt x="238801" y="38161"/>
                </a:cubicBezTo>
                <a:cubicBezTo>
                  <a:pt x="226130" y="38161"/>
                  <a:pt x="213905" y="40493"/>
                  <a:pt x="202124" y="45157"/>
                </a:cubicBezTo>
                <a:cubicBezTo>
                  <a:pt x="189333" y="50222"/>
                  <a:pt x="178073" y="57617"/>
                  <a:pt x="168345" y="67345"/>
                </a:cubicBezTo>
                <a:cubicBezTo>
                  <a:pt x="158617" y="77073"/>
                  <a:pt x="151222" y="88333"/>
                  <a:pt x="146157" y="101124"/>
                </a:cubicBezTo>
                <a:cubicBezTo>
                  <a:pt x="141493" y="112905"/>
                  <a:pt x="139161" y="125130"/>
                  <a:pt x="139161" y="137801"/>
                </a:cubicBezTo>
                <a:cubicBezTo>
                  <a:pt x="139161" y="150471"/>
                  <a:pt x="141493" y="162697"/>
                  <a:pt x="146157" y="174476"/>
                </a:cubicBezTo>
                <a:cubicBezTo>
                  <a:pt x="151222" y="187270"/>
                  <a:pt x="158617" y="198530"/>
                  <a:pt x="168345" y="208257"/>
                </a:cubicBezTo>
                <a:cubicBezTo>
                  <a:pt x="178073" y="217985"/>
                  <a:pt x="189333" y="225382"/>
                  <a:pt x="202124" y="230444"/>
                </a:cubicBezTo>
                <a:cubicBezTo>
                  <a:pt x="213905" y="235109"/>
                  <a:pt x="226130" y="237440"/>
                  <a:pt x="238801" y="237440"/>
                </a:cubicBezTo>
                <a:cubicBezTo>
                  <a:pt x="251473" y="237440"/>
                  <a:pt x="263697" y="235109"/>
                  <a:pt x="275479" y="230444"/>
                </a:cubicBezTo>
                <a:cubicBezTo>
                  <a:pt x="288269" y="225382"/>
                  <a:pt x="299529" y="217985"/>
                  <a:pt x="309256" y="208257"/>
                </a:cubicBezTo>
                <a:cubicBezTo>
                  <a:pt x="318984" y="198530"/>
                  <a:pt x="326381" y="187270"/>
                  <a:pt x="331443" y="174476"/>
                </a:cubicBezTo>
                <a:cubicBezTo>
                  <a:pt x="336108" y="162697"/>
                  <a:pt x="338439" y="150471"/>
                  <a:pt x="338439" y="137801"/>
                </a:cubicBezTo>
                <a:moveTo>
                  <a:pt x="57240" y="146281"/>
                </a:moveTo>
                <a:lnTo>
                  <a:pt x="69288" y="146281"/>
                </a:lnTo>
                <a:cubicBezTo>
                  <a:pt x="79826" y="146281"/>
                  <a:pt x="88368" y="137738"/>
                  <a:pt x="88368" y="127201"/>
                </a:cubicBezTo>
                <a:cubicBezTo>
                  <a:pt x="88368" y="116663"/>
                  <a:pt x="79826" y="108121"/>
                  <a:pt x="69288" y="108121"/>
                </a:cubicBezTo>
                <a:lnTo>
                  <a:pt x="57240" y="108121"/>
                </a:lnTo>
                <a:cubicBezTo>
                  <a:pt x="41434" y="108121"/>
                  <a:pt x="27942" y="113710"/>
                  <a:pt x="16765" y="124886"/>
                </a:cubicBezTo>
                <a:cubicBezTo>
                  <a:pt x="5588" y="136063"/>
                  <a:pt x="0" y="149555"/>
                  <a:pt x="0" y="165361"/>
                </a:cubicBezTo>
                <a:lnTo>
                  <a:pt x="0" y="365698"/>
                </a:lnTo>
                <a:cubicBezTo>
                  <a:pt x="0" y="381506"/>
                  <a:pt x="5588" y="394999"/>
                  <a:pt x="16765" y="406173"/>
                </a:cubicBezTo>
                <a:cubicBezTo>
                  <a:pt x="27942" y="417351"/>
                  <a:pt x="41434" y="422938"/>
                  <a:pt x="57240" y="422938"/>
                </a:cubicBezTo>
                <a:lnTo>
                  <a:pt x="202809" y="422938"/>
                </a:lnTo>
                <a:lnTo>
                  <a:pt x="157761" y="467986"/>
                </a:lnTo>
                <a:cubicBezTo>
                  <a:pt x="148152" y="477596"/>
                  <a:pt x="148152" y="493174"/>
                  <a:pt x="157761" y="502784"/>
                </a:cubicBezTo>
                <a:cubicBezTo>
                  <a:pt x="167371" y="512394"/>
                  <a:pt x="182951" y="512394"/>
                  <a:pt x="192561" y="502784"/>
                </a:cubicBezTo>
                <a:lnTo>
                  <a:pt x="269119" y="426226"/>
                </a:lnTo>
                <a:cubicBezTo>
                  <a:pt x="270152" y="425196"/>
                  <a:pt x="271074" y="424092"/>
                  <a:pt x="271885" y="422938"/>
                </a:cubicBezTo>
                <a:lnTo>
                  <a:pt x="401066" y="422938"/>
                </a:lnTo>
                <a:cubicBezTo>
                  <a:pt x="401877" y="424092"/>
                  <a:pt x="402799" y="425196"/>
                  <a:pt x="403832" y="426226"/>
                </a:cubicBezTo>
                <a:lnTo>
                  <a:pt x="480390" y="502784"/>
                </a:lnTo>
                <a:cubicBezTo>
                  <a:pt x="490000" y="512394"/>
                  <a:pt x="505579" y="512394"/>
                  <a:pt x="515189" y="502784"/>
                </a:cubicBezTo>
                <a:cubicBezTo>
                  <a:pt x="524799" y="493174"/>
                  <a:pt x="524799" y="477596"/>
                  <a:pt x="515189" y="467986"/>
                </a:cubicBezTo>
                <a:lnTo>
                  <a:pt x="470141" y="422938"/>
                </a:lnTo>
                <a:lnTo>
                  <a:pt x="604197" y="422938"/>
                </a:lnTo>
                <a:cubicBezTo>
                  <a:pt x="620004" y="422938"/>
                  <a:pt x="633494" y="417351"/>
                  <a:pt x="644672" y="406173"/>
                </a:cubicBezTo>
                <a:cubicBezTo>
                  <a:pt x="655849" y="394999"/>
                  <a:pt x="661436" y="381506"/>
                  <a:pt x="661436" y="365698"/>
                </a:cubicBezTo>
                <a:lnTo>
                  <a:pt x="661436" y="165361"/>
                </a:lnTo>
                <a:cubicBezTo>
                  <a:pt x="661436" y="149554"/>
                  <a:pt x="655849" y="136063"/>
                  <a:pt x="644672" y="124886"/>
                </a:cubicBezTo>
                <a:cubicBezTo>
                  <a:pt x="633494" y="113710"/>
                  <a:pt x="620004" y="108121"/>
                  <a:pt x="604197" y="108121"/>
                </a:cubicBezTo>
                <a:lnTo>
                  <a:pt x="410358" y="108121"/>
                </a:lnTo>
                <a:cubicBezTo>
                  <a:pt x="399822" y="108121"/>
                  <a:pt x="391278" y="116663"/>
                  <a:pt x="391278" y="127201"/>
                </a:cubicBezTo>
                <a:cubicBezTo>
                  <a:pt x="391278" y="137738"/>
                  <a:pt x="399822" y="146281"/>
                  <a:pt x="410358" y="146281"/>
                </a:cubicBezTo>
                <a:lnTo>
                  <a:pt x="604197" y="146281"/>
                </a:lnTo>
                <a:cubicBezTo>
                  <a:pt x="609466" y="146281"/>
                  <a:pt x="613962" y="148144"/>
                  <a:pt x="617689" y="151869"/>
                </a:cubicBezTo>
                <a:cubicBezTo>
                  <a:pt x="621413" y="155595"/>
                  <a:pt x="623277" y="160092"/>
                  <a:pt x="623277" y="165361"/>
                </a:cubicBezTo>
                <a:lnTo>
                  <a:pt x="623277" y="365698"/>
                </a:lnTo>
                <a:cubicBezTo>
                  <a:pt x="623277" y="370968"/>
                  <a:pt x="621413" y="375464"/>
                  <a:pt x="617689" y="379191"/>
                </a:cubicBezTo>
                <a:cubicBezTo>
                  <a:pt x="613962" y="382918"/>
                  <a:pt x="609466" y="384778"/>
                  <a:pt x="604197" y="384778"/>
                </a:cubicBezTo>
                <a:lnTo>
                  <a:pt x="426458" y="384778"/>
                </a:lnTo>
                <a:cubicBezTo>
                  <a:pt x="423017" y="384034"/>
                  <a:pt x="419446" y="384034"/>
                  <a:pt x="416005" y="384778"/>
                </a:cubicBezTo>
                <a:lnTo>
                  <a:pt x="256946" y="384778"/>
                </a:lnTo>
                <a:cubicBezTo>
                  <a:pt x="253505" y="384034"/>
                  <a:pt x="249934" y="384034"/>
                  <a:pt x="246493" y="384778"/>
                </a:cubicBezTo>
                <a:lnTo>
                  <a:pt x="57240" y="384778"/>
                </a:lnTo>
                <a:cubicBezTo>
                  <a:pt x="51971" y="384778"/>
                  <a:pt x="47474" y="382918"/>
                  <a:pt x="43748" y="379191"/>
                </a:cubicBezTo>
                <a:cubicBezTo>
                  <a:pt x="40023" y="375464"/>
                  <a:pt x="38160" y="370968"/>
                  <a:pt x="38160" y="365698"/>
                </a:cubicBezTo>
                <a:lnTo>
                  <a:pt x="38160" y="165361"/>
                </a:lnTo>
                <a:cubicBezTo>
                  <a:pt x="38160" y="160092"/>
                  <a:pt x="40023" y="155595"/>
                  <a:pt x="43748" y="151869"/>
                </a:cubicBezTo>
                <a:cubicBezTo>
                  <a:pt x="47474" y="148144"/>
                  <a:pt x="51971" y="146281"/>
                  <a:pt x="57240" y="146281"/>
                </a:cubicBezTo>
                <a:moveTo>
                  <a:pt x="408097" y="222335"/>
                </a:moveTo>
                <a:cubicBezTo>
                  <a:pt x="408097" y="211797"/>
                  <a:pt x="416641" y="203255"/>
                  <a:pt x="427177" y="203255"/>
                </a:cubicBezTo>
                <a:lnTo>
                  <a:pt x="568158" y="203255"/>
                </a:lnTo>
                <a:cubicBezTo>
                  <a:pt x="578696" y="203255"/>
                  <a:pt x="587238" y="211797"/>
                  <a:pt x="587238" y="222335"/>
                </a:cubicBezTo>
                <a:cubicBezTo>
                  <a:pt x="587238" y="232874"/>
                  <a:pt x="578696" y="241415"/>
                  <a:pt x="568158" y="241415"/>
                </a:cubicBezTo>
                <a:lnTo>
                  <a:pt x="427177" y="241415"/>
                </a:lnTo>
                <a:cubicBezTo>
                  <a:pt x="416641" y="241415"/>
                  <a:pt x="408097" y="232874"/>
                  <a:pt x="408097" y="222335"/>
                </a:cubicBezTo>
                <a:moveTo>
                  <a:pt x="408097" y="287789"/>
                </a:moveTo>
                <a:cubicBezTo>
                  <a:pt x="408097" y="277254"/>
                  <a:pt x="416641" y="268709"/>
                  <a:pt x="427177" y="268709"/>
                </a:cubicBezTo>
                <a:lnTo>
                  <a:pt x="568158" y="268709"/>
                </a:lnTo>
                <a:cubicBezTo>
                  <a:pt x="578696" y="268709"/>
                  <a:pt x="587238" y="277254"/>
                  <a:pt x="587238" y="287789"/>
                </a:cubicBezTo>
                <a:cubicBezTo>
                  <a:pt x="587238" y="298327"/>
                  <a:pt x="578696" y="306869"/>
                  <a:pt x="568158" y="306869"/>
                </a:cubicBezTo>
                <a:lnTo>
                  <a:pt x="427177" y="306869"/>
                </a:lnTo>
                <a:cubicBezTo>
                  <a:pt x="416641" y="306869"/>
                  <a:pt x="408097" y="298327"/>
                  <a:pt x="408097" y="287789"/>
                </a:cubicBezTo>
              </a:path>
            </a:pathLst>
          </a:custGeom>
          <a:solidFill>
            <a:schemeClr val="tx1">
              <a:lumMod val="85000"/>
              <a:lumOff val="15000"/>
            </a:schemeClr>
          </a:solidFill>
          <a:ln w="3159" cap="sq">
            <a:noFill/>
            <a:prstDash val="solid"/>
            <a:bevel/>
          </a:ln>
        </p:spPr>
        <p:txBody>
          <a:bodyPr rtlCol="0" anchor="ctr"/>
          <a:lstStyle/>
          <a:p>
            <a:endParaRPr lang="zh-CN" altLang="en-US" dirty="0"/>
          </a:p>
        </p:txBody>
      </p:sp>
    </p:spTree>
    <p:custDataLst>
      <p:tags r:id="rId1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7" name="图片 6"/>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冬病夏治与三伏贴的理论溯源</a:t>
            </a:r>
            <a:endParaRPr lang="zh-CN" altLang="en-US" sz="3600"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pic>
        <p:nvPicPr>
          <p:cNvPr id="4" name="图片 3"/>
          <p:cNvPicPr>
            <a:picLocks noChangeAspect="1"/>
          </p:cNvPicPr>
          <p:nvPr>
            <p:custDataLst>
              <p:tags r:id="rId5"/>
            </p:custDataLst>
          </p:nvPr>
        </p:nvPicPr>
        <p:blipFill rotWithShape="1">
          <a:blip r:embed="rId6"/>
          <a:srcRect t="13158" b="13158"/>
          <a:stretch>
            <a:fillRect/>
          </a:stretch>
        </p:blipFill>
        <p:spPr>
          <a:xfrm>
            <a:off x="1035540" y="1219204"/>
            <a:ext cx="5197264" cy="3829561"/>
          </a:xfrm>
          <a:custGeom>
            <a:avLst/>
            <a:gdLst/>
            <a:ahLst/>
            <a:cxnLst>
              <a:cxn ang="3">
                <a:pos x="hc" y="t"/>
              </a:cxn>
              <a:cxn ang="cd2">
                <a:pos x="l" y="vc"/>
              </a:cxn>
              <a:cxn ang="cd4">
                <a:pos x="hc" y="b"/>
              </a:cxn>
              <a:cxn ang="0">
                <a:pos x="r" y="vc"/>
              </a:cxn>
            </a:cxnLst>
            <a:rect l="l" t="t" r="r" b="b"/>
            <a:pathLst>
              <a:path w="9120" h="6720">
                <a:moveTo>
                  <a:pt x="0" y="0"/>
                </a:moveTo>
                <a:lnTo>
                  <a:pt x="9120" y="0"/>
                </a:lnTo>
                <a:lnTo>
                  <a:pt x="9120" y="6720"/>
                </a:lnTo>
                <a:lnTo>
                  <a:pt x="0" y="6720"/>
                </a:lnTo>
                <a:lnTo>
                  <a:pt x="0" y="0"/>
                </a:lnTo>
                <a:close/>
              </a:path>
            </a:pathLst>
          </a:custGeom>
        </p:spPr>
      </p:pic>
      <p:sp>
        <p:nvSpPr>
          <p:cNvPr id="3" name="Title 6"/>
          <p:cNvSpPr txBox="1"/>
          <p:nvPr>
            <p:custDataLst>
              <p:tags r:id="rId7"/>
            </p:custDataLst>
          </p:nvPr>
        </p:nvSpPr>
        <p:spPr>
          <a:xfrm>
            <a:off x="6506306" y="1219200"/>
            <a:ext cx="4650154" cy="1893137"/>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三伏贴的理论溯源：三伏贴疗法出现最早有文字记载在于南北朝的《荆楚岁时记》，三伏贴开始应用见宋·王执中《针灸资生经》提到的“天灸”，即用旱莲草外敷治疟，用药后皮肤局部起疱如灸疱</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5" name="Title 6"/>
          <p:cNvSpPr txBox="1"/>
          <p:nvPr>
            <p:custDataLst>
              <p:tags r:id="rId8"/>
            </p:custDataLst>
          </p:nvPr>
        </p:nvSpPr>
        <p:spPr>
          <a:xfrm>
            <a:off x="6506306" y="3249117"/>
            <a:ext cx="4650154" cy="179965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今称药物发疱灸。自宋以后，三伏贴法用药有毛茛、斑蝥、蒜泥、白芥子等，治疗疾病也不限于疟疾。</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
        <p:nvSpPr>
          <p:cNvPr id="6" name="Title 6"/>
          <p:cNvSpPr txBox="1"/>
          <p:nvPr>
            <p:custDataLst>
              <p:tags r:id="rId9"/>
            </p:custDataLst>
          </p:nvPr>
        </p:nvSpPr>
        <p:spPr>
          <a:xfrm>
            <a:off x="1035685" y="5320030"/>
            <a:ext cx="10121265" cy="149098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明清时有新发展，其用来防治肺系疾患，首见于清·张璐《张氏医通》采用白芥子、细辛</a:t>
            </a: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延胡索、甘遂共为末，入麝香，调敷肺俞、膏育、百劳等穴治冷哮。此法在20世纪80年代，被发掘运用拓展范围，利用三伏炎热阳盛腠理开泄，经络通畅，防治冬天易发作的慢性支气管炎和哮喘等难治性疾病</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spTree>
    <p:custDataLst>
      <p:tags r:id="rId10"/>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1"/>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隶书" panose="02010509060101010101" charset="-122"/>
              <a:ea typeface="隶书" panose="02010509060101010101" charset="-122"/>
              <a:sym typeface="+mn-ea"/>
            </a:endParaRPr>
          </a:p>
        </p:txBody>
      </p:sp>
      <p:pic>
        <p:nvPicPr>
          <p:cNvPr id="10" name="图片 9"/>
          <p:cNvPicPr>
            <a:picLocks noChangeAspect="1"/>
          </p:cNvPicPr>
          <p:nvPr userDrawn="1">
            <p:custDataLst>
              <p:tags r:id="rId2"/>
            </p:custDataLst>
          </p:nvPr>
        </p:nvPicPr>
        <p:blipFill>
          <a:blip r:embed="rId3"/>
          <a:srcRect/>
          <a:stretch>
            <a:fillRect/>
          </a:stretch>
        </p:blipFill>
        <p:spPr>
          <a:xfrm>
            <a:off x="10898830" y="5658394"/>
            <a:ext cx="1293170"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56" name="文本框 6"/>
          <p:cNvSpPr txBox="1"/>
          <p:nvPr>
            <p:custDataLst>
              <p:tags r:id="rId4"/>
            </p:custDataLst>
          </p:nvPr>
        </p:nvSpPr>
        <p:spPr>
          <a:xfrm>
            <a:off x="457204" y="76201"/>
            <a:ext cx="11277690" cy="762006"/>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45719" rIns="45719"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rPr>
              <a:t>冬病夏治的理论依据</a:t>
            </a:r>
            <a:endParaRPr lang="zh-CN" altLang="en-US" dirty="0">
              <a:solidFill>
                <a:schemeClr val="accent1"/>
              </a:solidFill>
              <a:latin typeface="汉仪尚巍手书W" panose="00020600040101010101" pitchFamily="18" charset="-122"/>
              <a:ea typeface="汉仪尚巍手书W" panose="00020600040101010101" pitchFamily="18" charset="-122"/>
              <a:sym typeface="阿里巴巴普惠体" panose="00020600040101010101" pitchFamily="18" charset="-122"/>
            </a:endParaRPr>
          </a:p>
        </p:txBody>
      </p:sp>
      <p:sp>
        <p:nvSpPr>
          <p:cNvPr id="5" name="Title 6"/>
          <p:cNvSpPr txBox="1"/>
          <p:nvPr>
            <p:custDataLst>
              <p:tags r:id="rId5"/>
            </p:custDataLst>
          </p:nvPr>
        </p:nvSpPr>
        <p:spPr>
          <a:xfrm>
            <a:off x="4085590" y="911860"/>
            <a:ext cx="7599680" cy="594614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根据阴阳制约关系，在夏季三伏天，阳气最旺和体内寒凝之气易解之时，扶益阳气，可达到祛寒目的，从而使失衡阴阳达到稳态。从阴阳互根而论，春夏养阳，是为秋冬储备阳气；秋冬养阴是为春夏养阳奠定基础。正如张介宾所说：“夫阴根于阳，阳根于阴，阴以阳生，阳以阴长。所以圣人春夏则养阳，以为秋冬之计”。</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从阴阳五行论冬病夏治：根据阴阳学说，在一年节气变化中“冬至”与“夏至”是阴阳转化的两个转折点。冬至一阳生，夏至一阴生。从冬至开始，阳气开始复生，阴气开始消退，到夏至，阳气的盛复达到了顶点，同时阴气的消退也趋于尽头；从夏至开始，阴气开始复生，阳气开始消退，到冬至，阴气的盛复达到了顶点，同时阳气的消退也趋于尽头。</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r>
              <a:rPr lang="zh-CN" altLang="en-US" sz="1800" spc="10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rPr>
              <a:t>又根据五行相克原理，春为木，夏为火，长夏为土，冬为水；木生火，火生土，土生金，金生水，水生木；木克土，土克水，水克火，火克金，金克木。《素问·六节脏象论》云：“春胜长夏，长夏胜冬，冬胜夏，夏胜秋，秋胜春”。胜就是克的意思，冬病夏治就是长夏胜冬的克制关系。</a:t>
            </a: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marL="0" lvl="0" indent="0" algn="l" fontAlgn="auto">
              <a:lnSpc>
                <a:spcPct val="120000"/>
              </a:lnSpc>
              <a:spcBef>
                <a:spcPts val="0"/>
              </a:spcBef>
              <a:spcAft>
                <a:spcPts val="800"/>
              </a:spcAft>
              <a:buSzPct val="100000"/>
              <a:buNone/>
            </a:pPr>
            <a:endParaRPr lang="zh-CN" altLang="en-US" sz="1800" spc="100" dirty="0">
              <a:ln w="3175">
                <a:noFill/>
                <a:prstDash val="dash"/>
              </a:ln>
              <a:solidFill>
                <a:schemeClr val="dk1">
                  <a:lumMod val="75000"/>
                  <a:lumOff val="25000"/>
                </a:schemeClr>
              </a:solidFill>
              <a:uFillTx/>
              <a:latin typeface="隶书" panose="02010509060101010101" charset="-122"/>
              <a:ea typeface="隶书" panose="02010509060101010101" charset="-122"/>
              <a:cs typeface="隶书" panose="02010509060101010101" charset="-122"/>
              <a:sym typeface="阿里巴巴普惠体" panose="00020600040101010101" pitchFamily="18" charset="-122"/>
            </a:endParaRPr>
          </a:p>
        </p:txBody>
      </p:sp>
      <p:pic>
        <p:nvPicPr>
          <p:cNvPr id="6" name="图片 5" descr="placingpictureplaceholder"/>
          <p:cNvPicPr>
            <a:picLocks noChangeAspect="1"/>
          </p:cNvPicPr>
          <p:nvPr>
            <p:custDataLst>
              <p:tags r:id="rId6"/>
            </p:custDataLst>
          </p:nvPr>
        </p:nvPicPr>
        <p:blipFill>
          <a:blip r:embed="rId7"/>
          <a:stretch>
            <a:fillRect/>
          </a:stretch>
        </p:blipFill>
        <p:spPr>
          <a:xfrm>
            <a:off x="92308" y="1554731"/>
            <a:ext cx="4998990" cy="4998990"/>
          </a:xfrm>
          <a:prstGeom prst="rect">
            <a:avLst/>
          </a:prstGeom>
        </p:spPr>
      </p:pic>
    </p:spTree>
    <p:custDataLst>
      <p:tags r:id="rId8"/>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a:xfrm>
            <a:off x="1068705" y="608330"/>
            <a:ext cx="10361295" cy="2085975"/>
          </a:xfrm>
        </p:spPr>
        <p:txBody>
          <a:bodyPr>
            <a:normAutofit/>
          </a:bodyPr>
          <a:lstStyle/>
          <a:p>
            <a:pPr lvl="0"/>
            <a:r>
              <a:rPr lang="zh-CN" altLang="en-US" sz="3600"/>
              <a:t>冬病夏治的理论依据</a:t>
            </a:r>
            <a:endParaRPr lang="zh-CN" altLang="en-US" sz="3600"/>
          </a:p>
        </p:txBody>
      </p:sp>
      <p:sp>
        <p:nvSpPr>
          <p:cNvPr id="4" name="正文"/>
          <p:cNvSpPr txBox="1"/>
          <p:nvPr>
            <p:custDataLst>
              <p:tags r:id="rId2"/>
            </p:custDataLst>
          </p:nvPr>
        </p:nvSpPr>
        <p:spPr>
          <a:xfrm>
            <a:off x="5250180" y="1457960"/>
            <a:ext cx="6473190" cy="4726305"/>
          </a:xfrm>
          <a:prstGeom prst="rect">
            <a:avLst/>
          </a:prstGeom>
          <a:noFill/>
        </p:spPr>
        <p:txBody>
          <a:bodyPr wrap="square" lIns="90170" tIns="0" rIns="0" bIns="0" rtlCol="0" anchor="t" anchorCtr="0">
            <a:noAutofit/>
          </a:bodyPr>
          <a:lstStyle/>
          <a:p>
            <a:pPr lvl="0" algn="l">
              <a:lnSpc>
                <a:spcPct val="130000"/>
              </a:lnSpc>
              <a:buClrTx/>
              <a:buSzTx/>
              <a:buFontTx/>
            </a:pPr>
            <a:r>
              <a:rPr lang="zh-CN" altLang="en-US" kern="0" dirty="0">
                <a:ln>
                  <a:noFill/>
                  <a:prstDash val="sysDot"/>
                </a:ln>
                <a:solidFill>
                  <a:schemeClr val="tx1">
                    <a:lumMod val="85000"/>
                    <a:lumOff val="15000"/>
                  </a:schemeClr>
                </a:solidFill>
                <a:latin typeface="+mn-ea"/>
                <a:sym typeface="+mn-ea"/>
              </a:rPr>
              <a:t>早在春秋战国时代《黄帝内经》即有记载，指出人体脏腑、气血，随着节气变化，出现周期性盛衰：春温、夏热、长夏湿、秋凉、冬寒。一年之中节气更迭，人体也会随之发生顺应改变，</a:t>
            </a:r>
            <a:r>
              <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故万物长；秋者，阴气始下，故万物收；冬者，阴气毕下，故万物藏”。其意思是说，天人相应，人体的阳气与自然界的阳气相一致，生于春，旺于夏，收于秋，而藏于冬。</a:t>
            </a:r>
            <a:endPar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lvl="0" algn="l">
              <a:lnSpc>
                <a:spcPct val="130000"/>
              </a:lnSpc>
              <a:buClrTx/>
              <a:buSzTx/>
              <a:buFontTx/>
            </a:pPr>
            <a:r>
              <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夏天乃一年中阳盛阴衰之季，阳气中有升、浮、沉、降节律，脉象有春浮、夏洪、秋弦、冬沉。人体形成春生、夏长、长夏化、秋收、冬藏的规律。正如</a:t>
            </a:r>
            <a:r>
              <a:rPr lang="en-US" altLang="zh-CN"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管子</a:t>
            </a:r>
            <a:r>
              <a:rPr lang="en-US" altLang="zh-CN"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形势解</a:t>
            </a:r>
            <a:r>
              <a:rPr lang="en-US" altLang="zh-CN"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a:t>
            </a:r>
            <a:r>
              <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rPr>
              <a:t>云：“春者，阳气始上，故万物生；夏者，阳气毕上，而“三伏”又是一年中阳气最旺盛的季节，人体的阳气也随之达到顶峰，此时为恢复人体阳气最佳时机，此时若以阳克寒，驱散患者体内的阴寒之气，将冬病之邪消灭在垫伏状态，从而可达到“冬病夏治”</a:t>
            </a:r>
            <a:endParaRPr lang="zh-CN" altLang="en-US"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lvl="0" algn="l">
              <a:lnSpc>
                <a:spcPct val="130000"/>
              </a:lnSpc>
              <a:buClrTx/>
              <a:buSzTx/>
              <a:buFontTx/>
            </a:pPr>
            <a:endParaRPr lang="zh-CN" altLang="en-US" sz="1400"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lvl="0" algn="l">
              <a:lnSpc>
                <a:spcPct val="130000"/>
              </a:lnSpc>
              <a:buClrTx/>
              <a:buSzTx/>
              <a:buFontTx/>
            </a:pPr>
            <a:endParaRPr lang="zh-CN" altLang="en-US" sz="1400" dirty="0">
              <a:solidFill>
                <a:schemeClr val="dk1">
                  <a:lumMod val="85000"/>
                  <a:lumOff val="15000"/>
                </a:schemeClr>
              </a:solidFill>
              <a:effectLst/>
              <a:latin typeface="隶书" panose="02010509060101010101" charset="-122"/>
              <a:ea typeface="隶书" panose="02010509060101010101" charset="-122"/>
              <a:cs typeface="隶书" panose="02010509060101010101" charset="-122"/>
              <a:sym typeface="阿里巴巴普惠体" panose="00020600040101010101" pitchFamily="18" charset="-122"/>
            </a:endParaRPr>
          </a:p>
          <a:p>
            <a:pPr lvl="0" algn="l">
              <a:lnSpc>
                <a:spcPct val="130000"/>
              </a:lnSpc>
              <a:buClrTx/>
              <a:buSzTx/>
              <a:buFontTx/>
            </a:pPr>
            <a:endParaRPr lang="zh-CN" altLang="en-US" sz="1400" kern="0" dirty="0">
              <a:ln>
                <a:noFill/>
                <a:prstDash val="sysDot"/>
              </a:ln>
              <a:solidFill>
                <a:schemeClr val="tx1">
                  <a:lumMod val="85000"/>
                  <a:lumOff val="15000"/>
                </a:schemeClr>
              </a:solidFill>
              <a:latin typeface="+mn-ea"/>
              <a:sym typeface="+mn-ea"/>
            </a:endParaRPr>
          </a:p>
        </p:txBody>
      </p:sp>
      <p:sp>
        <p:nvSpPr>
          <p:cNvPr id="3" name="圆角矩形 2"/>
          <p:cNvSpPr/>
          <p:nvPr>
            <p:custDataLst>
              <p:tags r:id="rId3"/>
            </p:custDataLst>
          </p:nvPr>
        </p:nvSpPr>
        <p:spPr>
          <a:xfrm>
            <a:off x="740410" y="2477770"/>
            <a:ext cx="3350895" cy="2686685"/>
          </a:xfrm>
          <a:prstGeom prst="roundRect">
            <a:avLst>
              <a:gd name="adj" fmla="val 455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1" descr="C:/Users/admin/Desktop/1720334510158.jpg1720334510158"/>
          <p:cNvPicPr>
            <a:picLocks noChangeAspect="1"/>
          </p:cNvPicPr>
          <p:nvPr>
            <p:custDataLst>
              <p:tags r:id="rId4"/>
            </p:custDataLst>
          </p:nvPr>
        </p:nvPicPr>
        <p:blipFill>
          <a:blip r:embed="rId5">
            <a:lum contrast="6000"/>
          </a:blip>
          <a:srcRect t="-306" b="-321"/>
          <a:stretch>
            <a:fillRect/>
          </a:stretch>
        </p:blipFill>
        <p:spPr>
          <a:xfrm>
            <a:off x="1068705" y="2081530"/>
            <a:ext cx="4079875" cy="2694305"/>
          </a:xfrm>
          <a:custGeom>
            <a:avLst/>
            <a:gdLst/>
            <a:ahLst/>
            <a:cxnLst>
              <a:cxn ang="3">
                <a:pos x="hc" y="t"/>
              </a:cxn>
              <a:cxn ang="cd2">
                <a:pos x="l" y="vc"/>
              </a:cxn>
              <a:cxn ang="cd4">
                <a:pos x="hc" y="b"/>
              </a:cxn>
              <a:cxn ang="0">
                <a:pos x="r" y="vc"/>
              </a:cxn>
            </a:cxnLst>
            <a:rect l="l" t="t" r="r" b="b"/>
            <a:pathLst>
              <a:path w="9102" h="6008">
                <a:moveTo>
                  <a:pt x="245" y="0"/>
                </a:moveTo>
                <a:lnTo>
                  <a:pt x="8857" y="0"/>
                </a:lnTo>
                <a:cubicBezTo>
                  <a:pt x="8992" y="0"/>
                  <a:pt x="9102" y="110"/>
                  <a:pt x="9102" y="245"/>
                </a:cubicBezTo>
                <a:lnTo>
                  <a:pt x="9102" y="5763"/>
                </a:lnTo>
                <a:cubicBezTo>
                  <a:pt x="9102" y="5898"/>
                  <a:pt x="8992" y="6008"/>
                  <a:pt x="8857" y="6008"/>
                </a:cubicBezTo>
                <a:lnTo>
                  <a:pt x="245" y="6008"/>
                </a:lnTo>
                <a:cubicBezTo>
                  <a:pt x="110" y="6008"/>
                  <a:pt x="0" y="5898"/>
                  <a:pt x="0" y="5763"/>
                </a:cubicBezTo>
                <a:lnTo>
                  <a:pt x="0" y="245"/>
                </a:lnTo>
                <a:cubicBezTo>
                  <a:pt x="0" y="110"/>
                  <a:pt x="110" y="0"/>
                  <a:pt x="245" y="0"/>
                </a:cubicBezTo>
                <a:close/>
              </a:path>
            </a:pathLst>
          </a:custGeom>
          <a:ln w="34925" cmpd="sng">
            <a:solidFill>
              <a:srgbClr val="FFFFFF"/>
            </a:solidFill>
            <a:prstDash val="solid"/>
          </a:ln>
        </p:spPr>
      </p:pic>
    </p:spTree>
    <p:custDataLst>
      <p:tags r:id="rId6"/>
    </p:custDataLst>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BK_DARK_LIGHT" val="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BLOCK" val="0"/>
  <p:tag name="KSO_WM_UNIT_DEC_AREA_ID" val="945c4c592f35442a84adf7019f99bf94"/>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UNIT_BLOCK" val="0"/>
  <p:tag name="KSO_WM_UNIT_SM_LIMIT_TYPE" val="0"/>
  <p:tag name="KSO_WM_UNIT_DEC_AREA_ID" val="35e8083d34fa4e9eac134207c4dd8a64"/>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02.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03.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04.xml><?xml version="1.0" encoding="utf-8"?>
<p:tagLst xmlns:p="http://schemas.openxmlformats.org/presentationml/2006/main">
  <p:tag name="KSO_WM_UNIT_BLOCK" val="0"/>
  <p:tag name="KSO_WM_UNIT_DEC_AREA_ID" val="eedffe1c3624414e967f6d536985a0e1"/>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UNIT_BLOCK" val="0"/>
  <p:tag name="KSO_WM_UNIT_DEC_AREA_ID" val="f8f5741922854d98bf6bf5c97bd97879"/>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UNIT_BLOCK" val="0"/>
  <p:tag name="KSO_WM_UNIT_DEC_AREA_ID" val="511eaaf361b44409a92026e18b5eca9d"/>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UNIT_BLOCK" val="0"/>
  <p:tag name="KSO_WM_UNIT_DEC_AREA_ID" val="9c042193a0f74c198a831e9b54226865"/>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UNIT_BLOCK" val="0"/>
  <p:tag name="KSO_WM_UNIT_DEC_AREA_ID" val="23087e3411e944b29508ffa358ed7a4e"/>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UNIT_BLOCK" val="0"/>
  <p:tag name="KSO_WM_UNIT_DEC_AREA_ID" val="6a88f56160894a11af0567b4eb084825"/>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BLOCK" val="0"/>
  <p:tag name="KSO_WM_UNIT_SM_LIMIT_TYPE" val="2"/>
  <p:tag name="KSO_WM_UNIT_DEC_AREA_ID" val="552cfab3d7164566a62f0a97e1d378fe"/>
  <p:tag name="KSO_WM_UNIT_DECORATE_INFO" val="{&quot;ReferentInfo&quot;:{&quot;Id&quot;:&quot;slide&quot;,&quot;X&quot;:{&quot;Pos&quot;:1},&quot;Y&quot;:{&quot;Pos&quot;:2}},&quot;DecorateInfoX&quot;:{&quot;Pos&quot;:1,&quot;IsAbs&quot;:true},&quot;DecorateInfoY&quot;:{&quot;Pos&quot;:2,&quot;IsAbs&quot;:true},&quot;DecorateInfoW&quot;:{&quot;IsAbs&quot;:false},&quot;DecorateInfoH&quot;:{&quot;IsAbs&quot;:false},&quot;whChangeMode&quot;:0}"/>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11.xml><?xml version="1.0" encoding="utf-8"?>
<p:tagLst xmlns:p="http://schemas.openxmlformats.org/presentationml/2006/main">
  <p:tag name="KSO_WM_UNIT_BLOCK" val="0"/>
  <p:tag name="KSO_WM_UNIT_DEC_AREA_ID" val="46e532ea12984d53bd0953a6a7227ba9"/>
  <p:tag name="KSO_WM_UNIT_SM_LIMIT_TYPE" val="0"/>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DECORATE_INFO" val="{&quot;ReferentInfo&quot;:{&quot;Id&quot;:&quot;slide&quot;,&quot;X&quot;:{&quot;Pos&quot;:0},&quot;Y&quot;:{&quot;Pos&quot;:2}},&quot;DecorateInfoX&quot;:{&quot;Pos&quot;:0,&quot;IsAbs&quot;:true},&quot;DecorateInfoY&quot;:{&quot;Pos&quot;:2,&quot;IsAbs&quot;:true},&quot;DecorateInfoW&quot;:{&quot;IsAbs&quot;:true},&quot;DecorateInfoH&quot;:{&quot;IsAbs&quot;:true},&quot;whChangeMode&quot;:0}"/>
</p:tagLst>
</file>

<file path=ppt/tags/tag112.xml><?xml version="1.0" encoding="utf-8"?>
<p:tagLst xmlns:p="http://schemas.openxmlformats.org/presentationml/2006/main">
  <p:tag name="KSO_WM_UNIT_BLOCK" val="0"/>
  <p:tag name="KSO_WM_UNIT_DEC_AREA_ID" val="a6a2341b60a647cab49fb169b4843b6e"/>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UNIT_BLOCK" val="0"/>
  <p:tag name="KSO_WM_UNIT_DEC_AREA_ID" val="b95ed0e6f8c445d5980aa0fd0d908b17"/>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UNIT_BLOCK" val="0"/>
  <p:tag name="KSO_WM_UNIT_DEC_AREA_ID" val="e7e91fe1a249417a822b050c073afacd"/>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UNIT_BLOCK" val="0"/>
  <p:tag name="KSO_WM_UNIT_DEC_AREA_ID" val="6a4b5d5608a84e0b9da575a0166bcfae"/>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UNIT_BLOCK" val="0"/>
  <p:tag name="KSO_WM_UNIT_DEC_AREA_ID" val="8178930207f543df98c9bf29293afc6a"/>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UNIT_BLOCK" val="0"/>
  <p:tag name="KSO_WM_UNIT_DEC_AREA_ID" val="c4dd77e2791a441d8af5f29bc08898c7"/>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UNIT_BLOCK" val="0"/>
  <p:tag name="KSO_WM_UNIT_SM_LIMIT_TYPE" val="2"/>
  <p:tag name="KSO_WM_UNIT_DEC_AREA_ID" val="50180651c6f54dbca37fed4ceef34490"/>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19.xml><?xml version="1.0" encoding="utf-8"?>
<p:tagLst xmlns:p="http://schemas.openxmlformats.org/presentationml/2006/main">
  <p:tag name="KSO_WM_UNIT_BLOCK" val="0"/>
  <p:tag name="KSO_WM_UNIT_SM_LIMIT_TYPE" val="0"/>
  <p:tag name="KSO_WM_UNIT_DEC_AREA_ID" val="d8b5cc46d8d445e79b49da13a59a6526"/>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BLOCK" val="0"/>
  <p:tag name="KSO_WM_UNIT_DEC_AREA_ID" val="867cf0e2ecad46e4ba8b1b8efa7ed906"/>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UNIT_BLOCK" val="0"/>
  <p:tag name="KSO_WM_UNIT_DEC_AREA_ID" val="5dd1a0d2897649cc98352d921b48c118"/>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UNIT_BLOCK" val="0"/>
  <p:tag name="KSO_WM_UNIT_DEC_AREA_ID" val="8bf44c8551bb424c9efcb4f28d5f9425"/>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UNIT_BLOCK" val="0"/>
  <p:tag name="KSO_WM_UNIT_DEC_AREA_ID" val="e1f1f84f35d64db1a8fce06dcdadf3a0"/>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UNIT_BLOCK" val="0"/>
  <p:tag name="KSO_WM_UNIT_DEC_AREA_ID" val="164b7c2b01194c28b234914039b6e52b"/>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UNIT_BLOCK" val="0"/>
  <p:tag name="KSO_WM_UNIT_DEC_AREA_ID" val="fdd0fdc4fbda43d4b5f1ff0b22cc7597"/>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UNIT_BLOCK" val="0"/>
  <p:tag name="KSO_WM_UNIT_DEC_AREA_ID" val="9ff8938f4be14bceaf53672bec837ec1"/>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UNIT_BLOCK" val="0"/>
  <p:tag name="KSO_WM_UNIT_DEC_AREA_ID" val="01aae4c17e6a4812bba92452cc0c6359"/>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d022c9c97d1446aa9dd1d6658a78c93a"/>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69b87420e22c4db8a31bd6397077c19a"/>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fd8f60c16a734087925f0b03703cc21e"/>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UNIT_BLOCK" val="0"/>
  <p:tag name="KSO_WM_UNIT_SM_LIMIT_TYPE" val="2"/>
  <p:tag name="KSO_WM_UNIT_DEC_AREA_ID" val="daf6a73eac874da38562dec8698a2722"/>
  <p:tag name="KSO_WM_UNIT_DECORATE_INFO" val="{&quot;ReferentInfo&quot;:{&quot;Id&quot;:&quot;slide&quot;,&quot;X&quot;:{&quot;Pos&quot;:1},&quot;Y&quot;:{&quot;Pos&quot;:1}},&quot;DecorateInfoX&quot;:{&quot;Pos&quot;:1,&quot;IsAbs&quot;:true},&quot;DecorateInfoY&quot;:{&quot;Pos&quot;:1,&quot;IsAbs&quot;:true},&quot;DecorateInfoW&quot;:{&quot;IsAbs&quot;:false},&quot;DecorateInfoH&quot;:{&quot;IsAbs&quot;:false},&quot;whChangeMode&quot;:0}"/>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BLOCK" val="0"/>
  <p:tag name="KSO_WM_UNIT_SM_LIMIT_TYPE" val="0"/>
  <p:tag name="KSO_WM_UNIT_DEC_AREA_ID" val="4594973a260b46dd8c81650c0b9448d0"/>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BLOCK" val="0"/>
  <p:tag name="KSO_WM_UNIT_SM_LIMIT_TYPE" val="0"/>
  <p:tag name="KSO_WM_UNIT_DEC_AREA_ID" val="3e3da0deb5a04019a4856037c037911a"/>
  <p:tag name="KSO_WM_UNIT_TYPE" val="i"/>
  <p:tag name="KSO_WM_UNIT_INDEX" val="2"/>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1da1038560b34bf38f622af028c0424f"/>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8ff77b9c07a1410cbf6d51c19f26c89e"/>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6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6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UNIT_SHOW_EDIT_AREA_INDICATION" val="0"/>
  <p:tag name="KSO_WM_TEMPLATE_THUMBS_INDEX" val="1、5、6、7、8、10、13、15"/>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0261"/>
  <p:tag name="KSO_WM_TEMPLATE_MASTER_TYPE" val="1"/>
</p:tagLst>
</file>

<file path=ppt/tags/tag142.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6.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00261_1*a*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47.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00261_1*a*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48.xml><?xml version="1.0" encoding="utf-8"?>
<p:tagLst xmlns:p="http://schemas.openxmlformats.org/presentationml/2006/main">
  <p:tag name="KSO_WM_TEMPLATE_THUMBS_INDEX" val="1、5、6、7、8、10、13、15"/>
  <p:tag name="KSO_WM_SLIDE_COVER_HASPICTURE" val="2"/>
  <p:tag name="KSO_WM_SLIDE_ID" val="custom20200261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0261"/>
  <p:tag name="KSO_WM_SLIDE_LAYOUT" val="a_b"/>
  <p:tag name="KSO_WM_SLIDE_LAYOUT_CNT" val="1_1"/>
</p:tagLst>
</file>

<file path=ppt/tags/tag149.xml><?xml version="1.0" encoding="utf-8"?>
<p:tagLst xmlns:p="http://schemas.openxmlformats.org/presentationml/2006/main">
  <p:tag name="KSO_WM_UNIT_BLOCK" val="0"/>
  <p:tag name="KSO_WM_UNIT_SM_LIMIT_TYPE" val="0"/>
  <p:tag name="KSO_WM_UNIT_DEC_AREA_ID" val="be96dcbf57054efdb6a1b821ec819242"/>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7_3*i*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e107a75600f14900ab5f80ea59973fa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FILL_FORE_SCHEMECOLOR_INDEX_BRIGHTNESS" val="0"/>
  <p:tag name="KSO_WM_UNIT_FILL_FORE_SCHEMECOLOR_INDEX" val="5"/>
  <p:tag name="KSO_WM_UNI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581_1*i*1"/>
  <p:tag name="KSO_WM_TEMPLATE_CATEGORY" val="diagram"/>
  <p:tag name="KSO_WM_TEMPLATE_INDEX" val="20213581"/>
  <p:tag name="KSO_WM_UNIT_LAYERLEVEL" val="1"/>
  <p:tag name="KSO_WM_TAG_VERSION" val="1.0"/>
  <p:tag name="KSO_WM_BEAUTIFY_FLAG" val="#wm#"/>
  <p:tag name="KSO_WM_UNIT_BLOCK" val="0"/>
  <p:tag name="KSO_WM_UNIT_SM_LIMIT_TYPE" val="3"/>
  <p:tag name="KSO_WM_UNIT_DEC_AREA_ID" val="5c8af1dee03a4607b79552da7e154d73"/>
  <p:tag name="KSO_WM_UNIT_DECORATE_INFO" val="{&quot;DecorateInfoH&quot;:{&quot;IsAbs&quot;:true},&quot;DecorateInfoW&quot;:{&quot;IsAbs&quot;:false},&quot;DecorateInfoX&quot;:{&quot;IsAbs&quot;:true,&quot;Pos&quot;:0},&quot;DecorateInfoY&quot;:{&quot;IsAbs&quot;:true,&quot;Pos&quot;:1},&quot;ReferentInfo&quot;:{&quot;Id&quot;:&quot;b6eec6e5bda24618bc31c4b045aebc3e&quot;,&quot;X&quot;:{&quot;Pos&quot;:0},&quot;Y&quot;:{&quot;Pos&quot;:1}},&quot;whChangeMode&quot;:0}"/>
  <p:tag name="KSO_WM_CHIP_GROUPID" val="5f700fca747e3ea6e292926b"/>
  <p:tag name="KSO_WM_CHIP_XID" val="5f700fca747e3ea6e292926c"/>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648"/>
  <p:tag name="KSO_WM_TEMPLATE_ASSEMBLE_XID" val="6130c4e18b5cc6c91112a5a1"/>
  <p:tag name="KSO_WM_TEMPLATE_ASSEMBLE_GROUPID" val="6130c4e18b5cc6c91112a5a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581_1*f*1"/>
  <p:tag name="KSO_WM_TEMPLATE_CATEGORY" val="diagram"/>
  <p:tag name="KSO_WM_TEMPLATE_INDEX" val="20213581"/>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6a4f31af155343ada46da67e9fcf170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3278fa142474d7fb91bcb8d636d849d"/>
  <p:tag name="KSO_WM_UNIT_SUPPORT_BIG_FONT" val="1"/>
  <p:tag name="KSO_WM_UNIT_TEXT_FILL_FORE_SCHEMECOLOR_INDEX_BRIGHTNESS" val="0.25"/>
  <p:tag name="KSO_WM_UNIT_TEXT_FILL_FORE_SCHEMECOLOR_INDEX" val="13"/>
  <p:tag name="KSO_WM_UNIT_TEXT_FILL_TYPE" val="1"/>
  <p:tag name="KSO_WM_TEMPLATE_ASSEMBLE_XID" val="6130c4e18b5cc6c91112a5a1"/>
  <p:tag name="KSO_WM_TEMPLATE_ASSEMBLE_GROUPID" val="6130c4e18b5cc6c91112a5a1"/>
</p:tagLst>
</file>

<file path=ppt/tags/tag155.xml><?xml version="1.0" encoding="utf-8"?>
<p:tagLst xmlns:p="http://schemas.openxmlformats.org/presentationml/2006/main">
  <p:tag name="KSO_WM_SLIDE_ID" val="diagram20220057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7"/>
  <p:tag name="KSO_WM_SLIDE_LAYOUT" val="d"/>
  <p:tag name="KSO_WM_SLIDE_LAYOUT_CNT" val="1"/>
  <p:tag name="KSO_WM_SLIDE_LAYOUTTYPE" val="navigation"/>
  <p:tag name="KSO_WM_SLIDE_TYPE" val="text"/>
  <p:tag name="KSO_WM_SLIDE_SUBTYPE" val="picTxt"/>
  <p:tag name="KSO_WM_SLIDE_SIZE" val="960*516"/>
  <p:tag name="KSO_WM_SLIDE_POSITION" val="0*0"/>
  <p:tag name="KSO_WM_SLIDE_LAYOUT_INFO" val="{&quot;id&quot;:&quot;2024-07-04T08:05:57&quot;,&quot;margin&quot;:{&quot;bottom&quot;:0.847000002861023,&quot;left&quot;:1.2699999809265137,&quot;right&quot;:1.2699999809265137,&quot;top&quot;:2.117000102996826},&quot;type&quot;:0}"/>
  <p:tag name="KSO_WM_SLIDE_RATIO" val="1.777778"/>
  <p:tag name="KSO_WM_SLIDE_BK_DARK_LIGHT" val="2"/>
  <p:tag name="KSO_WM_SLIDE_BACKGROUND_TYPE" val="general"/>
</p:tagLst>
</file>

<file path=ppt/tags/tag156.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57.xml><?xml version="1.0" encoding="utf-8"?>
<p:tagLst xmlns:p="http://schemas.openxmlformats.org/presentationml/2006/main">
  <p:tag name="KSO_WM_UNIT_FILL_FORE_SCHEMECOLOR_INDEX_1_BRIGHTNESS" val="0"/>
  <p:tag name="KSO_WM_UNIT_FILL_FORE_SCHEMECOLOR_INDEX_1" val="5"/>
  <p:tag name="KSO_WM_UNIT_FILL_FORE_SCHEMECOLOR_INDEX_1_POS" val="0.02"/>
  <p:tag name="KSO_WM_UNIT_FILL_FORE_SCHEMECOLOR_INDEX_1_TRANS" val="0.42"/>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58.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59.xml><?xml version="1.0" encoding="utf-8"?>
<p:tagLst xmlns:p="http://schemas.openxmlformats.org/presentationml/2006/main">
  <p:tag name="KSO_WM_UNIT_FILL_FORE_SCHEMECOLOR_INDEX_1_BRIGHTNESS" val="0"/>
  <p:tag name="KSO_WM_UNIT_FILL_FORE_SCHEMECOLOR_INDEX_1" val="5"/>
  <p:tag name="KSO_WM_UNIT_FILL_FORE_SCHEMECOLOR_INDEX_1_POS" val="0.02"/>
  <p:tag name="KSO_WM_UNIT_FILL_FORE_SCHEMECOLOR_INDEX_1_TRANS" val="0.42"/>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1.xml><?xml version="1.0" encoding="utf-8"?>
<p:tagLst xmlns:p="http://schemas.openxmlformats.org/presentationml/2006/main">
  <p:tag name="KSO_WM_UNIT_FILL_FORE_SCHEMECOLOR_INDEX_1_BRIGHTNESS" val="0"/>
  <p:tag name="KSO_WM_UNIT_FILL_FORE_SCHEMECOLOR_INDEX_1" val="5"/>
  <p:tag name="KSO_WM_UNIT_FILL_FORE_SCHEMECOLOR_INDEX_1_POS" val="0.02"/>
  <p:tag name="KSO_WM_UNIT_FILL_FORE_SCHEMECOLOR_INDEX_1_TRANS" val="0.42"/>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62.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3.xml><?xml version="1.0" encoding="utf-8"?>
<p:tagLst xmlns:p="http://schemas.openxmlformats.org/presentationml/2006/main">
  <p:tag name="KSO_WM_UNIT_FILL_FORE_SCHEMECOLOR_INDEX_1_BRIGHTNESS" val="0"/>
  <p:tag name="KSO_WM_UNIT_FILL_FORE_SCHEMECOLOR_INDEX_1" val="5"/>
  <p:tag name="KSO_WM_UNIT_FILL_FORE_SCHEMECOLOR_INDEX_1_POS" val="0.02"/>
  <p:tag name="KSO_WM_UNIT_FILL_FORE_SCHEMECOLOR_INDEX_1_TRANS" val="0.42"/>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64.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5.xml><?xml version="1.0" encoding="utf-8"?>
<p:tagLst xmlns:p="http://schemas.openxmlformats.org/presentationml/2006/main">
  <p:tag name="KSO_WM_UNIT_FILL_FORE_SCHEMECOLOR_INDEX_1_BRIGHTNESS" val="0"/>
  <p:tag name="KSO_WM_UNIT_FILL_FORE_SCHEMECOLOR_INDEX_1" val="5"/>
  <p:tag name="KSO_WM_UNIT_FILL_FORE_SCHEMECOLOR_INDEX_1_POS" val="0.02"/>
  <p:tag name="KSO_WM_UNIT_FILL_FORE_SCHEMECOLOR_INDEX_1_TRANS" val="0.42"/>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66.xml><?xml version="1.0" encoding="utf-8"?>
<p:tagLst xmlns:p="http://schemas.openxmlformats.org/presentationml/2006/main">
  <p:tag name="KSO_WM_UNIT_PLACING_PICTURE_USER_VIEWPORT" val="{&quot;height&quot;:3821.0661417322835,&quot;width&quot;:3821.0661417322835}"/>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0261_2*i*1"/>
  <p:tag name="KSO_WM_TEMPLATE_CATEGORY" val="custom"/>
  <p:tag name="KSO_WM_TEMPLATE_INDEX" val="2020026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0261_2*a*1"/>
  <p:tag name="KSO_WM_TEMPLATE_CATEGORY" val="custom"/>
  <p:tag name="KSO_WM_TEMPLATE_INDEX" val="2020026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69.xml><?xml version="1.0" encoding="utf-8"?>
<p:tagLst xmlns:p="http://schemas.openxmlformats.org/presentationml/2006/main">
  <p:tag name="KSO_WM_SLIDE_ID" val="custom20200261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0261"/>
  <p:tag name="KSO_WM_SLIDE_LAYOUT" val="a_l"/>
  <p:tag name="KSO_WM_SLIDE_LAYOUT_CNT" val="1_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ISCONTENTSTITLE" val="0"/>
  <p:tag name="KSO_WM_UNIT_ISNUMDGMTITLE" val="0"/>
  <p:tag name="KSO_WM_UNIT_NOCLEAR" val="0"/>
  <p:tag name="KSO_WM_UNIT_VALUE" val="55"/>
  <p:tag name="KSO_WM_UNIT_HIGHLIGHT" val="0"/>
  <p:tag name="KSO_WM_UNIT_COMPATIBLE" val="0"/>
  <p:tag name="KSO_WM_UNIT_DIAGRAM_ISNUMVISUAL" val="0"/>
  <p:tag name="KSO_WM_UNIT_DIAGRAM_ISREFERUNIT" val="0"/>
  <p:tag name="KSO_WM_UNIT_TYPE" val="a"/>
  <p:tag name="KSO_WM_UNIT_INDEX" val="1"/>
  <p:tag name="KSO_WM_UNIT_ID" val="custom20200261_7*a*1"/>
  <p:tag name="KSO_WM_TEMPLATE_CATEGORY" val="custom"/>
  <p:tag name="KSO_WM_TEMPLATE_INDEX" val="20200261"/>
  <p:tag name="KSO_WM_UNIT_LAYERLEVEL" val="1"/>
  <p:tag name="KSO_WM_TAG_VERSION" val="1.0"/>
  <p:tag name="KSO_WM_BEAUTIFY_FLAG" val="#wm#"/>
  <p:tag name="KSO_WM_UNIT_PRESET_TEXT" val="点击此处添加正文，文字是您思想的提炼。"/>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UNIT_ISCONTENTSTITLE" val="0"/>
  <p:tag name="KSO_WM_UNIT_PRESET_TEXT" val="第一章"/>
  <p:tag name="KSO_WM_UNIT_NOCLEAR" val="0"/>
  <p:tag name="KSO_WM_UNIT_VALUE" val="3"/>
  <p:tag name="KSO_WM_UNIT_HIGHLIGHT" val="0"/>
  <p:tag name="KSO_WM_UNIT_COMPATIBLE" val="0"/>
  <p:tag name="KSO_WM_UNIT_DIAGRAM_ISNUMVISUAL" val="0"/>
  <p:tag name="KSO_WM_UNIT_DIAGRAM_ISREFERUNIT" val="0"/>
  <p:tag name="KSO_WM_UNIT_TYPE" val="e"/>
  <p:tag name="KSO_WM_UNIT_INDEX" val="1"/>
  <p:tag name="KSO_WM_UNIT_ID" val="custom20200261_7*e*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72.xml><?xml version="1.0" encoding="utf-8"?>
<p:tagLst xmlns:p="http://schemas.openxmlformats.org/presentationml/2006/main">
  <p:tag name="KSO_WM_SLIDE_ID" val="custom20200261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61"/>
  <p:tag name="KSO_WM_SLIDE_LAYOUT" val="a_e"/>
  <p:tag name="KSO_WM_SLIDE_LAYOUT_CNT" val="1_1"/>
</p:tagLst>
</file>

<file path=ppt/tags/tag173.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8440_1*a*1"/>
  <p:tag name="KSO_WM_TEMPLATE_CATEGORY" val="custom"/>
  <p:tag name="KSO_WM_TEMPLATE_INDEX" val="20238440"/>
  <p:tag name="KSO_WM_UNIT_LAYERLEVEL" val="1"/>
  <p:tag name="KSO_WM_TAG_VERSION" val="3.0"/>
  <p:tag name="KSO_WM_BEAUTIFY_FLAG" val="#wm#"/>
  <p:tag name="KSO_WM_UNIT_PRESET_TEXT" val="单击此处添加大标题内容"/>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8440_1*i*1"/>
  <p:tag name="KSO_WM_UNIT_LAYERLEVEL" val="1"/>
  <p:tag name="KSO_WM_TAG_VERSION" val="3.0"/>
  <p:tag name="KSO_WM_BEAUTIFY_FLAG" val="#wm#"/>
  <p:tag name="KSO_WM_UNIT_TYPE" val="i"/>
  <p:tag name="KSO_WM_UNIT_INDEX" val="1"/>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custom"/>
  <p:tag name="KSO_WM_TEMPLATE_INDEX" val="20238440"/>
  <p:tag name="KSO_WM_TEMPLATE_ASSEMBLE_XID" val="637600a50c9383becde15bb6"/>
  <p:tag name="KSO_WM_TEMPLATE_ASSEMBLE_GROUPID" val="637600a50c9383becde15bb6"/>
</p:tagLst>
</file>

<file path=ppt/tags/tag175.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38440_1*i*2"/>
  <p:tag name="KSO_WM_TEMPLATE_CATEGORY" val="custom"/>
  <p:tag name="KSO_WM_TEMPLATE_INDEX" val="20238440"/>
  <p:tag name="KSO_WM_UNIT_LAYERLEVEL" val="1"/>
  <p:tag name="KSO_WM_TAG_VERSION" val="3.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72e7dc758fee4e6db4f5488c2d49ac62&quot;,&quot;X&quot;:{&quot;Pos&quot;:1},&quot;Y&quot;:{&quot;Pos&quot;:1}},&quot;whChangeMode&quot;:0}"/>
  <p:tag name="KSO_WM_UNIT_DEC_AREA_ID" val="0a8fc41e3c7145f98573150470e3ff5e"/>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6"/>
  <p:tag name="KSO_WM_TEMPLATE_ASSEMBLE_GROUPID" val="637600a50c9383becde15bb6"/>
</p:tagLst>
</file>

<file path=ppt/tags/tag176.xml><?xml version="1.0" encoding="utf-8"?>
<p:tagLst xmlns:p="http://schemas.openxmlformats.org/presentationml/2006/main">
  <p:tag name="KSO_WM_UNIT_TEXT_SUBTYPE" val="a"/>
  <p:tag name="KSO_WM_UNIT_SUBTYPE" val="a"/>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8440_1*f*1"/>
  <p:tag name="KSO_WM_TEMPLATE_CATEGORY" val="custom"/>
  <p:tag name="KSO_WM_TEMPLATE_INDEX" val="20238440"/>
  <p:tag name="KSO_WM_UNIT_LAYERLEVEL" val="1"/>
  <p:tag name="KSO_WM_TAG_VERSION" val="3.0"/>
  <p:tag name="KSO_WM_BEAUTIFY_FLAG" val="#wm#"/>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72e7dc758fee4e6db4f5488c2d49ac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b17411da71340d4ac2df0c9ec6c7fb4"/>
  <p:tag name="KSO_WM_UNIT_SUPPORT_UNIT_TYPE" val="[&quot;d&quot;,&quot;l&quot;,&quot;m&quot;,&quot;n&quot;,&quot;o&quot;,&quot;p&quot;,&quot;q&quot;,&quot;r&quot;,&quot;α&quot;,&quot;β&quot;,&quot;δ&quot;,&quot;ε&quot;,&quot;ζ&quot;,&quot;η&quot;,&quot;θ&quot;]"/>
  <p:tag name="KSO_WM_UNIT_TEXT_FILL_FORE_SCHEMECOLOR_INDEX_BRIGHTNESS" val="0.25"/>
  <p:tag name="KSO_WM_UNIT_TEXT_FILL_FORE_SCHEMECOLOR_INDEX" val="13"/>
  <p:tag name="KSO_WM_UNIT_TEXT_FILL_TYPE" val="1"/>
  <p:tag name="KSO_WM_TEMPLATE_ASSEMBLE_XID" val="637600a50c9383becde15bb6"/>
  <p:tag name="KSO_WM_TEMPLATE_ASSEMBLE_GROUPID" val="637600a50c9383becde15bb6"/>
  <p:tag name="KSO_WM_UNIT_PRESET_TEXT" val="点击此处添加正文，文字是您思想的提炼，请言简意赅的阐述您的观点。根据需要您可以酌情增减文字，以便观者可以准确的理解您所传达的完整信息。为了最终演示发布的良好效果，请您尽量提炼思想的精髓。点击此处添加正文，文字是您思想的提炼，请言简意赅的阐述您的观点。根据需要您可以酌情增减文字，以便观者可以准确的理解您所传达的完整信息。为了最终演示发布的良好效果，请您尽量提炼思想的精髓。点击此处添加正文，文字是您思想的提炼，请言简意赅的阐述您的观点。"/>
</p:tagLst>
</file>

<file path=ppt/tags/tag177.xml><?xml version="1.0" encoding="utf-8"?>
<p:tagLst xmlns:p="http://schemas.openxmlformats.org/presentationml/2006/main">
  <p:tag name="KSO_WM_BEAUTIFY_FLAG" val="#wm#"/>
  <p:tag name="KSO_WM_TEMPLATE_CATEGORY" val="custom"/>
  <p:tag name="KSO_WM_TEMPLATE_INDEX" val="2023844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44444444799999999,&quot;topAbs&quot;:false,&quot;type&quot;:&quot;bottomTop&quot;},{&quot;bottom&quot;:0,&quot;bottomAbs&quot;:false,&quot;left&quot;:0,&quot;leftAbs&quot;:false,&quot;right&quot;:0,&quot;rightAbs&quot;:false,&quot;top&quot;:0,&quot;topAbs&quot;:false,&quot;type&quot;:&quot;general&quot;}],&quot;id&quot;:&quot;2022-11-17T17:36:38&quot;,&quot;maxSize&quot;:{&quot;size1&quot;:26.699999999999999},&quot;minSize&quot;:{&quot;size1&quot;:20},&quot;normalSize&quot;:{&quot;size1&quot;:20},&quot;subLayout&quot;:[{&quot;id&quot;:&quot;2022-11-17T17:36:38&quot;,&quot;margin&quot;:{&quot;bottom&quot;:0,&quot;left&quot;:1.6929999589920044,&quot;right&quot;:1.6929999589920044,&quot;top&quot;:1.6929999589920044},&quot;type&quot;:0},{&quot;id&quot;:&quot;2022-11-17T17:36:38&quot;,&quot;margin&quot;:{&quot;bottom&quot;:2.5399999618530273,&quot;left&quot;:2.5399999618530273,&quot;right&quot;:2.5399999618530273,&quot;top&quot;:2.1170001029968262},&quot;type&quot;:0}],&quot;type&quot;:0}"/>
  <p:tag name="KSO_WM_SLIDE_BACKGROUND" val="[&quot;bottomTop&quot;,&quot;general&quot;]"/>
  <p:tag name="KSO_WM_SLIDE_RATIO" val="1.777778"/>
  <p:tag name="KSO_WM_SLIDE_ID" val="custom20238440_1"/>
  <p:tag name="KSO_WM_TEMPLATE_SUBCATEGORY" val="0"/>
  <p:tag name="KSO_WM_TEMPLATE_MASTER_TYPE" val="0"/>
  <p:tag name="KSO_WM_TEMPLATE_COLOR_TYPE" val="0"/>
  <p:tag name="KSO_WM_SLIDE_TYPE" val="text"/>
  <p:tag name="KSO_WM_SLIDE_SUBTYPE" val="pureTxt"/>
  <p:tag name="KSO_WM_SLIDE_ITEM_CNT" val="0"/>
  <p:tag name="KSO_WM_SLIDE_INDEX" val="1"/>
  <p:tag name="KSO_WM_SLIDE_SIZE" val="960*496"/>
  <p:tag name="KSO_WM_SLIDE_POSITION" val="0*44"/>
  <p:tag name="KSO_WM_TAG_VERSION" val="3.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quot;text_align&quot;:&quot;ct&quot;,&quot;text_direction&quot;:&quot;horizontal&quot;,&quot;support_big_font&quot;:false,&quot;picture_toward&quot;:0,&quot;picture_dockside&quot;:[],&quot;fill_id&quot;:&quot;fbc1d1c81b9c4bca8f09873cfc4ac6db&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862a40b1085942b3ac37b2627f08a9a8&quot;,&quot;fill_align&quot;:&quot;cm&quot;,&quot;chip_types&quot;:[&quot;diagram&quot;,&quot;pictext&quot;,&quot;text&quot;,&quot;picture&quot;,&quot;chart&quot;,&quot;table&quot;,&quot;video&quot;]}]]"/>
  <p:tag name="KSO_WM_CHIP_GROUPID" val="5eda18a25860357932c55e72"/>
  <p:tag name="KSO_WM_CHIP_XID" val="5eda18ef5860357932c55e83"/>
  <p:tag name="KSO_WM_CHIP_DECFILLPROP" val="[]"/>
  <p:tag name="KSO_WM_SLIDE_BK_DARK_LIGHT" val="2"/>
  <p:tag name="KSO_WM_SLIDE_BACKGROUND_TYPE" val="bottomTop"/>
  <p:tag name="KSO_WM_SLIDE_SUPPORT_FEATURE_TYPE" val="0"/>
  <p:tag name="KSO_WM_TEMPLATE_ASSEMBLE_XID" val="637600a50c9383becde15bb6"/>
  <p:tag name="KSO_WM_TEMPLATE_ASSEMBLE_GROUPID" val="637600a50c9383becde15bb6"/>
  <p:tag name="KSO_WM_UNIT_SHOW_EDIT_AREA_INDICATION" val="1"/>
</p:tagLst>
</file>

<file path=ppt/tags/tag17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9_1*l_h_i*1_1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17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9_1*l_h_i*1_2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49_1*a*1"/>
  <p:tag name="KSO_WM_TEMPLATE_CATEGORY" val="diagram"/>
  <p:tag name="KSO_WM_TEMPLATE_INDEX" val="20233249"/>
  <p:tag name="KSO_WM_UNIT_LAYERLEVEL" val="1"/>
  <p:tag name="KSO_WM_TAG_VERSION" val="3.0"/>
  <p:tag name="KSO_WM_BEAUTIFY_FLAG" val="#wm#"/>
  <p:tag name="KSO_WM_UNIT_PRESET_TEXT" val="单击此处添加标题内容"/>
  <p:tag name="KSO_WM_UNIT_TEXT_FILL_FORE_SCHEMECOLOR_INDEX" val="13"/>
  <p:tag name="KSO_WM_UNIT_TEXT_FILL_TYPE" val="1"/>
  <p:tag name="KSO_WM_UNIT_USESOURCEFORMAT_APPLY" val="1"/>
</p:tagLst>
</file>

<file path=ppt/tags/tag18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USESOURCEFORMAT_APPLY" val="1"/>
</p:tagLst>
</file>

<file path=ppt/tags/tag18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49_1*l_h_f*1_2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USESOURCEFORMAT_APPLY" val="1"/>
</p:tagLst>
</file>

<file path=ppt/tags/tag18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1"/>
</p:tagLst>
</file>

<file path=ppt/tags/tag18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49_1*l_h_i*1_2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UNIT_USESOURCEFORMAT_APPLY" val="1"/>
</p:tagLst>
</file>

<file path=ppt/tags/tag185.xml><?xml version="1.0" encoding="utf-8"?>
<p:tagLst xmlns:p="http://schemas.openxmlformats.org/presentationml/2006/main">
  <p:tag name="KSO_WM_DIAGRAM_VERSION" val="3"/>
  <p:tag name="KSO_WM_DIAGRAM_COLOR_TRICK" val="1"/>
  <p:tag name="KSO_WM_DIAGRAM_COLOR_TEXT_CAN_REMOVE" val="n"/>
  <p:tag name="KSO_WM_UNIT_VALUE" val="201*15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249_1*l_h_x*1_1_1"/>
  <p:tag name="KSO_WM_TEMPLATE_CATEGORY" val="diagram"/>
  <p:tag name="KSO_WM_TEMPLATE_INDEX" val="20233249"/>
  <p:tag name="KSO_WM_UNIT_LAYERLEVEL" val="1_1_1"/>
  <p:tag name="KSO_WM_TAG_VERSION" val="3.0"/>
  <p:tag name="KSO_WM_BEAUTIFY_FLAG" val="#wm#"/>
  <p:tag name="KSO_WM_UNIT_FILL_FORE_SCHEMECOLOR_INDEX" val="14"/>
  <p:tag name="KSO_WM_UNIT_FILL_FORE_SCHEMECOLOR_INDEX_BRIGHTNESS" val="0"/>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86.xml><?xml version="1.0" encoding="utf-8"?>
<p:tagLst xmlns:p="http://schemas.openxmlformats.org/presentationml/2006/main">
  <p:tag name="KSO_WM_DIAGRAM_VERSION" val="3"/>
  <p:tag name="KSO_WM_DIAGRAM_COLOR_TRICK" val="1"/>
  <p:tag name="KSO_WM_DIAGRAM_COLOR_TEXT_CAN_REMOVE" val="n"/>
  <p:tag name="KSO_WM_UNIT_VALUE" val="142*18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49_1*l_h_x*1_2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3968503937006,&quot;left&quot;:54.803149548628156,&quot;top&quot;:105.62511811023619,&quot;width&quot;:844.496850451372}"/>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15"/>
  <p:tag name="KSO_WM_UNIT_TEXT_FILL_FORE_SCHEMECOLOR_INDEX" val="13"/>
  <p:tag name="KSO_WM_UNIT_TEXT_FILL_TYPE" val="1"/>
  <p:tag name="KSO_WM_UNIT_USESOURCEFORMAT_APPLY" val="1"/>
</p:tagLst>
</file>

<file path=ppt/tags/tag187.xml><?xml version="1.0" encoding="utf-8"?>
<p:tagLst xmlns:p="http://schemas.openxmlformats.org/presentationml/2006/main">
  <p:tag name="KSO_WM_BEAUTIFY_FLAG" val="#wm#"/>
  <p:tag name="KSO_WM_TEMPLATE_CATEGORY" val="diagram"/>
  <p:tag name="KSO_WM_TEMPLATE_INDEX" val="20233249"/>
  <p:tag name="KSO_WM_SLIDE_ID" val="diagram20233249_1"/>
  <p:tag name="KSO_WM_TEMPLATE_SUBCATEGORY" val="0"/>
  <p:tag name="KSO_WM_TEMPLATE_MASTER_TYPE" val="0"/>
  <p:tag name="KSO_WM_TEMPLATE_COLOR_TYPE" val="0"/>
  <p:tag name="KSO_WM_SLIDE_ITEM_CNT" val="2"/>
  <p:tag name="KSO_WM_SLIDE_INDEX" val="1"/>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44.438*388.54"/>
  <p:tag name="KSO_WM_SLIDE_POSITION" val="54.8032*105.625"/>
</p:tagLst>
</file>

<file path=ppt/tags/tag188.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89.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191.xml><?xml version="1.0" encoding="utf-8"?>
<p:tagLst xmlns:p="http://schemas.openxmlformats.org/presentationml/2006/main">
  <p:tag name="KSO_WM_UNIT_VALUE" val="1184*1607"/>
  <p:tag name="KSO_WM_UNIT_HIGHLIGHT" val="0"/>
  <p:tag name="KSO_WM_UNIT_COMPATIBLE" val="0"/>
  <p:tag name="KSO_WM_UNIT_DIAGRAM_ISNUMVISUAL" val="0"/>
  <p:tag name="KSO_WM_UNIT_DIAGRAM_ISREFERUNIT" val="0"/>
  <p:tag name="KSO_WM_UNIT_TYPE" val="d"/>
  <p:tag name="KSO_WM_UNIT_INDEX" val="1"/>
  <p:tag name="KSO_WM_UNIT_ID" val="diagram20214411_1*d*1"/>
  <p:tag name="KSO_WM_TEMPLATE_CATEGORY" val="diagram"/>
  <p:tag name="KSO_WM_TEMPLATE_INDEX" val="20214411"/>
  <p:tag name="KSO_WM_UNIT_LAYERLEVEL" val="1"/>
  <p:tag name="KSO_WM_TAG_VERSION" val="1.0"/>
  <p:tag name="KSO_WM_BEAUTIFY_FLAG" val="#wm#"/>
  <p:tag name="KSO_WM_CHIP_GROUPID" val="5e7310da9a230a26b9e88a19"/>
  <p:tag name="KSO_WM_CHIP_XID" val="5e7310da9a230a26b9e88a1a"/>
  <p:tag name="KSO_WM_UNIT_DEC_AREA_ID" val="aeadd3f3e3df40568a0367726df201a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9e57ab4cd7443189dd6492b05c0f071"/>
  <p:tag name="KSO_WM_TEMPLATE_ASSEMBLE_XID" val="60656f774054ed1e2fb80b11"/>
  <p:tag name="KSO_WM_TEMPLATE_ASSEMBLE_GROUPID" val="60656f774054ed1e2fb80b11"/>
</p:tagLst>
</file>

<file path=ppt/tags/tag19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411_1*f*1"/>
  <p:tag name="KSO_WM_TEMPLATE_CATEGORY" val="diagram"/>
  <p:tag name="KSO_WM_TEMPLATE_INDEX" val="20214411"/>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eba5589f185046e4a03857d1643cb08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45a340e0e6054274a81d402973b6cb08"/>
  <p:tag name="KSO_WM_UNIT_TEXT_FILL_FORE_SCHEMECOLOR_INDEX_BRIGHTNESS" val="0.25"/>
  <p:tag name="KSO_WM_UNIT_TEXT_FILL_FORE_SCHEMECOLOR_INDEX" val="13"/>
  <p:tag name="KSO_WM_UNIT_TEXT_FILL_TYPE" val="1"/>
  <p:tag name="KSO_WM_TEMPLATE_ASSEMBLE_XID" val="60656f774054ed1e2fb80b11"/>
  <p:tag name="KSO_WM_TEMPLATE_ASSEMBLE_GROUPID" val="60656f774054ed1e2fb80b11"/>
</p:tagLst>
</file>

<file path=ppt/tags/tag19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4411_1*f*2"/>
  <p:tag name="KSO_WM_TEMPLATE_CATEGORY" val="diagram"/>
  <p:tag name="KSO_WM_TEMPLATE_INDEX" val="20214411"/>
  <p:tag name="KSO_WM_UNIT_LAYERLEVEL" val="1"/>
  <p:tag name="KSO_WM_TAG_VERSION" val="1.0"/>
  <p:tag name="KSO_WM_BEAUTIFY_FLAG" val="#wm#"/>
  <p:tag name="KSO_WM_UNIT_DEFAULT_FONT" val="14;20;2"/>
  <p:tag name="KSO_WM_UNIT_BLOCK" val="0"/>
  <p:tag name="KSO_WM_UNIT_VALUE" val="110"/>
  <p:tag name="KSO_WM_UNIT_SHOW_EDIT_AREA_INDICATION" val="1"/>
  <p:tag name="KSO_WM_CHIP_GROUPID" val="5e6b05596848fb12bee65ac8"/>
  <p:tag name="KSO_WM_CHIP_XID" val="5e6b05596848fb12bee65aca"/>
  <p:tag name="KSO_WM_UNIT_DEC_AREA_ID" val="a1636503675c4b44bcc53e3201bc450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6763a04250e485db21d047cef3a7c2c"/>
  <p:tag name="KSO_WM_UNIT_TEXT_FILL_FORE_SCHEMECOLOR_INDEX_BRIGHTNESS" val="0.25"/>
  <p:tag name="KSO_WM_UNIT_TEXT_FILL_FORE_SCHEMECOLOR_INDEX" val="13"/>
  <p:tag name="KSO_WM_UNIT_TEXT_FILL_TYPE" val="1"/>
  <p:tag name="KSO_WM_TEMPLATE_ASSEMBLE_XID" val="60656f774054ed1e2fb80b11"/>
  <p:tag name="KSO_WM_TEMPLATE_ASSEMBLE_GROUPID" val="60656f774054ed1e2fb80b11"/>
</p:tagLst>
</file>

<file path=ppt/tags/tag19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4411_1*f*3"/>
  <p:tag name="KSO_WM_TEMPLATE_CATEGORY" val="diagram"/>
  <p:tag name="KSO_WM_TEMPLATE_INDEX" val="20214411"/>
  <p:tag name="KSO_WM_UNIT_LAYERLEVEL" val="1"/>
  <p:tag name="KSO_WM_TAG_VERSION" val="1.0"/>
  <p:tag name="KSO_WM_BEAUTIFY_FLAG" val="#wm#"/>
  <p:tag name="KSO_WM_UNIT_DEFAULT_FONT" val="14;20;2"/>
  <p:tag name="KSO_WM_UNIT_BLOCK" val="0"/>
  <p:tag name="KSO_WM_UNIT_VALUE" val="147"/>
  <p:tag name="KSO_WM_UNIT_SHOW_EDIT_AREA_INDICATION" val="1"/>
  <p:tag name="KSO_WM_CHIP_GROUPID" val="5e6b05596848fb12bee65ac8"/>
  <p:tag name="KSO_WM_CHIP_XID" val="5e6b05596848fb12bee65aca"/>
  <p:tag name="KSO_WM_UNIT_DEC_AREA_ID" val="60697ce83df64c84a868d6c971e539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6b909a8894b485e812881fbae9fdb5d"/>
  <p:tag name="KSO_WM_UNIT_TEXT_FILL_FORE_SCHEMECOLOR_INDEX_BRIGHTNESS" val="0.25"/>
  <p:tag name="KSO_WM_UNIT_TEXT_FILL_FORE_SCHEMECOLOR_INDEX" val="13"/>
  <p:tag name="KSO_WM_UNIT_TEXT_FILL_TYPE" val="1"/>
  <p:tag name="KSO_WM_TEMPLATE_ASSEMBLE_XID" val="60656f774054ed1e2fb80b11"/>
  <p:tag name="KSO_WM_TEMPLATE_ASSEMBLE_GROUPID" val="60656f774054ed1e2fb80b11"/>
</p:tagLst>
</file>

<file path=ppt/tags/tag195.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7&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7&quot;,&quot;margin&quot;:{&quot;bottom&quot;:0.2120000123977661,&quot;left&quot;:1.2699999809265137,&quot;right&quot;:1.2699999809265137,&quot;top&quot;:0.2120000123977661},&quot;type&quot;:0},{&quot;id&quot;:&quot;2024-07-04T08:05:57&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196.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97.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98.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19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y*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VALUE" val="1227*888"/>
  <p:tag name="KSO_WM_UNIT_HIGHLIGHT" val="0"/>
  <p:tag name="KSO_WM_UNIT_DIAGRAM_ISNUMVISUAL" val="0"/>
  <p:tag name="KSO_WM_UNIT_DIAGRAM_ISREFERUNIT" val="0"/>
  <p:tag name="KSO_WM_UNIT_TYPE" val="d"/>
  <p:tag name="KSO_WM_UNIT_INDEX" val="1"/>
  <p:tag name="KSO_WM_UNIT_ID" val="diagram20211907_1*d*1"/>
  <p:tag name="KSO_WM_TEMPLATE_CATEGORY" val="diagram"/>
  <p:tag name="KSO_WM_TEMPLATE_INDEX" val="20211907"/>
  <p:tag name="KSO_WM_UNIT_LAYERLEVEL" val="1"/>
  <p:tag name="KSO_WM_TAG_VERSION" val="1.0"/>
  <p:tag name="KSO_WM_BEAUTIFY_FLAG" val="#wm#"/>
  <p:tag name="KSO_WM_CHIP_GROUPID" val="5e7310da9a230a26b9e88a19"/>
  <p:tag name="KSO_WM_CHIP_XID" val="5e7310da9a230a26b9e88a1a"/>
  <p:tag name="KSO_WM_UNIT_DEC_AREA_ID" val="8b273ce17aac49099a6c3a722ecace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c5e857474f4790b1ba63bbd955f616"/>
  <p:tag name="KSO_WM_UNIT_PLACING_PICTURE" val="ebc5e857474f4790b1ba63bbd955f616"/>
  <p:tag name="KSO_WM_TEMPLATE_ASSEMBLE_XID" val="60656f114054ed1e2fb802db"/>
  <p:tag name="KSO_WM_TEMPLATE_ASSEMBLE_GROUPID" val="60656f114054ed1e2fb802db"/>
  <p:tag name="KSO_WM_UNIT_PLACING_PICTURE_USER_VIEWPORT" val="{&quot;height&quot;:7872.425196850393,&quot;width&quot;:7872.425196850393}"/>
</p:tagLst>
</file>

<file path=ppt/tags/tag201.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7&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7&quot;,&quot;margin&quot;:{&quot;bottom&quot;:0.2120000123977661,&quot;left&quot;:1.2699999809265137,&quot;right&quot;:1.2699999809265137,&quot;top&quot;:0.2120000123977661},&quot;type&quot;:0},{&quot;id&quot;:&quot;2024-07-04T08:05:57&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0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36_1*a*1"/>
  <p:tag name="KSO_WM_TEMPLATE_CATEGORY" val="custom"/>
  <p:tag name="KSO_WM_TEMPLATE_INDEX" val="20231236"/>
  <p:tag name="KSO_WM_UNIT_LAYERLEVEL" val="1"/>
  <p:tag name="KSO_WM_TAG_VERSION" val="3.0"/>
  <p:tag name="KSO_WM_BEAUTIFY_FLAG" val="#wm#"/>
  <p:tag name="KSO_WM_UNIT_PRESET_TEXT" val="单击此处添加标题内容"/>
</p:tagLst>
</file>

<file path=ppt/tags/tag20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custom20231236_1*f*1"/>
  <p:tag name="KSO_WM_TEMPLATE_CATEGORY" val="custom"/>
  <p:tag name="KSO_WM_TEMPLATE_INDEX" val="20231236"/>
  <p:tag name="KSO_WM_UNIT_LAYERLEVEL" val="1"/>
  <p:tag name="KSO_WM_TAG_VERSION" val="3.0"/>
  <p:tag name="KSO_WM_BEAUTIFY_FLAG" val="#wm#"/>
  <p:tag name="KSO_WM_UNIT_SUBTYPE" val="a"/>
  <p:tag name="KSO_WM_UNIT_TYPE" val="f"/>
  <p:tag name="KSO_WM_UNIT_INDEX"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6_1*i*1"/>
  <p:tag name="KSO_WM_TEMPLATE_CATEGORY" val="custom"/>
  <p:tag name="KSO_WM_TEMPLATE_INDEX" val="20231236"/>
  <p:tag name="KSO_WM_UNIT_LAYERLEVEL" val="1"/>
  <p:tag name="KSO_WM_TAG_VERSION" val="3.0"/>
  <p:tag name="KSO_WM_BEAUTIFY_FLAG" val="#wm#"/>
</p:tagLst>
</file>

<file path=ppt/tags/tag205.xml><?xml version="1.0" encoding="utf-8"?>
<p:tagLst xmlns:p="http://schemas.openxmlformats.org/presentationml/2006/main">
  <p:tag name="KSO_WM_BEAUTIFY_FLAG" val="#wm#"/>
  <p:tag name="KSO_WM_UNIT_VALUE" val="1160*1756"/>
  <p:tag name="KSO_WM_UNIT_HIGHLIGHT" val="0"/>
  <p:tag name="KSO_WM_UNIT_COMPATIBLE" val="0"/>
  <p:tag name="KSO_WM_UNIT_DIAGRAM_ISNUMVISUAL" val="0"/>
  <p:tag name="KSO_WM_UNIT_DIAGRAM_ISREFERUNIT" val="0"/>
  <p:tag name="KSO_WM_UNIT_TYPE" val="d"/>
  <p:tag name="KSO_WM_UNIT_INDEX" val="1"/>
  <p:tag name="KSO_WM_UNIT_ID" val="custom20231236_1*d*1"/>
  <p:tag name="KSO_WM_TEMPLATE_CATEGORY" val="custom"/>
  <p:tag name="KSO_WM_TEMPLATE_INDEX" val="20231236"/>
  <p:tag name="KSO_WM_UNIT_LAYERLEVEL" val="1"/>
  <p:tag name="KSO_WM_TAG_VERSION" val="3.0"/>
  <p:tag name="KSO_WM_UNIT_PLACING_PICTURE_USER_VIEWPORT" val="{&quot;height&quot;:4243,&quot;width&quot;:6425}"/>
</p:tagLst>
</file>

<file path=ppt/tags/tag206.xml><?xml version="1.0" encoding="utf-8"?>
<p:tagLst xmlns:p="http://schemas.openxmlformats.org/presentationml/2006/main">
  <p:tag name="KSO_WM_BEAUTIFY_FLAG" val="#wm#"/>
  <p:tag name="KSO_WM_TEMPLATE_CATEGORY" val="custom"/>
  <p:tag name="KSO_WM_TEMPLATE_INDEX" val="20231236"/>
  <p:tag name="KSO_WM_SLIDE_ID" val="custom20231236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41*439"/>
  <p:tag name="KSO_WM_SLIDE_POSITION" val="58*47"/>
  <p:tag name="KSO_WM_TAG_VERSION" val="3.0"/>
  <p:tag name="KSO_WM_SLIDE_LAYOUT" val="a_d_f"/>
  <p:tag name="KSO_WM_SLIDE_LAYOUT_CNT" val="1_1_2"/>
</p:tagLst>
</file>

<file path=ppt/tags/tag207.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09.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211.xml><?xml version="1.0" encoding="utf-8"?>
<p:tagLst xmlns:p="http://schemas.openxmlformats.org/presentationml/2006/main">
  <p:tag name="KSO_WM_UNIT_VALUE" val="1227*888"/>
  <p:tag name="KSO_WM_UNIT_HIGHLIGHT" val="0"/>
  <p:tag name="KSO_WM_UNIT_DIAGRAM_ISNUMVISUAL" val="0"/>
  <p:tag name="KSO_WM_UNIT_DIAGRAM_ISREFERUNIT" val="0"/>
  <p:tag name="KSO_WM_UNIT_TYPE" val="d"/>
  <p:tag name="KSO_WM_UNIT_INDEX" val="1"/>
  <p:tag name="KSO_WM_UNIT_ID" val="diagram20211907_1*d*1"/>
  <p:tag name="KSO_WM_TEMPLATE_CATEGORY" val="diagram"/>
  <p:tag name="KSO_WM_TEMPLATE_INDEX" val="20211907"/>
  <p:tag name="KSO_WM_UNIT_LAYERLEVEL" val="1"/>
  <p:tag name="KSO_WM_TAG_VERSION" val="1.0"/>
  <p:tag name="KSO_WM_BEAUTIFY_FLAG" val="#wm#"/>
  <p:tag name="KSO_WM_CHIP_GROUPID" val="5e7310da9a230a26b9e88a19"/>
  <p:tag name="KSO_WM_CHIP_XID" val="5e7310da9a230a26b9e88a1a"/>
  <p:tag name="KSO_WM_UNIT_DEC_AREA_ID" val="8b273ce17aac49099a6c3a722ecace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c5e857474f4790b1ba63bbd955f616"/>
  <p:tag name="KSO_WM_UNIT_PLACING_PICTURE" val="ebc5e857474f4790b1ba63bbd955f616"/>
  <p:tag name="KSO_WM_TEMPLATE_ASSEMBLE_XID" val="60656f114054ed1e2fb802db"/>
  <p:tag name="KSO_WM_TEMPLATE_ASSEMBLE_GROUPID" val="60656f114054ed1e2fb802db"/>
  <p:tag name="KSO_WM_UNIT_PLACING_PICTURE_USER_VIEWPORT" val="{&quot;height&quot;:7122.343307086614,&quot;width&quot;:7122.343307086614}"/>
</p:tagLst>
</file>

<file path=ppt/tags/tag212.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7&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7&quot;,&quot;margin&quot;:{&quot;bottom&quot;:0.2120000123977661,&quot;left&quot;:1.2699999809265137,&quot;right&quot;:1.2699999809265137,&quot;top&quot;:0.2120000123977661},&quot;type&quot;:0},{&quot;id&quot;:&quot;2024-07-04T08:05:57&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13.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47_3*a*1"/>
  <p:tag name="KSO_WM_TEMPLATE_CATEGORY" val="diagram"/>
  <p:tag name="KSO_WM_TEMPLATE_INDEX" val="20233247"/>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1"/>
  <p:tag name="KSO_WM_TEMPLATE_CATEGORY" val="diagram"/>
  <p:tag name="KSO_WM_TEMPLATE_INDEX" val="20233247"/>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15.xml><?xml version="1.0" encoding="utf-8"?>
<p:tagLst xmlns:p="http://schemas.openxmlformats.org/presentationml/2006/main">
  <p:tag name="KSO_WM_BEAUTIFY_FLAG" val="#wm#"/>
  <p:tag name="KSO_WM_DIAGRAM_VIRTUALLY_FRAME" val="{&quot;height&quot;:342.95001220703125,&quot;left&quot;:58.4,&quot;top&quot;:131.1249545264056,&quot;width&quot;:846.25}"/>
  <p:tag name="KSO_WM_UNIT_HIGHLIGHT" val="0"/>
  <p:tag name="KSO_WM_UNIT_COMPATIBLE" val="0"/>
  <p:tag name="KSO_WM_UNIT_DIAGRAM_ISNUMVISUAL" val="0"/>
  <p:tag name="KSO_WM_UNIT_DIAGRAM_ISREFERUNIT" val="0"/>
  <p:tag name="KSO_WM_UNIT_ID" val="diagram20233247_3*l_h_f*1_2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USESOURCEFORMAT_APPLY" val="1"/>
</p:tagLst>
</file>

<file path=ppt/tags/tag2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2"/>
  <p:tag name="KSO_WM_TEMPLATE_CATEGORY" val="diagram"/>
  <p:tag name="KSO_WM_TEMPLATE_INDEX" val="20233247"/>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2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3"/>
  <p:tag name="KSO_WM_TEMPLATE_CATEGORY" val="diagram"/>
  <p:tag name="KSO_WM_TEMPLATE_INDEX" val="20233247"/>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1"/>
  <p:tag name="KSO_WM_TEMPLATE_CATEGORY" val="diagram"/>
  <p:tag name="KSO_WM_TEMPLATE_INDEX" val="20233247"/>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19.xml><?xml version="1.0" encoding="utf-8"?>
<p:tagLst xmlns:p="http://schemas.openxmlformats.org/presentationml/2006/main">
  <p:tag name="KSO_WM_BEAUTIFY_FLAG" val="#wm#"/>
  <p:tag name="KSO_WM_DIAGRAM_VIRTUALLY_FRAME" val="{&quot;height&quot;:342.95001220703125,&quot;left&quot;:58.4,&quot;top&quot;:131.1249545264056,&quot;width&quot;:846.25}"/>
  <p:tag name="KSO_WM_UNIT_HIGHLIGHT" val="0"/>
  <p:tag name="KSO_WM_UNIT_COMPATIBLE" val="0"/>
  <p:tag name="KSO_WM_UNIT_DIAGRAM_ISNUMVISUAL" val="0"/>
  <p:tag name="KSO_WM_UNIT_DIAGRAM_ISREFERUNIT" val="0"/>
  <p:tag name="KSO_WM_UNIT_ID" val="diagram20233247_3*l_h_f*1_3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3*y*2"/>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2"/>
  <p:tag name="KSO_WM_TEMPLATE_CATEGORY" val="diagram"/>
  <p:tag name="KSO_WM_TEMPLATE_INDEX" val="20233247"/>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3"/>
  <p:tag name="KSO_WM_TEMPLATE_CATEGORY" val="diagram"/>
  <p:tag name="KSO_WM_TEMPLATE_INDEX" val="20233247"/>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1"/>
  <p:tag name="KSO_WM_TEMPLATE_CATEGORY" val="diagram"/>
  <p:tag name="KSO_WM_TEMPLATE_INDEX" val="20233247"/>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223.xml><?xml version="1.0" encoding="utf-8"?>
<p:tagLst xmlns:p="http://schemas.openxmlformats.org/presentationml/2006/main">
  <p:tag name="KSO_WM_BEAUTIFY_FLAG" val="#wm#"/>
  <p:tag name="KSO_WM_DIAGRAM_VIRTUALLY_FRAME" val="{&quot;height&quot;:342.95001220703125,&quot;left&quot;:58.4,&quot;top&quot;:131.1249545264056,&quot;width&quot;:846.25}"/>
  <p:tag name="KSO_WM_UNIT_HIGHLIGHT" val="0"/>
  <p:tag name="KSO_WM_UNIT_COMPATIBLE" val="0"/>
  <p:tag name="KSO_WM_UNIT_DIAGRAM_ISNUMVISUAL" val="0"/>
  <p:tag name="KSO_WM_UNIT_DIAGRAM_ISREFERUNIT" val="0"/>
  <p:tag name="KSO_WM_UNIT_ID" val="diagram20233247_3*l_h_f*1_4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USESOURCEFORMAT_APPLY" val="1"/>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2"/>
  <p:tag name="KSO_WM_TEMPLATE_CATEGORY" val="diagram"/>
  <p:tag name="KSO_WM_TEMPLATE_INDEX" val="20233247"/>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3"/>
  <p:tag name="KSO_WM_TEMPLATE_CATEGORY" val="diagram"/>
  <p:tag name="KSO_WM_TEMPLATE_INDEX" val="20233247"/>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x*1_3_1"/>
  <p:tag name="KSO_WM_TEMPLATE_CATEGORY" val="diagram"/>
  <p:tag name="KSO_WM_TEMPLATE_INDEX" val="20233247"/>
  <p:tag name="KSO_WM_UNIT_LAYERLEVEL" val="1_1_1"/>
  <p:tag name="KSO_WM_TAG_VERSION" val="3.0"/>
  <p:tag name="KSO_WM_BEAUTIFY_FLAG" val="#wm#"/>
  <p:tag name="KSO_WM_UNIT_VALUE" val="65*70"/>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x*1_2_1"/>
  <p:tag name="KSO_WM_TEMPLATE_CATEGORY" val="diagram"/>
  <p:tag name="KSO_WM_TEMPLATE_INDEX" val="20233247"/>
  <p:tag name="KSO_WM_UNIT_LAYERLEVEL" val="1_1_1"/>
  <p:tag name="KSO_WM_TAG_VERSION" val="3.0"/>
  <p:tag name="KSO_WM_BEAUTIFY_FLAG" val="#wm#"/>
  <p:tag name="KSO_WM_UNIT_VALUE" val="65*70"/>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x*1_4_1"/>
  <p:tag name="KSO_WM_TEMPLATE_CATEGORY" val="diagram"/>
  <p:tag name="KSO_WM_TEMPLATE_INDEX" val="20233247"/>
  <p:tag name="KSO_WM_UNIT_LAYERLEVEL" val="1_1_1"/>
  <p:tag name="KSO_WM_TAG_VERSION" val="3.0"/>
  <p:tag name="KSO_WM_BEAUTIFY_FLAG" val="#wm#"/>
  <p:tag name="KSO_WM_UNIT_VALUE" val="47*70"/>
  <p:tag name="KSO_WM_DIAGRAM_GROUP_CODE" val="l1-1"/>
  <p:tag name="KSO_WM_UNIT_TYPE" val="l_h_x"/>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42.95001220703125,&quot;left&quot;:58.4,&quot;top&quot;:131.1249545264056,&quot;width&quot;:84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229.xml><?xml version="1.0" encoding="utf-8"?>
<p:tagLst xmlns:p="http://schemas.openxmlformats.org/presentationml/2006/main">
  <p:tag name="KSO_WM_UNIT_VALUE" val="931*1861"/>
  <p:tag name="KSO_WM_UNIT_HIGHLIGHT" val="0"/>
  <p:tag name="KSO_WM_UNIT_DIAGRAM_ISNUMVISUAL" val="0"/>
  <p:tag name="KSO_WM_UNIT_DIAGRAM_ISREFERUNIT" val="0"/>
  <p:tag name="KSO_WM_UNIT_TYPE" val="d"/>
  <p:tag name="KSO_WM_UNIT_INDEX" val="1"/>
  <p:tag name="KSO_WM_UNIT_ID" val="diagram20211417_1*d*1"/>
  <p:tag name="KSO_WM_TEMPLATE_CATEGORY" val="diagram"/>
  <p:tag name="KSO_WM_TEMPLATE_INDEX" val="20211417"/>
  <p:tag name="KSO_WM_UNIT_LAYERLEVEL" val="1"/>
  <p:tag name="KSO_WM_TAG_VERSION" val="1.0"/>
  <p:tag name="KSO_WM_BEAUTIFY_FLAG" val="#wm#"/>
  <p:tag name="KSO_WM_CHIP_GROUPID" val="5e7310da9a230a26b9e88a19"/>
  <p:tag name="KSO_WM_CHIP_XID" val="5e7310da9a230a26b9e88a1a"/>
  <p:tag name="KSO_WM_UNIT_DEC_AREA_ID" val="419ebb7dabd64f57879114bd51e149e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130f38138a649c7921a4f30cb99cc01"/>
  <p:tag name="KSO_WM_UNIT_PLACING_PICTURE" val="0130f38138a649c7921a4f30cb99cc01"/>
  <p:tag name="KSO_WM_TEMPLATE_ASSEMBLE_XID" val="60656f004054ed1e2fb8020f"/>
  <p:tag name="KSO_WM_TEMPLATE_ASSEMBLE_GROUPID" val="60656f004054ed1e2fb8020f"/>
  <p:tag name="KSO_WM_UNIT_PLACING_PICTURE_USER_VIEWPORT" val="{&quot;height&quot;:6895,&quot;width&quot;:689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3*y*1"/>
  <p:tag name="KSO_WM_UNIT_BK_DARK_LIGHT" val="2"/>
  <p:tag name="KSO_WM_UNIT_LAYERLEVEL" val="1"/>
  <p:tag name="KSO_WM_TAG_VERSION" val="1.0"/>
  <p:tag name="KSO_WM_BEAUTIFY_FLAG" val="#wm#"/>
</p:tagLst>
</file>

<file path=ppt/tags/tag230.xml><?xml version="1.0" encoding="utf-8"?>
<p:tagLst xmlns:p="http://schemas.openxmlformats.org/presentationml/2006/main">
  <p:tag name="KSO_WM_SLIDE_ID" val="diagram2023324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247"/>
  <p:tag name="KSO_WM_SLIDE_LAYOUT" val="a_l"/>
  <p:tag name="KSO_WM_SLIDE_LAYOUT_CNT" val="1_1"/>
  <p:tag name="KSO_WM_SPECIAL_SOURCE" val="bdnull"/>
  <p:tag name="KSO_WM_SLIDE_TYPE" val="text"/>
  <p:tag name="KSO_WM_SLIDE_SIZE" val="846.25*316.05"/>
  <p:tag name="KSO_WM_SLIDE_POSITION" val="58.4*144.55"/>
  <p:tag name="KSO_WM_ASSIST_SLIDE" val="1"/>
  <p:tag name="KSO_WM_SLIDE_SUBTYPE" val="diag"/>
  <p:tag name="KSO_WM_DIAGRAM_GROUP_CODE" val="l1-1"/>
  <p:tag name="KSO_WM_SLIDE_DIAGTYPE" val="l"/>
</p:tagLst>
</file>

<file path=ppt/tags/tag231.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32.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33.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047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047"/>
  <p:tag name="KSO_WM_UNIT_VALUE" val="954"/>
  <p:tag name="KSO_WM_TEMPLATE_ASSEMBLE_XID" val="6130c4e0c26b0a66a1c57cfc"/>
  <p:tag name="KSO_WM_TEMPLATE_ASSEMBLE_GROUPID" val="6130c4e0c26b0a66a1c57cfc"/>
</p:tagLst>
</file>

<file path=ppt/tags/tag2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47_1*f*1"/>
  <p:tag name="KSO_WM_TEMPLATE_CATEGORY" val="diagram"/>
  <p:tag name="KSO_WM_TEMPLATE_INDEX" val="20212047"/>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40ed04d260c645c1b1eb6bf7b7b102d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e1fcdc9dc0440bb42b9bed59537f38"/>
  <p:tag name="KSO_WM_UNIT_TEXT_FILL_FORE_SCHEMECOLOR_INDEX_BRIGHTNESS" val="0.25"/>
  <p:tag name="KSO_WM_UNIT_TEXT_FILL_FORE_SCHEMECOLOR_INDEX" val="13"/>
  <p:tag name="KSO_WM_UNIT_TEXT_FILL_TYPE" val="1"/>
  <p:tag name="KSO_WM_TEMPLATE_ASSEMBLE_XID" val="6130c4e0c26b0a66a1c57cfc"/>
  <p:tag name="KSO_WM_TEMPLATE_ASSEMBLE_GROUPID" val="6130c4e0c26b0a66a1c57cfc"/>
</p:tagLst>
</file>

<file path=ppt/tags/tag23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047_1*f*2"/>
  <p:tag name="KSO_WM_TEMPLATE_CATEGORY" val="diagram"/>
  <p:tag name="KSO_WM_TEMPLATE_INDEX" val="20212047"/>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859cde67b8364e1889323b8eac9804e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43569f6e5ab4ebbb6042904529bdcca"/>
  <p:tag name="KSO_WM_UNIT_TEXT_FILL_FORE_SCHEMECOLOR_INDEX_BRIGHTNESS" val="0.25"/>
  <p:tag name="KSO_WM_UNIT_TEXT_FILL_FORE_SCHEMECOLOR_INDEX" val="13"/>
  <p:tag name="KSO_WM_UNIT_TEXT_FILL_TYPE" val="1"/>
  <p:tag name="KSO_WM_TEMPLATE_ASSEMBLE_XID" val="6130c4e0c26b0a66a1c57cfc"/>
  <p:tag name="KSO_WM_TEMPLATE_ASSEMBLE_GROUPID" val="6130c4e0c26b0a66a1c57cfc"/>
</p:tagLst>
</file>

<file path=ppt/tags/tag237.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8&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8&quot;,&quot;margin&quot;:{&quot;bottom&quot;:0.2120000123977661,&quot;left&quot;:1.2699999809265137,&quot;right&quot;:1.2699999809265137,&quot;top&quot;:0.2120000123977661},&quot;type&quot;:0},{&quot;id&quot;:&quot;2024-07-04T08:05:58&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38.xml><?xml version="1.0" encoding="utf-8"?>
<p:tagLst xmlns:p="http://schemas.openxmlformats.org/presentationml/2006/main">
  <p:tag name="KSO_WM_UNIT_ISCONTENTSTITLE" val="0"/>
  <p:tag name="KSO_WM_UNIT_ISNUMDGMTITLE" val="0"/>
  <p:tag name="KSO_WM_UNIT_NOCLEAR" val="0"/>
  <p:tag name="KSO_WM_UNIT_VALUE" val="55"/>
  <p:tag name="KSO_WM_UNIT_HIGHLIGHT" val="0"/>
  <p:tag name="KSO_WM_UNIT_COMPATIBLE" val="0"/>
  <p:tag name="KSO_WM_UNIT_DIAGRAM_ISNUMVISUAL" val="0"/>
  <p:tag name="KSO_WM_UNIT_DIAGRAM_ISREFERUNIT" val="0"/>
  <p:tag name="KSO_WM_UNIT_TYPE" val="a"/>
  <p:tag name="KSO_WM_UNIT_INDEX" val="1"/>
  <p:tag name="KSO_WM_UNIT_ID" val="custom20200261_7*a*1"/>
  <p:tag name="KSO_WM_TEMPLATE_CATEGORY" val="custom"/>
  <p:tag name="KSO_WM_TEMPLATE_INDEX" val="20200261"/>
  <p:tag name="KSO_WM_UNIT_LAYERLEVEL" val="1"/>
  <p:tag name="KSO_WM_TAG_VERSION" val="1.0"/>
  <p:tag name="KSO_WM_BEAUTIFY_FLAG" val="#wm#"/>
  <p:tag name="KSO_WM_UNIT_PRESET_TEXT" val="点击此处添加正文，文字是您思想的提炼。"/>
  <p:tag name="KSO_WM_UNIT_TEXT_FILL_FORE_SCHEMECOLOR_INDEX_BRIGHTNESS" val="0"/>
  <p:tag name="KSO_WM_UNIT_TEXT_FILL_FORE_SCHEMECOLOR_INDEX" val="13"/>
  <p:tag name="KSO_WM_UNIT_TEXT_FILL_TYPE" val="1"/>
</p:tagLst>
</file>

<file path=ppt/tags/tag239.xml><?xml version="1.0" encoding="utf-8"?>
<p:tagLst xmlns:p="http://schemas.openxmlformats.org/presentationml/2006/main">
  <p:tag name="KSO_WM_UNIT_ISCONTENTSTITLE" val="0"/>
  <p:tag name="KSO_WM_UNIT_PRESET_TEXT" val="第二章"/>
  <p:tag name="KSO_WM_UNIT_NOCLEAR" val="0"/>
  <p:tag name="KSO_WM_UNIT_VALUE" val="3"/>
  <p:tag name="KSO_WM_UNIT_HIGHLIGHT" val="0"/>
  <p:tag name="KSO_WM_UNIT_COMPATIBLE" val="0"/>
  <p:tag name="KSO_WM_UNIT_DIAGRAM_ISNUMVISUAL" val="0"/>
  <p:tag name="KSO_WM_UNIT_DIAGRAM_ISREFERUNIT" val="0"/>
  <p:tag name="KSO_WM_UNIT_TYPE" val="e"/>
  <p:tag name="KSO_WM_UNIT_INDEX" val="1"/>
  <p:tag name="KSO_WM_UNIT_ID" val="custom20200261_7*e*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SLIDE_ID" val="custom20200261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61"/>
  <p:tag name="KSO_WM_SLIDE_LAYOUT" val="a_e"/>
  <p:tag name="KSO_WM_SLIDE_LAYOUT_CNT" val="1_1"/>
</p:tagLst>
</file>

<file path=ppt/tags/tag241.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42.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43.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084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084"/>
  <p:tag name="KSO_WM_UNIT_VALUE" val="1150"/>
  <p:tag name="KSO_WM_TEMPLATE_ASSEMBLE_XID" val="60656f264054ed1e2fb8046e"/>
  <p:tag name="KSO_WM_TEMPLATE_ASSEMBLE_GROUPID" val="60656f264054ed1e2fb8046e"/>
</p:tagLst>
</file>

<file path=ppt/tags/tag2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84_1*f*1"/>
  <p:tag name="KSO_WM_TEMPLATE_CATEGORY" val="diagram"/>
  <p:tag name="KSO_WM_TEMPLATE_INDEX" val="20212084"/>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89101c12c3da45aa9f9121b586969e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c5f30ab572f4280818dbadde37ad48f"/>
  <p:tag name="KSO_WM_UNIT_TEXT_FILL_FORE_SCHEMECOLOR_INDEX_BRIGHTNESS" val="0.25"/>
  <p:tag name="KSO_WM_UNIT_TEXT_FILL_FORE_SCHEMECOLOR_INDEX" val="13"/>
  <p:tag name="KSO_WM_UNIT_TEXT_FILL_TYPE" val="1"/>
  <p:tag name="KSO_WM_TEMPLATE_ASSEMBLE_XID" val="60656f264054ed1e2fb8046e"/>
  <p:tag name="KSO_WM_TEMPLATE_ASSEMBLE_GROUPID" val="60656f264054ed1e2fb8046e"/>
</p:tagLst>
</file>

<file path=ppt/tags/tag2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084_1*f*2"/>
  <p:tag name="KSO_WM_TEMPLATE_CATEGORY" val="diagram"/>
  <p:tag name="KSO_WM_TEMPLATE_INDEX" val="20212084"/>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8cdfa4f0084a4188a8334bd142aeff8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4f34f99b611490b95ca8dcddeca1165"/>
  <p:tag name="KSO_WM_UNIT_TEXT_FILL_FORE_SCHEMECOLOR_INDEX_BRIGHTNESS" val="0.25"/>
  <p:tag name="KSO_WM_UNIT_TEXT_FILL_FORE_SCHEMECOLOR_INDEX" val="13"/>
  <p:tag name="KSO_WM_UNIT_TEXT_FILL_TYPE" val="1"/>
  <p:tag name="KSO_WM_TEMPLATE_ASSEMBLE_XID" val="60656f264054ed1e2fb8046e"/>
  <p:tag name="KSO_WM_TEMPLATE_ASSEMBLE_GROUPID" val="60656f264054ed1e2fb8046e"/>
</p:tagLst>
</file>

<file path=ppt/tags/tag247.xml><?xml version="1.0" encoding="utf-8"?>
<p:tagLst xmlns:p="http://schemas.openxmlformats.org/presentationml/2006/main">
  <p:tag name="KSO_WM_UNIT_VALUE" val="1311*973"/>
  <p:tag name="KSO_WM_UNIT_HIGHLIGHT" val="0"/>
  <p:tag name="KSO_WM_UNIT_DIAGRAM_ISNUMVISUAL" val="0"/>
  <p:tag name="KSO_WM_UNIT_DIAGRAM_ISREFERUNIT" val="0"/>
  <p:tag name="KSO_WM_UNIT_TYPE" val="d"/>
  <p:tag name="KSO_WM_UNIT_INDEX" val="1"/>
  <p:tag name="KSO_WM_UNIT_ID" val="diagram20212084_1*d*1"/>
  <p:tag name="KSO_WM_TEMPLATE_CATEGORY" val="diagram"/>
  <p:tag name="KSO_WM_TEMPLATE_INDEX" val="20212084"/>
  <p:tag name="KSO_WM_UNIT_LAYERLEVEL" val="1"/>
  <p:tag name="KSO_WM_TAG_VERSION" val="1.0"/>
  <p:tag name="KSO_WM_BEAUTIFY_FLAG" val="#wm#"/>
  <p:tag name="KSO_WM_CHIP_GROUPID" val="5e7310da9a230a26b9e88a19"/>
  <p:tag name="KSO_WM_CHIP_XID" val="5e7310da9a230a26b9e88a1a"/>
  <p:tag name="KSO_WM_UNIT_DEC_AREA_ID" val="b1020b2670a54470906f357737944a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e53ce9ddf1d4abb9ad79a708f2b09b5"/>
  <p:tag name="KSO_WM_UNIT_PLACING_PICTURE" val="de53ce9ddf1d4abb9ad79a708f2b09b5"/>
  <p:tag name="KSO_WM_UNIT_SUPPORT_UNIT_TYPE" val="[&quot;d&quot;]"/>
  <p:tag name="KSO_WM_TEMPLATE_ASSEMBLE_XID" val="60656f264054ed1e2fb8046e"/>
  <p:tag name="KSO_WM_TEMPLATE_ASSEMBLE_GROUPID" val="60656f264054ed1e2fb8046e"/>
</p:tagLst>
</file>

<file path=ppt/tags/tag248.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8&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8&quot;,&quot;margin&quot;:{&quot;bottom&quot;:0.2120000123977661,&quot;left&quot;:1.2699999809265137,&quot;right&quot;:1.2699999809265137,&quot;top&quot;:0.2120000123977661},&quot;type&quot;:0},{&quot;id&quot;:&quot;2024-07-04T08:05:58&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49.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51.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5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253.xml><?xml version="1.0" encoding="utf-8"?>
<p:tagLst xmlns:p="http://schemas.openxmlformats.org/presentationml/2006/main">
  <p:tag name="KSO_WM_UNIT_VALUE" val="1227*888"/>
  <p:tag name="KSO_WM_UNIT_HIGHLIGHT" val="0"/>
  <p:tag name="KSO_WM_UNIT_DIAGRAM_ISNUMVISUAL" val="0"/>
  <p:tag name="KSO_WM_UNIT_DIAGRAM_ISREFERUNIT" val="0"/>
  <p:tag name="KSO_WM_UNIT_TYPE" val="d"/>
  <p:tag name="KSO_WM_UNIT_INDEX" val="1"/>
  <p:tag name="KSO_WM_UNIT_ID" val="diagram20211907_1*d*1"/>
  <p:tag name="KSO_WM_TEMPLATE_CATEGORY" val="diagram"/>
  <p:tag name="KSO_WM_TEMPLATE_INDEX" val="20211907"/>
  <p:tag name="KSO_WM_UNIT_LAYERLEVEL" val="1"/>
  <p:tag name="KSO_WM_TAG_VERSION" val="1.0"/>
  <p:tag name="KSO_WM_BEAUTIFY_FLAG" val="#wm#"/>
  <p:tag name="KSO_WM_CHIP_GROUPID" val="5e7310da9a230a26b9e88a19"/>
  <p:tag name="KSO_WM_CHIP_XID" val="5e7310da9a230a26b9e88a1a"/>
  <p:tag name="KSO_WM_UNIT_DEC_AREA_ID" val="8b273ce17aac49099a6c3a722ecace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c5e857474f4790b1ba63bbd955f616"/>
  <p:tag name="KSO_WM_UNIT_PLACING_PICTURE" val="ebc5e857474f4790b1ba63bbd955f616"/>
  <p:tag name="KSO_WM_TEMPLATE_ASSEMBLE_XID" val="60656f114054ed1e2fb802db"/>
  <p:tag name="KSO_WM_TEMPLATE_ASSEMBLE_GROUPID" val="60656f114054ed1e2fb802db"/>
  <p:tag name="KSO_WM_UNIT_PLACING_PICTURE_USER_VIEWPORT" val="{&quot;height&quot;:5610.456692913386,&quot;width&quot;:5610.456692913386}"/>
</p:tagLst>
</file>

<file path=ppt/tags/tag254.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8&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8&quot;,&quot;margin&quot;:{&quot;bottom&quot;:0.2120000123977661,&quot;left&quot;:1.2699999809265137,&quot;right&quot;:1.2699999809265137,&quot;top&quot;:0.2120000123977661},&quot;type&quot;:0},{&quot;id&quot;:&quot;2024-07-04T08:05:58&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55.xml><?xml version="1.0" encoding="utf-8"?>
<p:tagLst xmlns:p="http://schemas.openxmlformats.org/presentationml/2006/main">
  <p:tag name="KSO_WM_UNIT_ISCONTENTSTITLE" val="0"/>
  <p:tag name="KSO_WM_UNIT_ISNUMDGMTITLE" val="0"/>
  <p:tag name="KSO_WM_UNIT_NOCLEAR" val="0"/>
  <p:tag name="KSO_WM_UNIT_VALUE" val="55"/>
  <p:tag name="KSO_WM_UNIT_HIGHLIGHT" val="0"/>
  <p:tag name="KSO_WM_UNIT_COMPATIBLE" val="0"/>
  <p:tag name="KSO_WM_UNIT_DIAGRAM_ISNUMVISUAL" val="0"/>
  <p:tag name="KSO_WM_UNIT_DIAGRAM_ISREFERUNIT" val="0"/>
  <p:tag name="KSO_WM_UNIT_TYPE" val="a"/>
  <p:tag name="KSO_WM_UNIT_INDEX" val="1"/>
  <p:tag name="KSO_WM_UNIT_ID" val="custom20200261_7*a*1"/>
  <p:tag name="KSO_WM_TEMPLATE_CATEGORY" val="custom"/>
  <p:tag name="KSO_WM_TEMPLATE_INDEX" val="20200261"/>
  <p:tag name="KSO_WM_UNIT_LAYERLEVEL" val="1"/>
  <p:tag name="KSO_WM_TAG_VERSION" val="1.0"/>
  <p:tag name="KSO_WM_BEAUTIFY_FLAG" val="#wm#"/>
  <p:tag name="KSO_WM_UNIT_PRESET_TEXT" val="点击此处添加正文，文字是您思想的提炼。"/>
  <p:tag name="KSO_WM_UNIT_TEXT_FILL_FORE_SCHEMECOLOR_INDEX_BRIGHTNESS" val="0"/>
  <p:tag name="KSO_WM_UNIT_TEXT_FILL_FORE_SCHEMECOLOR_INDEX" val="13"/>
  <p:tag name="KSO_WM_UNIT_TEXT_FILL_TYPE" val="1"/>
</p:tagLst>
</file>

<file path=ppt/tags/tag256.xml><?xml version="1.0" encoding="utf-8"?>
<p:tagLst xmlns:p="http://schemas.openxmlformats.org/presentationml/2006/main">
  <p:tag name="KSO_WM_UNIT_ISCONTENTSTITLE" val="0"/>
  <p:tag name="KSO_WM_UNIT_PRESET_TEXT" val="第三章"/>
  <p:tag name="KSO_WM_UNIT_NOCLEAR" val="0"/>
  <p:tag name="KSO_WM_UNIT_VALUE" val="3"/>
  <p:tag name="KSO_WM_UNIT_HIGHLIGHT" val="0"/>
  <p:tag name="KSO_WM_UNIT_COMPATIBLE" val="0"/>
  <p:tag name="KSO_WM_UNIT_DIAGRAM_ISNUMVISUAL" val="0"/>
  <p:tag name="KSO_WM_UNIT_DIAGRAM_ISREFERUNIT" val="0"/>
  <p:tag name="KSO_WM_UNIT_TYPE" val="e"/>
  <p:tag name="KSO_WM_UNIT_INDEX" val="1"/>
  <p:tag name="KSO_WM_UNIT_ID" val="custom20200261_7*e*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57.xml><?xml version="1.0" encoding="utf-8"?>
<p:tagLst xmlns:p="http://schemas.openxmlformats.org/presentationml/2006/main">
  <p:tag name="KSO_WM_SLIDE_ID" val="custom20200261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61"/>
  <p:tag name="KSO_WM_SLIDE_LAYOUT" val="a_e"/>
  <p:tag name="KSO_WM_SLIDE_LAYOUT_CNT" val="1_1"/>
</p:tagLst>
</file>

<file path=ppt/tags/tag258.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59.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262.xml><?xml version="1.0" encoding="utf-8"?>
<p:tagLst xmlns:p="http://schemas.openxmlformats.org/presentationml/2006/main">
  <p:tag name="KSO_WM_UNIT_VALUE" val="1227*888"/>
  <p:tag name="KSO_WM_UNIT_HIGHLIGHT" val="0"/>
  <p:tag name="KSO_WM_UNIT_DIAGRAM_ISNUMVISUAL" val="0"/>
  <p:tag name="KSO_WM_UNIT_DIAGRAM_ISREFERUNIT" val="0"/>
  <p:tag name="KSO_WM_UNIT_TYPE" val="d"/>
  <p:tag name="KSO_WM_UNIT_INDEX" val="1"/>
  <p:tag name="KSO_WM_UNIT_ID" val="diagram20211907_1*d*1"/>
  <p:tag name="KSO_WM_TEMPLATE_CATEGORY" val="diagram"/>
  <p:tag name="KSO_WM_TEMPLATE_INDEX" val="20211907"/>
  <p:tag name="KSO_WM_UNIT_LAYERLEVEL" val="1"/>
  <p:tag name="KSO_WM_TAG_VERSION" val="1.0"/>
  <p:tag name="KSO_WM_BEAUTIFY_FLAG" val="#wm#"/>
  <p:tag name="KSO_WM_CHIP_GROUPID" val="5e7310da9a230a26b9e88a19"/>
  <p:tag name="KSO_WM_CHIP_XID" val="5e7310da9a230a26b9e88a1a"/>
  <p:tag name="KSO_WM_UNIT_DEC_AREA_ID" val="8b273ce17aac49099a6c3a722ecace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c5e857474f4790b1ba63bbd955f616"/>
  <p:tag name="KSO_WM_UNIT_PLACING_PICTURE" val="ebc5e857474f4790b1ba63bbd955f616"/>
  <p:tag name="KSO_WM_TEMPLATE_ASSEMBLE_XID" val="60656f114054ed1e2fb802db"/>
  <p:tag name="KSO_WM_TEMPLATE_ASSEMBLE_GROUPID" val="60656f114054ed1e2fb802db"/>
  <p:tag name="KSO_WM_UNIT_PLACING_PICTURE_USER_VIEWPORT" val="{&quot;height&quot;:8400.418897637795,&quot;width&quot;:8400.418897637795}"/>
</p:tagLst>
</file>

<file path=ppt/tags/tag263.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8&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8&quot;,&quot;margin&quot;:{&quot;bottom&quot;:0.2120000123977661,&quot;left&quot;:1.2699999809265137,&quot;right&quot;:1.2699999809265137,&quot;top&quot;:0.2120000123977661},&quot;type&quot;:0},{&quot;id&quot;:&quot;2024-07-04T08:05:58&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64.xml><?xml version="1.0" encoding="utf-8"?>
<p:tagLst xmlns:p="http://schemas.openxmlformats.org/presentationml/2006/main">
  <p:tag name="KSO_WM_UNIT_ISCONTENTSTITLE" val="0"/>
  <p:tag name="KSO_WM_UNIT_ISNUMDGMTITLE" val="0"/>
  <p:tag name="KSO_WM_UNIT_NOCLEAR" val="0"/>
  <p:tag name="KSO_WM_UNIT_VALUE" val="55"/>
  <p:tag name="KSO_WM_UNIT_HIGHLIGHT" val="0"/>
  <p:tag name="KSO_WM_UNIT_COMPATIBLE" val="0"/>
  <p:tag name="KSO_WM_UNIT_DIAGRAM_ISNUMVISUAL" val="0"/>
  <p:tag name="KSO_WM_UNIT_DIAGRAM_ISREFERUNIT" val="0"/>
  <p:tag name="KSO_WM_UNIT_TYPE" val="a"/>
  <p:tag name="KSO_WM_UNIT_INDEX" val="1"/>
  <p:tag name="KSO_WM_UNIT_ID" val="custom20200261_7*a*1"/>
  <p:tag name="KSO_WM_TEMPLATE_CATEGORY" val="custom"/>
  <p:tag name="KSO_WM_TEMPLATE_INDEX" val="20200261"/>
  <p:tag name="KSO_WM_UNIT_LAYERLEVEL" val="1"/>
  <p:tag name="KSO_WM_TAG_VERSION" val="1.0"/>
  <p:tag name="KSO_WM_BEAUTIFY_FLAG" val="#wm#"/>
  <p:tag name="KSO_WM_UNIT_PRESET_TEXT" val="点击此处添加正文，文字是您思想的提炼。"/>
  <p:tag name="KSO_WM_UNIT_TEXT_FILL_FORE_SCHEMECOLOR_INDEX_BRIGHTNESS" val="0"/>
  <p:tag name="KSO_WM_UNIT_TEXT_FILL_FORE_SCHEMECOLOR_INDEX" val="13"/>
  <p:tag name="KSO_WM_UNIT_TEXT_FILL_TYPE" val="1"/>
</p:tagLst>
</file>

<file path=ppt/tags/tag265.xml><?xml version="1.0" encoding="utf-8"?>
<p:tagLst xmlns:p="http://schemas.openxmlformats.org/presentationml/2006/main">
  <p:tag name="KSO_WM_UNIT_ISCONTENTSTITLE" val="0"/>
  <p:tag name="KSO_WM_UNIT_PRESET_TEXT" val="第四章"/>
  <p:tag name="KSO_WM_UNIT_NOCLEAR" val="0"/>
  <p:tag name="KSO_WM_UNIT_VALUE" val="3"/>
  <p:tag name="KSO_WM_UNIT_HIGHLIGHT" val="0"/>
  <p:tag name="KSO_WM_UNIT_COMPATIBLE" val="0"/>
  <p:tag name="KSO_WM_UNIT_DIAGRAM_ISNUMVISUAL" val="0"/>
  <p:tag name="KSO_WM_UNIT_DIAGRAM_ISREFERUNIT" val="0"/>
  <p:tag name="KSO_WM_UNIT_TYPE" val="e"/>
  <p:tag name="KSO_WM_UNIT_INDEX" val="1"/>
  <p:tag name="KSO_WM_UNIT_ID" val="custom20200261_7*e*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66.xml><?xml version="1.0" encoding="utf-8"?>
<p:tagLst xmlns:p="http://schemas.openxmlformats.org/presentationml/2006/main">
  <p:tag name="KSO_WM_SLIDE_ID" val="custom20200261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61"/>
  <p:tag name="KSO_WM_SLIDE_LAYOUT" val="a_e"/>
  <p:tag name="KSO_WM_SLIDE_LAYOUT_CNT" val="1_1"/>
</p:tagLst>
</file>

<file path=ppt/tags/tag267.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68.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69.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271.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272.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2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Lst>
</file>

<file path=ppt/tags/tag274.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Lst>
</file>

<file path=ppt/tags/tag275.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8&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8&quot;,&quot;margin&quot;:{&quot;bottom&quot;:0.2120000123977661,&quot;left&quot;:1.2699999809265137,&quot;right&quot;:1.2699999809265137,&quot;top&quot;:0.2120000123977661},&quot;type&quot;:0},{&quot;id&quot;:&quot;2024-07-04T08:05:58&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76.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77.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278.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27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374_1*f*1"/>
  <p:tag name="KSO_WM_TEMPLATE_CATEGORY" val="diagram"/>
  <p:tag name="KSO_WM_TEMPLATE_INDEX" val="20211374"/>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d72eef5654c444c8986001a0cf6edb7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99ba15c18c148f1aad4389c87beee3e"/>
  <p:tag name="KSO_WM_UNIT_SUPPORT_BIG_FONT" val="1"/>
  <p:tag name="KSO_WM_UNIT_TEXT_FILL_FORE_SCHEMECOLOR_INDEX_BRIGHTNESS" val="0.25"/>
  <p:tag name="KSO_WM_UNIT_TEXT_FILL_FORE_SCHEMECOLOR_INDEX" val="13"/>
  <p:tag name="KSO_WM_UNIT_TEXT_FILL_TYPE" val="1"/>
  <p:tag name="KSO_WM_TEMPLATE_ASSEMBLE_XID" val="60656efc4054ed1e2fb801da"/>
  <p:tag name="KSO_WM_TEMPLATE_ASSEMBLE_GROUPID" val="60656efc4054ed1e2fb801da"/>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374_1*i*1"/>
  <p:tag name="KSO_WM_TEMPLATE_CATEGORY" val="diagram"/>
  <p:tag name="KSO_WM_TEMPLATE_INDEX" val="20211374"/>
  <p:tag name="KSO_WM_UNIT_LAYERLEVEL" val="1"/>
  <p:tag name="KSO_WM_TAG_VERSION" val="1.0"/>
  <p:tag name="KSO_WM_BEAUTIFY_FLAG" val="#wm#"/>
  <p:tag name="KSO_WM_UNIT_BLOCK" val="0"/>
  <p:tag name="KSO_WM_UNIT_SM_LIMIT_TYPE" val="2"/>
  <p:tag name="KSO_WM_UNIT_DEC_AREA_ID" val="a70ddfdcb3c64a239e5702c6dc4104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6db1f49c98c299aacce6af"/>
  <p:tag name="KSO_WM_CHIP_XID" val="5f6db1f49c98c299aacce6b0"/>
  <p:tag name="KSO_WM_UNIT_LINE_FORE_SCHEMECOLOR_INDEX_BRIGHTNESS" val="0"/>
  <p:tag name="KSO_WM_UNIT_LINE_FORE_SCHEMECOLOR_INDEX" val="13"/>
  <p:tag name="KSO_WM_UNIT_LINE_FILL_TYPE" val="2"/>
  <p:tag name="KSO_WM_TEMPLATE_ASSEMBLE_XID" val="60656efc4054ed1e2fb801da"/>
  <p:tag name="KSO_WM_TEMPLATE_ASSEMBLE_GROUPID" val="60656efc4054ed1e2fb801da"/>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374_1*i*2"/>
  <p:tag name="KSO_WM_TEMPLATE_CATEGORY" val="diagram"/>
  <p:tag name="KSO_WM_TEMPLATE_INDEX" val="20211374"/>
  <p:tag name="KSO_WM_UNIT_LAYERLEVEL" val="1"/>
  <p:tag name="KSO_WM_TAG_VERSION" val="1.0"/>
  <p:tag name="KSO_WM_BEAUTIFY_FLAG" val="#wm#"/>
  <p:tag name="KSO_WM_UNIT_BLOCK" val="0"/>
  <p:tag name="KSO_WM_UNIT_SM_LIMIT_TYPE" val="2"/>
  <p:tag name="KSO_WM_UNIT_DEC_AREA_ID" val="f1d05f5920ab4faa98c6ac4ec217b8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6db1f49c98c299aacce6af"/>
  <p:tag name="KSO_WM_CHIP_XID" val="5f6db1f49c98c299aacce6b0"/>
  <p:tag name="KSO_WM_UNIT_LINE_FORE_SCHEMECOLOR_INDEX_BRIGHTNESS" val="0"/>
  <p:tag name="KSO_WM_UNIT_LINE_FORE_SCHEMECOLOR_INDEX" val="13"/>
  <p:tag name="KSO_WM_UNIT_LINE_FILL_TYPE" val="2"/>
  <p:tag name="KSO_WM_TEMPLATE_ASSEMBLE_XID" val="60656efc4054ed1e2fb801da"/>
  <p:tag name="KSO_WM_TEMPLATE_ASSEMBLE_GROUPID" val="60656efc4054ed1e2fb801da"/>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374_1*i*3"/>
  <p:tag name="KSO_WM_TEMPLATE_CATEGORY" val="diagram"/>
  <p:tag name="KSO_WM_TEMPLATE_INDEX" val="20211374"/>
  <p:tag name="KSO_WM_UNIT_LAYERLEVEL" val="1"/>
  <p:tag name="KSO_WM_TAG_VERSION" val="1.0"/>
  <p:tag name="KSO_WM_BEAUTIFY_FLAG" val="#wm#"/>
  <p:tag name="KSO_WM_UNIT_BLOCK" val="0"/>
  <p:tag name="KSO_WM_UNIT_SM_LIMIT_TYPE" val="2"/>
  <p:tag name="KSO_WM_UNIT_DEC_AREA_ID" val="7507b5e27a4f4e699ba58557b5cab2e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6db1f49c98c299aacce6af"/>
  <p:tag name="KSO_WM_CHIP_XID" val="5f6db1f49c98c299aacce6b0"/>
  <p:tag name="KSO_WM_UNIT_LINE_FORE_SCHEMECOLOR_INDEX_BRIGHTNESS" val="0"/>
  <p:tag name="KSO_WM_UNIT_LINE_FORE_SCHEMECOLOR_INDEX" val="13"/>
  <p:tag name="KSO_WM_UNIT_LINE_FILL_TYPE" val="2"/>
  <p:tag name="KSO_WM_TEMPLATE_ASSEMBLE_XID" val="60656efc4054ed1e2fb801da"/>
  <p:tag name="KSO_WM_TEMPLATE_ASSEMBLE_GROUPID" val="60656efc4054ed1e2fb801da"/>
</p:tagLst>
</file>

<file path=ppt/tags/tag283.xml><?xml version="1.0" encoding="utf-8"?>
<p:tagLst xmlns:p="http://schemas.openxmlformats.org/presentationml/2006/main">
  <p:tag name="KSO_WM_UNIT_VALUE" val="1734*1523"/>
  <p:tag name="KSO_WM_UNIT_HIGHLIGHT" val="0"/>
  <p:tag name="KSO_WM_UNIT_DIAGRAM_ISNUMVISUAL" val="0"/>
  <p:tag name="KSO_WM_UNIT_DIAGRAM_ISREFERUNIT" val="0"/>
  <p:tag name="KSO_WM_UNIT_TYPE" val="d"/>
  <p:tag name="KSO_WM_UNIT_INDEX" val="1"/>
  <p:tag name="KSO_WM_UNIT_ID" val="diagram20211374_1*d*1"/>
  <p:tag name="KSO_WM_TEMPLATE_CATEGORY" val="diagram"/>
  <p:tag name="KSO_WM_TEMPLATE_INDEX" val="20211374"/>
  <p:tag name="KSO_WM_UNIT_LAYERLEVEL" val="1"/>
  <p:tag name="KSO_WM_TAG_VERSION" val="1.0"/>
  <p:tag name="KSO_WM_BEAUTIFY_FLAG" val="#wm#"/>
  <p:tag name="KSO_WM_CHIP_GROUPID" val="5e7310da9a230a26b9e88a19"/>
  <p:tag name="KSO_WM_CHIP_XID" val="5e7310da9a230a26b9e88a1a"/>
  <p:tag name="KSO_WM_UNIT_DEC_AREA_ID" val="97fd8866b81745108ba451203109650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ee5e7d9e17e4969b8ea57f45f88e478"/>
  <p:tag name="KSO_WM_UNIT_PLACING_PICTURE" val="0ee5e7d9e17e4969b8ea57f45f88e478"/>
  <p:tag name="KSO_WM_TEMPLATE_ASSEMBLE_XID" val="60656efc4054ed1e2fb801da"/>
  <p:tag name="KSO_WM_TEMPLATE_ASSEMBLE_GROUPID" val="60656efc4054ed1e2fb801da"/>
</p:tagLst>
</file>

<file path=ppt/tags/tag284.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5:59&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5:59&quot;,&quot;margin&quot;:{&quot;bottom&quot;:0.2120000123977661,&quot;left&quot;:1.2699999809265137,&quot;right&quot;:1.2699999809265137,&quot;top&quot;:0.2120000123977661},&quot;type&quot;:0},{&quot;id&quot;:&quot;2024-07-04T08:05:59&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45_3*a*1"/>
  <p:tag name="KSO_WM_TEMPLATE_CATEGORY" val="diagram"/>
  <p:tag name="KSO_WM_TEMPLATE_INDEX" val="20230945"/>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n1-1"/>
  <p:tag name="KSO_WM_UNIT_TYPE" val="a"/>
  <p:tag name="KSO_WM_UNIT_INDEX" val="1"/>
  <p:tag name="KSO_WM_UNIT_PRESET_TEXT" val="单击此处添加标题"/>
  <p:tag name="KSO_WM_UNIT_TEXT_FILL_FORE_SCHEMECOLOR_INDEX" val="13"/>
  <p:tag name="KSO_WM_UNIT_TEXT_FILL_TYPE" val="1"/>
  <p:tag name="KSO_WM_UNIT_USESOURCEFORMAT_APPLY" val="1"/>
</p:tagLst>
</file>

<file path=ppt/tags/tag28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0945_3*n_h_h_f*1_2_4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文字是您思想的提炼，请尽量言简意赅的阐述观点。单击此处输入你的智能图形项正文，文字是您思想的提炼"/>
  <p:tag name="KSO_WM_UNIT_TEXT_FILL_FORE_SCHEMECOLOR_INDEX" val="1"/>
  <p:tag name="KSO_WM_UNIT_TEXT_FILL_TYPE" val="1"/>
  <p:tag name="KSO_WM_UNIT_USESOURCEFORMAT_APPLY" val="1"/>
</p:tagLst>
</file>

<file path=ppt/tags/tag28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45_3*n_h_h_f*1_2_3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文字是您思想的提炼，请尽量言简意赅的阐述观点。单击此处输入你的智能图形项正文，文字是您思想的提炼"/>
  <p:tag name="KSO_WM_UNIT_TEXT_FILL_FORE_SCHEMECOLOR_INDEX" val="1"/>
  <p:tag name="KSO_WM_UNIT_TEXT_FILL_TYPE" val="1"/>
  <p:tag name="KSO_WM_UNIT_USESOURCEFORMAT_APPLY" val="1"/>
</p:tagLst>
</file>

<file path=ppt/tags/tag2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45_3*n_h_h_f*1_2_1_1"/>
  <p:tag name="KSO_WM_TEMPLATE_CATEGORY" val="diagram"/>
  <p:tag name="KSO_WM_TEMPLATE_INDEX" val="20230945"/>
  <p:tag name="KSO_WM_UNIT_LAYERLEVEL" val="1_1_1_1"/>
  <p:tag name="KSO_WM_TAG_VERSION" val="3.0"/>
  <p:tag name="KSO_WM_DIAGRAM_GROUP_CODE" val="n1-1"/>
  <p:tag name="KSO_WM_DIAGRAM_VERSION" val="3"/>
  <p:tag name="KSO_WM_DIAGRAM_COLOR_TRICK" val="3"/>
  <p:tag name="KSO_WM_DIAGRAM_COLOR_TEXT_CAN_REMOVE" val="n"/>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文字是您思想的提炼，请尽量言简意赅的阐述观点。单击此处输入你的智能图形项正文，文字是您思想的提炼"/>
  <p:tag name="KSO_WM_UNIT_TEXT_FILL_FORE_SCHEMECOLOR_INDEX" val="1"/>
  <p:tag name="KSO_WM_UNIT_TEXT_FILL_TYPE" val="1"/>
  <p:tag name="KSO_WM_UNIT_USESOURCEFORMAT_APPLY" val="1"/>
</p:tagLst>
</file>

<file path=ppt/tags/tag289.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TYPE" val="1"/>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0.64"/>
  <p:tag name="KSO_WM_UNIT_LINE_FORE_SCHEMECOLOR_INDEX_2_TRANS" val="0"/>
  <p:tag name="KSO_WM_UNIT_LINE_FORE_SCHEMECOLOR_INDEX_3_BRIGHTNESS" val="0.8"/>
  <p:tag name="KSO_WM_UNIT_LINE_FORE_SCHEMECOLOR_INDEX_3" val="15"/>
  <p:tag name="KSO_WM_UNIT_LINE_FORE_SCHEMECOLOR_INDEX_3_POS" val="0.9"/>
  <p:tag name="KSO_WM_UNIT_LINE_FORE_SCHEMECOLOR_INDEX_3_TRANS" val="0.53"/>
  <p:tag name="KSO_WM_UNIT_LINE_FORE_SCHEMECOLOR_INDEX_4_BRIGHTNESS" val="0.8"/>
  <p:tag name="KSO_WM_UNIT_LINE_FORE_SCHEMECOLOR_INDEX_4" val="15"/>
  <p:tag name="KSO_WM_UNIT_LINE_FORE_SCHEMECOLOR_INDEX_4_POS" val="0.95"/>
  <p:tag name="KSO_WM_UNIT_LINE_FORE_SCHEMECOLOR_INDEX_4_TRANS" val="0"/>
  <p:tag name="KSO_WM_UNIT_LINE_FORE_SCHEMECOLOR_INDEX_5_BRIGHTNESS" val="0.8"/>
  <p:tag name="KSO_WM_UNIT_LINE_FORE_SCHEMECOLOR_INDEX_5" val="15"/>
  <p:tag name="KSO_WM_UNIT_LINE_FORE_SCHEMECOLOR_INDEX_5_POS" val="1"/>
  <p:tag name="KSO_WM_UNIT_LINE_FORE_SCHEMECOLOR_INDEX_5_TRANS" val="0.9"/>
  <p:tag name="KSO_WM_UNIT_LINE_GRADIENT_TYPE" val="0"/>
  <p:tag name="KSO_WM_UNIT_LINE_GRADIENT_ANGLE" val="0"/>
  <p:tag name="KSO_WM_UNIT_LINE_GRADIENT_DIRECTION" val="3"/>
  <p:tag name="KSO_WM_UNIT_LINE_FILL_TYPE" val="5"/>
  <p:tag name="KSO_WM_BEAUTIFY_FLAG" val="#wm#"/>
  <p:tag name="KSO_WM_UNIT_HIGHLIGHT" val="0"/>
  <p:tag name="KSO_WM_UNIT_COMPATIBLE" val="0"/>
  <p:tag name="KSO_WM_UNIT_DIAGRAM_ISNUMVISUAL" val="0"/>
  <p:tag name="KSO_WM_UNIT_DIAGRAM_ISREFERUNIT" val="0"/>
  <p:tag name="KSO_WM_UNIT_ID" val="diagram20230945_3*n_h_i*1_2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2_1"/>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type&quot;:0},&quot;glow&quot;:{&quot;colorType&quot;:0},&quot;line&quot;:{&quot;gradient&quot;:[{&quot;brightness&quot;:0.10999999940395355,&quot;colorType&quot;:2,&quot;pos&quot;:1,&quot;rgb&quot;:&quot;#dddddd&quot;,&quot;transparency&quot;:0},{&quot;brightness&quot;:0.800000011920929,&quot;colorType&quot;:2,&quot;pos&quot;:0.15000000596046448,&quot;rgb&quot;:&quot;#ffffff&quot;,&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solid&quot;:{&quot;brightness&quot;:0,&quot;colorType&quot;:1,&quot;foreColorIndex&quot;:8,&quot;transparency&quot;:0},&quot;type&quot;:1},&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8"/>
  <p:tag name="KSO_WM_UNIT_FILL_FORE_SCHEMECOLOR_INDEX_BRIGHTNESS" val="0"/>
  <p:tag name="KSO_WM_UNIT_LINE_FORE_SCHEMECOLOR_INDEX" val="8"/>
  <p:tag name="KSO_WM_UNIT_USESOURCEFORMAT_APPLY" val="1"/>
</p:tagLst>
</file>

<file path=ppt/tags/tag29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4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4_1"/>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UNIT_LINE_FORE_SCHEMECOLOR_INDEX" val="5"/>
  <p:tag name="KSO_WM_UNIT_USESOURCEFORMAT_APPLY" val="1"/>
</p:tagLst>
</file>

<file path=ppt/tags/tag29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h_i*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1_1"/>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UNIT_LINE_FORE_SCHEMECOLOR_INDEX" val="5"/>
  <p:tag name="KSO_WM_UNIT_USESOURCEFORMAT_APPLY" val="1"/>
</p:tagLst>
</file>

<file path=ppt/tags/tag2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5_3*n_h_i*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1"/>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type&quot;:0},&quot;glow&quot;:{&quot;colorType&quot;:0},&quot;line&quot;:{&quot;solidLine&quot;:{&quot;brightness&quot;:0.3499999940395355,&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13"/>
  <p:tag name="KSO_WM_UNIT_TEXT_FILL_TYPE" val="1"/>
  <p:tag name="KSO_WM_UNIT_USESOURCEFORMAT_APPLY" val="1"/>
</p:tagLst>
</file>

<file path=ppt/tags/tag29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3*n_h_a*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4"/>
  <p:tag name="KSO_WM_DIAGRAM_MIN_ITEMCNT" val="2"/>
  <p:tag name="KSO_WM_DIAGRAM_VIRTUALLY_FRAME" val="{&quot;height&quot;:388.3485826771654,&quot;left&quot;:53.18183437998168,&quot;top&quot;:119.95141732283464,&quot;width&quot;:866.1181656200184}"/>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添加&#10;项标题"/>
  <p:tag name="KSO_WM_UNIT_FILL_TYPE" val="1"/>
  <p:tag name="KSO_WM_UNIT_FILL_FORE_SCHEMECOLOR_INDEX" val="5"/>
  <p:tag name="KSO_WM_UNIT_FILL_FORE_SCHEMECOLOR_INDEX_BRIGHTNESS" val="0"/>
  <p:tag name="KSO_WM_UNIT_LINE_FORE_SCHEMECOLOR_INDEX" val="5"/>
  <p:tag name="KSO_WM_UNIT_USESOURCEFORMAT_APPLY" val="1"/>
</p:tagLst>
</file>

<file path=ppt/tags/tag295.xml><?xml version="1.0" encoding="utf-8"?>
<p:tagLst xmlns:p="http://schemas.openxmlformats.org/presentationml/2006/main">
  <p:tag name="KSO_WM_BEAUTIFY_FLAG" val="#wm#"/>
  <p:tag name="KSO_WM_TEMPLATE_CATEGORY" val="diagram"/>
  <p:tag name="KSO_WM_TEMPLATE_INDEX" val="20230945"/>
  <p:tag name="KSO_WM_SPECIAL_SOURCE" val="bdnull"/>
  <p:tag name="KSO_WM_SLIDE_ID" val="diagram20230945_3"/>
  <p:tag name="KSO_WM_TEMPLATE_SUBCATEGORY" val="0"/>
  <p:tag name="KSO_WM_TEMPLATE_MASTER_TYPE" val="0"/>
  <p:tag name="KSO_WM_TEMPLATE_COLOR_TYPE" val="0"/>
  <p:tag name="KSO_WM_SLIDE_ITEM_CNT" val="4"/>
  <p:tag name="KSO_WM_SLIDE_INDEX" val="3"/>
  <p:tag name="KSO_WM_TAG_VERSION" val="3.0"/>
  <p:tag name="KSO_WM_SLIDE_LAYOUT" val="a_n"/>
  <p:tag name="KSO_WM_SLIDE_LAYOUT_CNT" val="1_1"/>
  <p:tag name="KSO_WM_SLIDE_TYPE" val="text"/>
  <p:tag name="KSO_WM_SLIDE_SUBTYPE" val="diag"/>
  <p:tag name="KSO_WM_SLIDE_SIZE" val="849.3*360.225"/>
  <p:tag name="KSO_WM_SLIDE_POSITION" val="54.8*140.176"/>
  <p:tag name="KSO_WM_DIAGRAM_GROUP_CODE" val="n1-1"/>
  <p:tag name="KSO_WM_SLIDE_DIAGTYPE" val="n"/>
</p:tagLst>
</file>

<file path=ppt/tags/tag296.xml><?xml version="1.0" encoding="utf-8"?>
<p:tagLst xmlns:p="http://schemas.openxmlformats.org/presentationml/2006/main">
  <p:tag name="KSO_WM_UNIT_ISCONTENTSTITLE" val="0"/>
  <p:tag name="KSO_WM_UNIT_ISNUMDGMTITLE" val="0"/>
  <p:tag name="KSO_WM_UNIT_NOCLEAR" val="0"/>
  <p:tag name="KSO_WM_UNIT_VALUE" val="55"/>
  <p:tag name="KSO_WM_UNIT_HIGHLIGHT" val="0"/>
  <p:tag name="KSO_WM_UNIT_COMPATIBLE" val="0"/>
  <p:tag name="KSO_WM_UNIT_DIAGRAM_ISNUMVISUAL" val="0"/>
  <p:tag name="KSO_WM_UNIT_DIAGRAM_ISREFERUNIT" val="0"/>
  <p:tag name="KSO_WM_UNIT_TYPE" val="a"/>
  <p:tag name="KSO_WM_UNIT_INDEX" val="1"/>
  <p:tag name="KSO_WM_UNIT_ID" val="custom20200261_7*a*1"/>
  <p:tag name="KSO_WM_TEMPLATE_CATEGORY" val="custom"/>
  <p:tag name="KSO_WM_TEMPLATE_INDEX" val="20200261"/>
  <p:tag name="KSO_WM_UNIT_LAYERLEVEL" val="1"/>
  <p:tag name="KSO_WM_TAG_VERSION" val="1.0"/>
  <p:tag name="KSO_WM_BEAUTIFY_FLAG" val="#wm#"/>
  <p:tag name="KSO_WM_UNIT_PRESET_TEXT" val="点击此处添加正文，文字是您思想的提炼。"/>
  <p:tag name="KSO_WM_UNIT_TEXT_FILL_FORE_SCHEMECOLOR_INDEX_BRIGHTNESS" val="0"/>
  <p:tag name="KSO_WM_UNIT_TEXT_FILL_FORE_SCHEMECOLOR_INDEX" val="13"/>
  <p:tag name="KSO_WM_UNIT_TEXT_FILL_TYPE" val="1"/>
</p:tagLst>
</file>

<file path=ppt/tags/tag297.xml><?xml version="1.0" encoding="utf-8"?>
<p:tagLst xmlns:p="http://schemas.openxmlformats.org/presentationml/2006/main">
  <p:tag name="KSO_WM_UNIT_ISCONTENTSTITLE" val="0"/>
  <p:tag name="KSO_WM_UNIT_PRESET_TEXT" val="第五章"/>
  <p:tag name="KSO_WM_UNIT_NOCLEAR" val="0"/>
  <p:tag name="KSO_WM_UNIT_VALUE" val="3"/>
  <p:tag name="KSO_WM_UNIT_HIGHLIGHT" val="0"/>
  <p:tag name="KSO_WM_UNIT_COMPATIBLE" val="0"/>
  <p:tag name="KSO_WM_UNIT_DIAGRAM_ISNUMVISUAL" val="0"/>
  <p:tag name="KSO_WM_UNIT_DIAGRAM_ISREFERUNIT" val="0"/>
  <p:tag name="KSO_WM_UNIT_TYPE" val="e"/>
  <p:tag name="KSO_WM_UNIT_INDEX" val="1"/>
  <p:tag name="KSO_WM_UNIT_ID" val="custom20200261_7*e*1"/>
  <p:tag name="KSO_WM_TEMPLATE_CATEGORY" val="custom"/>
  <p:tag name="KSO_WM_TEMPLATE_INDEX" val="2020026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98.xml><?xml version="1.0" encoding="utf-8"?>
<p:tagLst xmlns:p="http://schemas.openxmlformats.org/presentationml/2006/main">
  <p:tag name="KSO_WM_SLIDE_ID" val="custom20200261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200261"/>
  <p:tag name="KSO_WM_SLIDE_LAYOUT" val="a_e"/>
  <p:tag name="KSO_WM_SLIDE_LAYOUT_CNT" val="1_1"/>
</p:tagLst>
</file>

<file path=ppt/tags/tag299.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301.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084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084"/>
  <p:tag name="KSO_WM_UNIT_VALUE" val="1150"/>
  <p:tag name="KSO_WM_TEMPLATE_ASSEMBLE_XID" val="60656f264054ed1e2fb8046e"/>
  <p:tag name="KSO_WM_TEMPLATE_ASSEMBLE_GROUPID" val="60656f264054ed1e2fb8046e"/>
</p:tagLst>
</file>

<file path=ppt/tags/tag30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84_1*f*1"/>
  <p:tag name="KSO_WM_TEMPLATE_CATEGORY" val="diagram"/>
  <p:tag name="KSO_WM_TEMPLATE_INDEX" val="20212084"/>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89101c12c3da45aa9f9121b586969e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c5f30ab572f4280818dbadde37ad48f"/>
  <p:tag name="KSO_WM_UNIT_TEXT_FILL_FORE_SCHEMECOLOR_INDEX_BRIGHTNESS" val="0.25"/>
  <p:tag name="KSO_WM_UNIT_TEXT_FILL_FORE_SCHEMECOLOR_INDEX" val="13"/>
  <p:tag name="KSO_WM_UNIT_TEXT_FILL_TYPE" val="1"/>
  <p:tag name="KSO_WM_TEMPLATE_ASSEMBLE_XID" val="60656f264054ed1e2fb8046e"/>
  <p:tag name="KSO_WM_TEMPLATE_ASSEMBLE_GROUPID" val="60656f264054ed1e2fb8046e"/>
</p:tagLst>
</file>

<file path=ppt/tags/tag30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084_1*f*2"/>
  <p:tag name="KSO_WM_TEMPLATE_CATEGORY" val="diagram"/>
  <p:tag name="KSO_WM_TEMPLATE_INDEX" val="20212084"/>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8cdfa4f0084a4188a8334bd142aeff8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4f34f99b611490b95ca8dcddeca1165"/>
  <p:tag name="KSO_WM_UNIT_TEXT_FILL_FORE_SCHEMECOLOR_INDEX_BRIGHTNESS" val="0.25"/>
  <p:tag name="KSO_WM_UNIT_TEXT_FILL_FORE_SCHEMECOLOR_INDEX" val="13"/>
  <p:tag name="KSO_WM_UNIT_TEXT_FILL_TYPE" val="1"/>
  <p:tag name="KSO_WM_TEMPLATE_ASSEMBLE_XID" val="60656f264054ed1e2fb8046e"/>
  <p:tag name="KSO_WM_TEMPLATE_ASSEMBLE_GROUPID" val="60656f264054ed1e2fb8046e"/>
</p:tagLst>
</file>

<file path=ppt/tags/tag305.xml><?xml version="1.0" encoding="utf-8"?>
<p:tagLst xmlns:p="http://schemas.openxmlformats.org/presentationml/2006/main">
  <p:tag name="KSO_WM_UNIT_VALUE" val="1311*973"/>
  <p:tag name="KSO_WM_UNIT_HIGHLIGHT" val="0"/>
  <p:tag name="KSO_WM_UNIT_DIAGRAM_ISNUMVISUAL" val="0"/>
  <p:tag name="KSO_WM_UNIT_DIAGRAM_ISREFERUNIT" val="0"/>
  <p:tag name="KSO_WM_UNIT_TYPE" val="d"/>
  <p:tag name="KSO_WM_UNIT_INDEX" val="1"/>
  <p:tag name="KSO_WM_UNIT_ID" val="diagram20212084_1*d*1"/>
  <p:tag name="KSO_WM_TEMPLATE_CATEGORY" val="diagram"/>
  <p:tag name="KSO_WM_TEMPLATE_INDEX" val="20212084"/>
  <p:tag name="KSO_WM_UNIT_LAYERLEVEL" val="1"/>
  <p:tag name="KSO_WM_TAG_VERSION" val="1.0"/>
  <p:tag name="KSO_WM_BEAUTIFY_FLAG" val="#wm#"/>
  <p:tag name="KSO_WM_CHIP_GROUPID" val="5e7310da9a230a26b9e88a19"/>
  <p:tag name="KSO_WM_CHIP_XID" val="5e7310da9a230a26b9e88a1a"/>
  <p:tag name="KSO_WM_UNIT_DEC_AREA_ID" val="b1020b2670a54470906f357737944a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e53ce9ddf1d4abb9ad79a708f2b09b5"/>
  <p:tag name="KSO_WM_UNIT_PLACING_PICTURE" val="de53ce9ddf1d4abb9ad79a708f2b09b5"/>
  <p:tag name="KSO_WM_UNIT_SUPPORT_UNIT_TYPE" val="[&quot;d&quot;]"/>
  <p:tag name="KSO_WM_TEMPLATE_ASSEMBLE_XID" val="60656f264054ed1e2fb8046e"/>
  <p:tag name="KSO_WM_TEMPLATE_ASSEMBLE_GROUPID" val="60656f264054ed1e2fb8046e"/>
  <p:tag name="KSO_WM_UNIT_PLACING_PICTURE_USER_VIEWPORT" val="{&quot;height&quot;:3725.615748031496,&quot;width&quot;:3748.064566929134}"/>
  <p:tag name="KSO_WM_UNIT_PLACING_PICTURE_INFO" val="{&quot;code&quot;:&quot;A&quot;,&quot;full_picture&quot;:true,&quot;last_full_picture&quot;:&quot;A&quot;,&quot;margin&quot;:{&quot;left&quot;:54.20919181398918,&quot;right&quot;:54.94863195432248},&quot;scheme&quot;:&quot;2-0&quot;,&quot;spacing&quot;:5}"/>
  <p:tag name="KSO_WM_UNIT_PLACING_PICTURE_USER_VIEWPORT_SMARTMENU" val="{&quot;height&quot;:4365.18035888672,&quot;width&quot;:4391.482806860329}"/>
  <p:tag name="KSO_WM_UNIT_PLACING_PICTURE_USER_RELATIVERECTANGLE_SMARTMENU" val="{&quot;bottom&quot;:0,&quot;left&quot;:0,&quot;right&quot;:0,&quot;top&quot;:0}"/>
</p:tagLst>
</file>

<file path=ppt/tags/tag306.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6:14&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6:14&quot;,&quot;margin&quot;:{&quot;bottom&quot;:0.2120000123977661,&quot;left&quot;:1.2699999809265137,&quot;right&quot;:1.2699999809265137,&quot;top&quot;:0.2120000123977661},&quot;type&quot;:0},{&quot;id&quot;:&quot;2024-07-04T08:06:14&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307.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08.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309.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5516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5516"/>
  <p:tag name="KSO_WM_UNIT_VALUE" val="1150"/>
  <p:tag name="KSO_WM_TEMPLATE_ASSEMBLE_XID" val="60656fad4054ed1e2fb80ef6"/>
  <p:tag name="KSO_WM_TEMPLATE_ASSEMBLE_GROUPID" val="60656fad4054ed1e2fb80ef6"/>
</p:tagLst>
</file>

<file path=ppt/tags/tag311.xml><?xml version="1.0" encoding="utf-8"?>
<p:tagLst xmlns:p="http://schemas.openxmlformats.org/presentationml/2006/main">
  <p:tag name="KSO_WM_UNIT_VALUE" val="1311*1354"/>
  <p:tag name="KSO_WM_UNIT_HIGHLIGHT" val="0"/>
  <p:tag name="KSO_WM_UNIT_COMPATIBLE" val="0"/>
  <p:tag name="KSO_WM_UNIT_DIAGRAM_ISNUMVISUAL" val="0"/>
  <p:tag name="KSO_WM_UNIT_DIAGRAM_ISREFERUNIT" val="0"/>
  <p:tag name="KSO_WM_UNIT_TYPE" val="d"/>
  <p:tag name="KSO_WM_UNIT_INDEX" val="1"/>
  <p:tag name="KSO_WM_UNIT_ID" val="diagram20215516_1*d*1"/>
  <p:tag name="KSO_WM_TEMPLATE_CATEGORY" val="diagram"/>
  <p:tag name="KSO_WM_TEMPLATE_INDEX" val="20215516"/>
  <p:tag name="KSO_WM_UNIT_LAYERLEVEL" val="1"/>
  <p:tag name="KSO_WM_TAG_VERSION" val="1.0"/>
  <p:tag name="KSO_WM_BEAUTIFY_FLAG" val="#wm#"/>
  <p:tag name="KSO_WM_CHIP_GROUPID" val="5e7310da9a230a26b9e88a19"/>
  <p:tag name="KSO_WM_CHIP_XID" val="5e7310da9a230a26b9e88a1a"/>
  <p:tag name="KSO_WM_UNIT_DEC_AREA_ID" val="bc3fda277f7940bc9fb4de0b1837a59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b98b2c67ab54102852742d7338fa5b3"/>
  <p:tag name="KSO_WM_UNIT_SUPPORT_UNIT_TYPE" val="[&quot;l&quot;,&quot;m&quot;,&quot;n&quot;,&quot;o&quot;,&quot;p&quot;,&quot;q&quot;,&quot;r&quot;,&quot;δ&quot;,&quot;ε&quot;,&quot;ζ&quot;,&quot;η&quot;,&quot;d&quot;,&quot;α&quot;,&quot;β&quot;,&quot;θ&quot;]"/>
  <p:tag name="KSO_WM_TEMPLATE_ASSEMBLE_XID" val="60656fad4054ed1e2fb80ef6"/>
  <p:tag name="KSO_WM_TEMPLATE_ASSEMBLE_GROUPID" val="60656fad4054ed1e2fb80ef6"/>
</p:tagLst>
</file>

<file path=ppt/tags/tag31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516_1*f*1"/>
  <p:tag name="KSO_WM_TEMPLATE_CATEGORY" val="diagram"/>
  <p:tag name="KSO_WM_TEMPLATE_INDEX" val="20215516"/>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4312a45481e7450b8111ee9bb9742c8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f3d7581c2704124b175a543f35df866"/>
  <p:tag name="KSO_WM_UNIT_SUPPORT_UNIT_TYPE" val="[&quot;d&quot;]"/>
  <p:tag name="KSO_WM_UNIT_TEXT_FILL_FORE_SCHEMECOLOR_INDEX_BRIGHTNESS" val="0.25"/>
  <p:tag name="KSO_WM_UNIT_TEXT_FILL_FORE_SCHEMECOLOR_INDEX" val="13"/>
  <p:tag name="KSO_WM_UNIT_TEXT_FILL_TYPE" val="1"/>
  <p:tag name="KSO_WM_TEMPLATE_ASSEMBLE_XID" val="60656fad4054ed1e2fb80ef6"/>
  <p:tag name="KSO_WM_TEMPLATE_ASSEMBLE_GROUPID" val="60656fad4054ed1e2fb80ef6"/>
</p:tagLst>
</file>

<file path=ppt/tags/tag31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5516_1*f*2"/>
  <p:tag name="KSO_WM_TEMPLATE_CATEGORY" val="diagram"/>
  <p:tag name="KSO_WM_TEMPLATE_INDEX" val="20215516"/>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7ddc7604530e49289646263a14a8f6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9a4bfb0ef8b497693d1689b49ab9dcc"/>
  <p:tag name="KSO_WM_UNIT_SUPPORT_UNIT_TYPE" val="[&quot;d&quot;]"/>
  <p:tag name="KSO_WM_UNIT_TEXT_FILL_FORE_SCHEMECOLOR_INDEX_BRIGHTNESS" val="0.25"/>
  <p:tag name="KSO_WM_UNIT_TEXT_FILL_FORE_SCHEMECOLOR_INDEX" val="13"/>
  <p:tag name="KSO_WM_UNIT_TEXT_FILL_TYPE" val="1"/>
  <p:tag name="KSO_WM_TEMPLATE_ASSEMBLE_XID" val="60656fad4054ed1e2fb80ef6"/>
  <p:tag name="KSO_WM_TEMPLATE_ASSEMBLE_GROUPID" val="60656fad4054ed1e2fb80ef6"/>
</p:tagLst>
</file>

<file path=ppt/tags/tag314.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6:14&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6:14&quot;,&quot;margin&quot;:{&quot;bottom&quot;:0.2120000123977661,&quot;left&quot;:1.2699999809265137,&quot;right&quot;:1.2699999809265137,&quot;top&quot;:0.2120000123977661},&quot;type&quot;:0},{&quot;id&quot;:&quot;2024-07-04T08:06:14&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315.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16.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317.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31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319.xml><?xml version="1.0" encoding="utf-8"?>
<p:tagLst xmlns:p="http://schemas.openxmlformats.org/presentationml/2006/main">
  <p:tag name="KSO_WM_UNIT_VALUE" val="1227*888"/>
  <p:tag name="KSO_WM_UNIT_HIGHLIGHT" val="0"/>
  <p:tag name="KSO_WM_UNIT_DIAGRAM_ISNUMVISUAL" val="0"/>
  <p:tag name="KSO_WM_UNIT_DIAGRAM_ISREFERUNIT" val="0"/>
  <p:tag name="KSO_WM_UNIT_TYPE" val="d"/>
  <p:tag name="KSO_WM_UNIT_INDEX" val="1"/>
  <p:tag name="KSO_WM_UNIT_ID" val="diagram20211907_1*d*1"/>
  <p:tag name="KSO_WM_TEMPLATE_CATEGORY" val="diagram"/>
  <p:tag name="KSO_WM_TEMPLATE_INDEX" val="20211907"/>
  <p:tag name="KSO_WM_UNIT_LAYERLEVEL" val="1"/>
  <p:tag name="KSO_WM_TAG_VERSION" val="1.0"/>
  <p:tag name="KSO_WM_BEAUTIFY_FLAG" val="#wm#"/>
  <p:tag name="KSO_WM_CHIP_GROUPID" val="5e7310da9a230a26b9e88a19"/>
  <p:tag name="KSO_WM_CHIP_XID" val="5e7310da9a230a26b9e88a1a"/>
  <p:tag name="KSO_WM_UNIT_DEC_AREA_ID" val="8b273ce17aac49099a6c3a722ecace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c5e857474f4790b1ba63bbd955f616"/>
  <p:tag name="KSO_WM_UNIT_PLACING_PICTURE" val="ebc5e857474f4790b1ba63bbd955f616"/>
  <p:tag name="KSO_WM_TEMPLATE_ASSEMBLE_XID" val="60656f114054ed1e2fb802db"/>
  <p:tag name="KSO_WM_TEMPLATE_ASSEMBLE_GROUPID" val="60656f114054ed1e2fb802db"/>
  <p:tag name="KSO_WM_UNIT_PLACING_PICTURE_USER_VIEWPORT" val="{&quot;height&quot;:8183.582677165355,&quot;width&quot;:8183.582677165355}"/>
  <p:tag name="KSO_WM_UNIT_PLACING_PICTURE_INFO" val="{&quot;code&quot;:&quot;A[1]&quot;,&quot;full_picture&quot;:true,&quot;last_full_picture&quot;:&quot;A[1]&quot;,&quot;margin&quot;:{&quot;left&quot;:64.45832440495565,&quot;right&quot;:64.46035396490481},&quot;scheme&quot;:&quot;2-0&quot;,&quot;spacing&quot;:5}"/>
  <p:tag name="KSO_WM_UNIT_PLACING_PICTURE_USER_VIEWPORT_SMARTMENU" val="{&quot;height&quot;:3885.0000000000005,&quot;width&quot;:3901.666105454353}"/>
  <p:tag name="KSO_WM_UNIT_PLACING_PICTURE_USER_RELATIVERECTANGLE_SMARTMENU" val="{&quot;bottom&quot;:0,&quot;left&quot;:0,&quot;right&quot;:0,&quot;top&quot;: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6:14&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6:14&quot;,&quot;margin&quot;:{&quot;bottom&quot;:0.2120000123977661,&quot;left&quot;:1.2699999809265137,&quot;right&quot;:1.2699999809265137,&quot;top&quot;:0.2120000123977661},&quot;type&quot;:0},{&quot;id&quot;:&quot;2024-07-04T08:06:14&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321.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2.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323.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5512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5512"/>
  <p:tag name="KSO_WM_UNIT_VALUE" val="1150"/>
  <p:tag name="KSO_WM_TEMPLATE_ASSEMBLE_XID" val="60656fad4054ed1e2fb80ef8"/>
  <p:tag name="KSO_WM_TEMPLATE_ASSEMBLE_GROUPID" val="60656fad4054ed1e2fb80ef8"/>
</p:tagLst>
</file>

<file path=ppt/tags/tag32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512_1*f*1"/>
  <p:tag name="KSO_WM_TEMPLATE_CATEGORY" val="diagram"/>
  <p:tag name="KSO_WM_TEMPLATE_INDEX" val="20215512"/>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91c9c83ff3184bca96752d9d6ffd57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51c6367c4b4333b5228662b382b3c8"/>
  <p:tag name="KSO_WM_UNIT_SUPPORT_UNIT_TYPE" val="[&quot;d&quot;]"/>
  <p:tag name="KSO_WM_UNIT_TEXT_FILL_FORE_SCHEMECOLOR_INDEX_BRIGHTNESS" val="0.25"/>
  <p:tag name="KSO_WM_UNIT_TEXT_FILL_FORE_SCHEMECOLOR_INDEX" val="13"/>
  <p:tag name="KSO_WM_UNIT_TEXT_FILL_TYPE" val="1"/>
  <p:tag name="KSO_WM_TEMPLATE_ASSEMBLE_XID" val="60656fad4054ed1e2fb80ef8"/>
  <p:tag name="KSO_WM_TEMPLATE_ASSEMBLE_GROUPID" val="60656fad4054ed1e2fb80ef8"/>
</p:tagLst>
</file>

<file path=ppt/tags/tag326.xml><?xml version="1.0" encoding="utf-8"?>
<p:tagLst xmlns:p="http://schemas.openxmlformats.org/presentationml/2006/main">
  <p:tag name="KSO_WM_UNIT_SUBTYPE" val="a"/>
  <p:tag name="KSO_WM_UNIT_NOCLEAR" val="0"/>
  <p:tag name="KSO_WM_UNIT_VALUE" val="11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8889_5*m_h_f*1_1_1"/>
  <p:tag name="KSO_WM_TEMPLATE_CATEGORY" val="diagram"/>
  <p:tag name="KSO_WM_TEMPLATE_INDEX" val="20208889"/>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0"/>
  <p:tag name="KSO_WM_DIAGRAM_VIRTUALLY_FRAME" val="{&quot;height&quot;:410.95,&quot;left&quot;:90.05,&quot;top&quot;:100.1,&quot;width&quot;:509.75}"/>
</p:tagLst>
</file>

<file path=ppt/tags/tag327.xml><?xml version="1.0" encoding="utf-8"?>
<p:tagLst xmlns:p="http://schemas.openxmlformats.org/presentationml/2006/main">
  <p:tag name="KSO_WM_UNIT_SUBTYPE" val="a"/>
  <p:tag name="KSO_WM_UNIT_NOCLEAR" val="0"/>
  <p:tag name="KSO_WM_UNIT_VALUE" val="112"/>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8889_5*m_h_f*1_3_1"/>
  <p:tag name="KSO_WM_TEMPLATE_CATEGORY" val="diagram"/>
  <p:tag name="KSO_WM_TEMPLATE_INDEX" val="20208889"/>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0"/>
  <p:tag name="KSO_WM_DIAGRAM_VIRTUALLY_FRAME" val="{&quot;height&quot;:410.95,&quot;left&quot;:90.05,&quot;top&quot;:100.1,&quot;width&quot;:509.75}"/>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5*m_h_i*1_1_1"/>
  <p:tag name="KSO_WM_TEMPLATE_CATEGORY" val="diagram"/>
  <p:tag name="KSO_WM_TEMPLATE_INDEX" val="2020888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 name="KSO_WM_DIAGRAM_VIRTUALLY_FRAME" val="{&quot;height&quot;:410.95,&quot;left&quot;:90.05,&quot;top&quot;:100.1,&quot;width&quot;:509.75}"/>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08889_5*m_h_i*1_2_1"/>
  <p:tag name="KSO_WM_TEMPLATE_CATEGORY" val="diagram"/>
  <p:tag name="KSO_WM_TEMPLATE_INDEX" val="2020888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0"/>
  <p:tag name="KSO_WM_DIAGRAM_VIRTUALLY_FRAME" val="{&quot;height&quot;:410.95,&quot;left&quot;:90.05,&quot;top&quot;:100.1,&quot;width&quot;:509.7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08889_5*m_h_i*1_3_1"/>
  <p:tag name="KSO_WM_TEMPLATE_CATEGORY" val="diagram"/>
  <p:tag name="KSO_WM_TEMPLATE_INDEX" val="20208889"/>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0"/>
  <p:tag name="KSO_WM_DIAGRAM_VIRTUALLY_FRAME" val="{&quot;height&quot;:410.95,&quot;left&quot;:90.05,&quot;top&quot;:100.1,&quot;width&quot;:509.75}"/>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20208889_5*m_i*1_4"/>
  <p:tag name="KSO_WM_TEMPLATE_CATEGORY" val="diagram"/>
  <p:tag name="KSO_WM_TEMPLATE_INDEX" val="20208889"/>
  <p:tag name="KSO_WM_UNIT_LAYERLEVEL" val="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0"/>
  <p:tag name="KSO_WM_DIAGRAM_VIRTUALLY_FRAME" val="{&quot;height&quot;:410.95,&quot;left&quot;:90.05,&quot;top&quot;:100.1,&quot;width&quot;:509.75}"/>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8889_5*m_i*1_1"/>
  <p:tag name="KSO_WM_TEMPLATE_CATEGORY" val="diagram"/>
  <p:tag name="KSO_WM_TEMPLATE_INDEX" val="20208889"/>
  <p:tag name="KSO_WM_UNIT_LAYERLEVEL" val="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0"/>
  <p:tag name="KSO_WM_DIAGRAM_VIRTUALLY_FRAME" val="{&quot;height&quot;:410.95,&quot;left&quot;:90.05,&quot;top&quot;:100.1,&quot;width&quot;:509.75}"/>
</p:tagLst>
</file>

<file path=ppt/tags/tag333.xml><?xml version="1.0" encoding="utf-8"?>
<p:tagLst xmlns:p="http://schemas.openxmlformats.org/presentationml/2006/main">
  <p:tag name="KSO_WM_UNIT_SUBTYPE" val="a"/>
  <p:tag name="KSO_WM_UNIT_NOCLEAR" val="0"/>
  <p:tag name="KSO_WM_UNIT_VALUE" val="112"/>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08889_5*m_h_f*1_5_1"/>
  <p:tag name="KSO_WM_TEMPLATE_CATEGORY" val="diagram"/>
  <p:tag name="KSO_WM_TEMPLATE_INDEX" val="20208889"/>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0"/>
  <p:tag name="KSO_WM_DIAGRAM_VIRTUALLY_FRAME" val="{&quot;height&quot;:410.95,&quot;left&quot;:90.05,&quot;top&quot;:100.1,&quot;width&quot;:509.75}"/>
</p:tagLst>
</file>

<file path=ppt/tags/tag334.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6:14&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6:14&quot;,&quot;margin&quot;:{&quot;bottom&quot;:0.2120000123977661,&quot;left&quot;:1.2699999809265137,&quot;right&quot;:1.2699999809265137,&quot;top&quot;:0.2120000123977661},&quot;type&quot;:0},{&quot;id&quot;:&quot;2024-07-04T08:06:14&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a*1"/>
  <p:tag name="KSO_WM_TEMPLATE_CATEGORY" val="diagram"/>
  <p:tag name="KSO_WM_TEMPLATE_INDEX" val="20234418"/>
  <p:tag name="KSO_WM_UNIT_LAYERLEVEL" val="1"/>
  <p:tag name="KSO_WM_TAG_VERSION" val="3.0"/>
  <p:tag name="KSO_WM_BEAUTIFY_FLAG" val="#wm#"/>
  <p:tag name="KSO_WM_UNIT_ISCONTENTSTITLE" val="0"/>
  <p:tag name="KSO_WM_UNIT_ISNUMDGMTITLE" val="0"/>
  <p:tag name="KSO_WM_UNIT_NOCLEAR" val="0"/>
  <p:tag name="KSO_WM_DIAGRAM_GROUP_CODE" val="l1-3"/>
  <p:tag name="KSO_WM_UNIT_TYPE" val="a"/>
  <p:tag name="KSO_WM_UNIT_INDEX" val="1"/>
  <p:tag name="KSO_WM_UNIT_PRESET_TEXT" val="单击此处添加标题"/>
  <p:tag name="KSO_WM_UNIT_TEXT_FILL_FORE_SCHEMECOLOR_INDEX" val="13"/>
  <p:tag name="KSO_WM_UNIT_TEXT_FILL_TYPE" val="1"/>
  <p:tag name="KSO_WM_UNIT_USESOURCEFORMAT_APPLY"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6"/>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6"/>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5"/>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5"/>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2"/>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2"/>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00000023841857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UNIT_TEXT_FILL_FORE_SCHEMECOLOR_INDEX" val="13"/>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4"/>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4"/>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00000023841857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UNIT_TEXT_FILL_FORE_SCHEMECOLOR_INDEX" val="13"/>
  <p:tag name="KSO_WM_UNIT_TEXT_FILL_TYPE" val="1"/>
  <p:tag name="KSO_WM_UNIT_USESOURCEFORMAT_APPLY"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3"/>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3"/>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00000023841857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UNIT_TEXT_FILL_FORE_SCHEMECOLOR_INDEX" val="13"/>
  <p:tag name="KSO_WM_UNIT_TEXT_FILL_TYPE" val="1"/>
  <p:tag name="KSO_WM_UNIT_USESOURCEFORMAT_APPLY"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2"/>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2"/>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00000023841857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UNIT_TEXT_FILL_FORE_SCHEMECOLOR_INDEX" val="13"/>
  <p:tag name="KSO_WM_UNIT_TEXT_FILL_TYPE" val="1"/>
  <p:tag name="KSO_WM_UNIT_USESOURCEFORMAT_APPLY"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1"/>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00000023841857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UNIT_TEXT_FILL_FORE_SCHEMECOLOR_INDEX" val="13"/>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10"/>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10"/>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00000023841857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UNIT_TEXT_FILL_FORE_SCHEMECOLOR_INDEX" val="13"/>
  <p:tag name="KSO_WM_UNIT_TEXT_FILL_TYPE" val="1"/>
  <p:tag name="KSO_WM_UNIT_USESOURCEFORMAT_APPLY"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9"/>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9"/>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8"/>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8"/>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7"/>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7"/>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6"/>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6"/>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5"/>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5"/>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4"/>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4"/>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i*1_3"/>
  <p:tag name="KSO_WM_TEMPLATE_CATEGORY" val="diagram"/>
  <p:tag name="KSO_WM_TEMPLATE_INDEX" val="20234418"/>
  <p:tag name="KSO_WM_UNIT_LAYERLEVEL" val="1_1"/>
  <p:tag name="KSO_WM_TAG_VERSION" val="3.0"/>
  <p:tag name="KSO_WM_BEAUTIFY_FLAG" val="#wm#"/>
  <p:tag name="KSO_WM_DIAGRAM_GROUP_CODE" val="l1-1"/>
  <p:tag name="KSO_WM_UNIT_TYPE" val="l_i"/>
  <p:tag name="KSO_WM_UNIT_INDEX" val="1_3"/>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solid&quot;:{&quot;brightness&quot;:0.6499999761581421,&quot;colorType&quot;:1,&quot;foreColorIndex&quot;:13,&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65"/>
  <p:tag name="KSO_WM_UNIT_TEXT_FILL_FORE_SCHEMECOLOR_INDEX" val="13"/>
  <p:tag name="KSO_WM_UNIT_TEXT_FILL_TYPE" val="1"/>
  <p:tag name="KSO_WM_UNIT_USESOURCEFORMAT_APPLY"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f*1_1_1"/>
  <p:tag name="KSO_WM_TEMPLATE_CATEGORY" val="diagram"/>
  <p:tag name="KSO_WM_TEMPLATE_INDEX" val="20234418"/>
  <p:tag name="KSO_WM_UNIT_LAYERLEVEL" val="1_1_1"/>
  <p:tag name="KSO_WM_TAG_VERSION" val="3.0"/>
  <p:tag name="KSO_WM_UNIT_SUBTYPE" val="a"/>
  <p:tag name="KSO_WM_UNIT_NOCLEAR" val="0"/>
  <p:tag name="KSO_WM_UNIT_VALUE" val="64"/>
  <p:tag name="KSO_WM_DIAGRAM_GROUP_CODE" val="l1-1"/>
  <p:tag name="KSO_WM_UNIT_TYPE" val="l_h_f"/>
  <p:tag name="KSO_WM_UNIT_INDEX" val="1_1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单击此处添加文本，简明扼要地阐述您的观点。根据需要您可酌情增减文字，以便观者准确地理解您传达思想"/>
  <p:tag name="KSO_WM_UNIT_TEXT_FILL_FORE_SCHEMECOLOR_INDEX" val="1"/>
  <p:tag name="KSO_WM_UNIT_TEXT_FILL_TYPE" val="1"/>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i*1_1_1"/>
  <p:tag name="KSO_WM_TEMPLATE_CATEGORY" val="diagram"/>
  <p:tag name="KSO_WM_TEMPLATE_INDEX" val="20234418"/>
  <p:tag name="KSO_WM_UNIT_LAYERLEVEL" val="1_1_1"/>
  <p:tag name="KSO_WM_TAG_VERSION" val="3.0"/>
  <p:tag name="KSO_WM_DIAGRAM_GROUP_CODE" val="l1-1"/>
  <p:tag name="KSO_WM_UNIT_SUBTYPE" val="d"/>
  <p:tag name="KSO_WM_UNIT_TYPE" val="l_h_i"/>
  <p:tag name="KSO_WM_UNIT_INDEX" val="1_1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01"/>
  <p:tag name="KSO_WM_UNIT_TEXT_FILL_FORE_SCHEMECOLOR_INDEX" val="1"/>
  <p:tag name="KSO_WM_UNIT_TEXT_FILL_TYPE" val="1"/>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f*1_3_1"/>
  <p:tag name="KSO_WM_TEMPLATE_CATEGORY" val="diagram"/>
  <p:tag name="KSO_WM_TEMPLATE_INDEX" val="20234418"/>
  <p:tag name="KSO_WM_UNIT_LAYERLEVEL" val="1_1_1"/>
  <p:tag name="KSO_WM_TAG_VERSION" val="3.0"/>
  <p:tag name="KSO_WM_UNIT_SUBTYPE" val="a"/>
  <p:tag name="KSO_WM_UNIT_NOCLEAR" val="0"/>
  <p:tag name="KSO_WM_UNIT_VALUE" val="64"/>
  <p:tag name="KSO_WM_DIAGRAM_GROUP_CODE" val="l1-1"/>
  <p:tag name="KSO_WM_UNIT_TYPE" val="l_h_f"/>
  <p:tag name="KSO_WM_UNIT_INDEX" val="1_3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单击此处添加文本，简明扼要地阐述您的观点。根据需要您可酌情增减文字，以便观者准确地理解您传达思想"/>
  <p:tag name="KSO_WM_UNIT_TEXT_FILL_FORE_SCHEMECOLOR_INDEX" val="1"/>
  <p:tag name="KSO_WM_UNIT_TEXT_FILL_TYPE" val="1"/>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i*1_3_1"/>
  <p:tag name="KSO_WM_TEMPLATE_CATEGORY" val="diagram"/>
  <p:tag name="KSO_WM_TEMPLATE_INDEX" val="20234418"/>
  <p:tag name="KSO_WM_UNIT_LAYERLEVEL" val="1_1_1"/>
  <p:tag name="KSO_WM_TAG_VERSION" val="3.0"/>
  <p:tag name="KSO_WM_DIAGRAM_GROUP_CODE" val="l1-1"/>
  <p:tag name="KSO_WM_UNIT_SUBTYPE" val="d"/>
  <p:tag name="KSO_WM_UNIT_TYPE" val="l_h_i"/>
  <p:tag name="KSO_WM_UNIT_INDEX" val="1_3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03"/>
  <p:tag name="KSO_WM_UNIT_TEXT_FILL_FORE_SCHEMECOLOR_INDEX" val="1"/>
  <p:tag name="KSO_WM_UNIT_TEX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f*1_5_1"/>
  <p:tag name="KSO_WM_TEMPLATE_CATEGORY" val="diagram"/>
  <p:tag name="KSO_WM_TEMPLATE_INDEX" val="20234418"/>
  <p:tag name="KSO_WM_UNIT_LAYERLEVEL" val="1_1_1"/>
  <p:tag name="KSO_WM_TAG_VERSION" val="3.0"/>
  <p:tag name="KSO_WM_UNIT_SUBTYPE" val="a"/>
  <p:tag name="KSO_WM_UNIT_NOCLEAR" val="0"/>
  <p:tag name="KSO_WM_UNIT_VALUE" val="64"/>
  <p:tag name="KSO_WM_DIAGRAM_GROUP_CODE" val="l1-1"/>
  <p:tag name="KSO_WM_UNIT_TYPE" val="l_h_f"/>
  <p:tag name="KSO_WM_UNIT_INDEX" val="1_5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单击此处添加文本，简明扼要地阐述您的观点。根据需要您可酌情增减文字，以便观者准确地理解您传达思想"/>
  <p:tag name="KSO_WM_UNIT_TEXT_FILL_FORE_SCHEMECOLOR_INDEX" val="1"/>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i*1_2_1"/>
  <p:tag name="KSO_WM_TEMPLATE_CATEGORY" val="diagram"/>
  <p:tag name="KSO_WM_TEMPLATE_INDEX" val="20234418"/>
  <p:tag name="KSO_WM_UNIT_LAYERLEVEL" val="1_1_1"/>
  <p:tag name="KSO_WM_TAG_VERSION" val="3.0"/>
  <p:tag name="KSO_WM_DIAGRAM_GROUP_CODE" val="l1-1"/>
  <p:tag name="KSO_WM_UNIT_SUBTYPE" val="d"/>
  <p:tag name="KSO_WM_UNIT_TYPE" val="l_h_i"/>
  <p:tag name="KSO_WM_UNIT_INDEX" val="1_2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02"/>
  <p:tag name="KSO_WM_UNIT_TEXT_FILL_FORE_SCHEMECOLOR_INDEX" val="1"/>
  <p:tag name="KSO_WM_UNIT_TEXT_FILL_TYPE" val="1"/>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8_3*l_h_i*1_4_1"/>
  <p:tag name="KSO_WM_TEMPLATE_CATEGORY" val="diagram"/>
  <p:tag name="KSO_WM_TEMPLATE_INDEX" val="20234418"/>
  <p:tag name="KSO_WM_UNIT_LAYERLEVEL" val="1_1_1"/>
  <p:tag name="KSO_WM_TAG_VERSION" val="3.0"/>
  <p:tag name="KSO_WM_DIAGRAM_GROUP_CODE" val="l1-1"/>
  <p:tag name="KSO_WM_UNIT_SUBTYPE" val="d"/>
  <p:tag name="KSO_WM_UNIT_TYPE" val="l_h_i"/>
  <p:tag name="KSO_WM_UNIT_INDEX" val="1_4_1"/>
  <p:tag name="KSO_WM_DIAGRAM_MAX_ITEMCNT" val="6"/>
  <p:tag name="KSO_WM_DIAGRAM_MIN_ITEMCNT" val="2"/>
  <p:tag name="KSO_WM_DIAGRAM_VIRTUALLY_FRAME" val="{&quot;height&quot;:405.07362204724404,&quot;left&quot;:45.75,&quot;top&quot;:103.36322834645668,&quot;width&quot;:884.613307086614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04"/>
  <p:tag name="KSO_WM_UNIT_TEXT_FILL_FORE_SCHEMECOLOR_INDEX" val="1"/>
  <p:tag name="KSO_WM_UNIT_TEXT_FILL_TYPE" val="1"/>
  <p:tag name="KSO_WM_UNIT_USESOURCEFORMAT_APPLY" val="1"/>
</p:tagLst>
</file>

<file path=ppt/tags/tag359.xml><?xml version="1.0" encoding="utf-8"?>
<p:tagLst xmlns:p="http://schemas.openxmlformats.org/presentationml/2006/main">
  <p:tag name="KSO_WM_SLIDE_ID" val="diagram20234418_3"/>
  <p:tag name="KSO_WM_TEMPLATE_SUBCATEGORY" val="0"/>
  <p:tag name="KSO_WM_TEMPLATE_MASTER_TYPE" val="0"/>
  <p:tag name="KSO_WM_TEMPLATE_COLOR_TYPE" val="0"/>
  <p:tag name="KSO_WM_SLIDE_ITEM_CNT" val="6"/>
  <p:tag name="KSO_WM_SLIDE_INDEX" val="3"/>
  <p:tag name="KSO_WM_TAG_VERSION" val="3.0"/>
  <p:tag name="KSO_WM_BEAUTIFY_FLAG" val="#wm#"/>
  <p:tag name="KSO_WM_TEMPLATE_CATEGORY" val="diagram"/>
  <p:tag name="KSO_WM_TEMPLATE_INDEX" val="20234418"/>
  <p:tag name="KSO_WM_SLIDE_TYPE" val="text"/>
  <p:tag name="KSO_WM_SLIDE_SUBTYPE" val="diag"/>
  <p:tag name="KSO_WM_SLIDE_SIZE" val="851*401.65"/>
  <p:tag name="KSO_WM_SLIDE_POSITION" val="54.5*106.75"/>
  <p:tag name="KSO_WM_SLIDE_LAYOUT" val="a_l"/>
  <p:tag name="KSO_WM_SLIDE_LAYOUT_CNT" val="1_1"/>
  <p:tag name="KSO_WM_SPECIAL_SOURCE" val="bdnull"/>
  <p:tag name="KSO_WM_DIAGRAM_GROUP_CODE" val="l1-1"/>
  <p:tag name="KSO_WM_SLIDE_DIAGTYPE" val="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61.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362.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3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364.xml><?xml version="1.0" encoding="utf-8"?>
<p:tagLst xmlns:p="http://schemas.openxmlformats.org/presentationml/2006/main">
  <p:tag name="KSO_WM_UNIT_VALUE" val="1227*888"/>
  <p:tag name="KSO_WM_UNIT_HIGHLIGHT" val="0"/>
  <p:tag name="KSO_WM_UNIT_DIAGRAM_ISNUMVISUAL" val="0"/>
  <p:tag name="KSO_WM_UNIT_DIAGRAM_ISREFERUNIT" val="0"/>
  <p:tag name="KSO_WM_UNIT_TYPE" val="d"/>
  <p:tag name="KSO_WM_UNIT_INDEX" val="1"/>
  <p:tag name="KSO_WM_UNIT_ID" val="diagram20211907_1*d*1"/>
  <p:tag name="KSO_WM_TEMPLATE_CATEGORY" val="diagram"/>
  <p:tag name="KSO_WM_TEMPLATE_INDEX" val="20211907"/>
  <p:tag name="KSO_WM_UNIT_LAYERLEVEL" val="1"/>
  <p:tag name="KSO_WM_TAG_VERSION" val="1.0"/>
  <p:tag name="KSO_WM_BEAUTIFY_FLAG" val="#wm#"/>
  <p:tag name="KSO_WM_CHIP_GROUPID" val="5e7310da9a230a26b9e88a19"/>
  <p:tag name="KSO_WM_CHIP_XID" val="5e7310da9a230a26b9e88a1a"/>
  <p:tag name="KSO_WM_UNIT_DEC_AREA_ID" val="8b273ce17aac49099a6c3a722ecace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ebc5e857474f4790b1ba63bbd955f616"/>
  <p:tag name="KSO_WM_UNIT_PLACING_PICTURE" val="ebc5e857474f4790b1ba63bbd955f616"/>
  <p:tag name="KSO_WM_TEMPLATE_ASSEMBLE_XID" val="60656f114054ed1e2fb802db"/>
  <p:tag name="KSO_WM_TEMPLATE_ASSEMBLE_GROUPID" val="60656f114054ed1e2fb802db"/>
  <p:tag name="KSO_WM_UNIT_PLACING_PICTURE_USER_VIEWPORT" val="{&quot;height&quot;:7089.152755905512,&quot;width&quot;:7089.152755905512}"/>
  <p:tag name="KSO_WM_UNIT_PLACING_PICTURE_INFO" val="{&quot;code&quot;:&quot;A[2]&quot;,&quot;full_picture&quot;:true,&quot;last_full_picture&quot;:&quot;A[2]&quot;,&quot;margin&quot;:{&quot;left&quot;:64.45832440495565,&quot;right&quot;:64.46035396490481},&quot;scheme&quot;:&quot;2-0&quot;,&quot;spacing&quot;:5}"/>
  <p:tag name="KSO_WM_UNIT_PLACING_PICTURE_USER_VIEWPORT_SMARTMENU" val="{&quot;height&quot;:3885.0000000000005,&quot;width&quot;:3901.666105454353}"/>
  <p:tag name="KSO_WM_UNIT_PLACING_PICTURE_USER_RELATIVERECTANGLE_SMARTMENU" val="{&quot;bottom&quot;:0,&quot;left&quot;:0,&quot;right&quot;:0,&quot;top&quot;:0}"/>
</p:tagLst>
</file>

<file path=ppt/tags/tag365.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6:14&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6:14&quot;,&quot;margin&quot;:{&quot;bottom&quot;:0.2120000123977661,&quot;left&quot;:1.2699999809265137,&quot;right&quot;:1.2699999809265137,&quot;top&quot;:0.2120000123977661},&quot;type&quot;:0},{&quot;id&quot;:&quot;2024-07-04T08:06:14&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366.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67.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368.xml><?xml version="1.0" encoding="utf-8"?>
<p:tagLst xmlns:p="http://schemas.openxmlformats.org/presentationml/2006/main">
  <p:tag name="KSO_WM_UNIT_ISCONTENTSTITLE" val="0"/>
  <p:tag name="KSO_WM_UNIT_ISNUMDGMTITLE" val="0"/>
  <p:tag name="KSO_WM_UNIT_PRESET_TEXT" val="经典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057_1*a*1"/>
  <p:tag name="KSO_WM_TEMPLATE_CATEGORY" val="diagram"/>
  <p:tag name="KSO_WM_TEMPLATE_INDEX" val="20220057"/>
  <p:tag name="KSO_WM_UNIT_LAYERLEVEL" val="1"/>
  <p:tag name="KSO_WM_TAG_VERSION" val="1.0"/>
  <p:tag name="KSO_WM_BEAUTIFY_FLAG" val="#wm#"/>
  <p:tag name="KSO_WM_UNIT_BLOCK" val="0"/>
  <p:tag name="KSO_WM_UNIT_SM_LIMIT_TYPE" val="2"/>
  <p:tag name="KSO_WM_UNIT_DEC_AREA_ID" val="443f8045f8564536b28e1ce40fe340db"/>
  <p:tag name="KSO_WM_UNIT_DECORATE_INFO" val="{&quot;ReferentInfo&quot;:{&quot;Id&quot;:&quot;9fa92157b43b40c7a9efcf8b0c2fdd6a&quot;,&quot;X&quot;:{&quot;Pos&quot;:1},&quot;Y&quot;:{&quot;Pos&quot;:2}},&quot;DecorateInfoX&quot;:{&quot;Pos&quot;:1,&quot;IsAbs&quot;:true},&quot;DecorateInfoY&quot;:{&quot;Pos&quot;:2,&quot;IsAbs&quot;:true},&quot;DecorateInfoW&quot;:{&quot;IsAbs&quot;:true},&quot;DecorateInfoH&quot;:{&quot;IsAbs&quot;:true},&quot;whChangeMode&quot;:0}"/>
  <p:tag name="KSO_WM_UNIT_TEXT_FILL_FORE_SCHEMECOLOR_INDEX_BRIGHTNESS" val="0"/>
  <p:tag name="KSO_WM_UNIT_TEXT_FILL_FORE_SCHEMECOLOR_INDEX" val="14"/>
  <p:tag name="KSO_WM_UNIT_TEXT_FILL_TYPE" val="1"/>
</p:tagLst>
</file>

<file path=ppt/tags/tag369.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71.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7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73.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74.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75.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76.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77.xml><?xml version="1.0" encoding="utf-8"?>
<p:tagLst xmlns:p="http://schemas.openxmlformats.org/presentationml/2006/main">
  <p:tag name="KSO_WM_SLIDE_ID" val="diagram20220057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7"/>
  <p:tag name="KSO_WM_SLIDE_LAYOUT" val="a_d_i"/>
  <p:tag name="KSO_WM_SLIDE_LAYOUT_CNT" val="1_1_1"/>
  <p:tag name="KSO_WM_SLIDE_LAYOUT_INFO" val="{&quot;id&quot;:&quot;2024-07-04T08:06:14&quot;,&quot;maxSize&quot;:{&quot;size1&quot;:21.1},&quot;minSize&quot;:{&quot;size1&quot;:13.3},&quot;normalSize&quot;:{&quot;size1&quot;:13.3},&quot;subLayout&quot;:[{&quot;backgroundInfo&quot;:[{&quot;bottom&quot;:0,&quot;bottomAbs&quot;:false,&quot;left&quot;:0,&quot;leftAbs&quot;:false,&quot;right&quot;:0,&quot;rightAbs&quot;:false,&quot;top&quot;:0,&quot;topAbs&quot;:false,&quot;type&quot;:&quot;topBottom&quot;}],&quot;id&quot;:&quot;2024-07-04T08:06:14&quot;,&quot;margin&quot;:{&quot;bottom&quot;:0.2120000123977661,&quot;left&quot;:1.2699999809265137,&quot;right&quot;:1.2699999809265137,&quot;top&quot;:0.2120000123977661},&quot;type&quot;:0},{&quot;id&quot;:&quot;2024-07-04T08:06:14&quot;,&quot;margin&quot;:{&quot;bottom&quot;:0.847000002861023,&quot;left&quot;:1.2699999809265137,&quot;right&quot;:1.2699999809265137,&quot;top&quot;:0.847000002861023},&quot;type&quot;:0}],&quot;type&quot;:0}"/>
  <p:tag name="KSO_WM_SLIDE_RATIO" val="1.777778"/>
  <p:tag name="KSO_WM_SLIDE_LAYOUTTYPE" val="navigation"/>
  <p:tag name="KSO_WM_SLIDE_TYPE" val="text"/>
  <p:tag name="KSO_WM_SLIDE_SUBTYPE" val="picTxt"/>
  <p:tag name="KSO_WM_SLIDE_SIZE" val="960*516"/>
  <p:tag name="KSO_WM_SLIDE_POSITION" val="0*0"/>
  <p:tag name="KSO_WM_SLIDE_BACKGROUND" val="[&quot;topBottom&quot;]"/>
  <p:tag name="KSO_WM_SLIDE_BK_DARK_LIGHT" val="2"/>
  <p:tag name="KSO_WM_SLIDE_BACKGROUND_TYPE" val="topBottom"/>
</p:tagLst>
</file>

<file path=ppt/tags/tag378.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379.xml><?xml version="1.0" encoding="utf-8"?>
<p:tagLst xmlns:p="http://schemas.openxmlformats.org/presentationml/2006/main">
  <p:tag name="KSO_WM_UNIT_PLACING_PICTURE_USER_VIEWPORT" val="{&quot;height&quot;:5030.573228346457,&quot;width&quot;:5030.57322834645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UNIT_PLACING_PICTURE_USER_VIEWPORT" val="{&quot;height&quot;:1558,&quot;width&quot;:1558}"/>
</p:tagLst>
</file>

<file path=ppt/tags/tag381.xml><?xml version="1.0" encoding="utf-8"?>
<p:tagLst xmlns:p="http://schemas.openxmlformats.org/presentationml/2006/main">
  <p:tag name="KSO_WM_SLIDE_ID" val="custom20200261_15"/>
  <p:tag name="KSO_WM_TEMPLATE_SUBCATEGORY" val="0"/>
  <p:tag name="KSO_WM_TEMPLATE_MASTER_TYPE" val="1"/>
  <p:tag name="KSO_WM_TEMPLATE_COLOR_TYPE" val="1"/>
  <p:tag name="KSO_WM_SLIDE_TYPE" val="endPage"/>
  <p:tag name="KSO_WM_SLIDE_SUBTYPE" val="pureTxt"/>
  <p:tag name="KSO_WM_SLIDE_ITEM_CNT" val="0"/>
  <p:tag name="KSO_WM_SLIDE_INDEX" val="15"/>
  <p:tag name="KSO_WM_TAG_VERSION" val="1.0"/>
  <p:tag name="KSO_WM_BEAUTIFY_FLAG" val="#wm#"/>
  <p:tag name="KSO_WM_TEMPLATE_CATEGORY" val="custom"/>
  <p:tag name="KSO_WM_TEMPLATE_INDEX" val="20200261"/>
  <p:tag name="KSO_WM_SLIDE_LAYOUT" val="a"/>
  <p:tag name="KSO_WM_SLIDE_LAYOUT_CNT" val="1"/>
</p:tagLst>
</file>

<file path=ppt/tags/tag382.xml><?xml version="1.0" encoding="utf-8"?>
<p:tagLst xmlns:p="http://schemas.openxmlformats.org/presentationml/2006/main">
  <p:tag name="commondata" val="eyJoZGlkIjoiMTQwMmJlYmFhN2ZiZDlmYmQ2Y2FiM2ZlY2Q0NTI4OTQifQ=="/>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3"/>
  <p:tag name="KSO_WM_UNIT_ID" val="_1*y*3"/>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1*y*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1*y*1"/>
  <p:tag name="KSO_WM_UNIT_BK_DARK_LIGHT" val="2"/>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BLOCK" val="0"/>
  <p:tag name="KSO_WM_UNIT_DEC_AREA_ID" val="7b871ce8eee148579fd85bd3c23126b4"/>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p="http://schemas.openxmlformats.org/presentationml/2006/main">
  <p:tag name="KSO_WM_UNIT_BLOCK" val="0"/>
  <p:tag name="KSO_WM_UNIT_DEC_AREA_ID" val="ca1115f0f47d4c1291c326c03702748c"/>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p="http://schemas.openxmlformats.org/presentationml/2006/main">
  <p:tag name="KSO_WM_UNIT_BLOCK" val="0"/>
  <p:tag name="KSO_WM_UNIT_DEC_AREA_ID" val="d76bc3703c1943e485309e95ebf56c19"/>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UNIT_BLOCK" val="0"/>
  <p:tag name="KSO_WM_UNIT_DEC_AREA_ID" val="41d1fc9bee884b85b209961104df8a27"/>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UNIT_BLOCK" val="0"/>
  <p:tag name="KSO_WM_UNIT_SM_LIMIT_TYPE" val="0"/>
  <p:tag name="KSO_WM_UNIT_DEC_AREA_ID" val="be96dcbf57054efdb6a1b821ec819242"/>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87.xml><?xml version="1.0" encoding="utf-8"?>
<p:tagLst xmlns:p="http://schemas.openxmlformats.org/presentationml/2006/main">
  <p:tag name="KSO_WM_UNIT_BLOCK" val="0"/>
  <p:tag name="KSO_WM_UNIT_SM_LIMIT_TYPE" val="2"/>
  <p:tag name="KSO_WM_UNIT_DEC_AREA_ID" val="1789ab0bb33b4f70aeb0a5e8b3c928e2"/>
  <p:tag name="KSO_WM_UNIT_DECORATE_INFO" val="{&quot;ReferentInfo&quot;:{&quot;Id&quot;:&quot;slide&quot;,&quot;X&quot;:{&quot;Pos&quot;:1},&quot;Y&quot;:{&quot;Pos&quot;:1}},&quot;DecorateInfoX&quot;:{&quot;Pos&quot;:1,&quot;IsAbs&quot;:true},&quot;DecorateInfoY&quot;:{&quot;Pos&quot;:1,&quot;IsAbs&quot;:true},&quot;DecorateInfoW&quot;:{&quot;IsAbs&quot;:false},&quot;DecorateInfoH&quot;:{&quot;IsAbs&quot;:false},&quot;whChangeMode&quot;:0}"/>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88.xml><?xml version="1.0" encoding="utf-8"?>
<p:tagLst xmlns:p="http://schemas.openxmlformats.org/presentationml/2006/main">
  <p:tag name="KSO_WM_UNIT_BLOCK" val="0"/>
  <p:tag name="KSO_WM_UNIT_DEC_AREA_ID" val="a530b65c961b404aaf5122b7a6d131e7"/>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UNIT_SM_LIMIT_TYPE" val="0"/>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89.xml><?xml version="1.0" encoding="utf-8"?>
<p:tagLst xmlns:p="http://schemas.openxmlformats.org/presentationml/2006/main">
  <p:tag name="KSO_WM_UNIT_BLOCK" val="0"/>
  <p:tag name="KSO_WM_UNIT_DEC_AREA_ID" val="04503e3a42cd4635a23614d8fee82a48"/>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BLOCK" val="0"/>
  <p:tag name="KSO_WM_UNIT_DEC_AREA_ID" val="c1b145c8745e4ca988658ab83c19132c"/>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UNIT_BLOCK" val="0"/>
  <p:tag name="KSO_WM_UNIT_DEC_AREA_ID" val="7fc72454d8644a24967fed381c5bc243"/>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UNIT_BLOCK" val="0"/>
  <p:tag name="KSO_WM_UNIT_DEC_AREA_ID" val="e203cbe07fc3453eb4925e402510fe3d"/>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UNIT_BLOCK" val="0"/>
  <p:tag name="KSO_WM_UNIT_DEC_AREA_ID" val="88434ea1f3e94bf3a8d6ffcc1016c208"/>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UNIT_BLOCK" val="0"/>
  <p:tag name="KSO_WM_UNIT_SM_LIMIT_TYPE" val="2"/>
  <p:tag name="KSO_WM_UNIT_DEC_AREA_ID" val="7c2804990039439db195fe4d50bf1702"/>
  <p:tag name="KSO_WM_UNIT_DECORATE_INFO" val="{&quot;ReferentInfo&quot;:{&quot;Id&quot;:&quot;slide&quot;,&quot;X&quot;:{&quot;Pos&quot;:0},&quot;Y&quot;:{&quot;Pos&quot;:1}},&quot;DecorateInfoX&quot;:{&quot;Pos&quot;:0,&quot;IsAbs&quot;:true},&quot;DecorateInfoY&quot;:{&quot;Pos&quot;:1,&quot;IsAbs&quot;:true},&quot;DecorateInfoW&quot;:{&quot;IsAbs&quot;:false},&quot;DecorateInfoH&quot;:{&quot;IsAbs&quot;:false},&quot;whChangeMode&quot;:0}"/>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5.xml><?xml version="1.0" encoding="utf-8"?>
<p:tagLst xmlns:p="http://schemas.openxmlformats.org/presentationml/2006/main">
  <p:tag name="KSO_WM_UNIT_BLOCK" val="0"/>
  <p:tag name="KSO_WM_UNIT_DEC_AREA_ID" val="948e6031da614340affdc046842befaa"/>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UNIT_BLOCK" val="0"/>
  <p:tag name="KSO_WM_UNIT_DEC_AREA_ID" val="9131d75d80194c2c9d9f69f42520590d"/>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UNIT_BLOCK" val="0"/>
  <p:tag name="KSO_WM_UNIT_DEC_AREA_ID" val="0c924cd95cc44086ad6dfb4338a5575c"/>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UNIT_BLOCK" val="0"/>
  <p:tag name="KSO_WM_UNIT_DEC_AREA_ID" val="e9ef272211894f608469170c1d9ac0f7"/>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UNIT_BLOCK" val="0"/>
  <p:tag name="KSO_WM_UNIT_DEC_AREA_ID" val="68aea77f14874336b0f51a8f7d2c06e8"/>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2564">
      <a:dk1>
        <a:sysClr val="windowText" lastClr="000000"/>
      </a:dk1>
      <a:lt1>
        <a:sysClr val="window" lastClr="FFFFFF"/>
      </a:lt1>
      <a:dk2>
        <a:srgbClr val="44546A"/>
      </a:dk2>
      <a:lt2>
        <a:srgbClr val="E7E6E6"/>
      </a:lt2>
      <a:accent1>
        <a:srgbClr val="658A3C"/>
      </a:accent1>
      <a:accent2>
        <a:srgbClr val="B6C54B"/>
      </a:accent2>
      <a:accent3>
        <a:srgbClr val="658A3C"/>
      </a:accent3>
      <a:accent4>
        <a:srgbClr val="B6C54B"/>
      </a:accent4>
      <a:accent5>
        <a:srgbClr val="658A3C"/>
      </a:accent5>
      <a:accent6>
        <a:srgbClr val="B6C54B"/>
      </a:accent6>
      <a:hlink>
        <a:srgbClr val="658A3C"/>
      </a:hlink>
      <a:folHlink>
        <a:srgbClr val="954F72"/>
      </a:folHlink>
    </a:clrScheme>
    <a:fontScheme name="自定义 176">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
      <a:dk1>
        <a:srgbClr val="000000"/>
      </a:dk1>
      <a:lt1>
        <a:srgbClr val="FFFFFF"/>
      </a:lt1>
      <a:dk2>
        <a:srgbClr val="E7E0D6"/>
      </a:dk2>
      <a:lt2>
        <a:srgbClr val="F1ECE6"/>
      </a:lt2>
      <a:accent1>
        <a:srgbClr val="A00000"/>
      </a:accent1>
      <a:accent2>
        <a:srgbClr val="84350C"/>
      </a:accent2>
      <a:accent3>
        <a:srgbClr val="6E5210"/>
      </a:accent3>
      <a:accent4>
        <a:srgbClr val="566211"/>
      </a:accent4>
      <a:accent5>
        <a:srgbClr val="446F31"/>
      </a:accent5>
      <a:accent6>
        <a:srgbClr val="347551"/>
      </a:accent6>
      <a:hlink>
        <a:srgbClr val="495AC3"/>
      </a:hlink>
      <a:folHlink>
        <a:srgbClr val="725E82"/>
      </a:folHlink>
    </a:clrScheme>
    <a:fontScheme name="中国风">
      <a:majorFont>
        <a:latin typeface="隶书"/>
        <a:ea typeface="汉仪尚巍手书W"/>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6459</Words>
  <Application>WPS 演示</Application>
  <PresentationFormat>宽屏</PresentationFormat>
  <Paragraphs>255</Paragraphs>
  <Slides>30</Slides>
  <Notes>4</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30</vt:i4>
      </vt:variant>
    </vt:vector>
  </HeadingPairs>
  <TitlesOfParts>
    <vt:vector size="49" baseType="lpstr">
      <vt:lpstr>Arial</vt:lpstr>
      <vt:lpstr>宋体</vt:lpstr>
      <vt:lpstr>Wingdings</vt:lpstr>
      <vt:lpstr>隶书</vt:lpstr>
      <vt:lpstr>汉仪尚巍手书W</vt:lpstr>
      <vt:lpstr>汉仪程行简</vt:lpstr>
      <vt:lpstr>阿里巴巴普惠体</vt:lpstr>
      <vt:lpstr>Segoe UI</vt:lpstr>
      <vt:lpstr>Wingdings</vt:lpstr>
      <vt:lpstr>思源黑体 CN Bold</vt:lpstr>
      <vt:lpstr>黑体</vt:lpstr>
      <vt:lpstr>微软雅黑</vt:lpstr>
      <vt:lpstr>WPS-Bullets</vt:lpstr>
      <vt:lpstr>Arial Unicode MS</vt:lpstr>
      <vt:lpstr>等线</vt:lpstr>
      <vt:lpstr>思源黑体 CN Regular</vt:lpstr>
      <vt:lpstr>Calibri</vt:lpstr>
      <vt:lpstr>Office 主题​​</vt:lpstr>
      <vt:lpstr>4_Office 主题​​</vt:lpstr>
      <vt:lpstr>PowerPoint 演示文稿</vt:lpstr>
      <vt:lpstr>PowerPoint 演示文稿</vt:lpstr>
      <vt:lpstr>PowerPoint 演示文稿</vt:lpstr>
      <vt:lpstr>PowerPoint 演示文稿</vt:lpstr>
      <vt:lpstr>“三伏贴”的治病原理是什么？</vt:lpstr>
      <vt:lpstr>冬病夏治与三伏贴的理论溯源</vt:lpstr>
      <vt:lpstr>PowerPoint 演示文稿</vt:lpstr>
      <vt:lpstr>PowerPoint 演示文稿</vt:lpstr>
      <vt:lpstr>冬病夏治的理论依据</vt:lpstr>
      <vt:lpstr>PowerPoint 演示文稿</vt:lpstr>
      <vt:lpstr>冬病夏治的理论依据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三伏贴的禁忌人群</vt:lpstr>
      <vt:lpstr>PowerPoint 演示文稿</vt:lpstr>
      <vt:lpstr>PowerPoint 演示文稿</vt:lpstr>
      <vt:lpstr>PowerPoint 演示文稿</vt:lpstr>
      <vt:lpstr>PowerPoint 演示文稿</vt:lpstr>
      <vt:lpstr>PowerPoint 演示文稿</vt:lpstr>
      <vt:lpstr>儿童能贴三伏贴吗？</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p:lastModifiedBy>
  <cp:revision>8</cp:revision>
  <dcterms:created xsi:type="dcterms:W3CDTF">2024-06-14T10:43:00Z</dcterms:created>
  <dcterms:modified xsi:type="dcterms:W3CDTF">2024-09-19T02:53:30Z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2ECBE1771526473C80E079260A37E7B2_13</vt:lpwstr>
  </property>
  <property fmtid="{D5CDD505-2E9C-101B-9397-08002B2CF9AE}" pid="3" name="KSOProductBuildVer">
    <vt:lpwstr>2052-12.1.0.18276</vt:lpwstr>
  </property>
</Properties>
</file>