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mf" ContentType="image/x-wmf"/>
  <Default Extension="gif" ContentType="image/gi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713" r:id="rId5"/>
    <p:sldId id="715" r:id="rId6"/>
    <p:sldId id="716" r:id="rId7"/>
    <p:sldId id="740" r:id="rId8"/>
    <p:sldId id="789" r:id="rId9"/>
    <p:sldId id="831" r:id="rId10"/>
    <p:sldId id="832" r:id="rId11"/>
    <p:sldId id="680" r:id="rId12"/>
    <p:sldId id="858" r:id="rId13"/>
    <p:sldId id="681" r:id="rId14"/>
    <p:sldId id="692" r:id="rId15"/>
    <p:sldId id="690" r:id="rId16"/>
    <p:sldId id="684" r:id="rId17"/>
    <p:sldId id="685" r:id="rId18"/>
    <p:sldId id="707" r:id="rId19"/>
    <p:sldId id="816" r:id="rId20"/>
    <p:sldId id="687" r:id="rId21"/>
    <p:sldId id="698" r:id="rId22"/>
    <p:sldId id="824" r:id="rId23"/>
    <p:sldId id="820" r:id="rId24"/>
    <p:sldId id="817" r:id="rId25"/>
    <p:sldId id="695" r:id="rId26"/>
    <p:sldId id="696" r:id="rId27"/>
    <p:sldId id="689" r:id="rId28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仿宋_GB231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仿宋_GB231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仿宋_GB231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仿宋_GB231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仿宋_GB231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仿宋_GB231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仿宋_GB231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仿宋_GB231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仿宋_GB231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FFFF"/>
    <a:srgbClr val="FFFF99"/>
    <a:srgbClr val="660066"/>
    <a:srgbClr val="FF0000"/>
    <a:srgbClr val="003300"/>
    <a:srgbClr val="0000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41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42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7-12T16:49:01.551" idx="4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204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 noProof="1" dirty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仿宋_GB2312"/>
              <a:cs typeface="仿宋_GB2312"/>
            </a:endParaRPr>
          </a:p>
        </p:txBody>
      </p:sp>
      <p:sp>
        <p:nvSpPr>
          <p:cNvPr id="2051" name="日期占位符 2050"/>
          <p:cNvSpPr>
            <a:spLocks noGrp="1"/>
          </p:cNvSpPr>
          <p:nvPr>
            <p:ph type="dt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 noProof="1" dirty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仿宋_GB2312"/>
              <a:cs typeface="仿宋_GB2312"/>
            </a:endParaRPr>
          </a:p>
        </p:txBody>
      </p:sp>
      <p:sp>
        <p:nvSpPr>
          <p:cNvPr id="44036" name="幻灯片图像占位符 205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7173" name="文本占位符 2052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2970213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 noProof="1" dirty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仿宋_GB2312"/>
              <a:cs typeface="仿宋_GB2312"/>
            </a:endParaRPr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5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5058" name="幻灯片图像占位符 4097"/>
          <p:cNvSpPr>
            <a:spLocks noGrp="1" noTextEdit="1"/>
          </p:cNvSpPr>
          <p:nvPr>
            <p:ph type="sldImg"/>
          </p:nvPr>
        </p:nvSpPr>
        <p:spPr/>
      </p:sp>
      <p:sp>
        <p:nvSpPr>
          <p:cNvPr id="45059" name="文本占位符 4098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 anchorCtr="0"/>
          <a:p>
            <a:pPr lvl="0" eaLnBrk="1" hangingPunct="1"/>
            <a:r>
              <a:rPr lang="zh-CN" altLang="en-US" dirty="0">
                <a:ea typeface="宋体" panose="02010600030101010101" pitchFamily="2" charset="-122"/>
              </a:rPr>
              <a:t>大家下午好！</a:t>
            </a:r>
            <a:endParaRPr lang="zh-CN" altLang="en-US" dirty="0"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dirty="0">
                <a:ea typeface="宋体" panose="02010600030101010101" pitchFamily="2" charset="-122"/>
              </a:rPr>
              <a:t>       尊敬的老师亲爱的同学们下午好，我是来自温医二院急诊科高岭燕。今天要和各位分享的内容是“  溺水的现场急救 ”，正值炎热的夏季，游泳成了人们运动休闲避暑的好选择，可是游泳同时也有很多危险的，很多很多意外就在游泳时发生，比如成人，儿童，尤其是学生，请看下图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7346" name="幻灯片图像占位符 46081"/>
          <p:cNvSpPr>
            <a:spLocks noGrp="1" noTextEdit="1"/>
          </p:cNvSpPr>
          <p:nvPr>
            <p:ph type="sldImg"/>
          </p:nvPr>
        </p:nvSpPr>
        <p:spPr/>
      </p:sp>
      <p:sp>
        <p:nvSpPr>
          <p:cNvPr id="57347" name="文本占位符 4608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 anchorCtr="0"/>
          <a:p>
            <a:pPr lvl="0" eaLnBrk="1" hangingPunct="1"/>
            <a:r>
              <a:rPr lang="zh-CN" altLang="en-US" b="1" dirty="0">
                <a:solidFill>
                  <a:srgbClr val="000066"/>
                </a:solidFill>
                <a:ea typeface="宋体" panose="02010600030101010101" pitchFamily="2" charset="-122"/>
              </a:rPr>
              <a:t>未成年人最好在成年人陪伴下，去有专人看管的、设施良好的游泳池游泳。</a:t>
            </a:r>
            <a:endParaRPr lang="zh-CN" altLang="en-US" b="1" dirty="0">
              <a:solidFill>
                <a:srgbClr val="000066"/>
              </a:solidFill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b="1" dirty="0">
                <a:solidFill>
                  <a:srgbClr val="000066"/>
                </a:solidFill>
                <a:ea typeface="宋体" panose="02010600030101010101" pitchFamily="2" charset="-122"/>
              </a:rPr>
              <a:t>严禁擅自到江、河、湖、塘、水库等地方去游泳</a:t>
            </a:r>
            <a:endParaRPr lang="zh-CN" altLang="en-US" b="1" dirty="0">
              <a:solidFill>
                <a:srgbClr val="000066"/>
              </a:solidFill>
              <a:ea typeface="宋体" panose="02010600030101010101" pitchFamily="2" charset="-122"/>
            </a:endParaRPr>
          </a:p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0013" y="1141413"/>
            <a:ext cx="4114800" cy="30861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6083" name="备注占位符 2"/>
          <p:cNvSpPr>
            <a:spLocks noGrp="1"/>
          </p:cNvSpPr>
          <p:nvPr>
            <p:ph type="body"/>
          </p:nvPr>
        </p:nvSpPr>
        <p:spPr>
          <a:xfrm>
            <a:off x="684213" y="4398963"/>
            <a:ext cx="5486400" cy="3600450"/>
          </a:xfrm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r>
              <a:rPr lang="zh-CN" altLang="en-US" dirty="0">
                <a:ea typeface="宋体" panose="02010600030101010101" pitchFamily="2" charset="-122"/>
              </a:rPr>
              <a:t>模板来自于 </a:t>
            </a:r>
            <a:r>
              <a:rPr lang="en-US" altLang="zh-CN" dirty="0"/>
              <a:t>http://meihua.docer.com/</a:t>
            </a:r>
            <a:endParaRPr lang="en-US" altLang="zh-CN" dirty="0"/>
          </a:p>
        </p:txBody>
      </p:sp>
      <p:sp>
        <p:nvSpPr>
          <p:cNvPr id="46084" name="灯片编号占位符 3"/>
          <p:cNvSpPr txBox="1">
            <a:spLocks noGrp="1"/>
          </p:cNvSpPr>
          <p:nvPr/>
        </p:nvSpPr>
        <p:spPr>
          <a:xfrm>
            <a:off x="3883025" y="8683625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39825" y="754063"/>
            <a:ext cx="4392613" cy="3294062"/>
          </a:xfrm>
        </p:spPr>
      </p:sp>
      <p:sp>
        <p:nvSpPr>
          <p:cNvPr id="47107" name="备注占位符 2"/>
          <p:cNvSpPr>
            <a:spLocks noGrp="1"/>
          </p:cNvSpPr>
          <p:nvPr>
            <p:ph type="body"/>
          </p:nvPr>
        </p:nvSpPr>
        <p:spPr>
          <a:xfrm>
            <a:off x="538163" y="4387850"/>
            <a:ext cx="5780087" cy="3952875"/>
          </a:xfrm>
        </p:spPr>
        <p:txBody>
          <a:bodyPr wrap="square" lIns="91440" tIns="45720" rIns="91440" bIns="45720" anchor="t" anchorCtr="0"/>
          <a:p>
            <a:pPr lvl="0" algn="ctr" eaLnBrk="1" hangingPunct="1">
              <a:lnSpc>
                <a:spcPct val="150000"/>
              </a:lnSpc>
              <a:spcBef>
                <a:spcPct val="0"/>
              </a:spcBef>
              <a:buChar char="•"/>
            </a:pPr>
            <a:r>
              <a:rPr lang="zh-CN" altLang="en-US" b="1" dirty="0">
                <a:ea typeface="宋体" panose="02010600030101010101" pitchFamily="2" charset="-122"/>
              </a:rPr>
              <a:t>淹溺的后果可以分为非病态、病态和死亡，其过程是连续的。淹溺发生后患者未丧失生命者称为近乎淹溺。淹溺后窒息合并心脏停搏者称为溺死，如心脏未停搏则称近乎溺死。</a:t>
            </a:r>
            <a:endParaRPr lang="zh-CN" altLang="en-US" b="1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7108" name="灯片编号占位符 3"/>
          <p:cNvSpPr txBox="1">
            <a:spLocks noGrp="1"/>
          </p:cNvSpPr>
          <p:nvPr/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39825" y="754063"/>
            <a:ext cx="4392613" cy="3294062"/>
          </a:xfrm>
        </p:spPr>
      </p:sp>
      <p:sp>
        <p:nvSpPr>
          <p:cNvPr id="48131" name="Rectangle 3"/>
          <p:cNvSpPr>
            <a:spLocks noGrp="1" noRot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>
              <a:lnSpc>
                <a:spcPct val="210000"/>
              </a:lnSpc>
              <a:spcBef>
                <a:spcPct val="0"/>
              </a:spcBef>
            </a:pPr>
            <a:r>
              <a:rPr lang="zh-CN" altLang="en-US" sz="2400" b="1" dirty="0">
                <a:solidFill>
                  <a:srgbClr val="000066"/>
                </a:solidFill>
                <a:ea typeface="宋体" panose="02010600030101010101" pitchFamily="2" charset="-122"/>
              </a:rPr>
              <a:t>是老人儿童见于老人主要是儿童，意外事故，沉船、洪水等，偶有跳水自杀者，一般溺水后4</a:t>
            </a:r>
            <a:r>
              <a:rPr lang="en-US" altLang="zh-CN" sz="2400" b="1" dirty="0">
                <a:solidFill>
                  <a:srgbClr val="000066"/>
                </a:solidFill>
              </a:rPr>
              <a:t>-6</a:t>
            </a:r>
            <a:r>
              <a:rPr lang="zh-CN" altLang="en-US" sz="2400" b="1" dirty="0">
                <a:solidFill>
                  <a:srgbClr val="000066"/>
                </a:solidFill>
                <a:ea typeface="宋体" panose="02010600030101010101" pitchFamily="2" charset="-122"/>
              </a:rPr>
              <a:t>分钟即可致死。</a:t>
            </a:r>
            <a:endParaRPr lang="zh-CN" altLang="en-US" sz="2400" b="1" dirty="0">
              <a:solidFill>
                <a:srgbClr val="000066"/>
              </a:solidFill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9154" name="幻灯片图像占位符 20481"/>
          <p:cNvSpPr>
            <a:spLocks noGrp="1" noTextEdit="1"/>
          </p:cNvSpPr>
          <p:nvPr>
            <p:ph type="sldImg"/>
          </p:nvPr>
        </p:nvSpPr>
        <p:spPr/>
      </p:sp>
      <p:sp>
        <p:nvSpPr>
          <p:cNvPr id="49155" name="文本占位符 2048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 anchorCtr="0"/>
          <a:p>
            <a:pPr lvl="0" eaLnBrk="1" hangingPunct="1"/>
            <a:r>
              <a:rPr lang="zh-CN" altLang="en-US" dirty="0">
                <a:solidFill>
                  <a:srgbClr val="000066"/>
                </a:solidFill>
                <a:ea typeface="宋体" panose="02010600030101010101" pitchFamily="2" charset="-122"/>
              </a:rPr>
              <a:t>手足抽筋的原因主要是准备不充分、水温偏冷、长时间游泳过于疲劳，原发疾病如高血压、糖尿病、心脏病、癫痫等</a:t>
            </a:r>
            <a:endParaRPr lang="zh-CN" altLang="en-US" dirty="0">
              <a:solidFill>
                <a:srgbClr val="000066"/>
              </a:solidFill>
              <a:ea typeface="宋体" panose="02010600030101010101" pitchFamily="2" charset="-122"/>
            </a:endParaRPr>
          </a:p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39825" y="754063"/>
            <a:ext cx="4392613" cy="3294062"/>
          </a:xfrm>
        </p:spPr>
      </p:sp>
      <p:sp>
        <p:nvSpPr>
          <p:cNvPr id="53251" name="Rectangle 3"/>
          <p:cNvSpPr>
            <a:spLocks noGrp="1" noRot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r>
              <a:rPr lang="zh-CN" altLang="en-US" dirty="0">
                <a:ea typeface="宋体" panose="02010600030101010101" pitchFamily="2" charset="-122"/>
              </a:rPr>
              <a:t>因为深吸气时，人体比重降到</a:t>
            </a:r>
            <a:endParaRPr lang="zh-CN" altLang="en-US" dirty="0"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zh-CN" dirty="0"/>
              <a:t>0.967</a:t>
            </a:r>
            <a:r>
              <a:rPr lang="zh-CN" altLang="en-US" dirty="0">
                <a:ea typeface="宋体" panose="02010600030101010101" pitchFamily="2" charset="-122"/>
              </a:rPr>
              <a:t>，比水略轻，可浮出水面（呼气时人体比重为</a:t>
            </a:r>
            <a:endParaRPr lang="zh-CN" altLang="en-US" dirty="0">
              <a:ea typeface="宋体" panose="02010600030101010101" pitchFamily="2" charset="-122"/>
            </a:endParaRPr>
          </a:p>
          <a:p>
            <a:pPr lvl="0" eaLnBrk="1" hangingPunct="1"/>
            <a:r>
              <a:rPr lang="en-US" altLang="zh-CN" dirty="0"/>
              <a:t>1.057</a:t>
            </a:r>
            <a:r>
              <a:rPr lang="zh-CN" altLang="en-US" dirty="0">
                <a:ea typeface="宋体" panose="02010600030101010101" pitchFamily="2" charset="-122"/>
              </a:rPr>
              <a:t>，比水略重），</a:t>
            </a:r>
            <a:endParaRPr lang="zh-CN" altLang="en-US" dirty="0">
              <a:ea typeface="宋体" panose="02010600030101010101" pitchFamily="2" charset="-122"/>
            </a:endParaRPr>
          </a:p>
          <a:p>
            <a:pPr lvl="0" eaLnBrk="1" hangingPunct="1"/>
            <a:r>
              <a:rPr lang="zh-CN" altLang="en-US" dirty="0">
                <a:ea typeface="宋体" panose="02010600030101010101" pitchFamily="2" charset="-122"/>
              </a:rPr>
              <a:t>此时千万不要慌张，不要将手臂上举乱扑动，而使身体下沉更快。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39825" y="754063"/>
            <a:ext cx="4392613" cy="3294062"/>
          </a:xfrm>
        </p:spPr>
      </p:sp>
      <p:sp>
        <p:nvSpPr>
          <p:cNvPr id="54275" name="备注占位符 2"/>
          <p:cNvSpPr>
            <a:spLocks noGrp="1"/>
          </p:cNvSpPr>
          <p:nvPr>
            <p:ph type="body"/>
          </p:nvPr>
        </p:nvSpPr>
        <p:spPr>
          <a:xfrm>
            <a:off x="538163" y="4387850"/>
            <a:ext cx="5780087" cy="3952875"/>
          </a:xfrm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20000"/>
              </a:spcBef>
              <a:buChar char="•"/>
            </a:pPr>
            <a:r>
              <a:rPr lang="zh-CN" altLang="en-US" b="1" dirty="0">
                <a:solidFill>
                  <a:srgbClr val="000066"/>
                </a:solidFill>
                <a:ea typeface="宋体" panose="02010600030101010101" pitchFamily="2" charset="-122"/>
              </a:rPr>
              <a:t>发现溺水者，需积极救助，但应量力而行</a:t>
            </a:r>
            <a:endParaRPr lang="zh-CN" altLang="en-US" b="1" dirty="0">
              <a:solidFill>
                <a:srgbClr val="000066"/>
              </a:solidFill>
              <a:ea typeface="宋体" panose="02010600030101010101" pitchFamily="2" charset="-122"/>
            </a:endParaRPr>
          </a:p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4276" name="灯片编号占位符 3"/>
          <p:cNvSpPr txBox="1">
            <a:spLocks noGrp="1"/>
          </p:cNvSpPr>
          <p:nvPr/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39825" y="754063"/>
            <a:ext cx="4392613" cy="3294062"/>
          </a:xfrm>
        </p:spPr>
      </p:sp>
      <p:sp>
        <p:nvSpPr>
          <p:cNvPr id="55299" name="备注占位符 2"/>
          <p:cNvSpPr>
            <a:spLocks noGrp="1"/>
          </p:cNvSpPr>
          <p:nvPr>
            <p:ph type="body"/>
          </p:nvPr>
        </p:nvSpPr>
        <p:spPr>
          <a:xfrm>
            <a:off x="538163" y="4387850"/>
            <a:ext cx="5780087" cy="3952875"/>
          </a:xfrm>
        </p:spPr>
        <p:txBody>
          <a:bodyPr wrap="square" lIns="91440" tIns="45720" rIns="91440" bIns="45720" anchor="t" anchorCtr="0"/>
          <a:p>
            <a:pPr lvl="0" eaLnBrk="1" hangingPunct="1"/>
            <a:r>
              <a:rPr lang="zh-CN" altLang="en-US" dirty="0">
                <a:ea typeface="宋体" panose="02010600030101010101" pitchFamily="2" charset="-122"/>
              </a:rPr>
              <a:t>当发生溺水时，不熟悉水性时可采取自救法：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5300" name="灯片编号占位符 3"/>
          <p:cNvSpPr txBox="1">
            <a:spLocks noGrp="1"/>
          </p:cNvSpPr>
          <p:nvPr/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38238" y="750888"/>
            <a:ext cx="4392612" cy="3294062"/>
          </a:xfrm>
        </p:spPr>
      </p:sp>
      <p:sp>
        <p:nvSpPr>
          <p:cNvPr id="56323" name="备注占位符 2"/>
          <p:cNvSpPr>
            <a:spLocks noGrp="1"/>
          </p:cNvSpPr>
          <p:nvPr>
            <p:ph type="body"/>
          </p:nvPr>
        </p:nvSpPr>
        <p:spPr>
          <a:xfrm>
            <a:off x="534988" y="4384675"/>
            <a:ext cx="5780087" cy="3952875"/>
          </a:xfrm>
        </p:spPr>
        <p:txBody>
          <a:bodyPr wrap="square" lIns="91440" tIns="45720" rIns="91440" bIns="45720" anchor="t" anchorCtr="0"/>
          <a:p>
            <a:pPr lvl="0" eaLnBrk="1" hangingPunct="1"/>
            <a:r>
              <a:rPr lang="zh-CN" altLang="en-US" b="1" dirty="0">
                <a:solidFill>
                  <a:srgbClr val="000066"/>
                </a:solidFill>
                <a:ea typeface="宋体" panose="02010600030101010101" pitchFamily="2" charset="-122"/>
              </a:rPr>
              <a:t>剧痛无法游上岸，应保持冷静、 控制抽筋部位，漂在水面上呼救</a:t>
            </a:r>
            <a:r>
              <a:rPr lang="zh-CN" altLang="en-US" b="1" dirty="0">
                <a:solidFill>
                  <a:srgbClr val="006600"/>
                </a:solidFill>
                <a:ea typeface="宋体" panose="02010600030101010101" pitchFamily="2" charset="-122"/>
              </a:rPr>
              <a:t> </a:t>
            </a:r>
            <a:endParaRPr lang="zh-CN" altLang="en-US" b="1" dirty="0">
              <a:solidFill>
                <a:srgbClr val="000066"/>
              </a:solidFill>
              <a:ea typeface="宋体" panose="02010600030101010101" pitchFamily="2" charset="-122"/>
            </a:endParaRPr>
          </a:p>
          <a:p>
            <a:pPr lvl="0" eaLnBrk="1" hangingPunct="1"/>
            <a:endParaRPr lang="zh-CN" altLang="en-US" b="1" dirty="0">
              <a:solidFill>
                <a:srgbClr val="FF3300"/>
              </a:solidFill>
              <a:ea typeface="宋体" panose="02010600030101010101" pitchFamily="2" charset="-122"/>
            </a:endParaRPr>
          </a:p>
          <a:p>
            <a:pPr lvl="0" eaLnBrk="1" hangingPunct="1">
              <a:lnSpc>
                <a:spcPct val="90000"/>
              </a:lnSpc>
            </a:pPr>
            <a:r>
              <a:rPr lang="zh-CN" altLang="en-US" b="1" dirty="0">
                <a:ea typeface="宋体" panose="02010600030101010101" pitchFamily="2" charset="-122"/>
              </a:rPr>
              <a:t>水温太低，寒冷的刺激；运动前没做充分的准备活动；运动时间过长肌肉过度疲劳；运动姿势不正确；运动强度过大，或运动过程中突然改变运；精神过于紧张等都易引起抽动姿势筋。</a:t>
            </a:r>
            <a:endParaRPr lang="zh-CN" altLang="en-US" b="1" dirty="0">
              <a:ea typeface="宋体" panose="02010600030101010101" pitchFamily="2" charset="-122"/>
            </a:endParaRPr>
          </a:p>
          <a:p>
            <a:pPr lvl="0" eaLnBrk="1" hangingPunct="1">
              <a:lnSpc>
                <a:spcPct val="90000"/>
              </a:lnSpc>
            </a:pPr>
            <a:r>
              <a:rPr lang="zh-CN" altLang="en-US" b="1" dirty="0">
                <a:ea typeface="宋体" panose="02010600030101010101" pitchFamily="2" charset="-122"/>
              </a:rPr>
              <a:t>水温太低，寒冷的刺激；运动前没做充分的准备活动；运动时间过长肌肉过度疲劳；运动姿势不正确；运动强度过大，或运动过程中突然改变运；精神过于紧张等都易引起抽动姿势筋。水温太低，寒冷的刺激；运动前没做充分的准备活动；运动时间过长肌肉过度疲劳；运动姿势不正确；运动强度过大，或运动过程中突然改变运；精神过于紧张等都易引起抽动姿势筋。</a:t>
            </a:r>
            <a:endParaRPr lang="zh-CN" altLang="en-US" b="1" dirty="0">
              <a:ea typeface="宋体" panose="02010600030101010101" pitchFamily="2" charset="-122"/>
            </a:endParaRPr>
          </a:p>
          <a:p>
            <a:pPr lvl="0" eaLnBrk="1" hangingPunct="1">
              <a:lnSpc>
                <a:spcPct val="90000"/>
              </a:lnSpc>
            </a:pPr>
            <a:endParaRPr lang="zh-CN" altLang="en-US" b="1" dirty="0">
              <a:ea typeface="宋体" panose="02010600030101010101" pitchFamily="2" charset="-122"/>
            </a:endParaRPr>
          </a:p>
        </p:txBody>
      </p:sp>
      <p:sp>
        <p:nvSpPr>
          <p:cNvPr id="56324" name="灯片编号占位符 3"/>
          <p:cNvSpPr txBox="1">
            <a:spLocks noGrp="1"/>
          </p:cNvSpPr>
          <p:nvPr/>
        </p:nvSpPr>
        <p:spPr>
          <a:xfrm>
            <a:off x="3879850" y="8683625"/>
            <a:ext cx="297815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115" y="1840831"/>
            <a:ext cx="6858689" cy="1624263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115" y="3827232"/>
            <a:ext cx="6858689" cy="11177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05435" indent="0" algn="ctr">
              <a:buNone/>
              <a:defRPr sz="1340"/>
            </a:lvl2pPr>
            <a:lvl3pPr marL="611505" indent="0" algn="ctr">
              <a:buNone/>
              <a:defRPr sz="1205"/>
            </a:lvl3pPr>
            <a:lvl4pPr marL="916940" indent="0" algn="ctr">
              <a:buNone/>
              <a:defRPr sz="1070"/>
            </a:lvl4pPr>
            <a:lvl5pPr marL="1222375" indent="0" algn="ctr">
              <a:buNone/>
              <a:defRPr sz="1070"/>
            </a:lvl5pPr>
            <a:lvl6pPr marL="1528445" indent="0" algn="ctr">
              <a:buNone/>
              <a:defRPr sz="1070"/>
            </a:lvl6pPr>
            <a:lvl7pPr marL="1834515" indent="0" algn="ctr">
              <a:buNone/>
              <a:defRPr sz="1070"/>
            </a:lvl7pPr>
            <a:lvl8pPr marL="2140585" indent="0" algn="ctr">
              <a:buNone/>
              <a:defRPr sz="1070"/>
            </a:lvl8pPr>
            <a:lvl9pPr marL="2445385" indent="0" algn="ctr">
              <a:buNone/>
              <a:defRPr sz="107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2"/>
          </p:nvPr>
        </p:nvSpPr>
        <p:spPr>
          <a:xfrm>
            <a:off x="458788" y="6364288"/>
            <a:ext cx="2133600" cy="393700"/>
          </a:xfrm>
          <a:prstGeom prst="rect">
            <a:avLst/>
          </a:prstGeom>
          <a:ln>
            <a:miter/>
          </a:ln>
        </p:spPr>
        <p:txBody>
          <a:bodyPr lIns="50650" tIns="25325" rIns="50650" bIns="25325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仿宋_GB2312"/>
              <a:cs typeface="仿宋_GB2312"/>
            </a:endParaRPr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364288"/>
            <a:ext cx="2895600" cy="393700"/>
          </a:xfrm>
          <a:prstGeom prst="rect">
            <a:avLst/>
          </a:prstGeom>
          <a:ln>
            <a:miter/>
          </a:ln>
        </p:spPr>
        <p:txBody>
          <a:bodyPr lIns="50650" tIns="25325" rIns="50650" bIns="25325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仿宋_GB2312"/>
              <a:cs typeface="仿宋_GB2312"/>
            </a:endParaRPr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364288"/>
            <a:ext cx="2133600" cy="393700"/>
          </a:xfrm>
          <a:prstGeom prst="rect">
            <a:avLst/>
          </a:prstGeom>
          <a:ln>
            <a:miter/>
          </a:ln>
        </p:spPr>
        <p:txBody>
          <a:bodyPr vert="horz" wrap="square" lIns="50650" tIns="25325" rIns="50650" bIns="25325" numCol="1" anchor="t" anchorCtr="0" compatLnSpc="1"/>
          <a:p>
            <a:pPr algn="r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6"/>
          <p:cNvSpPr>
            <a:spLocks noGrp="1"/>
          </p:cNvSpPr>
          <p:nvPr>
            <p:ph sz="quarter" idx="13"/>
          </p:nvPr>
        </p:nvSpPr>
        <p:spPr>
          <a:xfrm>
            <a:off x="458200" y="1046947"/>
            <a:ext cx="8228852" cy="5133611"/>
          </a:xfrm>
        </p:spPr>
        <p:txBody>
          <a:bodyPr/>
          <a:lstStyle>
            <a:lvl1pPr>
              <a:defRPr sz="2400"/>
            </a:lvl1pPr>
            <a:lvl2pPr marL="511810" indent="-257175">
              <a:buFont typeface="Arial" panose="020B0604020202020204" pitchFamily="34" charset="0"/>
              <a:buChar char="•"/>
              <a:defRPr sz="2000"/>
            </a:lvl2pPr>
            <a:lvl3pPr>
              <a:defRPr sz="1800"/>
            </a:lvl3pPr>
            <a:lvl4pPr marL="1224280" indent="-257175">
              <a:buFont typeface="Arial" panose="020B0604020202020204" pitchFamily="34" charset="0"/>
              <a:buChar char="•"/>
              <a:defRPr sz="1800"/>
            </a:lvl4pPr>
            <a:lvl5pPr marL="1548130" indent="-257175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仿宋_GB2312"/>
              <a:cs typeface="仿宋_GB231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仿宋_GB2312"/>
              <a:cs typeface="仿宋_GB231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8788" y="6364288"/>
            <a:ext cx="2133600" cy="393700"/>
          </a:xfrm>
          <a:prstGeom prst="rect">
            <a:avLst/>
          </a:prstGeom>
          <a:ln>
            <a:miter/>
          </a:ln>
        </p:spPr>
        <p:txBody>
          <a:bodyPr lIns="50650" tIns="25325" rIns="50650" bIns="25325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56DF1E9-C0A1-4697-8F79-751DA42B99DF}" type="datetime1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仿宋_GB2312"/>
                <a:cs typeface="仿宋_GB2312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仿宋_GB2312"/>
              <a:cs typeface="仿宋_GB231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64288"/>
            <a:ext cx="2895600" cy="393700"/>
          </a:xfrm>
          <a:prstGeom prst="rect">
            <a:avLst/>
          </a:prstGeom>
          <a:ln>
            <a:miter/>
          </a:ln>
        </p:spPr>
        <p:txBody>
          <a:bodyPr lIns="50650" tIns="25325" rIns="50650" bIns="25325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仿宋_GB2312"/>
              <a:cs typeface="仿宋_GB231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64288"/>
            <a:ext cx="2133600" cy="393700"/>
          </a:xfrm>
          <a:prstGeom prst="rect">
            <a:avLst/>
          </a:prstGeom>
          <a:ln>
            <a:miter/>
          </a:ln>
        </p:spPr>
        <p:txBody>
          <a:bodyPr vert="horz" wrap="square" lIns="50650" tIns="25325" rIns="50650" bIns="25325" numCol="1" anchor="t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8788" y="6364288"/>
            <a:ext cx="2133600" cy="393700"/>
          </a:xfrm>
          <a:prstGeom prst="rect">
            <a:avLst/>
          </a:prstGeom>
          <a:ln>
            <a:miter/>
          </a:ln>
        </p:spPr>
        <p:txBody>
          <a:bodyPr lIns="50650" tIns="25325" rIns="50650" bIns="25325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56DF1E9-C0A1-4697-8F79-751DA42B99DF}" type="datetime1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仿宋_GB2312"/>
                <a:cs typeface="仿宋_GB2312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仿宋_GB2312"/>
              <a:cs typeface="仿宋_GB231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64288"/>
            <a:ext cx="2895600" cy="393700"/>
          </a:xfrm>
          <a:prstGeom prst="rect">
            <a:avLst/>
          </a:prstGeom>
          <a:ln>
            <a:miter/>
          </a:ln>
        </p:spPr>
        <p:txBody>
          <a:bodyPr lIns="50650" tIns="25325" rIns="50650" bIns="25325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仿宋_GB2312"/>
              <a:cs typeface="仿宋_GB231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64288"/>
            <a:ext cx="2133600" cy="393700"/>
          </a:xfrm>
          <a:prstGeom prst="rect">
            <a:avLst/>
          </a:prstGeom>
          <a:ln>
            <a:miter/>
          </a:ln>
        </p:spPr>
        <p:txBody>
          <a:bodyPr vert="horz" wrap="square" lIns="50650" tIns="25325" rIns="50650" bIns="25325" numCol="1" anchor="t" anchorCtr="0" compatLnSpc="1"/>
          <a:p>
            <a:pPr algn="r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仿宋_GB2312"/>
              <a:cs typeface="仿宋_GB231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仿宋_GB2312"/>
              <a:cs typeface="仿宋_GB231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00751" y="2189747"/>
            <a:ext cx="6228334" cy="1455389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00751" y="3660088"/>
            <a:ext cx="6228334" cy="538933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30543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2pPr>
            <a:lvl3pPr marL="611505" indent="0">
              <a:buNone/>
              <a:defRPr sz="1205">
                <a:solidFill>
                  <a:schemeClr val="tx1">
                    <a:tint val="75000"/>
                  </a:schemeClr>
                </a:solidFill>
              </a:defRPr>
            </a:lvl3pPr>
            <a:lvl4pPr marL="916940" indent="0">
              <a:buNone/>
              <a:defRPr sz="1070">
                <a:solidFill>
                  <a:schemeClr val="tx1">
                    <a:tint val="75000"/>
                  </a:schemeClr>
                </a:solidFill>
              </a:defRPr>
            </a:lvl4pPr>
            <a:lvl5pPr marL="1222375" indent="0">
              <a:buNone/>
              <a:defRPr sz="1070">
                <a:solidFill>
                  <a:schemeClr val="tx1">
                    <a:tint val="75000"/>
                  </a:schemeClr>
                </a:solidFill>
              </a:defRPr>
            </a:lvl5pPr>
            <a:lvl6pPr marL="1528445" indent="0">
              <a:buNone/>
              <a:defRPr sz="1070">
                <a:solidFill>
                  <a:schemeClr val="tx1">
                    <a:tint val="75000"/>
                  </a:schemeClr>
                </a:solidFill>
              </a:defRPr>
            </a:lvl6pPr>
            <a:lvl7pPr marL="1834515" indent="0">
              <a:buNone/>
              <a:defRPr sz="1070">
                <a:solidFill>
                  <a:schemeClr val="tx1">
                    <a:tint val="75000"/>
                  </a:schemeClr>
                </a:solidFill>
              </a:defRPr>
            </a:lvl7pPr>
            <a:lvl8pPr marL="2140585" indent="0">
              <a:buNone/>
              <a:defRPr sz="1070">
                <a:solidFill>
                  <a:schemeClr val="tx1">
                    <a:tint val="75000"/>
                  </a:schemeClr>
                </a:solidFill>
              </a:defRPr>
            </a:lvl8pPr>
            <a:lvl9pPr marL="2445385" indent="0">
              <a:buNone/>
              <a:defRPr sz="10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2"/>
          </p:nvPr>
        </p:nvSpPr>
        <p:spPr>
          <a:xfrm>
            <a:off x="458788" y="6364288"/>
            <a:ext cx="2133600" cy="393700"/>
          </a:xfrm>
          <a:prstGeom prst="rect">
            <a:avLst/>
          </a:prstGeom>
          <a:ln>
            <a:miter/>
          </a:ln>
        </p:spPr>
        <p:txBody>
          <a:bodyPr lIns="50650" tIns="25325" rIns="50650" bIns="25325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仿宋_GB2312"/>
              <a:cs typeface="仿宋_GB2312"/>
            </a:endParaRPr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364288"/>
            <a:ext cx="2895600" cy="393700"/>
          </a:xfrm>
          <a:prstGeom prst="rect">
            <a:avLst/>
          </a:prstGeom>
          <a:ln>
            <a:miter/>
          </a:ln>
        </p:spPr>
        <p:txBody>
          <a:bodyPr lIns="50650" tIns="25325" rIns="50650" bIns="25325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仿宋_GB2312"/>
              <a:cs typeface="仿宋_GB2312"/>
            </a:endParaRPr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364288"/>
            <a:ext cx="2133600" cy="393700"/>
          </a:xfrm>
          <a:prstGeom prst="rect">
            <a:avLst/>
          </a:prstGeom>
          <a:ln>
            <a:miter/>
          </a:ln>
        </p:spPr>
        <p:txBody>
          <a:bodyPr vert="horz" wrap="square" lIns="50650" tIns="25325" rIns="50650" bIns="25325" numCol="1" anchor="t" anchorCtr="0" compatLnSpc="1"/>
          <a:p>
            <a:pPr algn="r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8382" y="1220165"/>
            <a:ext cx="4031797" cy="4904841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741" y="1220165"/>
            <a:ext cx="4031797" cy="4904841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仿宋_GB2312"/>
              <a:cs typeface="仿宋_GB231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仿宋_GB2312"/>
              <a:cs typeface="仿宋_GB231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8199" y="1128484"/>
            <a:ext cx="4040435" cy="823891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05435" indent="0">
              <a:buNone/>
              <a:defRPr sz="1340" b="1"/>
            </a:lvl2pPr>
            <a:lvl3pPr marL="611505" indent="0">
              <a:buNone/>
              <a:defRPr sz="1205" b="1"/>
            </a:lvl3pPr>
            <a:lvl4pPr marL="916940" indent="0">
              <a:buNone/>
              <a:defRPr sz="1070" b="1"/>
            </a:lvl4pPr>
            <a:lvl5pPr marL="1222375" indent="0">
              <a:buNone/>
              <a:defRPr sz="1070" b="1"/>
            </a:lvl5pPr>
            <a:lvl6pPr marL="1528445" indent="0">
              <a:buNone/>
              <a:defRPr sz="1070" b="1"/>
            </a:lvl6pPr>
            <a:lvl7pPr marL="1834515" indent="0">
              <a:buNone/>
              <a:defRPr sz="1070" b="1"/>
            </a:lvl7pPr>
            <a:lvl8pPr marL="2140585" indent="0">
              <a:buNone/>
              <a:defRPr sz="1070" b="1"/>
            </a:lvl8pPr>
            <a:lvl9pPr marL="2445385" indent="0">
              <a:buNone/>
              <a:defRPr sz="107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8199" y="2093491"/>
            <a:ext cx="4040435" cy="4102771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615" y="1128484"/>
            <a:ext cx="4057435" cy="823891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05435" indent="0">
              <a:buNone/>
              <a:defRPr sz="1340" b="1"/>
            </a:lvl2pPr>
            <a:lvl3pPr marL="611505" indent="0">
              <a:buNone/>
              <a:defRPr sz="1205" b="1"/>
            </a:lvl3pPr>
            <a:lvl4pPr marL="916940" indent="0">
              <a:buNone/>
              <a:defRPr sz="1070" b="1"/>
            </a:lvl4pPr>
            <a:lvl5pPr marL="1222375" indent="0">
              <a:buNone/>
              <a:defRPr sz="1070" b="1"/>
            </a:lvl5pPr>
            <a:lvl6pPr marL="1528445" indent="0">
              <a:buNone/>
              <a:defRPr sz="1070" b="1"/>
            </a:lvl6pPr>
            <a:lvl7pPr marL="1834515" indent="0">
              <a:buNone/>
              <a:defRPr sz="1070" b="1"/>
            </a:lvl7pPr>
            <a:lvl8pPr marL="2140585" indent="0">
              <a:buNone/>
              <a:defRPr sz="1070" b="1"/>
            </a:lvl8pPr>
            <a:lvl9pPr marL="2445385" indent="0">
              <a:buNone/>
              <a:defRPr sz="107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615" y="2093491"/>
            <a:ext cx="4057435" cy="4102771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仿宋_GB2312"/>
              <a:cs typeface="仿宋_GB231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仿宋_GB2312"/>
              <a:cs typeface="仿宋_GB231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78063" y="4016375"/>
            <a:ext cx="4587875" cy="88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355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仿宋_GB231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14663" y="4295775"/>
            <a:ext cx="3114675" cy="87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355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仿宋_GB231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2482" y="1916379"/>
            <a:ext cx="5942772" cy="2346897"/>
          </a:xfrm>
        </p:spPr>
        <p:txBody>
          <a:bodyPr lIns="90000" tIns="46800" rIns="90000" bIns="46800">
            <a:noAutofit/>
          </a:bodyPr>
          <a:lstStyle>
            <a:lvl1pPr algn="ctr">
              <a:defRPr sz="9600" b="1"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9" name="日期占位符 1027"/>
          <p:cNvSpPr>
            <a:spLocks noGrp="1"/>
          </p:cNvSpPr>
          <p:nvPr>
            <p:ph type="dt" sz="half" idx="2"/>
          </p:nvPr>
        </p:nvSpPr>
        <p:spPr>
          <a:xfrm>
            <a:off x="458788" y="6364288"/>
            <a:ext cx="2133600" cy="393700"/>
          </a:xfrm>
          <a:prstGeom prst="rect">
            <a:avLst/>
          </a:prstGeom>
          <a:ln>
            <a:miter/>
          </a:ln>
        </p:spPr>
        <p:txBody>
          <a:bodyPr lIns="50650" tIns="25325" rIns="50650" bIns="25325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仿宋_GB2312"/>
              <a:cs typeface="仿宋_GB2312"/>
            </a:endParaRPr>
          </a:p>
        </p:txBody>
      </p:sp>
      <p:sp>
        <p:nvSpPr>
          <p:cNvPr id="10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364288"/>
            <a:ext cx="2895600" cy="393700"/>
          </a:xfrm>
          <a:prstGeom prst="rect">
            <a:avLst/>
          </a:prstGeom>
          <a:ln>
            <a:miter/>
          </a:ln>
        </p:spPr>
        <p:txBody>
          <a:bodyPr lIns="50650" tIns="25325" rIns="50650" bIns="25325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仿宋_GB2312"/>
              <a:cs typeface="仿宋_GB2312"/>
            </a:endParaRPr>
          </a:p>
        </p:txBody>
      </p:sp>
      <p:sp>
        <p:nvSpPr>
          <p:cNvPr id="11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364288"/>
            <a:ext cx="2133600" cy="393700"/>
          </a:xfrm>
          <a:prstGeom prst="rect">
            <a:avLst/>
          </a:prstGeom>
          <a:ln>
            <a:miter/>
          </a:ln>
        </p:spPr>
        <p:txBody>
          <a:bodyPr vert="horz" wrap="square" lIns="50650" tIns="25325" rIns="50650" bIns="25325" numCol="1" anchor="t" anchorCtr="0" compatLnSpc="1"/>
          <a:p>
            <a:pPr algn="r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027"/>
          <p:cNvSpPr>
            <a:spLocks noGrp="1"/>
          </p:cNvSpPr>
          <p:nvPr>
            <p:ph type="dt" sz="half" idx="2"/>
          </p:nvPr>
        </p:nvSpPr>
        <p:spPr>
          <a:xfrm>
            <a:off x="458788" y="6364288"/>
            <a:ext cx="2133600" cy="393700"/>
          </a:xfrm>
          <a:prstGeom prst="rect">
            <a:avLst/>
          </a:prstGeom>
          <a:ln>
            <a:miter/>
          </a:ln>
        </p:spPr>
        <p:txBody>
          <a:bodyPr lIns="50650" tIns="25325" rIns="50650" bIns="25325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仿宋_GB2312"/>
              <a:cs typeface="仿宋_GB2312"/>
            </a:endParaRPr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364288"/>
            <a:ext cx="2895600" cy="393700"/>
          </a:xfrm>
          <a:prstGeom prst="rect">
            <a:avLst/>
          </a:prstGeom>
          <a:ln>
            <a:miter/>
          </a:ln>
        </p:spPr>
        <p:txBody>
          <a:bodyPr lIns="50650" tIns="25325" rIns="50650" bIns="25325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仿宋_GB2312"/>
              <a:cs typeface="仿宋_GB2312"/>
            </a:endParaRPr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364288"/>
            <a:ext cx="2133600" cy="393700"/>
          </a:xfrm>
          <a:prstGeom prst="rect">
            <a:avLst/>
          </a:prstGeom>
          <a:ln>
            <a:miter/>
          </a:ln>
        </p:spPr>
        <p:txBody>
          <a:bodyPr vert="horz" wrap="square" lIns="50650" tIns="25325" rIns="50650" bIns="25325" numCol="1" anchor="t" anchorCtr="0" compatLnSpc="1"/>
          <a:p>
            <a:pPr algn="r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59"/>
          <p:cNvSpPr/>
          <p:nvPr/>
        </p:nvSpPr>
        <p:spPr>
          <a:xfrm>
            <a:off x="5594350" y="131763"/>
            <a:ext cx="3371850" cy="658495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anchor="ctr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1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仿宋_GB2312"/>
            </a:endParaRPr>
          </a:p>
        </p:txBody>
      </p:sp>
      <p:sp>
        <p:nvSpPr>
          <p:cNvPr id="8" name="直接连接符 7"/>
          <p:cNvSpPr/>
          <p:nvPr/>
        </p:nvSpPr>
        <p:spPr>
          <a:xfrm>
            <a:off x="5859463" y="1609725"/>
            <a:ext cx="2851150" cy="0"/>
          </a:xfrm>
          <a:prstGeom prst="line">
            <a:avLst/>
          </a:prstGeom>
          <a:ln w="317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>
            <a:normAutofit fontScale="250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1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仿宋_GB2312"/>
              <a:cs typeface="仿宋_GB2312"/>
            </a:endParaRPr>
          </a:p>
        </p:txBody>
      </p:sp>
      <p:sp>
        <p:nvSpPr>
          <p:cNvPr id="9" name="直接连接符 8"/>
          <p:cNvSpPr/>
          <p:nvPr/>
        </p:nvSpPr>
        <p:spPr>
          <a:xfrm>
            <a:off x="431800" y="4395788"/>
            <a:ext cx="1817688" cy="0"/>
          </a:xfrm>
          <a:prstGeom prst="line">
            <a:avLst/>
          </a:prstGeom>
          <a:ln w="317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>
            <a:normAutofit fontScale="250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1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仿宋_GB2312"/>
              <a:cs typeface="仿宋_GB231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3296" y="4448557"/>
            <a:ext cx="3420138" cy="1268696"/>
          </a:xfrm>
        </p:spPr>
        <p:txBody>
          <a:bodyPr lIns="90000" tIns="46800" rIns="90000" bIns="46800" anchor="t">
            <a:normAutofit/>
          </a:bodyPr>
          <a:lstStyle>
            <a:lvl1pPr algn="l">
              <a:defRPr sz="2830"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3296" y="1287600"/>
            <a:ext cx="4968000" cy="2853613"/>
          </a:xfrm>
        </p:spPr>
        <p:txBody>
          <a:bodyPr vert="horz" wrap="square" lIns="90000" tIns="46800" rIns="90000" bIns="46800" numCol="1" anchor="ctr" anchorCtr="0" compatLnSpc="1">
            <a:normAutofit/>
          </a:bodyPr>
          <a:lstStyle>
            <a:lvl1pPr marL="0" indent="0">
              <a:buNone/>
              <a:defRPr sz="2140"/>
            </a:lvl1pPr>
            <a:lvl2pPr marL="305435" indent="0">
              <a:buNone/>
              <a:defRPr sz="1870"/>
            </a:lvl2pPr>
            <a:lvl3pPr marL="611505" indent="0">
              <a:buNone/>
              <a:defRPr sz="1605"/>
            </a:lvl3pPr>
            <a:lvl4pPr marL="916940" indent="0">
              <a:buNone/>
              <a:defRPr sz="1340"/>
            </a:lvl4pPr>
            <a:lvl5pPr marL="1222375" indent="0">
              <a:buNone/>
              <a:defRPr sz="1340"/>
            </a:lvl5pPr>
            <a:lvl6pPr marL="1528445" indent="0">
              <a:buNone/>
              <a:defRPr sz="1340"/>
            </a:lvl6pPr>
            <a:lvl7pPr marL="1834515" indent="0">
              <a:buNone/>
              <a:defRPr sz="1340"/>
            </a:lvl7pPr>
            <a:lvl8pPr marL="2140585" indent="0">
              <a:buNone/>
              <a:defRPr sz="1340"/>
            </a:lvl8pPr>
            <a:lvl9pPr marL="2445385" indent="0">
              <a:buNone/>
              <a:defRPr sz="1340"/>
            </a:lvl9pPr>
          </a:lstStyle>
          <a:p>
            <a:pPr marL="0" marR="0" lvl="0" indent="0" algn="just" defTabSz="644525" rtl="0" eaLnBrk="1" fontAlgn="base" latinLnBrk="0" hangingPunct="1">
              <a:lnSpc>
                <a:spcPct val="130000"/>
              </a:lnSpc>
              <a:spcBef>
                <a:spcPts val="950"/>
              </a:spcBef>
              <a:spcAft>
                <a:spcPct val="0"/>
              </a:spcAft>
              <a:buClrTx/>
              <a:buSzPct val="80000"/>
              <a:buFont typeface="Wingdings 2" pitchFamily="18" charset="2"/>
              <a:buNone/>
              <a:defRPr/>
            </a:pPr>
            <a:endParaRPr kumimoji="0" lang="zh-CN" altLang="en-US" sz="214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858495" y="1816709"/>
            <a:ext cx="2828555" cy="3765943"/>
          </a:xfrm>
        </p:spPr>
        <p:txBody>
          <a:bodyPr lIns="90000" tIns="46800" rIns="90000" bIns="46800">
            <a:normAutofit/>
          </a:bodyPr>
          <a:lstStyle>
            <a:lvl1pPr marL="0" indent="0" algn="l">
              <a:buNone/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05435" indent="0">
              <a:buNone/>
              <a:defRPr sz="935"/>
            </a:lvl2pPr>
            <a:lvl3pPr marL="611505" indent="0">
              <a:buNone/>
              <a:defRPr sz="805"/>
            </a:lvl3pPr>
            <a:lvl4pPr marL="916940" indent="0">
              <a:buNone/>
              <a:defRPr sz="670"/>
            </a:lvl4pPr>
            <a:lvl5pPr marL="1222375" indent="0">
              <a:buNone/>
              <a:defRPr sz="670"/>
            </a:lvl5pPr>
            <a:lvl6pPr marL="1528445" indent="0">
              <a:buNone/>
              <a:defRPr sz="670"/>
            </a:lvl6pPr>
            <a:lvl7pPr marL="1834515" indent="0">
              <a:buNone/>
              <a:defRPr sz="670"/>
            </a:lvl7pPr>
            <a:lvl8pPr marL="2140585" indent="0">
              <a:buNone/>
              <a:defRPr sz="670"/>
            </a:lvl8pPr>
            <a:lvl9pPr marL="2445385" indent="0">
              <a:buNone/>
              <a:defRPr sz="67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10" name="日期占位符 1027"/>
          <p:cNvSpPr>
            <a:spLocks noGrp="1"/>
          </p:cNvSpPr>
          <p:nvPr>
            <p:ph type="dt" sz="half" idx="12"/>
          </p:nvPr>
        </p:nvSpPr>
        <p:spPr>
          <a:xfrm>
            <a:off x="458788" y="6364288"/>
            <a:ext cx="2133600" cy="393700"/>
          </a:xfrm>
          <a:prstGeom prst="rect">
            <a:avLst/>
          </a:prstGeom>
          <a:ln>
            <a:miter/>
          </a:ln>
        </p:spPr>
        <p:txBody>
          <a:bodyPr lIns="50650" tIns="25325" rIns="50650" bIns="25325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仿宋_GB2312"/>
              <a:cs typeface="仿宋_GB2312"/>
            </a:endParaRPr>
          </a:p>
        </p:txBody>
      </p:sp>
      <p:sp>
        <p:nvSpPr>
          <p:cNvPr id="11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364288"/>
            <a:ext cx="2895600" cy="393700"/>
          </a:xfrm>
          <a:prstGeom prst="rect">
            <a:avLst/>
          </a:prstGeom>
          <a:ln>
            <a:miter/>
          </a:ln>
        </p:spPr>
        <p:txBody>
          <a:bodyPr lIns="50650" tIns="25325" rIns="50650" bIns="25325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仿宋_GB2312"/>
              <a:cs typeface="仿宋_GB2312"/>
            </a:endParaRPr>
          </a:p>
        </p:txBody>
      </p:sp>
      <p:sp>
        <p:nvSpPr>
          <p:cNvPr id="12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364288"/>
            <a:ext cx="2133600" cy="393700"/>
          </a:xfrm>
          <a:prstGeom prst="rect">
            <a:avLst/>
          </a:prstGeom>
          <a:ln>
            <a:miter/>
          </a:ln>
        </p:spPr>
        <p:txBody>
          <a:bodyPr vert="horz" wrap="square" lIns="50650" tIns="25325" rIns="50650" bIns="25325" numCol="1" anchor="t" anchorCtr="0" compatLnSpc="1"/>
          <a:p>
            <a:pPr algn="r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87389" y="950695"/>
            <a:ext cx="1299148" cy="5270567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8382" y="950695"/>
            <a:ext cx="6712439" cy="5270567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仿宋_GB2312"/>
              <a:cs typeface="仿宋_GB231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仿宋_GB2312"/>
              <a:cs typeface="仿宋_GB231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tags" Target="../tags/tag2.xml"/><Relationship Id="rId14" Type="http://schemas.openxmlformats.org/officeDocument/2006/relationships/tags" Target="../tags/tag1.xml"/><Relationship Id="rId13" Type="http://schemas.openxmlformats.org/officeDocument/2006/relationships/image" Target="../media/image4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58788" y="147638"/>
            <a:ext cx="8228012" cy="631825"/>
          </a:xfrm>
          <a:prstGeom prst="rect">
            <a:avLst/>
          </a:prstGeom>
          <a:noFill/>
          <a:ln w="9525">
            <a:noFill/>
          </a:ln>
        </p:spPr>
        <p:txBody>
          <a:bodyPr lIns="50650" tIns="25325" rIns="50650" bIns="25325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  <p:custDataLst>
              <p:tags r:id="rId15"/>
            </p:custDataLst>
          </p:nvPr>
        </p:nvSpPr>
        <p:spPr>
          <a:xfrm>
            <a:off x="458788" y="987425"/>
            <a:ext cx="8228012" cy="5241925"/>
          </a:xfrm>
          <a:prstGeom prst="rect">
            <a:avLst/>
          </a:prstGeom>
          <a:noFill/>
          <a:ln w="9525">
            <a:noFill/>
          </a:ln>
        </p:spPr>
        <p:txBody>
          <a:bodyPr lIns="50650" tIns="25325" rIns="50650" bIns="25325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8788" y="6364288"/>
            <a:ext cx="2133600" cy="3937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50650" tIns="25325" rIns="50650" bIns="25325">
            <a:normAutofit/>
          </a:bodyPr>
          <a:lstStyle>
            <a:lvl1pPr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仿宋_GB2312"/>
              <a:cs typeface="仿宋_GB231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364288"/>
            <a:ext cx="2895600" cy="393700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50650" tIns="25325" rIns="50650" bIns="25325">
            <a:normAutofit/>
          </a:bodyPr>
          <a:lstStyle>
            <a:lvl1pPr algn="ctr">
              <a:defRPr sz="1200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仿宋_GB2312"/>
              <a:cs typeface="仿宋_GB231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364288"/>
            <a:ext cx="2133600" cy="3937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50650" tIns="25325" rIns="50650" bIns="25325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just" defTabSz="644525" rtl="0" fontAlgn="base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just" defTabSz="644525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just" defTabSz="644525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just" defTabSz="644525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just" defTabSz="644525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359410" algn="ctr" defTabSz="645160" rtl="0" fontAlgn="base">
        <a:spcBef>
          <a:spcPct val="0"/>
        </a:spcBef>
        <a:spcAft>
          <a:spcPct val="0"/>
        </a:spcAft>
        <a:defRPr sz="299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719455" algn="ctr" defTabSz="645160" rtl="0" fontAlgn="base">
        <a:spcBef>
          <a:spcPct val="0"/>
        </a:spcBef>
        <a:spcAft>
          <a:spcPct val="0"/>
        </a:spcAft>
        <a:defRPr sz="299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78865" algn="ctr" defTabSz="645160" rtl="0" fontAlgn="base">
        <a:spcBef>
          <a:spcPct val="0"/>
        </a:spcBef>
        <a:spcAft>
          <a:spcPct val="0"/>
        </a:spcAft>
        <a:defRPr sz="299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438275" algn="ctr" defTabSz="645160" rtl="0" fontAlgn="base">
        <a:spcBef>
          <a:spcPct val="0"/>
        </a:spcBef>
        <a:spcAft>
          <a:spcPct val="0"/>
        </a:spcAft>
        <a:defRPr sz="299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4000" indent="-254000" algn="just" defTabSz="644525" rtl="0" fontAlgn="base">
        <a:lnSpc>
          <a:spcPct val="130000"/>
        </a:lnSpc>
        <a:spcBef>
          <a:spcPts val="950"/>
        </a:spcBef>
        <a:spcAft>
          <a:spcPct val="0"/>
        </a:spcAft>
        <a:buSzPct val="80000"/>
        <a:buFont typeface="Wingdings 2" pitchFamily="18" charset="2"/>
        <a:buChar char="°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lvl="1" indent="-257175" algn="just" defTabSz="644525" rtl="0" fontAlgn="base">
        <a:lnSpc>
          <a:spcPct val="12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03605" lvl="2" indent="-257175" algn="just" defTabSz="644525" rtl="0" fontAlgn="base">
        <a:lnSpc>
          <a:spcPct val="120000"/>
        </a:lnSpc>
        <a:spcBef>
          <a:spcPts val="12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24280" lvl="3" indent="-257175" algn="just" defTabSz="644525" rtl="0" fontAlgn="base">
        <a:lnSpc>
          <a:spcPct val="120000"/>
        </a:lnSpc>
        <a:spcBef>
          <a:spcPts val="12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8130" lvl="4" indent="-257175" algn="just" defTabSz="644525" rtl="0" fontAlgn="base">
        <a:lnSpc>
          <a:spcPct val="120000"/>
        </a:lnSpc>
        <a:spcBef>
          <a:spcPts val="12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204210" lvl="5" indent="-290830" algn="l" defTabSz="645160" eaLnBrk="1" fontAlgn="base" latinLnBrk="0" hangingPunct="1">
        <a:spcBef>
          <a:spcPts val="125"/>
        </a:spcBef>
        <a:spcAft>
          <a:spcPct val="0"/>
        </a:spcAft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787140" lvl="6" indent="-290830" algn="l" defTabSz="645160" eaLnBrk="1" fontAlgn="base" latinLnBrk="0" hangingPunct="1">
        <a:spcBef>
          <a:spcPts val="125"/>
        </a:spcBef>
        <a:spcAft>
          <a:spcPct val="0"/>
        </a:spcAft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4370070" lvl="7" indent="-290830" algn="l" defTabSz="645160" eaLnBrk="1" fontAlgn="base" latinLnBrk="0" hangingPunct="1">
        <a:spcBef>
          <a:spcPts val="125"/>
        </a:spcBef>
        <a:spcAft>
          <a:spcPct val="0"/>
        </a:spcAft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952365" lvl="8" indent="-290830" algn="l" defTabSz="645160" eaLnBrk="1" fontAlgn="base" latinLnBrk="0" hangingPunct="1">
        <a:spcBef>
          <a:spcPts val="125"/>
        </a:spcBef>
        <a:spcAft>
          <a:spcPct val="0"/>
        </a:spcAft>
        <a:buChar char="»"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116459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29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82930" lvl="1" indent="0" algn="l" defTabSz="71882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71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65225" lvl="2" indent="0" algn="l" defTabSz="71882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71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748155" lvl="3" indent="0" algn="l" defTabSz="71882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71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330450" lvl="4" indent="0" algn="l" defTabSz="71882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71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12745" lvl="5" indent="0" algn="l" defTabSz="71882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71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495675" lvl="6" indent="0" algn="l" defTabSz="71882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71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4077970" lvl="7" indent="0" algn="l" defTabSz="71882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71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660900" lvl="8" indent="0" algn="l" defTabSz="71882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71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2" Type="http://schemas.openxmlformats.org/officeDocument/2006/relationships/image" Target="../media/image6.png"/><Relationship Id="rId1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.xml"/><Relationship Id="rId3" Type="http://schemas.openxmlformats.org/officeDocument/2006/relationships/image" Target="../media/image6.png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comments" Target="../comments/comment1.xml"/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20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2.xml"/><Relationship Id="rId2" Type="http://schemas.openxmlformats.org/officeDocument/2006/relationships/image" Target="../media/image6.png"/><Relationship Id="rId1" Type="http://schemas.openxmlformats.org/officeDocument/2006/relationships/tags" Target="../tags/tag21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23.xml"/><Relationship Id="rId2" Type="http://schemas.openxmlformats.org/officeDocument/2006/relationships/image" Target="../media/image6.png"/><Relationship Id="rId1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4.xml"/><Relationship Id="rId3" Type="http://schemas.openxmlformats.org/officeDocument/2006/relationships/image" Target="../media/image14.png"/><Relationship Id="rId2" Type="http://schemas.openxmlformats.org/officeDocument/2006/relationships/oleObject" Target="../embeddings/oleObject2.bin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3.v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25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oleObject" Target="../embeddings/oleObject5.bin"/><Relationship Id="rId3" Type="http://schemas.openxmlformats.org/officeDocument/2006/relationships/oleObject" Target="../embeddings/oleObject4.bin"/><Relationship Id="rId2" Type="http://schemas.openxmlformats.org/officeDocument/2006/relationships/image" Target="../media/image15.png"/><Relationship Id="rId1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6.xml"/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27.xml"/><Relationship Id="rId7" Type="http://schemas.openxmlformats.org/officeDocument/2006/relationships/image" Target="../media/image6.png"/><Relationship Id="rId6" Type="http://schemas.openxmlformats.org/officeDocument/2006/relationships/image" Target="../media/image21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20.png"/><Relationship Id="rId3" Type="http://schemas.openxmlformats.org/officeDocument/2006/relationships/oleObject" Target="../embeddings/oleObject7.bin"/><Relationship Id="rId2" Type="http://schemas.openxmlformats.org/officeDocument/2006/relationships/image" Target="../media/image19.png"/><Relationship Id="rId11" Type="http://schemas.openxmlformats.org/officeDocument/2006/relationships/notesSlide" Target="../notesSlides/notesSlide9.xml"/><Relationship Id="rId10" Type="http://schemas.openxmlformats.org/officeDocument/2006/relationships/vmlDrawing" Target="../drawings/vmlDrawing4.vml"/><Relationship Id="rId1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5.v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28.x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3.png"/><Relationship Id="rId3" Type="http://schemas.openxmlformats.org/officeDocument/2006/relationships/oleObject" Target="../embeddings/oleObject10.bin"/><Relationship Id="rId2" Type="http://schemas.openxmlformats.org/officeDocument/2006/relationships/image" Target="../media/image22.png"/><Relationship Id="rId1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31.xml"/><Relationship Id="rId4" Type="http://schemas.openxmlformats.org/officeDocument/2006/relationships/image" Target="../media/image6.png"/><Relationship Id="rId3" Type="http://schemas.openxmlformats.org/officeDocument/2006/relationships/image" Target="../media/image24.jpeg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.v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32.xml"/><Relationship Id="rId5" Type="http://schemas.openxmlformats.org/officeDocument/2006/relationships/image" Target="../media/image6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7.v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33.xml"/><Relationship Id="rId5" Type="http://schemas.openxmlformats.org/officeDocument/2006/relationships/image" Target="../media/image6.png"/><Relationship Id="rId4" Type="http://schemas.openxmlformats.org/officeDocument/2006/relationships/image" Target="../media/image29.png"/><Relationship Id="rId3" Type="http://schemas.openxmlformats.org/officeDocument/2006/relationships/oleObject" Target="../embeddings/oleObject13.bin"/><Relationship Id="rId2" Type="http://schemas.openxmlformats.org/officeDocument/2006/relationships/image" Target="../media/image28.jpeg"/><Relationship Id="rId1" Type="http://schemas.openxmlformats.org/officeDocument/2006/relationships/hyperlink" Target="http://images.google.cn/imgres?imgurl=http://www.cady.cn/data/r/i/other05.gif&amp;imgrefurl=http://www.cady.cn/data/r/other.htm&amp;h=307&amp;w=212&amp;sz=7&amp;hl=zh-CN&amp;start=31&amp;tbnid=9dfmL2zCXxIhKM:&amp;tbnh=117&amp;tbnw=81&amp;prev=/images%3Fq%3D%25E6%2589%258B%25E6%258E%258C%25E4%25B8%25AD%25E9%2583%25A8%26start%3D20%26gbv%3D2%26ndsp%3D20%26svnum%3D10%26complete%3D1%26hl%3Dzh-CN%26newwindow%3D1%26sa%3DN" TargetMode="Externa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34.xml"/><Relationship Id="rId2" Type="http://schemas.openxmlformats.org/officeDocument/2006/relationships/image" Target="../media/image6.png"/><Relationship Id="rId1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.xml"/><Relationship Id="rId3" Type="http://schemas.openxmlformats.org/officeDocument/2006/relationships/image" Target="../media/image6.png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0.xml"/><Relationship Id="rId3" Type="http://schemas.openxmlformats.org/officeDocument/2006/relationships/image" Target="../media/image6.png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41.xml"/><Relationship Id="rId2" Type="http://schemas.openxmlformats.org/officeDocument/2006/relationships/image" Target="../media/image6.png"/><Relationship Id="rId1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tags" Target="../tags/tag5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.xml"/><Relationship Id="rId3" Type="http://schemas.openxmlformats.org/officeDocument/2006/relationships/image" Target="../media/image6.png"/><Relationship Id="rId2" Type="http://schemas.openxmlformats.org/officeDocument/2006/relationships/image" Target="../media/image9.wmf"/><Relationship Id="rId1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3.xml"/><Relationship Id="rId7" Type="http://schemas.openxmlformats.org/officeDocument/2006/relationships/image" Target="../media/image6.png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image" Target="../media/image10.wmf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6.xml"/><Relationship Id="rId3" Type="http://schemas.openxmlformats.org/officeDocument/2006/relationships/image" Target="../media/image6.png"/><Relationship Id="rId2" Type="http://schemas.openxmlformats.org/officeDocument/2006/relationships/image" Target="../media/image12.GIF"/><Relationship Id="rId1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标题 3073"/>
          <p:cNvSpPr>
            <a:spLocks noGrp="1"/>
          </p:cNvSpPr>
          <p:nvPr>
            <p:ph type="ctrTitle"/>
          </p:nvPr>
        </p:nvSpPr>
        <p:spPr>
          <a:xfrm>
            <a:off x="250825" y="836613"/>
            <a:ext cx="8610600" cy="2667000"/>
          </a:xfrm>
        </p:spPr>
        <p:txBody>
          <a:bodyPr vert="horz" wrap="square" lIns="50650" tIns="25325" rIns="50650" bIns="25325" anchor="ctr" anchorCtr="0"/>
          <a:p>
            <a:pPr defTabSz="914400" eaLnBrk="1" hangingPunct="1">
              <a:lnSpc>
                <a:spcPct val="110000"/>
              </a:lnSpc>
              <a:buClrTx/>
              <a:buSzTx/>
              <a:buFontTx/>
            </a:pPr>
            <a:br>
              <a:rPr lang="en-US" altLang="zh-CN" sz="6000" kern="1200" dirty="0">
                <a:solidFill>
                  <a:srgbClr val="003399"/>
                </a:solidFill>
                <a:latin typeface="阿里巴巴普惠体 R" pitchFamily="18" charset="-122"/>
                <a:ea typeface="阿里巴巴普惠体 R" pitchFamily="18" charset="-122"/>
                <a:cs typeface="+mj-cs"/>
              </a:rPr>
            </a:br>
            <a:r>
              <a:rPr lang="zh-CN" altLang="en-US" sz="6000" kern="1200" dirty="0">
                <a:solidFill>
                  <a:srgbClr val="00B050"/>
                </a:solidFill>
                <a:latin typeface="阿里巴巴普惠体 R" pitchFamily="18" charset="-122"/>
                <a:ea typeface="阿里巴巴普惠体 R" pitchFamily="18" charset="-122"/>
                <a:cs typeface="+mj-cs"/>
              </a:rPr>
              <a:t>溺 水 的 现 场 急 救</a:t>
            </a:r>
            <a:br>
              <a:rPr lang="zh-CN" altLang="en-US" sz="4400" kern="1200" dirty="0">
                <a:solidFill>
                  <a:srgbClr val="003399"/>
                </a:solidFill>
                <a:latin typeface="阿里巴巴普惠体 R" pitchFamily="18" charset="-122"/>
                <a:ea typeface="阿里巴巴普惠体 R" pitchFamily="18" charset="-122"/>
                <a:cs typeface="+mj-cs"/>
              </a:rPr>
            </a:br>
            <a:r>
              <a:rPr lang="zh-CN" altLang="en-US" sz="4400" kern="1200" dirty="0">
                <a:solidFill>
                  <a:srgbClr val="003399"/>
                </a:solidFill>
                <a:latin typeface="阿里巴巴普惠体 R" pitchFamily="18" charset="-122"/>
                <a:ea typeface="阿里巴巴普惠体 R" pitchFamily="18" charset="-122"/>
                <a:cs typeface="+mj-cs"/>
              </a:rPr>
              <a:t>          </a:t>
            </a:r>
            <a:br>
              <a:rPr lang="zh-CN" altLang="en-US" sz="4400" kern="1200" dirty="0">
                <a:solidFill>
                  <a:srgbClr val="003399"/>
                </a:solidFill>
                <a:latin typeface="阿里巴巴普惠体 R" pitchFamily="18" charset="-122"/>
                <a:ea typeface="阿里巴巴普惠体 R" pitchFamily="18" charset="-122"/>
                <a:cs typeface="+mj-cs"/>
              </a:rPr>
            </a:br>
            <a:r>
              <a:rPr lang="zh-CN" altLang="en-US" sz="4400" kern="1200" dirty="0">
                <a:solidFill>
                  <a:srgbClr val="003399"/>
                </a:solidFill>
                <a:latin typeface="阿里巴巴普惠体 R" pitchFamily="18" charset="-122"/>
                <a:ea typeface="阿里巴巴普惠体 R" pitchFamily="18" charset="-122"/>
                <a:cs typeface="+mj-cs"/>
              </a:rPr>
              <a:t>                 </a:t>
            </a:r>
            <a:endParaRPr lang="zh-CN" altLang="en-US" sz="3600" kern="1200" dirty="0">
              <a:solidFill>
                <a:srgbClr val="003399"/>
              </a:solidFill>
              <a:latin typeface="阿里巴巴普惠体 R" pitchFamily="18" charset="-122"/>
              <a:ea typeface="阿里巴巴普惠体 R" pitchFamily="18" charset="-122"/>
              <a:cs typeface="+mj-cs"/>
            </a:endParaRPr>
          </a:p>
        </p:txBody>
      </p:sp>
      <p:pic>
        <p:nvPicPr>
          <p:cNvPr id="9219" name="图片 3074" descr="hear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02575" y="0"/>
            <a:ext cx="1241425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矩形 3075"/>
          <p:cNvSpPr/>
          <p:nvPr/>
        </p:nvSpPr>
        <p:spPr>
          <a:xfrm>
            <a:off x="755650" y="4221163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b" anchorCtr="0"/>
          <a:p>
            <a:pPr algn="ctr"/>
            <a:endParaRPr lang="zh-CN" altLang="en-US" sz="5400" b="1" dirty="0">
              <a:latin typeface="阿里巴巴普惠体 R" pitchFamily="18" charset="-122"/>
              <a:ea typeface="阿里巴巴普惠体 R" pitchFamily="18" charset="-122"/>
            </a:endParaRPr>
          </a:p>
        </p:txBody>
      </p:sp>
      <p:sp>
        <p:nvSpPr>
          <p:cNvPr id="9221" name="灯片编号占位符 1"/>
          <p:cNvSpPr txBox="1">
            <a:spLocks noGrp="1"/>
          </p:cNvSpPr>
          <p:nvPr>
            <p:ph type="sldNum" sz="quarter" idx="4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dirty="0">
                <a:latin typeface="阿里巴巴普惠体 R" pitchFamily="18" charset="-122"/>
                <a:ea typeface="阿里巴巴普惠体 R" pitchFamily="18" charset="-122"/>
              </a:rPr>
            </a:fld>
            <a:endParaRPr lang="zh-CN" altLang="en-US" sz="1200" dirty="0">
              <a:latin typeface="阿里巴巴普惠体 R" pitchFamily="18" charset="-122"/>
              <a:ea typeface="阿里巴巴普惠体 R" pitchFamily="18" charset="-122"/>
            </a:endParaRPr>
          </a:p>
        </p:txBody>
      </p:sp>
      <p:pic>
        <p:nvPicPr>
          <p:cNvPr id="922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3" name="日期占位符 2"/>
          <p:cNvSpPr txBox="1">
            <a:spLocks noGrp="1"/>
          </p:cNvSpPr>
          <p:nvPr>
            <p:ph type="dt" sz="half" idx="2"/>
          </p:nvPr>
        </p:nvSpPr>
        <p:spPr>
          <a:xfrm>
            <a:off x="1738630" y="4653280"/>
            <a:ext cx="5822315" cy="695960"/>
          </a:xfrm>
        </p:spPr>
        <p:txBody>
          <a:bodyPr lIns="50650" tIns="25325" rIns="50650" bIns="25325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lang="zh-CN" altLang="en-US" sz="2800" b="1" dirty="0">
                <a:solidFill>
                  <a:srgbClr val="00B05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青山区武东街西区社区卫生服务中心</a:t>
            </a:r>
            <a:endParaRPr lang="zh-CN" altLang="en-US" sz="2800" b="1" dirty="0">
              <a:solidFill>
                <a:srgbClr val="00B05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9224" name="页脚占位符 3"/>
          <p:cNvSpPr txBox="1">
            <a:spLocks noGrp="1"/>
          </p:cNvSpPr>
          <p:nvPr>
            <p:ph type="ftr" sz="quarter" idx="3"/>
          </p:nvPr>
        </p:nvSpPr>
        <p:spPr>
          <a:xfrm>
            <a:off x="3060065" y="5300663"/>
            <a:ext cx="2895600" cy="393700"/>
          </a:xfrm>
        </p:spPr>
        <p:txBody>
          <a:bodyPr lIns="50650" tIns="25325" rIns="50650" bIns="25325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zh-CN" sz="2800" dirty="0">
                <a:solidFill>
                  <a:srgbClr val="00B05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2024.09.10</a:t>
            </a:r>
            <a:endParaRPr lang="en-US" altLang="zh-CN" sz="2800" dirty="0">
              <a:solidFill>
                <a:srgbClr val="00B05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  <p:custDataLst>
      <p:tags r:id="rId3"/>
    </p:custData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灯片编号占位符 2"/>
          <p:cNvSpPr txBox="1">
            <a:spLocks noGrp="1"/>
          </p:cNvSpPr>
          <p:nvPr>
            <p:ph type="sldNum" sz="quarter" idx="12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dirty="0">
                <a:latin typeface="阿里巴巴普惠体 R" pitchFamily="18" charset="-122"/>
                <a:ea typeface="阿里巴巴普惠体 R" pitchFamily="18" charset="-122"/>
              </a:rPr>
            </a:fld>
            <a:endParaRPr lang="zh-CN" altLang="en-US" sz="1200" dirty="0">
              <a:latin typeface="阿里巴巴普惠体 R" pitchFamily="18" charset="-122"/>
              <a:ea typeface="阿里巴巴普惠体 R" pitchFamily="18" charset="-122"/>
            </a:endParaRPr>
          </a:p>
        </p:txBody>
      </p:sp>
      <p:sp>
        <p:nvSpPr>
          <p:cNvPr id="18435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50650" tIns="25325" rIns="50650" bIns="25325" anchor="ctr" anchorCtr="0"/>
          <a:p>
            <a:pPr eaLnBrk="1" hangingPunct="1"/>
            <a:r>
              <a:rPr lang="zh-CN" altLang="en-US" dirty="0">
                <a:latin typeface="阿里巴巴普惠体 R" pitchFamily="18" charset="-122"/>
                <a:ea typeface="阿里巴巴普惠体 R" pitchFamily="18" charset="-122"/>
                <a:sym typeface="Arial" panose="020B0604020202020204" pitchFamily="34" charset="0"/>
              </a:rPr>
              <a:t>溺水</a:t>
            </a:r>
            <a:r>
              <a:rPr lang="zh-CN" altLang="en-US" dirty="0">
                <a:latin typeface="阿里巴巴普惠体 R" pitchFamily="18" charset="-122"/>
                <a:ea typeface="阿里巴巴普惠体 R" pitchFamily="18" charset="-122"/>
              </a:rPr>
              <a:t>的</a:t>
            </a:r>
            <a:r>
              <a:rPr lang="zh-CN" altLang="en-US" dirty="0">
                <a:latin typeface="阿里巴巴普惠体 R" pitchFamily="18" charset="-122"/>
                <a:ea typeface="阿里巴巴普惠体 R" pitchFamily="18" charset="-122"/>
                <a:sym typeface="Arial" panose="020B0604020202020204" pitchFamily="34" charset="0"/>
              </a:rPr>
              <a:t>症状</a:t>
            </a:r>
            <a:endParaRPr lang="zh-CN" altLang="en-US" dirty="0">
              <a:latin typeface="阿里巴巴普惠体 R" pitchFamily="18" charset="-122"/>
              <a:ea typeface="阿里巴巴普惠体 R" pitchFamily="18" charset="-122"/>
              <a:sym typeface="Arial" panose="020B0604020202020204" pitchFamily="34" charset="0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9105" y="1222375"/>
            <a:ext cx="8228330" cy="5006975"/>
          </a:xfrm>
        </p:spPr>
        <p:txBody>
          <a:bodyPr vert="horz" wrap="square" lIns="50650" tIns="25325" rIns="50650" bIns="25325" numCol="1" anchor="t" anchorCtr="0" compatLnSpc="1"/>
          <a:lstStyle/>
          <a:p>
            <a:pPr marL="342900" marR="0" lvl="0" indent="-342900" algn="just" defTabSz="644525" rtl="0" eaLnBrk="1" fontAlgn="base" latinLnBrk="0" hangingPunct="1">
              <a:lnSpc>
                <a:spcPct val="150000"/>
              </a:lnSpc>
              <a:spcBef>
                <a:spcPts val="95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8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阿里巴巴普惠体 R"/>
                <a:ea typeface="阿里巴巴普惠体 R"/>
                <a:cs typeface="+mn-cs"/>
              </a:rPr>
              <a:t>一般症状：溺水者面部青紫、肿胀、双眼充血，口腔、鼻孔和气管充满血性泡沫。肢体冰冷，脉细弱，甚至抽搐或呼吸心跳停止</a:t>
            </a:r>
            <a:endParaRPr kumimoji="0" lang="zh-CN" altLang="en-US" sz="28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阿里巴巴普惠体 R"/>
              <a:ea typeface="阿里巴巴普惠体 R"/>
              <a:cs typeface="+mn-cs"/>
            </a:endParaRPr>
          </a:p>
          <a:p>
            <a:pPr marL="342900" marR="0" lvl="0" indent="-342900" algn="just" defTabSz="644525" rtl="0" eaLnBrk="1" fontAlgn="base" latinLnBrk="0" hangingPunct="1">
              <a:lnSpc>
                <a:spcPct val="130000"/>
              </a:lnSpc>
              <a:spcBef>
                <a:spcPts val="95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x-none" sz="28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阿里巴巴普惠体 R"/>
                <a:ea typeface="阿里巴巴普惠体 R"/>
                <a:cs typeface="+mn-cs"/>
              </a:rPr>
              <a:t>24-48</a:t>
            </a:r>
            <a:r>
              <a:rPr kumimoji="0" lang="zh-CN" altLang="en-US" sz="28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阿里巴巴普惠体 R"/>
                <a:ea typeface="阿里巴巴普惠体 R"/>
                <a:cs typeface="+mn-cs"/>
              </a:rPr>
              <a:t>小时后出现脑水肿、</a:t>
            </a:r>
            <a:r>
              <a:rPr kumimoji="0" lang="en-US" altLang="x-none" sz="28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阿里巴巴普惠体 R"/>
                <a:ea typeface="阿里巴巴普惠体 R"/>
                <a:cs typeface="+mn-cs"/>
              </a:rPr>
              <a:t>ARDS</a:t>
            </a:r>
            <a:r>
              <a:rPr kumimoji="0" lang="zh-CN" altLang="en-US" sz="28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阿里巴巴普惠体 R"/>
                <a:ea typeface="阿里巴巴普惠体 R"/>
                <a:cs typeface="+mn-cs"/>
              </a:rPr>
              <a:t>、溶血性贫血、急性肾功能衰竭、</a:t>
            </a:r>
            <a:r>
              <a:rPr kumimoji="0" lang="en-US" altLang="x-none" sz="28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阿里巴巴普惠体 R"/>
                <a:ea typeface="阿里巴巴普惠体 R"/>
                <a:cs typeface="+mn-cs"/>
              </a:rPr>
              <a:t>DIC</a:t>
            </a:r>
            <a:endParaRPr kumimoji="0" lang="en-US" altLang="x-none" sz="28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阿里巴巴普惠体 R"/>
              <a:ea typeface="阿里巴巴普惠体 R"/>
              <a:cs typeface="+mn-cs"/>
            </a:endParaRPr>
          </a:p>
          <a:p>
            <a:pPr marL="342900" marR="0" lvl="0" indent="-342900" algn="just" defTabSz="644525" rtl="0" eaLnBrk="1" fontAlgn="base" latinLnBrk="0" hangingPunct="1">
              <a:lnSpc>
                <a:spcPct val="130000"/>
              </a:lnSpc>
              <a:spcBef>
                <a:spcPts val="95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8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阿里巴巴普惠体 R"/>
                <a:ea typeface="阿里巴巴普惠体 R"/>
                <a:cs typeface="+mn-cs"/>
              </a:rPr>
              <a:t>吸入性肺炎、急性肺水肿最常见</a:t>
            </a:r>
            <a:endParaRPr kumimoji="0" lang="zh-CN" altLang="en-US" sz="28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阿里巴巴普惠体 R"/>
              <a:ea typeface="阿里巴巴普惠体 R"/>
              <a:cs typeface="+mn-cs"/>
            </a:endParaRPr>
          </a:p>
        </p:txBody>
      </p:sp>
      <p:pic>
        <p:nvPicPr>
          <p:cNvPr id="18437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日期占位符 2"/>
          <p:cNvSpPr txBox="1">
            <a:spLocks noGrp="1"/>
          </p:cNvSpPr>
          <p:nvPr>
            <p:ph type="dt" sz="half" idx="10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eaLnBrk="1" hangingPunct="1">
              <a:buNone/>
            </a:pPr>
            <a:endParaRPr lang="en-US" altLang="en-US" sz="1200" dirty="0"/>
          </a:p>
        </p:txBody>
      </p:sp>
      <p:sp>
        <p:nvSpPr>
          <p:cNvPr id="18439" name="页脚占位符 3"/>
          <p:cNvSpPr txBox="1">
            <a:spLocks noGrp="1"/>
          </p:cNvSpPr>
          <p:nvPr>
            <p:ph type="ftr" sz="quarter" idx="11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altLang="zh-CN" sz="1200" dirty="0"/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矩形 1"/>
          <p:cNvSpPr/>
          <p:nvPr/>
        </p:nvSpPr>
        <p:spPr>
          <a:xfrm>
            <a:off x="267970" y="339725"/>
            <a:ext cx="8636000" cy="641731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marL="457200" indent="-457200" algn="ctr">
              <a:lnSpc>
                <a:spcPct val="220000"/>
              </a:lnSpc>
            </a:pPr>
            <a:r>
              <a:rPr lang="zh-CN" altLang="en-US" sz="4400" b="1" dirty="0">
                <a:solidFill>
                  <a:srgbClr val="FF0000"/>
                </a:solidFill>
                <a:latin typeface="阿里巴巴普惠体 R" pitchFamily="18" charset="-122"/>
                <a:ea typeface="阿里巴巴普惠体 R" pitchFamily="18" charset="-122"/>
                <a:sym typeface="Arial" panose="020B0604020202020204" pitchFamily="34" charset="0"/>
              </a:rPr>
              <a:t>溺水的原因（一）</a:t>
            </a:r>
            <a:endParaRPr lang="zh-CN" altLang="en-US" sz="4400" b="1" dirty="0">
              <a:solidFill>
                <a:srgbClr val="FF0000"/>
              </a:solidFill>
              <a:latin typeface="阿里巴巴普惠体 R" pitchFamily="18" charset="-122"/>
              <a:ea typeface="阿里巴巴普惠体 R" pitchFamily="18" charset="-122"/>
              <a:sym typeface="Arial" panose="020B0604020202020204" pitchFamily="34" charset="0"/>
            </a:endParaRPr>
          </a:p>
          <a:p>
            <a:pPr marL="457200" indent="-457200">
              <a:lnSpc>
                <a:spcPct val="2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阿里巴巴普惠体 R" pitchFamily="18" charset="-122"/>
                <a:ea typeface="阿里巴巴普惠体 R" pitchFamily="18" charset="-122"/>
              </a:rPr>
              <a:t>致死的基本原因</a:t>
            </a:r>
            <a:endParaRPr lang="zh-CN" altLang="en-US" sz="2800" b="1" dirty="0">
              <a:solidFill>
                <a:srgbClr val="FF0000"/>
              </a:solidFill>
              <a:latin typeface="阿里巴巴普惠体 R" pitchFamily="18" charset="-122"/>
              <a:ea typeface="阿里巴巴普惠体 R" pitchFamily="18" charset="-122"/>
            </a:endParaRPr>
          </a:p>
          <a:p>
            <a:pPr marL="457200" indent="-457200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000066"/>
                </a:solidFill>
                <a:latin typeface="阿里巴巴普惠体 R" pitchFamily="18" charset="-122"/>
                <a:ea typeface="阿里巴巴普惠体 R" pitchFamily="18" charset="-122"/>
              </a:rPr>
              <a:t>水中的污泥、杂草堵塞呼吸道而发生的窒息。</a:t>
            </a:r>
            <a:endParaRPr lang="zh-CN" altLang="en-US" sz="2800" b="1" dirty="0">
              <a:solidFill>
                <a:srgbClr val="000066"/>
              </a:solidFill>
              <a:latin typeface="阿里巴巴普惠体 R" pitchFamily="18" charset="-122"/>
              <a:ea typeface="阿里巴巴普惠体 R" pitchFamily="18" charset="-122"/>
            </a:endParaRPr>
          </a:p>
          <a:p>
            <a:pPr marL="457200" indent="-457200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000066"/>
                </a:solidFill>
                <a:latin typeface="阿里巴巴普惠体 R" pitchFamily="18" charset="-122"/>
                <a:ea typeface="阿里巴巴普惠体 R" pitchFamily="18" charset="-122"/>
              </a:rPr>
              <a:t>水进入气管或肺内，阻碍了气体交换导致死亡。</a:t>
            </a:r>
            <a:endParaRPr lang="zh-CN" altLang="en-US" sz="2800" b="1" dirty="0">
              <a:solidFill>
                <a:srgbClr val="000066"/>
              </a:solidFill>
              <a:latin typeface="阿里巴巴普惠体 R" pitchFamily="18" charset="-122"/>
              <a:ea typeface="阿里巴巴普惠体 R" pitchFamily="18" charset="-122"/>
            </a:endParaRPr>
          </a:p>
          <a:p>
            <a:pPr marL="457200" indent="-457200">
              <a:lnSpc>
                <a:spcPct val="22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>
                <a:solidFill>
                  <a:srgbClr val="000066"/>
                </a:solidFill>
                <a:latin typeface="阿里巴巴普惠体 R" pitchFamily="18" charset="-122"/>
                <a:ea typeface="阿里巴巴普惠体 R" pitchFamily="18" charset="-122"/>
              </a:rPr>
              <a:t>因反射性的喉、气管、支气管痉挛，造成窒息死亡。</a:t>
            </a:r>
            <a:endParaRPr lang="zh-CN" altLang="en-US" sz="2800" b="1" dirty="0">
              <a:solidFill>
                <a:srgbClr val="000066"/>
              </a:solidFill>
              <a:latin typeface="阿里巴巴普惠体 R" pitchFamily="18" charset="-122"/>
              <a:ea typeface="阿里巴巴普惠体 R" pitchFamily="18" charset="-122"/>
            </a:endParaRPr>
          </a:p>
          <a:p>
            <a:pPr marL="457200" indent="-457200">
              <a:lnSpc>
                <a:spcPct val="220000"/>
              </a:lnSpc>
            </a:pPr>
            <a:r>
              <a:rPr lang="zh-CN" altLang="en-US" sz="1800" b="1" dirty="0">
                <a:solidFill>
                  <a:srgbClr val="000066"/>
                </a:solidFill>
                <a:latin typeface="阿里巴巴普惠体 R" pitchFamily="18" charset="-122"/>
                <a:ea typeface="阿里巴巴普惠体 R" pitchFamily="18" charset="-122"/>
              </a:rPr>
              <a:t>    </a:t>
            </a:r>
            <a:endParaRPr lang="zh-CN" altLang="en-US" sz="1800" b="1" dirty="0">
              <a:solidFill>
                <a:srgbClr val="000066"/>
              </a:solidFill>
              <a:latin typeface="阿里巴巴普惠体 R" pitchFamily="18" charset="-122"/>
              <a:ea typeface="阿里巴巴普惠体 R" pitchFamily="18" charset="-122"/>
            </a:endParaRPr>
          </a:p>
        </p:txBody>
      </p:sp>
      <p:sp>
        <p:nvSpPr>
          <p:cNvPr id="19459" name="灯片编号占位符 2"/>
          <p:cNvSpPr txBox="1">
            <a:spLocks noGrp="1"/>
          </p:cNvSpPr>
          <p:nvPr/>
        </p:nvSpPr>
        <p:spPr>
          <a:xfrm>
            <a:off x="7092950" y="6237288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r"/>
            <a:fld id="{9A0DB2DC-4C9A-4742-B13C-FB6460FD3503}" type="slidenum">
              <a:rPr lang="zh-CN" altLang="en-US" sz="1800" b="1" dirty="0">
                <a:latin typeface="阿里巴巴普惠体 R" pitchFamily="18" charset="-122"/>
                <a:ea typeface="阿里巴巴普惠体 R" pitchFamily="18" charset="-122"/>
              </a:rPr>
            </a:fld>
            <a:endParaRPr lang="zh-CN" altLang="en-US" sz="1800" b="1" dirty="0">
              <a:latin typeface="阿里巴巴普惠体 R" pitchFamily="18" charset="-122"/>
              <a:ea typeface="阿里巴巴普惠体 R" pitchFamily="18" charset="-122"/>
            </a:endParaRPr>
          </a:p>
        </p:txBody>
      </p:sp>
      <p:sp>
        <p:nvSpPr>
          <p:cNvPr id="19460" name="灯片编号占位符 1"/>
          <p:cNvSpPr txBox="1">
            <a:spLocks noGrp="1"/>
          </p:cNvSpPr>
          <p:nvPr>
            <p:ph type="sldNum" sz="quarter" idx="4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dirty="0">
                <a:latin typeface="阿里巴巴普惠体 R" pitchFamily="18" charset="-122"/>
                <a:ea typeface="阿里巴巴普惠体 R" pitchFamily="18" charset="-122"/>
              </a:rPr>
            </a:fld>
            <a:endParaRPr lang="zh-CN" altLang="en-US" sz="1200" dirty="0">
              <a:latin typeface="阿里巴巴普惠体 R" pitchFamily="18" charset="-122"/>
              <a:ea typeface="阿里巴巴普惠体 R" pitchFamily="18" charset="-122"/>
            </a:endParaRPr>
          </a:p>
        </p:txBody>
      </p:sp>
      <p:pic>
        <p:nvPicPr>
          <p:cNvPr id="19461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2" name="日期占位符 2"/>
          <p:cNvSpPr txBox="1">
            <a:spLocks noGrp="1"/>
          </p:cNvSpPr>
          <p:nvPr>
            <p:ph type="dt" sz="half" idx="2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eaLnBrk="1" hangingPunct="1">
              <a:buNone/>
            </a:pPr>
            <a:endParaRPr lang="en-US" altLang="en-US" sz="1200" dirty="0"/>
          </a:p>
        </p:txBody>
      </p:sp>
      <p:sp>
        <p:nvSpPr>
          <p:cNvPr id="19463" name="页脚占位符 3"/>
          <p:cNvSpPr txBox="1">
            <a:spLocks noGrp="1"/>
          </p:cNvSpPr>
          <p:nvPr>
            <p:ph type="ftr" sz="quarter" idx="3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altLang="zh-CN" sz="1200" dirty="0"/>
          </a:p>
        </p:txBody>
      </p:sp>
    </p:spTree>
    <p:custDataLst>
      <p:tags r:id="rId2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灯片编号占位符 1"/>
          <p:cNvSpPr txBox="1">
            <a:spLocks noGrp="1"/>
          </p:cNvSpPr>
          <p:nvPr>
            <p:ph type="sldNum" sz="quarter" idx="12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dirty="0">
                <a:latin typeface="阿里巴巴普惠体 R" pitchFamily="18" charset="-122"/>
                <a:ea typeface="阿里巴巴普惠体 R" pitchFamily="18" charset="-122"/>
              </a:rPr>
            </a:fld>
            <a:endParaRPr lang="zh-CN" altLang="en-US" sz="1200" dirty="0">
              <a:latin typeface="阿里巴巴普惠体 R" pitchFamily="18" charset="-122"/>
              <a:ea typeface="阿里巴巴普惠体 R" pitchFamily="18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366395" y="836930"/>
            <a:ext cx="8545830" cy="5392420"/>
          </a:xfrm>
        </p:spPr>
        <p:txBody>
          <a:bodyPr vert="horz" wrap="square" lIns="50650" tIns="25325" rIns="50650" bIns="25325" numCol="1" anchor="t" anchorCtr="0" compatLnSpc="1"/>
          <a:lstStyle/>
          <a:p>
            <a:pPr marL="1905" marR="0" lvl="0" indent="-344805" algn="just" defTabSz="644525" rtl="0" eaLnBrk="1" fontAlgn="base" latinLnBrk="0" hangingPunct="1">
              <a:lnSpc>
                <a:spcPct val="150000"/>
              </a:lnSpc>
              <a:spcBef>
                <a:spcPts val="950"/>
              </a:spcBef>
              <a:spcAft>
                <a:spcPct val="0"/>
              </a:spcAft>
              <a:buClrTx/>
              <a:buSzPct val="80000"/>
              <a:buFont typeface="Wingdings 2" pitchFamily="18" charset="2"/>
              <a:buNone/>
              <a:defRPr/>
            </a:pPr>
            <a:r>
              <a:rPr kumimoji="0" lang="zh-CN" altLang="en-US" sz="24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阿里巴巴普惠体 R"/>
                <a:ea typeface="阿里巴巴普惠体 R"/>
                <a:cs typeface="+mn-cs"/>
              </a:rPr>
              <a:t>  </a:t>
            </a:r>
            <a:r>
              <a:rPr lang="zh-CN" altLang="en-US" sz="4400" dirty="0">
                <a:solidFill>
                  <a:srgbClr val="FF0000"/>
                </a:solidFill>
                <a:latin typeface="阿里巴巴普惠体 R" pitchFamily="18" charset="-122"/>
                <a:ea typeface="阿里巴巴普惠体 R" pitchFamily="18" charset="-122"/>
                <a:sym typeface="+mn-ea"/>
              </a:rPr>
              <a:t>溺水的原因（二）</a:t>
            </a:r>
            <a:endParaRPr lang="zh-CN" altLang="en-US" dirty="0">
              <a:latin typeface="阿里巴巴普惠体 R" pitchFamily="18" charset="-122"/>
              <a:ea typeface="阿里巴巴普惠体 R" pitchFamily="18" charset="-122"/>
              <a:sym typeface="+mn-ea"/>
            </a:endParaRPr>
          </a:p>
          <a:p>
            <a:pPr marL="1905" marR="0" lvl="0" indent="-344805" algn="just" defTabSz="644525" rtl="0" eaLnBrk="1" fontAlgn="base" latinLnBrk="0" hangingPunct="1">
              <a:lnSpc>
                <a:spcPct val="150000"/>
              </a:lnSpc>
              <a:spcBef>
                <a:spcPts val="950"/>
              </a:spcBef>
              <a:spcAft>
                <a:spcPct val="0"/>
              </a:spcAft>
              <a:buClrTx/>
              <a:buSzPct val="80000"/>
              <a:buFont typeface="Wingdings 2" pitchFamily="18" charset="2"/>
              <a:buNone/>
              <a:defRPr/>
            </a:pPr>
            <a:r>
              <a:rPr kumimoji="0" lang="zh-CN" altLang="en-US" sz="2800" b="0" i="0" u="none" strike="noStrike" kern="1200" cap="none" spc="0" normalizeH="0" baseline="0" noProof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阿里巴巴普惠体 R"/>
                <a:ea typeface="阿里巴巴普惠体 R"/>
                <a:cs typeface="+mn-cs"/>
              </a:rPr>
              <a:t>熟悉水性而溺水的情况</a:t>
            </a:r>
            <a:endParaRPr kumimoji="0" lang="zh-CN" altLang="en-US" sz="24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阿里巴巴普惠体 R"/>
              <a:ea typeface="阿里巴巴普惠体 R"/>
              <a:cs typeface="+mn-cs"/>
            </a:endParaRPr>
          </a:p>
          <a:p>
            <a:pPr marL="1905" marR="0" lvl="0" indent="-344805" algn="just" defTabSz="644525" rtl="0" eaLnBrk="1" fontAlgn="base" latinLnBrk="0" hangingPunct="1">
              <a:lnSpc>
                <a:spcPct val="150000"/>
              </a:lnSpc>
              <a:spcBef>
                <a:spcPts val="950"/>
              </a:spcBef>
              <a:spcAft>
                <a:spcPct val="0"/>
              </a:spcAft>
              <a:buClrTx/>
              <a:buSzPct val="80000"/>
              <a:buFont typeface="Wingdings 2" pitchFamily="18" charset="2"/>
              <a:buNone/>
              <a:defRPr/>
            </a:pPr>
            <a:r>
              <a:rPr kumimoji="0" lang="zh-CN" altLang="en-US" sz="28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阿里巴巴普惠体 R"/>
                <a:ea typeface="阿里巴巴普惠体 R"/>
                <a:cs typeface="+mn-cs"/>
              </a:rPr>
              <a:t>1、手足抽筋（最常见）</a:t>
            </a:r>
            <a:endParaRPr kumimoji="0" lang="zh-CN" altLang="en-US" sz="28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阿里巴巴普惠体 R"/>
              <a:ea typeface="阿里巴巴普惠体 R"/>
              <a:cs typeface="+mn-cs"/>
            </a:endParaRPr>
          </a:p>
          <a:p>
            <a:pPr marL="1905" marR="0" lvl="0" indent="-344805" algn="just" defTabSz="644525" rtl="0" eaLnBrk="1" fontAlgn="base" latinLnBrk="0" hangingPunct="1">
              <a:lnSpc>
                <a:spcPct val="150000"/>
              </a:lnSpc>
              <a:spcBef>
                <a:spcPts val="950"/>
              </a:spcBef>
              <a:spcAft>
                <a:spcPct val="0"/>
              </a:spcAft>
              <a:buClrTx/>
              <a:buSzPct val="80000"/>
              <a:buFont typeface="Wingdings 2" pitchFamily="18" charset="2"/>
              <a:buNone/>
              <a:defRPr/>
            </a:pPr>
            <a:r>
              <a:rPr kumimoji="0" lang="zh-CN" altLang="en-US" sz="28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阿里巴巴普惠体 R"/>
                <a:ea typeface="阿里巴巴普惠体 R"/>
                <a:cs typeface="+mn-cs"/>
              </a:rPr>
              <a:t>2、</a:t>
            </a:r>
            <a:r>
              <a:rPr kumimoji="0" lang="zh-CN" altLang="en-US" sz="28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阿里巴巴普惠体 R"/>
                <a:ea typeface="阿里巴巴普惠体 R"/>
                <a:cs typeface="+mn-cs"/>
                <a:sym typeface="Arial" panose="020B0604020202020204" pitchFamily="34" charset="0"/>
              </a:rPr>
              <a:t>水库或不熟悉水域游泳时不小心被水流卷入漩涡</a:t>
            </a:r>
            <a:endParaRPr kumimoji="0" lang="zh-CN" altLang="en-US" sz="28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阿里巴巴普惠体 R"/>
              <a:ea typeface="阿里巴巴普惠体 R"/>
              <a:cs typeface="+mn-cs"/>
              <a:sym typeface="Arial" panose="020B0604020202020204" pitchFamily="34" charset="0"/>
            </a:endParaRPr>
          </a:p>
          <a:p>
            <a:pPr marL="1905" marR="0" lvl="0" indent="-344805" algn="just" defTabSz="644525" rtl="0" eaLnBrk="1" fontAlgn="base" latinLnBrk="0" hangingPunct="1">
              <a:lnSpc>
                <a:spcPct val="150000"/>
              </a:lnSpc>
              <a:spcBef>
                <a:spcPts val="950"/>
              </a:spcBef>
              <a:spcAft>
                <a:spcPct val="0"/>
              </a:spcAft>
              <a:buClrTx/>
              <a:buSzPct val="80000"/>
              <a:buFont typeface="Wingdings 2" pitchFamily="18" charset="2"/>
              <a:buNone/>
              <a:defRPr/>
            </a:pPr>
            <a:r>
              <a:rPr kumimoji="0" lang="zh-CN" altLang="en-US" sz="28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阿里巴巴普惠体 R"/>
                <a:ea typeface="阿里巴巴普惠体 R"/>
                <a:cs typeface="+mn-cs"/>
                <a:sym typeface="Arial" panose="020B0604020202020204" pitchFamily="34" charset="0"/>
              </a:rPr>
              <a:t>3、</a:t>
            </a:r>
            <a:r>
              <a:rPr kumimoji="0" lang="zh-CN" altLang="en-US" sz="28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阿里巴巴普惠体 R"/>
                <a:ea typeface="阿里巴巴普惠体 R"/>
                <a:cs typeface="+mn-cs"/>
              </a:rPr>
              <a:t>潜水到浅水区造成头部损伤</a:t>
            </a:r>
            <a:endParaRPr kumimoji="0" lang="zh-CN" altLang="en-US" sz="28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阿里巴巴普惠体 R"/>
              <a:ea typeface="阿里巴巴普惠体 R"/>
              <a:cs typeface="+mn-cs"/>
            </a:endParaRPr>
          </a:p>
          <a:p>
            <a:pPr marL="1905" marR="0" lvl="0" indent="-344805" algn="just" defTabSz="644525" rtl="0" eaLnBrk="1" fontAlgn="base" latinLnBrk="0" hangingPunct="1">
              <a:lnSpc>
                <a:spcPct val="150000"/>
              </a:lnSpc>
              <a:spcBef>
                <a:spcPts val="950"/>
              </a:spcBef>
              <a:spcAft>
                <a:spcPct val="0"/>
              </a:spcAft>
              <a:buClrTx/>
              <a:buSzPct val="80000"/>
              <a:buFont typeface="Wingdings 2" pitchFamily="18" charset="2"/>
              <a:buNone/>
              <a:defRPr/>
            </a:pPr>
            <a:r>
              <a:rPr kumimoji="0" lang="zh-CN" altLang="en-US" sz="28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阿里巴巴普惠体 R"/>
                <a:ea typeface="阿里巴巴普惠体 R"/>
                <a:cs typeface="+mn-cs"/>
              </a:rPr>
              <a:t>4、原发疾病发作</a:t>
            </a:r>
            <a:endParaRPr kumimoji="0" lang="zh-CN" altLang="en-US" sz="28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阿里巴巴普惠体 R"/>
              <a:ea typeface="阿里巴巴普惠体 R"/>
              <a:cs typeface="+mn-cs"/>
            </a:endParaRPr>
          </a:p>
          <a:p>
            <a:pPr marL="1905" marR="0" lvl="0" indent="-344805" algn="just" defTabSz="644525" rtl="0" eaLnBrk="1" fontAlgn="base" latinLnBrk="0" hangingPunct="1">
              <a:lnSpc>
                <a:spcPct val="150000"/>
              </a:lnSpc>
              <a:spcBef>
                <a:spcPts val="950"/>
              </a:spcBef>
              <a:spcAft>
                <a:spcPct val="0"/>
              </a:spcAft>
              <a:buClrTx/>
              <a:buSzPct val="80000"/>
              <a:buFont typeface="Wingdings 2" pitchFamily="18" charset="2"/>
              <a:buNone/>
              <a:defRPr/>
            </a:pPr>
            <a:endParaRPr kumimoji="0" lang="zh-CN" altLang="en-US" sz="24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阿里巴巴普惠体 R"/>
              <a:ea typeface="阿里巴巴普惠体 R"/>
              <a:cs typeface="+mn-cs"/>
            </a:endParaRPr>
          </a:p>
          <a:p>
            <a:pPr marL="342900" marR="0" lvl="0" indent="-342900" algn="just" defTabSz="644525" rtl="0" eaLnBrk="1" fontAlgn="base" latinLnBrk="0" hangingPunct="1">
              <a:lnSpc>
                <a:spcPct val="150000"/>
              </a:lnSpc>
              <a:spcBef>
                <a:spcPts val="95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defRPr/>
            </a:pPr>
            <a:endParaRPr kumimoji="0" lang="zh-CN" altLang="en-US" sz="24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阿里巴巴普惠体 R"/>
              <a:ea typeface="阿里巴巴普惠体 R"/>
              <a:cs typeface="+mn-cs"/>
            </a:endParaRPr>
          </a:p>
        </p:txBody>
      </p:sp>
      <p:pic>
        <p:nvPicPr>
          <p:cNvPr id="2048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6" name="日期占位符 2"/>
          <p:cNvSpPr txBox="1">
            <a:spLocks noGrp="1"/>
          </p:cNvSpPr>
          <p:nvPr>
            <p:ph type="dt" sz="half" idx="10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eaLnBrk="1" hangingPunct="1">
              <a:buNone/>
            </a:pPr>
            <a:endParaRPr lang="en-US" altLang="en-US" sz="1200" dirty="0"/>
          </a:p>
        </p:txBody>
      </p:sp>
      <p:sp>
        <p:nvSpPr>
          <p:cNvPr id="20487" name="页脚占位符 3"/>
          <p:cNvSpPr txBox="1">
            <a:spLocks noGrp="1"/>
          </p:cNvSpPr>
          <p:nvPr>
            <p:ph type="ftr" sz="quarter" idx="11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altLang="zh-CN" sz="1200" dirty="0"/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27583" y="3860483"/>
            <a:ext cx="1435100" cy="2644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矩形 1"/>
          <p:cNvSpPr/>
          <p:nvPr/>
        </p:nvSpPr>
        <p:spPr>
          <a:xfrm>
            <a:off x="250825" y="405130"/>
            <a:ext cx="7147560" cy="560133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阿里巴巴普惠体 R"/>
                <a:ea typeface="阿里巴巴普惠体 R"/>
                <a:cs typeface="+mn-ea"/>
              </a:rPr>
              <a:t>现场急救—水中自救</a:t>
            </a:r>
            <a:endParaRPr kumimoji="0" lang="zh-CN" altLang="en-US" sz="44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阿里巴巴普惠体 R"/>
              <a:ea typeface="阿里巴巴普惠体 R"/>
              <a:cs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8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阿里巴巴普惠体 R"/>
                <a:ea typeface="阿里巴巴普惠体 R"/>
                <a:cs typeface="+mn-ea"/>
                <a:sym typeface="Arial" panose="020B0604020202020204" pitchFamily="34" charset="0"/>
              </a:rPr>
              <a:t>不习水性而落水者，迅速采取自救：头后仰，口向上，尽量使口鼻露出水面，进行呼吸，不能将手上举或挣扎，以免使身体下沉。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阿里巴巴普惠体 R"/>
              <a:ea typeface="阿里巴巴普惠体 R"/>
              <a:cs typeface="仿宋_GB231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阿里巴巴普惠体 R"/>
                <a:ea typeface="阿里巴巴普惠体 R"/>
                <a:cs typeface="+mn-ea"/>
                <a:sym typeface="Arial" panose="020B0604020202020204" pitchFamily="34" charset="0"/>
              </a:rPr>
              <a:t>会游泳的人如肌肉疲劳、肌肉抽筋也应采取上述自救办法。 深吸气，浅呼气！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阿里巴巴普惠体 R"/>
              <a:ea typeface="阿里巴巴普惠体 R"/>
              <a:cs typeface="仿宋_GB231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6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阿里巴巴普惠体 R"/>
                <a:ea typeface="阿里巴巴普惠体 R"/>
                <a:cs typeface="+mn-ea"/>
              </a:rPr>
              <a:t>  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阿里巴巴普惠体 R"/>
              <a:ea typeface="阿里巴巴普惠体 R"/>
              <a:cs typeface="仿宋_GB231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阿里巴巴普惠体 R"/>
              <a:ea typeface="阿里巴巴普惠体 R"/>
              <a:cs typeface="仿宋_GB2312"/>
            </a:endParaRPr>
          </a:p>
        </p:txBody>
      </p:sp>
      <p:sp>
        <p:nvSpPr>
          <p:cNvPr id="28676" name="灯片编号占位符 2"/>
          <p:cNvSpPr txBox="1">
            <a:spLocks noGrp="1"/>
          </p:cNvSpPr>
          <p:nvPr/>
        </p:nvSpPr>
        <p:spPr>
          <a:xfrm>
            <a:off x="7092950" y="6237288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r"/>
            <a:fld id="{9A0DB2DC-4C9A-4742-B13C-FB6460FD3503}" type="slidenum">
              <a:rPr lang="zh-CN" altLang="en-US" sz="1800" b="1" dirty="0">
                <a:latin typeface="阿里巴巴普惠体 R" pitchFamily="18" charset="-122"/>
                <a:ea typeface="阿里巴巴普惠体 R" pitchFamily="18" charset="-122"/>
              </a:rPr>
            </a:fld>
            <a:endParaRPr lang="zh-CN" altLang="en-US" sz="1800" b="1" dirty="0">
              <a:latin typeface="阿里巴巴普惠体 R" pitchFamily="18" charset="-122"/>
              <a:ea typeface="阿里巴巴普惠体 R" pitchFamily="18" charset="-122"/>
            </a:endParaRPr>
          </a:p>
        </p:txBody>
      </p:sp>
      <p:sp>
        <p:nvSpPr>
          <p:cNvPr id="28677" name="灯片编号占位符 1"/>
          <p:cNvSpPr txBox="1">
            <a:spLocks noGrp="1"/>
          </p:cNvSpPr>
          <p:nvPr>
            <p:ph type="sldNum" sz="quarter" idx="4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dirty="0">
                <a:latin typeface="阿里巴巴普惠体 R" pitchFamily="18" charset="-122"/>
                <a:ea typeface="阿里巴巴普惠体 R" pitchFamily="18" charset="-122"/>
              </a:rPr>
            </a:fld>
            <a:endParaRPr lang="zh-CN" altLang="en-US" sz="1200" dirty="0">
              <a:latin typeface="阿里巴巴普惠体 R" pitchFamily="18" charset="-122"/>
              <a:ea typeface="阿里巴巴普惠体 R" pitchFamily="18" charset="-122"/>
            </a:endParaRPr>
          </a:p>
        </p:txBody>
      </p:sp>
      <p:pic>
        <p:nvPicPr>
          <p:cNvPr id="28678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9" name="日期占位符 2"/>
          <p:cNvSpPr txBox="1">
            <a:spLocks noGrp="1"/>
          </p:cNvSpPr>
          <p:nvPr>
            <p:ph type="dt" sz="half" idx="2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eaLnBrk="1" hangingPunct="1">
              <a:buNone/>
            </a:pPr>
            <a:endParaRPr lang="en-US" altLang="en-US" sz="1200" dirty="0"/>
          </a:p>
        </p:txBody>
      </p:sp>
      <p:sp>
        <p:nvSpPr>
          <p:cNvPr id="28680" name="页脚占位符 3"/>
          <p:cNvSpPr txBox="1">
            <a:spLocks noGrp="1"/>
          </p:cNvSpPr>
          <p:nvPr>
            <p:ph type="ftr" sz="quarter" idx="3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altLang="zh-CN" sz="1200" dirty="0"/>
          </a:p>
        </p:txBody>
      </p:sp>
    </p:spTree>
    <p:custDataLst>
      <p:tags r:id="rId3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标题 31745"/>
          <p:cNvSpPr>
            <a:spLocks noGrp="1"/>
          </p:cNvSpPr>
          <p:nvPr>
            <p:ph type="title"/>
          </p:nvPr>
        </p:nvSpPr>
        <p:spPr>
          <a:xfrm>
            <a:off x="595313" y="-31750"/>
            <a:ext cx="7772400" cy="1143000"/>
          </a:xfrm>
        </p:spPr>
        <p:txBody>
          <a:bodyPr vert="horz" wrap="square" lIns="50650" tIns="25325" rIns="50650" bIns="25325" anchor="ctr" anchorCtr="0"/>
          <a:p>
            <a:pPr eaLnBrk="1" hangingPunct="1"/>
            <a:br>
              <a:rPr lang="zh-CN" altLang="en-US" sz="4000" dirty="0">
                <a:latin typeface="阿里巴巴普惠体 R" pitchFamily="18" charset="-122"/>
                <a:ea typeface="阿里巴巴普惠体 R" pitchFamily="18" charset="-122"/>
              </a:rPr>
            </a:br>
            <a:r>
              <a:rPr lang="zh-CN" altLang="en-US" dirty="0">
                <a:latin typeface="阿里巴巴普惠体 R" pitchFamily="18" charset="-122"/>
                <a:ea typeface="阿里巴巴普惠体 R" pitchFamily="18" charset="-122"/>
              </a:rPr>
              <a:t>现场急救—水中</a:t>
            </a:r>
            <a:r>
              <a:rPr lang="zh-CN" altLang="en-US" dirty="0">
                <a:latin typeface="阿里巴巴普惠体 R" pitchFamily="18" charset="-122"/>
                <a:ea typeface="阿里巴巴普惠体 R" pitchFamily="18" charset="-122"/>
                <a:sym typeface="Arial" panose="020B0604020202020204" pitchFamily="34" charset="0"/>
              </a:rPr>
              <a:t>互救</a:t>
            </a:r>
            <a:r>
              <a:rPr lang="zh-CN" altLang="en-US" dirty="0">
                <a:latin typeface="阿里巴巴普惠体 R" pitchFamily="18" charset="-122"/>
                <a:ea typeface="阿里巴巴普惠体 R" pitchFamily="18" charset="-122"/>
              </a:rPr>
              <a:t>（一）</a:t>
            </a:r>
            <a:br>
              <a:rPr lang="zh-CN" altLang="en-US" sz="4000" dirty="0">
                <a:latin typeface="阿里巴巴普惠体 R" pitchFamily="18" charset="-122"/>
                <a:ea typeface="阿里巴巴普惠体 R" pitchFamily="18" charset="-122"/>
              </a:rPr>
            </a:br>
            <a:endParaRPr lang="zh-CN" altLang="en-US" sz="4000" dirty="0">
              <a:latin typeface="阿里巴巴普惠体 R" pitchFamily="18" charset="-122"/>
              <a:ea typeface="阿里巴巴普惠体 R" pitchFamily="18" charset="-122"/>
            </a:endParaRPr>
          </a:p>
        </p:txBody>
      </p:sp>
      <p:sp>
        <p:nvSpPr>
          <p:cNvPr id="29699" name="文本占位符 31746"/>
          <p:cNvSpPr>
            <a:spLocks noGrp="1"/>
          </p:cNvSpPr>
          <p:nvPr>
            <p:ph sz="half" idx="1"/>
          </p:nvPr>
        </p:nvSpPr>
        <p:spPr>
          <a:xfrm>
            <a:off x="827405" y="1500505"/>
            <a:ext cx="4531360" cy="4603750"/>
          </a:xfrm>
        </p:spPr>
        <p:txBody>
          <a:bodyPr vert="horz" wrap="square" lIns="50650" tIns="25325" rIns="50650" bIns="25325" anchor="t" anchorCtr="0"/>
          <a:p>
            <a:pPr marL="0" indent="0" eaLnBrk="1" hangingPunct="1">
              <a:lnSpc>
                <a:spcPct val="160000"/>
              </a:lnSpc>
              <a:spcBef>
                <a:spcPct val="50000"/>
              </a:spcBef>
              <a:buClrTx/>
              <a:buSzPct val="80000"/>
              <a:buFont typeface="Arial" panose="020B0604020202020204" pitchFamily="34" charset="0"/>
              <a:buNone/>
            </a:pPr>
            <a:r>
              <a:rPr lang="zh-CN" altLang="en-US" sz="2800" dirty="0">
                <a:latin typeface="阿里巴巴普惠体 R" pitchFamily="18" charset="-122"/>
                <a:ea typeface="阿里巴巴普惠体 R" pitchFamily="18" charset="-122"/>
                <a:sym typeface="Arial" panose="020B0604020202020204" pitchFamily="34" charset="0"/>
              </a:rPr>
              <a:t>不会游泳的救护者</a:t>
            </a:r>
            <a:endParaRPr lang="zh-CN" altLang="en-US" sz="2800" dirty="0">
              <a:latin typeface="阿里巴巴普惠体 R" pitchFamily="18" charset="-122"/>
              <a:ea typeface="阿里巴巴普惠体 R" pitchFamily="18" charset="-122"/>
              <a:sym typeface="Arial" panose="020B0604020202020204" pitchFamily="34" charset="0"/>
            </a:endParaRPr>
          </a:p>
          <a:p>
            <a:pPr marL="0" indent="0" eaLnBrk="1" hangingPunct="1">
              <a:lnSpc>
                <a:spcPct val="160000"/>
              </a:lnSpc>
              <a:spcBef>
                <a:spcPct val="50000"/>
              </a:spcBef>
              <a:buClrTx/>
              <a:buSzPct val="80000"/>
              <a:buFont typeface="Arial" panose="020B0604020202020204" pitchFamily="34" charset="0"/>
              <a:buNone/>
            </a:pPr>
            <a:r>
              <a:rPr lang="zh-CN" altLang="en-US" sz="2800" dirty="0">
                <a:latin typeface="阿里巴巴普惠体 R" pitchFamily="18" charset="-122"/>
                <a:ea typeface="阿里巴巴普惠体 R" pitchFamily="18" charset="-122"/>
                <a:sym typeface="Arial" panose="020B0604020202020204" pitchFamily="34" charset="0"/>
              </a:rPr>
              <a:t>可用竹竿、绳索或木板等物抛给溺水者抓住，再拖其靠岸，并呼唤他人前来抢救，不可冒然下水救人！</a:t>
            </a:r>
            <a:endParaRPr lang="zh-CN" altLang="en-US" sz="2800" dirty="0">
              <a:latin typeface="阿里巴巴普惠体 R" pitchFamily="18" charset="-122"/>
              <a:ea typeface="阿里巴巴普惠体 R" pitchFamily="18" charset="-122"/>
              <a:sym typeface="Arial" panose="020B0604020202020204" pitchFamily="34" charset="0"/>
            </a:endParaRPr>
          </a:p>
          <a:p>
            <a:pPr marL="0" indent="0" eaLnBrk="1" hangingPunct="1">
              <a:buClrTx/>
              <a:buSzPct val="80000"/>
              <a:buFont typeface="Wingdings 2" pitchFamily="18" charset="2"/>
              <a:buChar char="°"/>
            </a:pPr>
            <a:endParaRPr lang="zh-CN" altLang="en-US" sz="2800" dirty="0">
              <a:solidFill>
                <a:srgbClr val="000066"/>
              </a:solidFill>
              <a:latin typeface="阿里巴巴普惠体 R" pitchFamily="18" charset="-122"/>
              <a:ea typeface="阿里巴巴普惠体 R" pitchFamily="18" charset="-122"/>
            </a:endParaRPr>
          </a:p>
        </p:txBody>
      </p:sp>
      <p:pic>
        <p:nvPicPr>
          <p:cNvPr id="29700" name="内容占位符 1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839200" y="6553200"/>
            <a:ext cx="304800" cy="304800"/>
          </a:xfrm>
        </p:spPr>
      </p:pic>
      <p:graphicFrame>
        <p:nvGraphicFramePr>
          <p:cNvPr id="29701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5117465" y="2544445"/>
          <a:ext cx="3702685" cy="3405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2" imgW="7429500" imgH="3543300" progId="PBrush">
                  <p:embed/>
                </p:oleObj>
              </mc:Choice>
              <mc:Fallback>
                <p:oleObj name="" r:id="rId2" imgW="7429500" imgH="3543300" progId="PBrush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3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5117465" y="2544445"/>
                        <a:ext cx="3702685" cy="340550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灯片编号占位符 2"/>
          <p:cNvSpPr txBox="1">
            <a:spLocks noGrp="1"/>
          </p:cNvSpPr>
          <p:nvPr/>
        </p:nvSpPr>
        <p:spPr>
          <a:xfrm>
            <a:off x="7092950" y="6237288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r"/>
            <a:fld id="{9A0DB2DC-4C9A-4742-B13C-FB6460FD3503}" type="slidenum">
              <a:rPr lang="zh-CN" altLang="en-US" sz="1800" b="1" dirty="0">
                <a:latin typeface="阿里巴巴普惠体 R" pitchFamily="18" charset="-122"/>
                <a:ea typeface="阿里巴巴普惠体 R" pitchFamily="18" charset="-122"/>
              </a:rPr>
            </a:fld>
            <a:endParaRPr lang="zh-CN" altLang="en-US" sz="1800" b="1" dirty="0">
              <a:latin typeface="阿里巴巴普惠体 R" pitchFamily="18" charset="-122"/>
              <a:ea typeface="阿里巴巴普惠体 R" pitchFamily="18" charset="-122"/>
            </a:endParaRPr>
          </a:p>
        </p:txBody>
      </p:sp>
      <p:sp>
        <p:nvSpPr>
          <p:cNvPr id="29703" name="灯片编号占位符 1"/>
          <p:cNvSpPr txBox="1">
            <a:spLocks noGrp="1"/>
          </p:cNvSpPr>
          <p:nvPr>
            <p:ph type="sldNum" sz="quarter" idx="12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dirty="0">
                <a:latin typeface="阿里巴巴普惠体 R" pitchFamily="18" charset="-122"/>
                <a:ea typeface="阿里巴巴普惠体 R" pitchFamily="18" charset="-122"/>
              </a:rPr>
            </a:fld>
            <a:endParaRPr lang="zh-CN" altLang="en-US" sz="1200" dirty="0">
              <a:latin typeface="阿里巴巴普惠体 R" pitchFamily="18" charset="-122"/>
              <a:ea typeface="阿里巴巴普惠体 R" pitchFamily="18" charset="-122"/>
            </a:endParaRPr>
          </a:p>
        </p:txBody>
      </p:sp>
      <p:sp>
        <p:nvSpPr>
          <p:cNvPr id="29704" name="日期占位符 2"/>
          <p:cNvSpPr txBox="1">
            <a:spLocks noGrp="1"/>
          </p:cNvSpPr>
          <p:nvPr>
            <p:ph type="dt" sz="half" idx="10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eaLnBrk="1" hangingPunct="1">
              <a:buNone/>
            </a:pPr>
            <a:endParaRPr lang="en-US" altLang="en-US" sz="1200" dirty="0"/>
          </a:p>
        </p:txBody>
      </p:sp>
      <p:sp>
        <p:nvSpPr>
          <p:cNvPr id="29705" name="页脚占位符 3"/>
          <p:cNvSpPr txBox="1">
            <a:spLocks noGrp="1"/>
          </p:cNvSpPr>
          <p:nvPr>
            <p:ph type="ftr" sz="quarter" idx="11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altLang="zh-CN" sz="1200" dirty="0"/>
          </a:p>
        </p:txBody>
      </p:sp>
    </p:spTree>
    <p:custDataLst>
      <p:tags r:id="rId4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0722" name="Object 3"/>
          <p:cNvGraphicFramePr>
            <a:graphicFrameLocks noChangeAspect="1"/>
          </p:cNvGraphicFramePr>
          <p:nvPr/>
        </p:nvGraphicFramePr>
        <p:xfrm>
          <a:off x="755650" y="4598035"/>
          <a:ext cx="2337435" cy="1597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1" imgW="4191000" imgH="2926080" progId="PBrush">
                  <p:embed/>
                </p:oleObj>
              </mc:Choice>
              <mc:Fallback>
                <p:oleObj name="" r:id="rId1" imgW="4191000" imgH="2926080" progId="PBrush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2"/>
                      <a:srcRect l="2197" t="44080" r="52747" b="11839"/>
                      <a:stretch>
                        <a:fillRect/>
                      </a:stretch>
                    </p:blipFill>
                    <p:spPr>
                      <a:xfrm>
                        <a:off x="755650" y="4598035"/>
                        <a:ext cx="2337435" cy="15976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4"/>
          <p:cNvGraphicFramePr>
            <a:graphicFrameLocks noChangeAspect="1"/>
          </p:cNvGraphicFramePr>
          <p:nvPr/>
        </p:nvGraphicFramePr>
        <p:xfrm>
          <a:off x="3491865" y="4636770"/>
          <a:ext cx="2079625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3" imgW="4191000" imgH="2926080" progId="PBrush">
                  <p:embed/>
                </p:oleObj>
              </mc:Choice>
              <mc:Fallback>
                <p:oleObj name="" r:id="rId3" imgW="4191000" imgH="2926080" progId="PBrush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2"/>
                      <a:srcRect l="56044" t="44080" b="8691"/>
                      <a:stretch>
                        <a:fillRect/>
                      </a:stretch>
                    </p:blipFill>
                    <p:spPr>
                      <a:xfrm>
                        <a:off x="3491865" y="4636770"/>
                        <a:ext cx="2079625" cy="1558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5"/>
          <p:cNvGraphicFramePr>
            <a:graphicFrameLocks noChangeAspect="1"/>
          </p:cNvGraphicFramePr>
          <p:nvPr/>
        </p:nvGraphicFramePr>
        <p:xfrm>
          <a:off x="6156325" y="4639945"/>
          <a:ext cx="2266950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4" imgW="4191000" imgH="2926080" progId="PBrush">
                  <p:embed/>
                </p:oleObj>
              </mc:Choice>
              <mc:Fallback>
                <p:oleObj name="" r:id="rId4" imgW="4191000" imgH="2926080" progId="PBrush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5"/>
                      <a:srcRect l="61539" b="62218"/>
                      <a:stretch>
                        <a:fillRect/>
                      </a:stretch>
                    </p:blipFill>
                    <p:spPr>
                      <a:xfrm>
                        <a:off x="6156325" y="4639945"/>
                        <a:ext cx="2266950" cy="1555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WordArt 6"/>
          <p:cNvSpPr>
            <a:spLocks noTextEdit="1"/>
          </p:cNvSpPr>
          <p:nvPr/>
        </p:nvSpPr>
        <p:spPr>
          <a:xfrm>
            <a:off x="4787583" y="4032885"/>
            <a:ext cx="3243262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5000"/>
                    </a:srgbClr>
                  </a:outerShdw>
                </a:effectLst>
                <a:latin typeface="阿里巴巴普惠体 R" charset="0"/>
                <a:ea typeface="阿里巴巴普惠体 R" charset="0"/>
              </a:rPr>
              <a:t>保持冷静头脑</a:t>
            </a:r>
            <a:endParaRPr lang="zh-CN" altLang="en-US" sz="3600">
              <a:solidFill>
                <a:srgbClr val="FF0000"/>
              </a:solidFill>
              <a:effectLst>
                <a:outerShdw dist="35921" dir="2699999" algn="ctr" rotWithShape="0">
                  <a:srgbClr val="C0C0C0">
                    <a:alpha val="75000"/>
                  </a:srgbClr>
                </a:outerShdw>
              </a:effectLst>
              <a:latin typeface="阿里巴巴普惠体 R" charset="0"/>
              <a:ea typeface="阿里巴巴普惠体 R" charset="0"/>
            </a:endParaRPr>
          </a:p>
        </p:txBody>
      </p:sp>
      <p:sp>
        <p:nvSpPr>
          <p:cNvPr id="33798" name="矩形 1"/>
          <p:cNvSpPr/>
          <p:nvPr/>
        </p:nvSpPr>
        <p:spPr>
          <a:xfrm>
            <a:off x="683895" y="288925"/>
            <a:ext cx="8209280" cy="4038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阿里巴巴普惠体 R"/>
                <a:ea typeface="阿里巴巴普惠体 R"/>
                <a:cs typeface="+mn-ea"/>
              </a:rPr>
              <a:t>现场急救—水中互救（二）</a:t>
            </a:r>
            <a:endParaRPr kumimoji="0" lang="zh-CN" altLang="en-US" sz="44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阿里巴巴普惠体 R"/>
              <a:ea typeface="阿里巴巴普惠体 R"/>
              <a:cs typeface="仿宋_GB231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阿里巴巴普惠体 R"/>
                <a:ea typeface="阿里巴巴普惠体 R"/>
                <a:cs typeface="+mn-ea"/>
                <a:sym typeface="Arial" panose="020B0604020202020204" pitchFamily="34" charset="0"/>
              </a:rPr>
              <a:t>会游泳的救护者</a:t>
            </a: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阿里巴巴普惠体 R"/>
              <a:ea typeface="阿里巴巴普惠体 R"/>
              <a:cs typeface="仿宋_GB231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1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阿里巴巴普惠体 R"/>
                <a:ea typeface="阿里巴巴普惠体 R"/>
                <a:cs typeface="+mn-ea"/>
                <a:sym typeface="Arial" panose="020B0604020202020204" pitchFamily="34" charset="0"/>
              </a:rPr>
              <a:t>脱去外衣、鞋、靴等，从落水者后面靠近，不要让慌乱挣扎中的落水者抓住。用左手从其左臂或身体中间握其右手，或拖头部，然后两人均采用仰泳，（以利于呼吸）将其带至安全处。</a:t>
            </a: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阿里巴巴普惠体 R"/>
              <a:ea typeface="阿里巴巴普惠体 R"/>
              <a:cs typeface="仿宋_GB231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阿里巴巴普惠体 R"/>
              <a:ea typeface="阿里巴巴普惠体 R"/>
              <a:cs typeface="仿宋_GB231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2400" b="1" i="0" u="none" strike="noStrike" kern="1200" cap="none" spc="0" normalizeH="0" baseline="0" noProof="1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阿里巴巴普惠体 R"/>
              <a:ea typeface="阿里巴巴普惠体 R"/>
              <a:cs typeface="仿宋_GB2312"/>
              <a:sym typeface="Arial" panose="020B0604020202020204" pitchFamily="34" charset="0"/>
            </a:endParaRPr>
          </a:p>
        </p:txBody>
      </p:sp>
      <p:sp>
        <p:nvSpPr>
          <p:cNvPr id="30727" name="灯片编号占位符 2"/>
          <p:cNvSpPr txBox="1">
            <a:spLocks noGrp="1"/>
          </p:cNvSpPr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r"/>
            <a:fld id="{9A0DB2DC-4C9A-4742-B13C-FB6460FD3503}" type="slidenum">
              <a:rPr lang="zh-CN" altLang="en-US" sz="1800" b="1" dirty="0">
                <a:latin typeface="阿里巴巴普惠体 R" pitchFamily="18" charset="-122"/>
                <a:ea typeface="阿里巴巴普惠体 R" pitchFamily="18" charset="-122"/>
              </a:rPr>
            </a:fld>
            <a:endParaRPr lang="zh-CN" altLang="en-US" sz="1800" b="1" dirty="0">
              <a:latin typeface="阿里巴巴普惠体 R" pitchFamily="18" charset="-122"/>
              <a:ea typeface="阿里巴巴普惠体 R" pitchFamily="18" charset="-122"/>
            </a:endParaRPr>
          </a:p>
        </p:txBody>
      </p:sp>
      <p:sp>
        <p:nvSpPr>
          <p:cNvPr id="30728" name="灯片编号占位符 1"/>
          <p:cNvSpPr txBox="1">
            <a:spLocks noGrp="1"/>
          </p:cNvSpPr>
          <p:nvPr>
            <p:ph type="sldNum" sz="quarter" idx="4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dirty="0">
                <a:latin typeface="阿里巴巴普惠体 R" pitchFamily="18" charset="-122"/>
                <a:ea typeface="阿里巴巴普惠体 R" pitchFamily="18" charset="-122"/>
              </a:rPr>
            </a:fld>
            <a:endParaRPr lang="zh-CN" altLang="en-US" sz="1200" dirty="0">
              <a:latin typeface="阿里巴巴普惠体 R" pitchFamily="18" charset="-122"/>
              <a:ea typeface="阿里巴巴普惠体 R" pitchFamily="18" charset="-122"/>
            </a:endParaRPr>
          </a:p>
        </p:txBody>
      </p:sp>
      <p:pic>
        <p:nvPicPr>
          <p:cNvPr id="30729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30" name="日期占位符 2"/>
          <p:cNvSpPr txBox="1">
            <a:spLocks noGrp="1"/>
          </p:cNvSpPr>
          <p:nvPr>
            <p:ph type="dt" sz="half" idx="2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eaLnBrk="1" hangingPunct="1">
              <a:buNone/>
            </a:pPr>
            <a:endParaRPr lang="en-US" altLang="en-US" sz="1200" dirty="0"/>
          </a:p>
        </p:txBody>
      </p:sp>
      <p:sp>
        <p:nvSpPr>
          <p:cNvPr id="30731" name="页脚占位符 3"/>
          <p:cNvSpPr txBox="1">
            <a:spLocks noGrp="1"/>
          </p:cNvSpPr>
          <p:nvPr>
            <p:ph type="ftr" sz="quarter" idx="3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altLang="zh-CN" sz="1200" dirty="0"/>
          </a:p>
        </p:txBody>
      </p:sp>
    </p:spTree>
    <p:custDataLst>
      <p:tags r:id="rId7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Picture 3" descr="0729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8263" y="4508500"/>
            <a:ext cx="3455987" cy="1878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7" name="Picture 4" descr="2013556_772880"/>
          <p:cNvPicPr>
            <a:picLocks noChangeAspect="1"/>
          </p:cNvPicPr>
          <p:nvPr/>
        </p:nvPicPr>
        <p:blipFill>
          <a:blip r:embed="rId2"/>
          <a:srcRect b="15829"/>
          <a:stretch>
            <a:fillRect/>
          </a:stretch>
        </p:blipFill>
        <p:spPr>
          <a:xfrm>
            <a:off x="1116013" y="4508500"/>
            <a:ext cx="3457575" cy="1873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0" name="矩形 1"/>
          <p:cNvSpPr/>
          <p:nvPr/>
        </p:nvSpPr>
        <p:spPr>
          <a:xfrm>
            <a:off x="624205" y="384810"/>
            <a:ext cx="8520430" cy="39535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阿里巴巴普惠体 R"/>
                <a:ea typeface="阿里巴巴普惠体 R"/>
                <a:cs typeface="+mn-ea"/>
              </a:rPr>
              <a:t>水中救护的注意事项</a:t>
            </a:r>
            <a:endParaRPr kumimoji="0" lang="zh-CN" altLang="en-US" sz="44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阿里巴巴普惠体 R"/>
              <a:ea typeface="阿里巴巴普惠体 R"/>
              <a:cs typeface="仿宋_GB231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阿里巴巴普惠体 R"/>
                <a:ea typeface="阿里巴巴普惠体 R"/>
                <a:cs typeface="+mn-ea"/>
              </a:rPr>
              <a:t> 保持冷静的头脑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阿里巴巴普惠体 R"/>
              <a:ea typeface="阿里巴巴普惠体 R"/>
              <a:cs typeface="仿宋_GB231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阿里巴巴普惠体 R"/>
                <a:ea typeface="阿里巴巴普惠体 R"/>
                <a:cs typeface="+mn-ea"/>
              </a:rPr>
              <a:t> 观察周围环境，找到可帮助的条件和机会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阿里巴巴普惠体 R"/>
              <a:ea typeface="阿里巴巴普惠体 R"/>
              <a:cs typeface="仿宋_GB231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阿里巴巴普惠体 R"/>
                <a:ea typeface="阿里巴巴普惠体 R"/>
                <a:cs typeface="+mn-ea"/>
              </a:rPr>
              <a:t> 切忌正面直接拉淹溺者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阿里巴巴普惠体 R"/>
              <a:ea typeface="阿里巴巴普惠体 R"/>
              <a:cs typeface="仿宋_GB231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阿里巴巴普惠体 R"/>
                <a:ea typeface="阿里巴巴普惠体 R"/>
                <a:cs typeface="+mn-ea"/>
              </a:rPr>
              <a:t>3. 下水救人时，最好携带救生装备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阿里巴巴普惠体 R"/>
              <a:ea typeface="阿里巴巴普惠体 R"/>
              <a:cs typeface="仿宋_GB231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阿里巴巴普惠体 R"/>
              <a:ea typeface="阿里巴巴普惠体 R"/>
              <a:cs typeface="仿宋_GB2312"/>
            </a:endParaRPr>
          </a:p>
        </p:txBody>
      </p:sp>
      <p:sp>
        <p:nvSpPr>
          <p:cNvPr id="31749" name="灯片编号占位符 2"/>
          <p:cNvSpPr txBox="1">
            <a:spLocks noGrp="1"/>
          </p:cNvSpPr>
          <p:nvPr/>
        </p:nvSpPr>
        <p:spPr>
          <a:xfrm>
            <a:off x="7092950" y="6237288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r"/>
            <a:fld id="{9A0DB2DC-4C9A-4742-B13C-FB6460FD3503}" type="slidenum">
              <a:rPr lang="zh-CN" altLang="en-US" sz="1800" b="1" dirty="0">
                <a:latin typeface="阿里巴巴普惠体 R" pitchFamily="18" charset="-122"/>
                <a:ea typeface="阿里巴巴普惠体 R" pitchFamily="18" charset="-122"/>
              </a:rPr>
            </a:fld>
            <a:endParaRPr lang="zh-CN" altLang="en-US" sz="1800" b="1" dirty="0">
              <a:latin typeface="阿里巴巴普惠体 R" pitchFamily="18" charset="-122"/>
              <a:ea typeface="阿里巴巴普惠体 R" pitchFamily="18" charset="-122"/>
            </a:endParaRPr>
          </a:p>
        </p:txBody>
      </p:sp>
      <p:sp>
        <p:nvSpPr>
          <p:cNvPr id="31750" name="灯片编号占位符 1"/>
          <p:cNvSpPr txBox="1">
            <a:spLocks noGrp="1"/>
          </p:cNvSpPr>
          <p:nvPr>
            <p:ph type="sldNum" sz="quarter" idx="4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dirty="0">
                <a:latin typeface="阿里巴巴普惠体 R" pitchFamily="18" charset="-122"/>
                <a:ea typeface="阿里巴巴普惠体 R" pitchFamily="18" charset="-122"/>
              </a:rPr>
            </a:fld>
            <a:endParaRPr lang="zh-CN" altLang="en-US" sz="1200" dirty="0">
              <a:latin typeface="阿里巴巴普惠体 R" pitchFamily="18" charset="-122"/>
              <a:ea typeface="阿里巴巴普惠体 R" pitchFamily="18" charset="-122"/>
            </a:endParaRPr>
          </a:p>
        </p:txBody>
      </p:sp>
      <p:pic>
        <p:nvPicPr>
          <p:cNvPr id="31751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2" name="日期占位符 2"/>
          <p:cNvSpPr txBox="1">
            <a:spLocks noGrp="1"/>
          </p:cNvSpPr>
          <p:nvPr>
            <p:ph type="dt" sz="half" idx="2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eaLnBrk="1" hangingPunct="1">
              <a:buNone/>
            </a:pPr>
            <a:endParaRPr lang="en-US" altLang="en-US" sz="1200" dirty="0"/>
          </a:p>
        </p:txBody>
      </p:sp>
      <p:sp>
        <p:nvSpPr>
          <p:cNvPr id="31753" name="页脚占位符 3"/>
          <p:cNvSpPr txBox="1">
            <a:spLocks noGrp="1"/>
          </p:cNvSpPr>
          <p:nvPr>
            <p:ph type="ftr" sz="quarter" idx="3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altLang="zh-CN" sz="1200" dirty="0"/>
          </a:p>
        </p:txBody>
      </p:sp>
    </p:spTree>
    <p:custDataLst>
      <p:tags r:id="rId4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Line 3"/>
          <p:cNvSpPr/>
          <p:nvPr/>
        </p:nvSpPr>
        <p:spPr>
          <a:xfrm>
            <a:off x="4427538" y="1989138"/>
            <a:ext cx="619125" cy="0"/>
          </a:xfrm>
          <a:prstGeom prst="line">
            <a:avLst/>
          </a:prstGeom>
          <a:ln w="19050" cap="flat" cmpd="sng">
            <a:solidFill>
              <a:srgbClr val="000066"/>
            </a:solidFill>
            <a:prstDash val="solid"/>
            <a:headEnd type="none" w="med" len="med"/>
            <a:tailEnd type="triangle" w="med" len="med"/>
          </a:ln>
        </p:spPr>
      </p:sp>
      <p:graphicFrame>
        <p:nvGraphicFramePr>
          <p:cNvPr id="32771" name="Object 4"/>
          <p:cNvGraphicFramePr>
            <a:graphicFrameLocks noChangeAspect="1"/>
          </p:cNvGraphicFramePr>
          <p:nvPr/>
        </p:nvGraphicFramePr>
        <p:xfrm>
          <a:off x="7452360" y="2637155"/>
          <a:ext cx="1416050" cy="1287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2638425" imgH="2952750" progId="PBrush">
                  <p:embed/>
                </p:oleObj>
              </mc:Choice>
              <mc:Fallback>
                <p:oleObj name="" r:id="rId1" imgW="2638425" imgH="2952750" progId="PBrush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452360" y="2637155"/>
                        <a:ext cx="1416050" cy="12871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5"/>
          <p:cNvGraphicFramePr>
            <a:graphicFrameLocks noChangeAspect="1"/>
          </p:cNvGraphicFramePr>
          <p:nvPr/>
        </p:nvGraphicFramePr>
        <p:xfrm>
          <a:off x="7452995" y="3933190"/>
          <a:ext cx="141732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1562100" imgH="1371600" progId="PBrush">
                  <p:embed/>
                </p:oleObj>
              </mc:Choice>
              <mc:Fallback>
                <p:oleObj name="" r:id="rId3" imgW="1562100" imgH="1371600" progId="PBrush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52995" y="3933190"/>
                        <a:ext cx="1417320" cy="1371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6"/>
          <p:cNvGraphicFramePr>
            <a:graphicFrameLocks noChangeAspect="1"/>
          </p:cNvGraphicFramePr>
          <p:nvPr/>
        </p:nvGraphicFramePr>
        <p:xfrm>
          <a:off x="6516370" y="1341120"/>
          <a:ext cx="2286000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5" imgW="3028950" imgH="1504950" progId="PBrush">
                  <p:embed/>
                </p:oleObj>
              </mc:Choice>
              <mc:Fallback>
                <p:oleObj name="" r:id="rId5" imgW="3028950" imgH="1504950" progId="PBrush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16370" y="1341120"/>
                        <a:ext cx="2286000" cy="1308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3" name="矩形 1"/>
          <p:cNvSpPr/>
          <p:nvPr/>
        </p:nvSpPr>
        <p:spPr>
          <a:xfrm>
            <a:off x="251460" y="332740"/>
            <a:ext cx="7446645" cy="60674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阿里巴巴普惠体 R"/>
                <a:ea typeface="阿里巴巴普惠体 R"/>
                <a:cs typeface="+mn-ea"/>
              </a:rPr>
              <a:t>水中抽筋的处理方法</a:t>
            </a:r>
            <a:endParaRPr kumimoji="0" lang="zh-CN" altLang="en-US" sz="44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阿里巴巴普惠体 R"/>
              <a:ea typeface="阿里巴巴普惠体 R"/>
              <a:cs typeface="仿宋_GB2312"/>
            </a:endParaRPr>
          </a:p>
          <a:p>
            <a:pPr marL="0" marR="0" lvl="0" indent="0" algn="l" defTabSz="914400" rtl="0" eaLnBrk="1" fontAlgn="base" latinLnBrk="0" hangingPunct="1">
              <a:lnSpc>
                <a:spcPct val="1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1" i="0" u="none" strike="noStrike" kern="1200" cap="none" spc="0" normalizeH="0" baseline="0" noProof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阿里巴巴普惠体 R"/>
                <a:ea typeface="阿里巴巴普惠体 R"/>
                <a:cs typeface="+mn-ea"/>
              </a:rPr>
              <a:t>手指抽筋：</a:t>
            </a:r>
            <a:r>
              <a:rPr kumimoji="0" lang="zh-CN" altLang="en-US" b="1" i="0" u="none" strike="noStrike" kern="1200" cap="none" spc="0" normalizeH="0" baseline="0" noProof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阿里巴巴普惠体 R"/>
                <a:ea typeface="阿里巴巴普惠体 R"/>
                <a:cs typeface="+mn-ea"/>
              </a:rPr>
              <a:t>握拳、用力张开，反复至解脱</a:t>
            </a:r>
            <a:endParaRPr kumimoji="0" lang="zh-CN" altLang="en-US" b="1" i="0" u="none" strike="noStrike" kern="1200" cap="none" spc="0" normalizeH="0" baseline="0" noProof="1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阿里巴巴普惠体 R"/>
              <a:ea typeface="阿里巴巴普惠体 R"/>
              <a:cs typeface="仿宋_GB2312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1" i="0" u="none" strike="noStrike" kern="1200" cap="none" spc="0" normalizeH="0" baseline="0" noProof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阿里巴巴普惠体 R"/>
                <a:ea typeface="阿里巴巴普惠体 R"/>
                <a:cs typeface="+mn-ea"/>
              </a:rPr>
              <a:t>手臂抽筋：</a:t>
            </a:r>
            <a:r>
              <a:rPr kumimoji="0" lang="zh-CN" altLang="en-US" b="1" i="0" u="none" strike="noStrike" kern="1200" cap="none" spc="0" normalizeH="0" baseline="0" noProof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阿里巴巴普惠体 R"/>
                <a:ea typeface="阿里巴巴普惠体 R"/>
                <a:cs typeface="+mn-ea"/>
              </a:rPr>
              <a:t>将手握成拳头并尽量曲肘，然后用力伸开</a:t>
            </a:r>
            <a:endParaRPr kumimoji="0" lang="zh-CN" altLang="en-US" b="1" i="0" u="none" strike="noStrike" kern="1200" cap="none" spc="0" normalizeH="0" baseline="0" noProof="1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阿里巴巴普惠体 R"/>
              <a:ea typeface="阿里巴巴普惠体 R"/>
              <a:cs typeface="仿宋_GB2312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1" i="0" u="none" strike="noStrike" kern="1200" cap="none" spc="0" normalizeH="0" baseline="0" noProof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阿里巴巴普惠体 R"/>
                <a:ea typeface="阿里巴巴普惠体 R"/>
                <a:cs typeface="+mn-ea"/>
              </a:rPr>
              <a:t>小腿抽筋</a:t>
            </a:r>
            <a:r>
              <a:rPr kumimoji="0" lang="zh-CN" altLang="en-US" b="1" i="0" u="none" strike="noStrike" kern="1200" cap="none" spc="0" normalizeH="0" baseline="0" noProof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阿里巴巴普惠体 R"/>
                <a:ea typeface="阿里巴巴普惠体 R"/>
                <a:cs typeface="+mn-ea"/>
              </a:rPr>
              <a:t>：</a:t>
            </a:r>
            <a:r>
              <a:rPr kumimoji="0" lang="zh-CN" altLang="en-US" b="1" i="0" u="none" strike="noStrike" kern="1200" cap="none" spc="0" normalizeH="0" baseline="0" noProof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阿里巴巴普惠体 R"/>
                <a:ea typeface="阿里巴巴普惠体 R"/>
                <a:cs typeface="+mn-ea"/>
                <a:sym typeface="Arial" panose="020B0604020202020204" pitchFamily="34" charset="0"/>
              </a:rPr>
              <a:t>先吸一口气，仰浮水面，</a:t>
            </a:r>
            <a:r>
              <a:rPr kumimoji="0" lang="zh-CN" altLang="en-US" b="1" i="0" u="none" strike="noStrike" kern="1200" cap="none" spc="0" normalizeH="0" baseline="0" noProof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阿里巴巴普惠体 R"/>
                <a:ea typeface="阿里巴巴普惠体 R"/>
                <a:cs typeface="+mn-ea"/>
              </a:rPr>
              <a:t>用抽筋小腿对侧的手握住抽筋腿的脚趾，用力向上拉同时用同侧的手掌压在抽筋小腿的膝盖上，帮助小腿伸直</a:t>
            </a:r>
            <a:endParaRPr kumimoji="0" lang="zh-CN" altLang="en-US" b="1" i="0" u="none" strike="noStrike" kern="1200" cap="none" spc="0" normalizeH="0" baseline="0" noProof="1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阿里巴巴普惠体 R"/>
              <a:ea typeface="阿里巴巴普惠体 R"/>
              <a:cs typeface="仿宋_GB2312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1" i="0" u="none" strike="noStrike" kern="1200" cap="none" spc="0" normalizeH="0" baseline="0" noProof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阿里巴巴普惠体 R"/>
                <a:ea typeface="阿里巴巴普惠体 R"/>
                <a:cs typeface="+mn-ea"/>
                <a:sym typeface="Arial" panose="020B0604020202020204" pitchFamily="34" charset="0"/>
              </a:rPr>
              <a:t>大腿抽筋：</a:t>
            </a:r>
            <a:r>
              <a:rPr kumimoji="0" lang="zh-CN" altLang="en-US" b="1" i="0" u="none" strike="noStrike" kern="1200" cap="none" spc="0" normalizeH="0" baseline="0" noProof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阿里巴巴普惠体 R"/>
                <a:ea typeface="阿里巴巴普惠体 R"/>
                <a:cs typeface="+mn-ea"/>
                <a:sym typeface="Arial" panose="020B0604020202020204" pitchFamily="34" charset="0"/>
              </a:rPr>
              <a:t>先吸一口气，仰浮水面，使抽筋的腿屈曲，然后用双手抱住小腿用力使其贴在大腿上，同时加以振颤动作，可使其恢复</a:t>
            </a:r>
            <a:endParaRPr kumimoji="0" lang="zh-CN" altLang="en-US" b="1" i="0" u="none" strike="noStrike" kern="1200" cap="none" spc="0" normalizeH="0" baseline="0" noProof="1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阿里巴巴普惠体 R"/>
              <a:ea typeface="阿里巴巴普惠体 R"/>
              <a:cs typeface="仿宋_GB2312"/>
              <a:sym typeface="Arial" panose="020B0604020202020204" pitchFamily="34" charset="0"/>
            </a:endParaRPr>
          </a:p>
        </p:txBody>
      </p:sp>
      <p:sp>
        <p:nvSpPr>
          <p:cNvPr id="32778" name="灯片编号占位符 2"/>
          <p:cNvSpPr txBox="1">
            <a:spLocks noGrp="1"/>
          </p:cNvSpPr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r"/>
            <a:fld id="{9A0DB2DC-4C9A-4742-B13C-FB6460FD3503}" type="slidenum">
              <a:rPr lang="zh-CN" altLang="en-US" sz="1800" b="1" dirty="0">
                <a:latin typeface="阿里巴巴普惠体 R" pitchFamily="18" charset="-122"/>
                <a:ea typeface="阿里巴巴普惠体 R" pitchFamily="18" charset="-122"/>
              </a:rPr>
            </a:fld>
            <a:endParaRPr lang="zh-CN" altLang="en-US" sz="1800" b="1" dirty="0">
              <a:latin typeface="阿里巴巴普惠体 R" pitchFamily="18" charset="-122"/>
              <a:ea typeface="阿里巴巴普惠体 R" pitchFamily="18" charset="-122"/>
            </a:endParaRPr>
          </a:p>
        </p:txBody>
      </p:sp>
      <p:sp>
        <p:nvSpPr>
          <p:cNvPr id="32779" name="灯片编号占位符 1"/>
          <p:cNvSpPr txBox="1">
            <a:spLocks noGrp="1"/>
          </p:cNvSpPr>
          <p:nvPr>
            <p:ph type="sldNum" sz="quarter" idx="4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dirty="0">
                <a:latin typeface="阿里巴巴普惠体 R" pitchFamily="18" charset="-122"/>
                <a:ea typeface="阿里巴巴普惠体 R" pitchFamily="18" charset="-122"/>
              </a:rPr>
            </a:fld>
            <a:endParaRPr lang="zh-CN" altLang="en-US" sz="1200" dirty="0">
              <a:latin typeface="阿里巴巴普惠体 R" pitchFamily="18" charset="-122"/>
              <a:ea typeface="阿里巴巴普惠体 R" pitchFamily="18" charset="-122"/>
            </a:endParaRPr>
          </a:p>
        </p:txBody>
      </p:sp>
      <p:pic>
        <p:nvPicPr>
          <p:cNvPr id="32780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81" name="日期占位符 2"/>
          <p:cNvSpPr txBox="1">
            <a:spLocks noGrp="1"/>
          </p:cNvSpPr>
          <p:nvPr>
            <p:ph type="dt" sz="half" idx="2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eaLnBrk="1" hangingPunct="1">
              <a:buNone/>
            </a:pPr>
            <a:endParaRPr lang="en-US" altLang="en-US" sz="1200" dirty="0"/>
          </a:p>
        </p:txBody>
      </p:sp>
      <p:sp>
        <p:nvSpPr>
          <p:cNvPr id="32782" name="页脚占位符 3"/>
          <p:cNvSpPr txBox="1">
            <a:spLocks noGrp="1"/>
          </p:cNvSpPr>
          <p:nvPr>
            <p:ph type="ftr" sz="quarter" idx="3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altLang="zh-CN" sz="1200" dirty="0"/>
          </a:p>
        </p:txBody>
      </p:sp>
    </p:spTree>
    <p:custDataLst>
      <p:tags r:id="rId8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8914" name="Object 3"/>
          <p:cNvGraphicFramePr>
            <a:graphicFrameLocks noChangeAspect="1"/>
          </p:cNvGraphicFramePr>
          <p:nvPr/>
        </p:nvGraphicFramePr>
        <p:xfrm>
          <a:off x="3779838" y="4581525"/>
          <a:ext cx="3352800" cy="177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1" imgW="4229100" imgH="2926080" progId="PBrush">
                  <p:embed/>
                </p:oleObj>
              </mc:Choice>
              <mc:Fallback>
                <p:oleObj name="" r:id="rId1" imgW="4229100" imgH="2926080" progId="PBrush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2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 t="-3929" r="3241" b="29680"/>
                      <a:stretch>
                        <a:fillRect/>
                      </a:stretch>
                    </p:blipFill>
                    <p:spPr>
                      <a:xfrm>
                        <a:off x="3779838" y="4581525"/>
                        <a:ext cx="3352800" cy="17795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4"/>
          <p:cNvGraphicFramePr>
            <a:graphicFrameLocks noChangeAspect="1"/>
          </p:cNvGraphicFramePr>
          <p:nvPr/>
        </p:nvGraphicFramePr>
        <p:xfrm>
          <a:off x="7391400" y="4114800"/>
          <a:ext cx="146367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3" imgW="3421380" imgH="2468880" progId="PBrush">
                  <p:embed/>
                </p:oleObj>
              </mc:Choice>
              <mc:Fallback>
                <p:oleObj name="" r:id="rId3" imgW="3421380" imgH="2468880" progId="PBrush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 l="55263"/>
                      <a:stretch>
                        <a:fillRect/>
                      </a:stretch>
                    </p:blipFill>
                    <p:spPr>
                      <a:xfrm>
                        <a:off x="7391400" y="4114800"/>
                        <a:ext cx="1463675" cy="2362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5"/>
          <p:cNvGraphicFramePr>
            <a:graphicFrameLocks noChangeAspect="1"/>
          </p:cNvGraphicFramePr>
          <p:nvPr/>
        </p:nvGraphicFramePr>
        <p:xfrm>
          <a:off x="7010400" y="457200"/>
          <a:ext cx="183515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5" imgW="3421380" imgH="2468880" progId="PBrush">
                  <p:embed/>
                </p:oleObj>
              </mc:Choice>
              <mc:Fallback>
                <p:oleObj name="" r:id="rId5" imgW="3421380" imgH="2468880" progId="PBrush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 r="47368"/>
                      <a:stretch>
                        <a:fillRect/>
                      </a:stretch>
                    </p:blipFill>
                    <p:spPr>
                      <a:xfrm>
                        <a:off x="7010400" y="457200"/>
                        <a:ext cx="1835150" cy="2514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矩形 1"/>
          <p:cNvSpPr/>
          <p:nvPr/>
        </p:nvSpPr>
        <p:spPr>
          <a:xfrm>
            <a:off x="395288" y="621030"/>
            <a:ext cx="6013450" cy="482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9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阿里巴巴普惠体 R"/>
                <a:ea typeface="阿里巴巴普惠体 R"/>
                <a:cs typeface="+mn-ea"/>
              </a:rPr>
              <a:t>现场急救—岸上救护</a:t>
            </a:r>
            <a:endParaRPr kumimoji="0" lang="zh-CN" altLang="en-US" sz="4400" b="1" i="0" u="none" strike="noStrike" kern="1200" cap="none" spc="0" normalizeH="0" baseline="0" noProof="1">
              <a:ln>
                <a:noFill/>
              </a:ln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阿里巴巴普惠体 R"/>
              <a:ea typeface="阿里巴巴普惠体 R"/>
              <a:cs typeface="仿宋_GB2312"/>
            </a:endParaRPr>
          </a:p>
          <a:p>
            <a:pPr marL="0" marR="0" lvl="0" indent="0" algn="l" defTabSz="914400" rtl="0" eaLnBrk="1" fontAlgn="base" latinLnBrk="0" hangingPunct="1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阿里巴巴普惠体 R"/>
                <a:ea typeface="阿里巴巴普惠体 R"/>
                <a:cs typeface="+mn-ea"/>
              </a:rPr>
              <a:t>1、清除口鼻腔杂物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阿里巴巴普惠体 R"/>
              <a:ea typeface="阿里巴巴普惠体 R"/>
              <a:cs typeface="仿宋_GB2312"/>
            </a:endParaRPr>
          </a:p>
          <a:p>
            <a:pPr marL="0" marR="0" lvl="0" indent="0" algn="l" defTabSz="914400" rtl="0" eaLnBrk="1" fontAlgn="base" latinLnBrk="0" hangingPunct="1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阿里巴巴普惠体 R"/>
                <a:ea typeface="阿里巴巴普惠体 R"/>
                <a:cs typeface="+mn-ea"/>
              </a:rPr>
              <a:t>2、控 水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阿里巴巴普惠体 R"/>
              <a:ea typeface="阿里巴巴普惠体 R"/>
              <a:cs typeface="仿宋_GB2312"/>
            </a:endParaRPr>
          </a:p>
          <a:p>
            <a:pPr marL="0" marR="0" lvl="0" indent="0" algn="l" defTabSz="914400" rtl="0" eaLnBrk="1" fontAlgn="base" latinLnBrk="0" hangingPunct="1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阿里巴巴普惠体 R"/>
                <a:ea typeface="阿里巴巴普惠体 R"/>
                <a:cs typeface="+mn-ea"/>
              </a:rPr>
              <a:t>3、心肺复苏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阿里巴巴普惠体 R"/>
              <a:ea typeface="阿里巴巴普惠体 R"/>
              <a:cs typeface="仿宋_GB2312"/>
            </a:endParaRPr>
          </a:p>
          <a:p>
            <a:pPr marL="0" marR="0" lvl="0" indent="0" algn="l" defTabSz="914400" rtl="0" eaLnBrk="1" fontAlgn="base" latinLnBrk="0" hangingPunct="1">
              <a:lnSpc>
                <a:spcPct val="1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阿里巴巴普惠体 R"/>
                <a:ea typeface="阿里巴巴普惠体 R"/>
                <a:cs typeface="+mn-ea"/>
              </a:rPr>
              <a:t>4、保 暖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阿里巴巴普惠体 R"/>
              <a:ea typeface="阿里巴巴普惠体 R"/>
              <a:cs typeface="仿宋_GB2312"/>
            </a:endParaRPr>
          </a:p>
        </p:txBody>
      </p:sp>
      <p:sp>
        <p:nvSpPr>
          <p:cNvPr id="33798" name="灯片编号占位符 2"/>
          <p:cNvSpPr txBox="1">
            <a:spLocks noGrp="1"/>
          </p:cNvSpPr>
          <p:nvPr/>
        </p:nvSpPr>
        <p:spPr>
          <a:xfrm>
            <a:off x="7092950" y="6237288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r"/>
            <a:fld id="{9A0DB2DC-4C9A-4742-B13C-FB6460FD3503}" type="slidenum">
              <a:rPr lang="zh-CN" altLang="en-US" sz="1800" b="1" dirty="0">
                <a:latin typeface="阿里巴巴普惠体 R" pitchFamily="18" charset="-122"/>
                <a:ea typeface="阿里巴巴普惠体 R" pitchFamily="18" charset="-122"/>
              </a:rPr>
            </a:fld>
            <a:endParaRPr lang="zh-CN" altLang="en-US" sz="1800" b="1" dirty="0">
              <a:latin typeface="阿里巴巴普惠体 R" pitchFamily="18" charset="-122"/>
              <a:ea typeface="阿里巴巴普惠体 R" pitchFamily="18" charset="-122"/>
            </a:endParaRPr>
          </a:p>
        </p:txBody>
      </p:sp>
      <p:sp>
        <p:nvSpPr>
          <p:cNvPr id="33799" name="灯片编号占位符 1"/>
          <p:cNvSpPr txBox="1">
            <a:spLocks noGrp="1"/>
          </p:cNvSpPr>
          <p:nvPr>
            <p:ph type="sldNum" sz="quarter" idx="4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dirty="0">
                <a:latin typeface="阿里巴巴普惠体 R" pitchFamily="18" charset="-122"/>
                <a:ea typeface="阿里巴巴普惠体 R" pitchFamily="18" charset="-122"/>
              </a:rPr>
            </a:fld>
            <a:endParaRPr lang="zh-CN" altLang="en-US" sz="1200" dirty="0">
              <a:latin typeface="阿里巴巴普惠体 R" pitchFamily="18" charset="-122"/>
              <a:ea typeface="阿里巴巴普惠体 R" pitchFamily="18" charset="-122"/>
            </a:endParaRPr>
          </a:p>
        </p:txBody>
      </p:sp>
      <p:pic>
        <p:nvPicPr>
          <p:cNvPr id="33800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801" name="日期占位符 2"/>
          <p:cNvSpPr txBox="1">
            <a:spLocks noGrp="1"/>
          </p:cNvSpPr>
          <p:nvPr>
            <p:ph type="dt" sz="half" idx="2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eaLnBrk="1" hangingPunct="1">
              <a:buNone/>
            </a:pPr>
            <a:endParaRPr lang="en-US" altLang="en-US" sz="1200" dirty="0"/>
          </a:p>
        </p:txBody>
      </p:sp>
      <p:sp>
        <p:nvSpPr>
          <p:cNvPr id="33802" name="页脚占位符 3"/>
          <p:cNvSpPr txBox="1">
            <a:spLocks noGrp="1"/>
          </p:cNvSpPr>
          <p:nvPr>
            <p:ph type="ftr" sz="quarter" idx="3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altLang="zh-CN" sz="1200" dirty="0"/>
          </a:p>
        </p:txBody>
      </p:sp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灯片编号占位符 1"/>
          <p:cNvSpPr txBox="1">
            <a:spLocks noGrp="1"/>
          </p:cNvSpPr>
          <p:nvPr>
            <p:ph type="sldNum" sz="quarter" idx="4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dirty="0">
                <a:latin typeface="阿里巴巴普惠体 R" pitchFamily="18" charset="-122"/>
                <a:ea typeface="阿里巴巴普惠体 R" pitchFamily="18" charset="-122"/>
              </a:rPr>
            </a:fld>
            <a:endParaRPr lang="zh-CN" altLang="en-US" sz="1200" dirty="0">
              <a:latin typeface="阿里巴巴普惠体 R" pitchFamily="18" charset="-122"/>
              <a:ea typeface="阿里巴巴普惠体 R" pitchFamily="18" charset="-122"/>
            </a:endParaRPr>
          </a:p>
        </p:txBody>
      </p:sp>
      <p:sp>
        <p:nvSpPr>
          <p:cNvPr id="34819" name="文本框 3"/>
          <p:cNvSpPr txBox="1"/>
          <p:nvPr>
            <p:custDataLst>
              <p:tags r:id="rId1"/>
            </p:custDataLst>
          </p:nvPr>
        </p:nvSpPr>
        <p:spPr>
          <a:xfrm>
            <a:off x="630238" y="885825"/>
            <a:ext cx="3195637" cy="1600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lnSpc>
                <a:spcPct val="90000"/>
              </a:lnSpc>
            </a:pPr>
            <a:r>
              <a:rPr lang="zh-CN" altLang="en-US" sz="4000" dirty="0">
                <a:latin typeface="阿里巴巴普惠体 R" pitchFamily="18" charset="-122"/>
                <a:ea typeface="阿里巴巴普惠体 R" pitchFamily="18" charset="-122"/>
              </a:rPr>
              <a:t>岸上救护—控水方法</a:t>
            </a:r>
            <a:endParaRPr lang="zh-CN" altLang="en-US" sz="4000" dirty="0">
              <a:latin typeface="阿里巴巴普惠体 R" pitchFamily="18" charset="-122"/>
              <a:ea typeface="阿里巴巴普惠体 R" pitchFamily="18" charset="-122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 flipH="1">
            <a:off x="4166791" y="878446"/>
            <a:ext cx="4459851" cy="5403600"/>
          </a:xfrm>
          <a:prstGeom prst="rect">
            <a:avLst/>
          </a:prstGeom>
          <a:blipFill rotWithShape="1">
            <a:blip r:embed="rId3"/>
            <a:srcRect/>
            <a:stretch>
              <a:fillRect l="-1" r="-171125"/>
            </a:stretch>
          </a:blipFill>
          <a:ln w="1905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53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阿里巴巴普惠体 R"/>
              <a:ea typeface="阿里巴巴普惠体 R"/>
              <a:cs typeface="仿宋_GB2312"/>
            </a:endParaRPr>
          </a:p>
        </p:txBody>
      </p:sp>
      <p:pic>
        <p:nvPicPr>
          <p:cNvPr id="34824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5" name="日期占位符 2"/>
          <p:cNvSpPr txBox="1">
            <a:spLocks noGrp="1"/>
          </p:cNvSpPr>
          <p:nvPr>
            <p:ph type="dt" sz="half" idx="2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eaLnBrk="1" hangingPunct="1">
              <a:buNone/>
            </a:pPr>
            <a:endParaRPr lang="en-US" altLang="en-US" sz="1200" dirty="0"/>
          </a:p>
        </p:txBody>
      </p:sp>
      <p:sp>
        <p:nvSpPr>
          <p:cNvPr id="34826" name="页脚占位符 3"/>
          <p:cNvSpPr txBox="1">
            <a:spLocks noGrp="1"/>
          </p:cNvSpPr>
          <p:nvPr>
            <p:ph type="ftr" sz="quarter" idx="3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altLang="zh-CN" sz="1200" dirty="0"/>
          </a:p>
        </p:txBody>
      </p:sp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标题 6145"/>
          <p:cNvSpPr>
            <a:spLocks noGrp="1"/>
          </p:cNvSpPr>
          <p:nvPr>
            <p:ph type="title"/>
          </p:nvPr>
        </p:nvSpPr>
        <p:spPr>
          <a:xfrm>
            <a:off x="468630" y="260350"/>
            <a:ext cx="7772400" cy="549275"/>
          </a:xfrm>
        </p:spPr>
        <p:txBody>
          <a:bodyPr vert="horz" wrap="square" lIns="50650" tIns="25325" rIns="50650" bIns="25325" anchor="ctr" anchorCtr="0">
            <a:normAutofit fontScale="90000"/>
          </a:bodyPr>
          <a:p>
            <a:pPr eaLnBrk="1" hangingPunct="1"/>
            <a:endParaRPr lang="zh-CN" altLang="en-US" sz="4800" dirty="0">
              <a:latin typeface="阿里巴巴普惠体 R" pitchFamily="18" charset="-122"/>
              <a:ea typeface="阿里巴巴普惠体 R" pitchFamily="18" charset="-122"/>
            </a:endParaRPr>
          </a:p>
        </p:txBody>
      </p:sp>
      <p:pic>
        <p:nvPicPr>
          <p:cNvPr id="10243" name="图片 6146" descr="溺水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2924175"/>
            <a:ext cx="45720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图片 6147" descr="溺水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825" y="2924175"/>
            <a:ext cx="3619500" cy="34861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45" name="组合 6148"/>
          <p:cNvGrpSpPr/>
          <p:nvPr/>
        </p:nvGrpSpPr>
        <p:grpSpPr>
          <a:xfrm>
            <a:off x="459105" y="1268413"/>
            <a:ext cx="7813675" cy="1143000"/>
            <a:chOff x="0" y="0"/>
            <a:chExt cx="3984" cy="912"/>
          </a:xfrm>
        </p:grpSpPr>
        <p:sp>
          <p:nvSpPr>
            <p:cNvPr id="10250" name="圆角矩形 6149"/>
            <p:cNvSpPr/>
            <p:nvPr/>
          </p:nvSpPr>
          <p:spPr>
            <a:xfrm>
              <a:off x="0" y="0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EEEEEE"/>
                </a:gs>
                <a:gs pos="100000">
                  <a:srgbClr val="DDDDDD"/>
                </a:gs>
              </a:gsLst>
              <a:lin ang="2700000" scaled="1"/>
              <a:tileRect/>
            </a:gradFill>
            <a:ln w="381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135001" dir="2928846" algn="ctr" rotWithShape="0">
                <a:srgbClr val="000000">
                  <a:alpha val="50000"/>
                </a:srgbClr>
              </a:outerShdw>
            </a:effectLst>
          </p:spPr>
          <p:txBody>
            <a:bodyPr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10251" name="组合 6150"/>
            <p:cNvGrpSpPr/>
            <p:nvPr/>
          </p:nvGrpSpPr>
          <p:grpSpPr>
            <a:xfrm>
              <a:off x="87" y="84"/>
              <a:ext cx="768" cy="746"/>
              <a:chOff x="0" y="0"/>
              <a:chExt cx="768" cy="746"/>
            </a:xfrm>
          </p:grpSpPr>
          <p:sp>
            <p:nvSpPr>
              <p:cNvPr id="6152" name="圆角矩形 6151"/>
              <p:cNvSpPr/>
              <p:nvPr/>
            </p:nvSpPr>
            <p:spPr>
              <a:xfrm>
                <a:off x="0" y="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folHlink">
                      <a:gamma/>
                      <a:tint val="63529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  <a:tileRect/>
              </a:gradFill>
              <a:ln w="3810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zh-CN" altLang="en-US" sz="3600" b="1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+mn-ea"/>
                  </a:rPr>
                  <a:t>淹溺</a:t>
                </a:r>
                <a:endParaRPr kumimoji="0" lang="zh-CN" altLang="en-US" sz="3600" b="1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仿宋_GB2312"/>
                </a:endParaRPr>
              </a:p>
            </p:txBody>
          </p:sp>
          <p:sp>
            <p:nvSpPr>
              <p:cNvPr id="10254" name="任意多边形 6152"/>
              <p:cNvSpPr/>
              <p:nvPr/>
            </p:nvSpPr>
            <p:spPr>
              <a:xfrm>
                <a:off x="48" y="48"/>
                <a:ext cx="383" cy="373"/>
              </a:xfrm>
              <a:custGeom>
                <a:avLst/>
                <a:gdLst/>
                <a:ahLst/>
                <a:cxnLst>
                  <a:cxn ang="0">
                    <a:pos x="76" y="0"/>
                  </a:cxn>
                  <a:cxn ang="0">
                    <a:pos x="0" y="74"/>
                  </a:cxn>
                  <a:cxn ang="0">
                    <a:pos x="0" y="367"/>
                  </a:cxn>
                  <a:cxn ang="0">
                    <a:pos x="103" y="109"/>
                  </a:cxn>
                  <a:cxn ang="0">
                    <a:pos x="379" y="0"/>
                  </a:cxn>
                  <a:cxn ang="0">
                    <a:pos x="76" y="0"/>
                  </a:cxn>
                </a:cxnLst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ADADA">
                      <a:alpha val="100000"/>
                    </a:srgbClr>
                  </a:gs>
                  <a:gs pos="100000">
                    <a:schemeClr val="folHlink">
                      <a:alpha val="0"/>
                    </a:schemeClr>
                  </a:gs>
                </a:gsLst>
                <a:lin ang="270000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255" name="文本框 6153"/>
              <p:cNvSpPr txBox="1"/>
              <p:nvPr/>
            </p:nvSpPr>
            <p:spPr>
              <a:xfrm>
                <a:off x="22" y="231"/>
                <a:ext cx="708" cy="36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 eaLnBrk="0" hangingPunct="0"/>
                <a:r>
                  <a:rPr lang="zh-CN" altLang="en-US" sz="2400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endParaRPr lang="zh-CN" altLang="en-US" sz="24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10252" name="文本框 6154"/>
            <p:cNvSpPr txBox="1"/>
            <p:nvPr/>
          </p:nvSpPr>
          <p:spPr>
            <a:xfrm>
              <a:off x="961" y="125"/>
              <a:ext cx="2927" cy="75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</a:pPr>
              <a:r>
                <a:rPr lang="zh-CN" altLang="en-US" sz="2800" b="1" dirty="0">
                  <a:latin typeface="Arial" panose="020B0604020202020204" pitchFamily="34" charset="0"/>
                  <a:ea typeface="宋体" panose="02010600030101010101" pitchFamily="2" charset="-122"/>
                </a:rPr>
                <a:t>是我国人群意外伤害致死第</a:t>
              </a:r>
              <a:r>
                <a:rPr lang="en-US" altLang="zh-CN" sz="2800" b="1" dirty="0"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  <a:r>
                <a:rPr lang="zh-CN" altLang="en-US" sz="2800" b="1" dirty="0">
                  <a:latin typeface="Arial" panose="020B0604020202020204" pitchFamily="34" charset="0"/>
                  <a:ea typeface="宋体" panose="02010600030101010101" pitchFamily="2" charset="-122"/>
                </a:rPr>
                <a:t>位死因</a:t>
              </a:r>
              <a:r>
                <a:rPr lang="zh-CN" altLang="en-US" sz="2800" dirty="0"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endParaRPr lang="zh-CN" altLang="en-US" sz="2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0246" name="灯片编号占位符 1"/>
          <p:cNvSpPr txBox="1">
            <a:spLocks noGrp="1"/>
          </p:cNvSpPr>
          <p:nvPr>
            <p:ph type="sldNum" sz="quarter" idx="12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dirty="0">
                <a:latin typeface="阿里巴巴普惠体 R" pitchFamily="18" charset="-122"/>
                <a:ea typeface="阿里巴巴普惠体 R" pitchFamily="18" charset="-122"/>
              </a:rPr>
            </a:fld>
            <a:endParaRPr lang="zh-CN" altLang="en-US" sz="1200" dirty="0">
              <a:latin typeface="阿里巴巴普惠体 R" pitchFamily="18" charset="-122"/>
              <a:ea typeface="阿里巴巴普惠体 R" pitchFamily="18" charset="-122"/>
            </a:endParaRPr>
          </a:p>
        </p:txBody>
      </p:sp>
      <p:pic>
        <p:nvPicPr>
          <p:cNvPr id="10247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8" name="日期占位符 2"/>
          <p:cNvSpPr txBox="1">
            <a:spLocks noGrp="1"/>
          </p:cNvSpPr>
          <p:nvPr>
            <p:ph type="dt" sz="half" idx="10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eaLnBrk="1" hangingPunct="1">
              <a:buNone/>
            </a:pPr>
            <a:endParaRPr lang="en-US" altLang="en-US" sz="1200" dirty="0"/>
          </a:p>
        </p:txBody>
      </p:sp>
      <p:sp>
        <p:nvSpPr>
          <p:cNvPr id="10249" name="页脚占位符 3"/>
          <p:cNvSpPr txBox="1">
            <a:spLocks noGrp="1"/>
          </p:cNvSpPr>
          <p:nvPr>
            <p:ph type="ftr" sz="quarter" idx="11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altLang="zh-CN" sz="1200" dirty="0"/>
          </a:p>
        </p:txBody>
      </p: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Rectangle 296"/>
          <p:cNvSpPr/>
          <p:nvPr/>
        </p:nvSpPr>
        <p:spPr>
          <a:xfrm>
            <a:off x="828675" y="260350"/>
            <a:ext cx="6477000" cy="1082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阿里巴巴普惠体 R"/>
                <a:ea typeface="阿里巴巴普惠体 R"/>
                <a:cs typeface="+mn-ea"/>
                <a:sym typeface="Arial" panose="020B0604020202020204" pitchFamily="34" charset="0"/>
              </a:rPr>
              <a:t>岸上救护—人工呼吸</a:t>
            </a:r>
            <a:br>
              <a:rPr kumimoji="0" lang="en-US" altLang="x-none" sz="2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阿里巴巴普惠体 R"/>
                <a:ea typeface="阿里巴巴普惠体 R"/>
                <a:cs typeface="仿宋_GB2312"/>
              </a:rPr>
            </a:br>
            <a:endParaRPr kumimoji="0" lang="en-US" altLang="x-none" sz="2100" b="0" i="0" u="none" strike="noStrike" kern="1200" cap="none" spc="0" normalizeH="0" baseline="0" noProof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阿里巴巴普惠体 R"/>
              <a:ea typeface="阿里巴巴普惠体 R"/>
              <a:cs typeface="仿宋_GB2312"/>
            </a:endParaRPr>
          </a:p>
        </p:txBody>
      </p:sp>
      <p:sp>
        <p:nvSpPr>
          <p:cNvPr id="40963" name="Rectangle 299"/>
          <p:cNvSpPr/>
          <p:nvPr/>
        </p:nvSpPr>
        <p:spPr>
          <a:xfrm>
            <a:off x="971550" y="1341438"/>
            <a:ext cx="7162800" cy="1169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阿里巴巴普惠体 R"/>
                <a:ea typeface="阿里巴巴普惠体 R"/>
                <a:cs typeface="+mn-ea"/>
              </a:rPr>
              <a:t>保持呼吸道通畅是人工呼吸的首要条件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阿里巴巴普惠体 R"/>
              <a:ea typeface="阿里巴巴普惠体 R"/>
              <a:cs typeface="仿宋_GB2312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阿里巴巴普惠体 R"/>
              <a:ea typeface="阿里巴巴普惠体 R"/>
              <a:cs typeface="仿宋_GB2312"/>
            </a:endParaRPr>
          </a:p>
        </p:txBody>
      </p:sp>
      <p:graphicFrame>
        <p:nvGraphicFramePr>
          <p:cNvPr id="40964" name="Object 301"/>
          <p:cNvGraphicFramePr>
            <a:graphicFrameLocks noChangeAspect="1"/>
          </p:cNvGraphicFramePr>
          <p:nvPr/>
        </p:nvGraphicFramePr>
        <p:xfrm>
          <a:off x="1115378" y="2060893"/>
          <a:ext cx="68580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1" imgW="9248775" imgH="4076700" progId="">
                  <p:embed/>
                </p:oleObj>
              </mc:Choice>
              <mc:Fallback>
                <p:oleObj name="" r:id="rId1" imgW="9248775" imgH="4076700" progId="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2">
                        <a:lum bright="17999" contrast="54000"/>
                      </a:blip>
                      <a:stretch>
                        <a:fillRect/>
                      </a:stretch>
                    </p:blipFill>
                    <p:spPr>
                      <a:xfrm>
                        <a:off x="1115378" y="2060893"/>
                        <a:ext cx="6858000" cy="1981200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chemeClr val="accent2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  <a:effectLst>
                        <a:outerShdw dist="119812" dir="3479677" algn="ctr" rotWithShape="0">
                          <a:schemeClr val="tx1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45" name="图片 409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025" y="4294188"/>
            <a:ext cx="3381375" cy="201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6" name="图片 409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3" y="4292600"/>
            <a:ext cx="3816350" cy="209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7" name="灯片编号占位符 1"/>
          <p:cNvSpPr txBox="1">
            <a:spLocks noGrp="1"/>
          </p:cNvSpPr>
          <p:nvPr>
            <p:ph type="sldNum" sz="quarter" idx="4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dirty="0">
                <a:latin typeface="阿里巴巴普惠体 R" pitchFamily="18" charset="-122"/>
                <a:ea typeface="阿里巴巴普惠体 R" pitchFamily="18" charset="-122"/>
              </a:rPr>
            </a:fld>
            <a:endParaRPr lang="zh-CN" altLang="en-US" sz="1200" dirty="0">
              <a:latin typeface="阿里巴巴普惠体 R" pitchFamily="18" charset="-122"/>
              <a:ea typeface="阿里巴巴普惠体 R" pitchFamily="18" charset="-122"/>
            </a:endParaRPr>
          </a:p>
        </p:txBody>
      </p:sp>
      <p:pic>
        <p:nvPicPr>
          <p:cNvPr id="35848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9" name="日期占位符 2"/>
          <p:cNvSpPr txBox="1">
            <a:spLocks noGrp="1"/>
          </p:cNvSpPr>
          <p:nvPr>
            <p:ph type="dt" sz="half" idx="2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eaLnBrk="1" hangingPunct="1">
              <a:buNone/>
            </a:pPr>
            <a:endParaRPr lang="en-US" altLang="en-US" sz="1200" dirty="0"/>
          </a:p>
        </p:txBody>
      </p:sp>
      <p:sp>
        <p:nvSpPr>
          <p:cNvPr id="35850" name="页脚占位符 3"/>
          <p:cNvSpPr txBox="1">
            <a:spLocks noGrp="1"/>
          </p:cNvSpPr>
          <p:nvPr>
            <p:ph type="ftr" sz="quarter" idx="3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altLang="zh-CN" sz="1200" dirty="0"/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矩形 2"/>
          <p:cNvSpPr>
            <a:spLocks noGrp="1"/>
          </p:cNvSpPr>
          <p:nvPr>
            <p:ph type="title" idx="4294967295"/>
          </p:nvPr>
        </p:nvSpPr>
        <p:spPr>
          <a:xfrm>
            <a:off x="901700" y="333375"/>
            <a:ext cx="6623050" cy="1109663"/>
          </a:xfrm>
        </p:spPr>
        <p:txBody>
          <a:bodyPr vert="horz" wrap="square" lIns="50650" tIns="25325" rIns="50650" bIns="25325" anchor="ctr" anchorCtr="0"/>
          <a:p>
            <a:pPr eaLnBrk="1" hangingPunct="1"/>
            <a:r>
              <a:rPr lang="zh-CN" altLang="en-US" dirty="0">
                <a:latin typeface="阿里巴巴普惠体 R" pitchFamily="18" charset="-122"/>
                <a:ea typeface="阿里巴巴普惠体 R" pitchFamily="18" charset="-122"/>
              </a:rPr>
              <a:t>岸上救护—心脏按压部位</a:t>
            </a:r>
            <a:endParaRPr lang="zh-CN" altLang="en-US" dirty="0">
              <a:latin typeface="阿里巴巴普惠体 R" pitchFamily="18" charset="-122"/>
              <a:ea typeface="阿里巴巴普惠体 R" pitchFamily="18" charset="-122"/>
            </a:endParaRPr>
          </a:p>
        </p:txBody>
      </p:sp>
      <p:sp>
        <p:nvSpPr>
          <p:cNvPr id="36867" name="矩形 3"/>
          <p:cNvSpPr>
            <a:spLocks noGrp="1"/>
          </p:cNvSpPr>
          <p:nvPr>
            <p:ph type="body" sz="half" idx="4294967295"/>
          </p:nvPr>
        </p:nvSpPr>
        <p:spPr>
          <a:xfrm>
            <a:off x="822325" y="1340803"/>
            <a:ext cx="7086600" cy="762000"/>
          </a:xfrm>
        </p:spPr>
        <p:txBody>
          <a:bodyPr vert="horz" wrap="square" lIns="50650" tIns="25325" rIns="50650" bIns="25325" anchor="t" anchorCtr="0"/>
          <a:lstStyle>
            <a:lvl1pPr lvl="0">
              <a:buClrTx/>
              <a:buSzPct val="80000"/>
              <a:buFont typeface="Wingdings 2" pitchFamily="18" charset="2"/>
              <a:defRPr sz="2000"/>
            </a:lvl1pPr>
            <a:lvl2pPr lvl="1">
              <a:buClrTx/>
              <a:buSzTx/>
              <a:buFont typeface="Arial" panose="020B0604020202020204" pitchFamily="34" charset="0"/>
              <a:defRPr sz="1800"/>
            </a:lvl2pPr>
            <a:lvl3pPr lvl="2">
              <a:buClrTx/>
              <a:buSzTx/>
              <a:buFont typeface="Arial" panose="020B0604020202020204" pitchFamily="34" charset="0"/>
              <a:defRPr sz="1600"/>
            </a:lvl3pPr>
            <a:lvl4pPr lvl="3">
              <a:buClrTx/>
              <a:buSzTx/>
              <a:buFont typeface="Arial" panose="020B0604020202020204" pitchFamily="34" charset="0"/>
              <a:defRPr sz="1600"/>
            </a:lvl4pPr>
            <a:lvl5pPr lvl="4">
              <a:buClrTx/>
              <a:buSzTx/>
              <a:buFont typeface="Arial" panose="020B0604020202020204" pitchFamily="34" charset="0"/>
              <a:defRPr sz="1600"/>
            </a:lvl5pPr>
          </a:lstStyle>
          <a:p>
            <a:pPr marL="273050" lvl="0" indent="-273050" eaLnBrk="1" hangingPunct="1"/>
            <a:r>
              <a:rPr lang="zh-CN" altLang="en-US" sz="3300" dirty="0">
                <a:latin typeface="阿里巴巴普惠体 R" pitchFamily="18" charset="-122"/>
                <a:ea typeface="阿里巴巴普惠体 R" pitchFamily="18" charset="-122"/>
              </a:rPr>
              <a:t>胸骨</a:t>
            </a:r>
            <a:r>
              <a:rPr lang="zh-CN" altLang="en-US" sz="3300" dirty="0">
                <a:solidFill>
                  <a:srgbClr val="009900"/>
                </a:solidFill>
                <a:latin typeface="阿里巴巴普惠体 R" pitchFamily="18" charset="-122"/>
                <a:ea typeface="阿里巴巴普惠体 R" pitchFamily="18" charset="-122"/>
              </a:rPr>
              <a:t>下部</a:t>
            </a:r>
            <a:r>
              <a:rPr lang="en-US" altLang="zh-CN" sz="3300" dirty="0">
                <a:solidFill>
                  <a:srgbClr val="009900"/>
                </a:solidFill>
                <a:latin typeface="阿里巴巴普惠体 R" pitchFamily="18" charset="-122"/>
                <a:ea typeface="阿里巴巴普惠体 R" pitchFamily="18" charset="-122"/>
              </a:rPr>
              <a:t>1/2</a:t>
            </a:r>
            <a:r>
              <a:rPr lang="zh-CN" altLang="en-US" sz="3300" dirty="0">
                <a:solidFill>
                  <a:srgbClr val="009900"/>
                </a:solidFill>
                <a:latin typeface="阿里巴巴普惠体 R" pitchFamily="18" charset="-122"/>
                <a:ea typeface="阿里巴巴普惠体 R" pitchFamily="18" charset="-122"/>
              </a:rPr>
              <a:t>处</a:t>
            </a:r>
            <a:r>
              <a:rPr lang="en-US" altLang="zh-CN" sz="3300" dirty="0">
                <a:solidFill>
                  <a:srgbClr val="009900"/>
                </a:solidFill>
                <a:latin typeface="阿里巴巴普惠体 R" pitchFamily="18" charset="-122"/>
                <a:ea typeface="阿里巴巴普惠体 R" pitchFamily="18" charset="-122"/>
              </a:rPr>
              <a:t>,</a:t>
            </a:r>
            <a:r>
              <a:rPr lang="zh-CN" altLang="en-US" sz="3300" dirty="0">
                <a:solidFill>
                  <a:srgbClr val="009900"/>
                </a:solidFill>
                <a:latin typeface="阿里巴巴普惠体 R" pitchFamily="18" charset="-122"/>
                <a:ea typeface="阿里巴巴普惠体 R" pitchFamily="18" charset="-122"/>
              </a:rPr>
              <a:t>两乳头连线中点</a:t>
            </a:r>
            <a:endParaRPr lang="zh-CN" altLang="en-US" sz="3300" dirty="0">
              <a:solidFill>
                <a:srgbClr val="009900"/>
              </a:solidFill>
              <a:latin typeface="阿里巴巴普惠体 R" pitchFamily="18" charset="-122"/>
              <a:ea typeface="阿里巴巴普惠体 R" pitchFamily="18" charset="-122"/>
            </a:endParaRPr>
          </a:p>
        </p:txBody>
      </p:sp>
      <p:grpSp>
        <p:nvGrpSpPr>
          <p:cNvPr id="36868" name="组合 18"/>
          <p:cNvGrpSpPr/>
          <p:nvPr/>
        </p:nvGrpSpPr>
        <p:grpSpPr>
          <a:xfrm>
            <a:off x="2124075" y="2538730"/>
            <a:ext cx="5784850" cy="3159125"/>
            <a:chOff x="0" y="0"/>
            <a:chExt cx="4300" cy="2450"/>
          </a:xfrm>
        </p:grpSpPr>
        <p:pic>
          <p:nvPicPr>
            <p:cNvPr id="36873" name="图片 19">
              <a:hlinkClick r:id="rId1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8" y="0"/>
              <a:ext cx="942" cy="136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</p:pic>
        <p:graphicFrame>
          <p:nvGraphicFramePr>
            <p:cNvPr id="36874" name="对象 20"/>
            <p:cNvGraphicFramePr>
              <a:graphicFrameLocks noChangeAspect="1"/>
            </p:cNvGraphicFramePr>
            <p:nvPr/>
          </p:nvGraphicFramePr>
          <p:xfrm>
            <a:off x="0" y="20"/>
            <a:ext cx="3221" cy="24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3" imgW="9725025" imgH="6772275" progId="">
                    <p:embed/>
                  </p:oleObj>
                </mc:Choice>
                <mc:Fallback>
                  <p:oleObj name="" r:id="rId3" imgW="9725025" imgH="6772275" progId="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0" y="20"/>
                          <a:ext cx="3221" cy="2430"/>
                        </a:xfrm>
                        <a:prstGeom prst="rect">
                          <a:avLst/>
                        </a:prstGeom>
                        <a:noFill/>
                        <a:ln w="9525" cap="flat" cmpd="sng">
                          <a:solidFill>
                            <a:schemeClr val="accent2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  <a:effectLst>
                          <a:outerShdw dist="109250" dir="3267739" algn="ctr" rotWithShape="0">
                            <a:schemeClr val="tx1"/>
                          </a:outer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875" name="椭圆 21"/>
            <p:cNvSpPr/>
            <p:nvPr/>
          </p:nvSpPr>
          <p:spPr>
            <a:xfrm>
              <a:off x="391" y="1725"/>
              <a:ext cx="384" cy="240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anchor="ctr" anchorCtr="0"/>
            <a:p>
              <a:endParaRPr lang="zh-CN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36876" name="椭圆 22"/>
            <p:cNvSpPr/>
            <p:nvPr/>
          </p:nvSpPr>
          <p:spPr>
            <a:xfrm>
              <a:off x="1479" y="907"/>
              <a:ext cx="246" cy="150"/>
            </a:xfrm>
            <a:prstGeom prst="ellipse">
              <a:avLst/>
            </a:prstGeom>
            <a:noFill/>
            <a:ln w="2857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36877" name="椭圆 23"/>
            <p:cNvSpPr/>
            <p:nvPr/>
          </p:nvSpPr>
          <p:spPr>
            <a:xfrm>
              <a:off x="3765" y="1095"/>
              <a:ext cx="46" cy="46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36878" name="直线 24"/>
            <p:cNvSpPr/>
            <p:nvPr/>
          </p:nvSpPr>
          <p:spPr>
            <a:xfrm flipH="1">
              <a:off x="1498" y="596"/>
              <a:ext cx="227" cy="81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6879" name="椭圆 25"/>
            <p:cNvSpPr/>
            <p:nvPr/>
          </p:nvSpPr>
          <p:spPr>
            <a:xfrm>
              <a:off x="1589" y="959"/>
              <a:ext cx="46" cy="45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endParaRPr lang="zh-CN" altLang="en-US" sz="2400" dirty="0">
                <a:latin typeface="Arial" panose="020B0604020202020204" pitchFamily="34" charset="0"/>
              </a:endParaRPr>
            </a:p>
          </p:txBody>
        </p:sp>
      </p:grpSp>
      <p:sp>
        <p:nvSpPr>
          <p:cNvPr id="36869" name="灯片编号占位符 1"/>
          <p:cNvSpPr txBox="1">
            <a:spLocks noGrp="1"/>
          </p:cNvSpPr>
          <p:nvPr>
            <p:ph type="sldNum" sz="quarter" idx="4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dirty="0">
                <a:latin typeface="阿里巴巴普惠体 R" pitchFamily="18" charset="-122"/>
                <a:ea typeface="阿里巴巴普惠体 R" pitchFamily="18" charset="-122"/>
              </a:rPr>
            </a:fld>
            <a:endParaRPr lang="zh-CN" altLang="en-US" sz="1200" dirty="0">
              <a:latin typeface="阿里巴巴普惠体 R" pitchFamily="18" charset="-122"/>
              <a:ea typeface="阿里巴巴普惠体 R" pitchFamily="18" charset="-122"/>
            </a:endParaRPr>
          </a:p>
        </p:txBody>
      </p:sp>
      <p:pic>
        <p:nvPicPr>
          <p:cNvPr id="36870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71" name="日期占位符 2"/>
          <p:cNvSpPr txBox="1">
            <a:spLocks noGrp="1"/>
          </p:cNvSpPr>
          <p:nvPr>
            <p:ph type="dt" sz="half" idx="2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eaLnBrk="1" hangingPunct="1">
              <a:buNone/>
            </a:pPr>
            <a:endParaRPr lang="en-US" altLang="en-US" sz="1200" dirty="0"/>
          </a:p>
        </p:txBody>
      </p:sp>
      <p:sp>
        <p:nvSpPr>
          <p:cNvPr id="36872" name="页脚占位符 3"/>
          <p:cNvSpPr txBox="1">
            <a:spLocks noGrp="1"/>
          </p:cNvSpPr>
          <p:nvPr>
            <p:ph type="ftr" sz="quarter" idx="3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altLang="zh-CN" sz="1200" dirty="0"/>
          </a:p>
        </p:txBody>
      </p:sp>
    </p:spTree>
    <p:custDataLst>
      <p:tags r:id="rId6"/>
    </p:custData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010" name="图片 3" descr="6-10"/>
          <p:cNvPicPr>
            <a:picLocks noGrp="1" noChangeAspect="1"/>
          </p:cNvPicPr>
          <p:nvPr>
            <p:ph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1323975" y="1772603"/>
            <a:ext cx="6345238" cy="3663950"/>
          </a:xfrm>
        </p:spPr>
      </p:pic>
      <p:sp>
        <p:nvSpPr>
          <p:cNvPr id="43011" name="矩形 2"/>
          <p:cNvSpPr>
            <a:spLocks noGrp="1"/>
          </p:cNvSpPr>
          <p:nvPr>
            <p:ph type="title" idx="4294967295"/>
          </p:nvPr>
        </p:nvSpPr>
        <p:spPr>
          <a:xfrm>
            <a:off x="1190625" y="333375"/>
            <a:ext cx="6478588" cy="1079500"/>
          </a:xfrm>
        </p:spPr>
        <p:txBody>
          <a:bodyPr vert="horz" wrap="square" lIns="50650" tIns="25325" rIns="50650" bIns="25325" anchor="ctr" anchorCtr="0"/>
          <a:p>
            <a:pPr eaLnBrk="1" hangingPunct="1"/>
            <a:r>
              <a:rPr lang="zh-CN" altLang="en-US" dirty="0">
                <a:latin typeface="阿里巴巴普惠体 R" pitchFamily="18" charset="-122"/>
                <a:ea typeface="阿里巴巴普惠体 R" pitchFamily="18" charset="-122"/>
              </a:rPr>
              <a:t>岸上救护—胸外</a:t>
            </a:r>
            <a:r>
              <a:rPr lang="zh-CN" altLang="en-US" dirty="0">
                <a:latin typeface="阿里巴巴普惠体 R" pitchFamily="18" charset="-122"/>
                <a:ea typeface="阿里巴巴普惠体 R" pitchFamily="18" charset="-122"/>
                <a:sym typeface="Arial" panose="020B0604020202020204" pitchFamily="34" charset="0"/>
              </a:rPr>
              <a:t>按压姿势</a:t>
            </a:r>
            <a:endParaRPr lang="zh-CN" altLang="en-US" dirty="0">
              <a:latin typeface="阿里巴巴普惠体 R" pitchFamily="18" charset="-122"/>
              <a:ea typeface="阿里巴巴普惠体 R" pitchFamily="18" charset="-122"/>
              <a:sym typeface="Arial" panose="020B0604020202020204" pitchFamily="34" charset="0"/>
            </a:endParaRPr>
          </a:p>
        </p:txBody>
      </p:sp>
      <p:sp>
        <p:nvSpPr>
          <p:cNvPr id="43012" name="椭圆 4"/>
          <p:cNvSpPr/>
          <p:nvPr/>
        </p:nvSpPr>
        <p:spPr>
          <a:xfrm>
            <a:off x="4876800" y="3505200"/>
            <a:ext cx="215900" cy="144463"/>
          </a:xfrm>
          <a:prstGeom prst="ellipse">
            <a:avLst/>
          </a:prstGeom>
          <a:solidFill>
            <a:srgbClr val="FF000C"/>
          </a:solidFill>
          <a:ln w="57150" cap="flat" cmpd="sng">
            <a:solidFill>
              <a:srgbClr val="FF000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sz="2400" dirty="0">
              <a:latin typeface="阿里巴巴普惠体 R" pitchFamily="18" charset="-122"/>
              <a:ea typeface="阿里巴巴普惠体 R" pitchFamily="18" charset="-122"/>
            </a:endParaRPr>
          </a:p>
        </p:txBody>
      </p:sp>
      <p:sp>
        <p:nvSpPr>
          <p:cNvPr id="37893" name="灯片编号占位符 1"/>
          <p:cNvSpPr txBox="1">
            <a:spLocks noGrp="1"/>
          </p:cNvSpPr>
          <p:nvPr>
            <p:ph type="sldNum" sz="quarter" idx="4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dirty="0">
                <a:latin typeface="阿里巴巴普惠体 R" pitchFamily="18" charset="-122"/>
                <a:ea typeface="阿里巴巴普惠体 R" pitchFamily="18" charset="-122"/>
              </a:rPr>
            </a:fld>
            <a:endParaRPr lang="zh-CN" altLang="en-US" sz="1200" dirty="0">
              <a:latin typeface="阿里巴巴普惠体 R" pitchFamily="18" charset="-122"/>
              <a:ea typeface="阿里巴巴普惠体 R" pitchFamily="18" charset="-122"/>
            </a:endParaRPr>
          </a:p>
        </p:txBody>
      </p:sp>
      <p:pic>
        <p:nvPicPr>
          <p:cNvPr id="37894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5" name="日期占位符 2"/>
          <p:cNvSpPr txBox="1">
            <a:spLocks noGrp="1"/>
          </p:cNvSpPr>
          <p:nvPr>
            <p:ph type="dt" sz="half" idx="2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eaLnBrk="1" hangingPunct="1">
              <a:buNone/>
            </a:pPr>
            <a:endParaRPr lang="en-US" altLang="en-US" sz="1200" dirty="0"/>
          </a:p>
        </p:txBody>
      </p:sp>
      <p:sp>
        <p:nvSpPr>
          <p:cNvPr id="37896" name="页脚占位符 3"/>
          <p:cNvSpPr txBox="1">
            <a:spLocks noGrp="1"/>
          </p:cNvSpPr>
          <p:nvPr>
            <p:ph type="ftr" sz="quarter" idx="3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altLang="zh-CN" sz="1200" dirty="0"/>
          </a:p>
        </p:txBody>
      </p:sp>
    </p:spTree>
    <p:custDataLst>
      <p:tags r:id="rId3"/>
    </p:custData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  <p:bldP spid="430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灯片编号占位符 1"/>
          <p:cNvSpPr txBox="1">
            <a:spLocks noGrp="1"/>
          </p:cNvSpPr>
          <p:nvPr>
            <p:ph type="sldNum" sz="quarter" idx="12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dirty="0">
                <a:latin typeface="阿里巴巴普惠体 R" pitchFamily="18" charset="-122"/>
                <a:ea typeface="阿里巴巴普惠体 R" pitchFamily="18" charset="-122"/>
              </a:rPr>
            </a:fld>
            <a:endParaRPr lang="zh-CN" altLang="en-US" sz="1200" dirty="0">
              <a:latin typeface="阿里巴巴普惠体 R" pitchFamily="18" charset="-122"/>
              <a:ea typeface="阿里巴巴普惠体 R" pitchFamily="18" charset="-122"/>
            </a:endParaRPr>
          </a:p>
        </p:txBody>
      </p:sp>
      <p:sp>
        <p:nvSpPr>
          <p:cNvPr id="38915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50650" tIns="25325" rIns="50650" bIns="25325" anchor="ctr" anchorCtr="0"/>
          <a:p>
            <a:pPr eaLnBrk="1" hangingPunct="1"/>
            <a:r>
              <a:rPr lang="zh-CN" altLang="en-US" dirty="0">
                <a:latin typeface="阿里巴巴普惠体 R" pitchFamily="18" charset="-122"/>
                <a:ea typeface="阿里巴巴普惠体 R" pitchFamily="18" charset="-122"/>
              </a:rPr>
              <a:t>游泳的“十二忌”</a:t>
            </a:r>
            <a:endParaRPr lang="zh-CN" altLang="en-US" dirty="0">
              <a:latin typeface="阿里巴巴普惠体 R" pitchFamily="18" charset="-122"/>
              <a:ea typeface="阿里巴巴普惠体 R" pitchFamily="18" charset="-122"/>
            </a:endParaRPr>
          </a:p>
        </p:txBody>
      </p:sp>
      <p:sp>
        <p:nvSpPr>
          <p:cNvPr id="38916" name="内容占位符 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9105" y="925195"/>
            <a:ext cx="8477250" cy="5443220"/>
          </a:xfrm>
        </p:spPr>
        <p:txBody>
          <a:bodyPr vert="horz" wrap="square" lIns="50650" tIns="25325" rIns="50650" bIns="25325" anchor="t" anchorCtr="0"/>
          <a:p>
            <a:pPr marL="342900" indent="-342900"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阿里巴巴普惠体 R" pitchFamily="18" charset="-122"/>
                <a:ea typeface="阿里巴巴普惠体 R" pitchFamily="18" charset="-122"/>
              </a:rPr>
              <a:t>1</a:t>
            </a:r>
            <a:r>
              <a:rPr lang="zh-CN" altLang="en-US" sz="2800" dirty="0">
                <a:latin typeface="阿里巴巴普惠体 R" pitchFamily="18" charset="-122"/>
                <a:ea typeface="阿里巴巴普惠体 R" pitchFamily="18" charset="-122"/>
              </a:rPr>
              <a:t>）忌饭前饭后游泳 </a:t>
            </a:r>
            <a:r>
              <a:rPr lang="en-US" altLang="zh-CN" sz="2800" dirty="0">
                <a:latin typeface="阿里巴巴普惠体 R" pitchFamily="18" charset="-122"/>
                <a:ea typeface="阿里巴巴普惠体 R" pitchFamily="18" charset="-122"/>
              </a:rPr>
              <a:t>   2</a:t>
            </a:r>
            <a:r>
              <a:rPr lang="zh-CN" altLang="en-US" sz="2800" dirty="0">
                <a:latin typeface="阿里巴巴普惠体 R" pitchFamily="18" charset="-122"/>
                <a:ea typeface="阿里巴巴普惠体 R" pitchFamily="18" charset="-122"/>
              </a:rPr>
              <a:t>）忌剧烈运动后游泳</a:t>
            </a:r>
            <a:endParaRPr lang="zh-CN" altLang="en-US" sz="2800" dirty="0">
              <a:latin typeface="阿里巴巴普惠体 R" pitchFamily="18" charset="-122"/>
              <a:ea typeface="阿里巴巴普惠体 R" pitchFamily="18" charset="-122"/>
            </a:endParaRPr>
          </a:p>
          <a:p>
            <a:pPr marL="342900" indent="-342900"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zh-CN" altLang="en-US" sz="2800" dirty="0">
              <a:latin typeface="阿里巴巴普惠体 R" pitchFamily="18" charset="-122"/>
              <a:ea typeface="阿里巴巴普惠体 R" pitchFamily="18" charset="-122"/>
            </a:endParaRPr>
          </a:p>
          <a:p>
            <a:pPr marL="342900" indent="-342900"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阿里巴巴普惠体 R" pitchFamily="18" charset="-122"/>
                <a:ea typeface="阿里巴巴普惠体 R" pitchFamily="18" charset="-122"/>
              </a:rPr>
              <a:t>3</a:t>
            </a:r>
            <a:r>
              <a:rPr lang="zh-CN" altLang="en-US" sz="2800" dirty="0">
                <a:latin typeface="阿里巴巴普惠体 R" pitchFamily="18" charset="-122"/>
                <a:ea typeface="阿里巴巴普惠体 R" pitchFamily="18" charset="-122"/>
              </a:rPr>
              <a:t>）忌月经期游泳 </a:t>
            </a:r>
            <a:r>
              <a:rPr lang="en-US" altLang="zh-CN" sz="2800" dirty="0">
                <a:latin typeface="阿里巴巴普惠体 R" pitchFamily="18" charset="-122"/>
                <a:ea typeface="阿里巴巴普惠体 R" pitchFamily="18" charset="-122"/>
              </a:rPr>
              <a:t>     4</a:t>
            </a:r>
            <a:r>
              <a:rPr lang="zh-CN" altLang="en-US" sz="2800" dirty="0">
                <a:latin typeface="阿里巴巴普惠体 R" pitchFamily="18" charset="-122"/>
                <a:ea typeface="阿里巴巴普惠体 R" pitchFamily="18" charset="-122"/>
              </a:rPr>
              <a:t>）忌在不熟悉的水域游泳</a:t>
            </a:r>
            <a:endParaRPr lang="zh-CN" altLang="en-US" sz="2800" dirty="0">
              <a:latin typeface="阿里巴巴普惠体 R" pitchFamily="18" charset="-122"/>
              <a:ea typeface="阿里巴巴普惠体 R" pitchFamily="18" charset="-122"/>
            </a:endParaRPr>
          </a:p>
          <a:p>
            <a:pPr marL="342900" indent="-342900"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zh-CN" altLang="en-US" sz="2800" dirty="0">
              <a:latin typeface="阿里巴巴普惠体 R" pitchFamily="18" charset="-122"/>
              <a:ea typeface="阿里巴巴普惠体 R" pitchFamily="18" charset="-122"/>
            </a:endParaRPr>
          </a:p>
          <a:p>
            <a:pPr marL="342900" indent="-342900"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阿里巴巴普惠体 R" pitchFamily="18" charset="-122"/>
                <a:ea typeface="阿里巴巴普惠体 R" pitchFamily="18" charset="-122"/>
              </a:rPr>
              <a:t>5</a:t>
            </a:r>
            <a:r>
              <a:rPr lang="zh-CN" altLang="en-US" sz="2800" dirty="0">
                <a:latin typeface="阿里巴巴普惠体 R" pitchFamily="18" charset="-122"/>
                <a:ea typeface="阿里巴巴普惠体 R" pitchFamily="18" charset="-122"/>
              </a:rPr>
              <a:t>）忌长时间暴晒游泳 </a:t>
            </a:r>
            <a:r>
              <a:rPr lang="en-US" altLang="zh-CN" sz="2800" dirty="0">
                <a:latin typeface="阿里巴巴普惠体 R" pitchFamily="18" charset="-122"/>
                <a:ea typeface="阿里巴巴普惠体 R" pitchFamily="18" charset="-122"/>
              </a:rPr>
              <a:t> 6</a:t>
            </a:r>
            <a:r>
              <a:rPr lang="zh-CN" altLang="en-US" sz="2800" dirty="0">
                <a:latin typeface="阿里巴巴普惠体 R" pitchFamily="18" charset="-122"/>
                <a:ea typeface="阿里巴巴普惠体 R" pitchFamily="18" charset="-122"/>
              </a:rPr>
              <a:t>）忌游泳时间过久</a:t>
            </a:r>
            <a:endParaRPr lang="zh-CN" altLang="en-US" sz="2800" dirty="0">
              <a:latin typeface="阿里巴巴普惠体 R" pitchFamily="18" charset="-122"/>
              <a:ea typeface="阿里巴巴普惠体 R" pitchFamily="18" charset="-122"/>
            </a:endParaRPr>
          </a:p>
          <a:p>
            <a:pPr marL="342900" indent="-342900"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zh-CN" altLang="en-US" sz="2800" dirty="0">
              <a:latin typeface="阿里巴巴普惠体 R" pitchFamily="18" charset="-122"/>
              <a:ea typeface="阿里巴巴普惠体 R" pitchFamily="18" charset="-122"/>
            </a:endParaRPr>
          </a:p>
          <a:p>
            <a:pPr marL="342900" indent="-342900"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阿里巴巴普惠体 R" pitchFamily="18" charset="-122"/>
                <a:ea typeface="阿里巴巴普惠体 R" pitchFamily="18" charset="-122"/>
              </a:rPr>
              <a:t>7</a:t>
            </a:r>
            <a:r>
              <a:rPr lang="zh-CN" altLang="en-US" sz="2800" dirty="0">
                <a:latin typeface="阿里巴巴普惠体 R" pitchFamily="18" charset="-122"/>
                <a:ea typeface="阿里巴巴普惠体 R" pitchFamily="18" charset="-122"/>
              </a:rPr>
              <a:t>）忌有癫痫史游泳 </a:t>
            </a:r>
            <a:r>
              <a:rPr lang="en-US" altLang="zh-CN" sz="2800" dirty="0">
                <a:latin typeface="阿里巴巴普惠体 R" pitchFamily="18" charset="-122"/>
                <a:ea typeface="阿里巴巴普惠体 R" pitchFamily="18" charset="-122"/>
              </a:rPr>
              <a:t>   8</a:t>
            </a:r>
            <a:r>
              <a:rPr lang="zh-CN" altLang="en-US" sz="2800" dirty="0">
                <a:latin typeface="阿里巴巴普惠体 R" pitchFamily="18" charset="-122"/>
                <a:ea typeface="阿里巴巴普惠体 R" pitchFamily="18" charset="-122"/>
              </a:rPr>
              <a:t>）忌高血压患者游泳</a:t>
            </a:r>
            <a:endParaRPr lang="zh-CN" altLang="en-US" sz="2800" dirty="0">
              <a:latin typeface="阿里巴巴普惠体 R" pitchFamily="18" charset="-122"/>
              <a:ea typeface="阿里巴巴普惠体 R" pitchFamily="18" charset="-122"/>
            </a:endParaRPr>
          </a:p>
          <a:p>
            <a:pPr marL="342900" indent="-342900"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zh-CN" altLang="en-US" sz="2800" dirty="0">
              <a:latin typeface="阿里巴巴普惠体 R" pitchFamily="18" charset="-122"/>
              <a:ea typeface="阿里巴巴普惠体 R" pitchFamily="18" charset="-122"/>
            </a:endParaRPr>
          </a:p>
          <a:p>
            <a:pPr marL="342900" indent="-342900"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阿里巴巴普惠体 R" pitchFamily="18" charset="-122"/>
                <a:ea typeface="阿里巴巴普惠体 R" pitchFamily="18" charset="-122"/>
              </a:rPr>
              <a:t>9</a:t>
            </a:r>
            <a:r>
              <a:rPr lang="zh-CN" altLang="en-US" sz="2800" dirty="0">
                <a:latin typeface="阿里巴巴普惠体 R" pitchFamily="18" charset="-122"/>
                <a:ea typeface="阿里巴巴普惠体 R" pitchFamily="18" charset="-122"/>
              </a:rPr>
              <a:t>）忌心脏病患者游泳</a:t>
            </a:r>
            <a:r>
              <a:rPr lang="en-US" altLang="zh-CN" sz="2800" dirty="0">
                <a:latin typeface="阿里巴巴普惠体 R" pitchFamily="18" charset="-122"/>
                <a:ea typeface="阿里巴巴普惠体 R" pitchFamily="18" charset="-122"/>
              </a:rPr>
              <a:t>  10</a:t>
            </a:r>
            <a:r>
              <a:rPr lang="zh-CN" altLang="en-US" sz="2800" dirty="0">
                <a:latin typeface="阿里巴巴普惠体 R" pitchFamily="18" charset="-122"/>
                <a:ea typeface="阿里巴巴普惠体 R" pitchFamily="18" charset="-122"/>
              </a:rPr>
              <a:t>）忌糖尿病患者游泳</a:t>
            </a:r>
            <a:endParaRPr lang="zh-CN" altLang="en-US" sz="2800" dirty="0">
              <a:latin typeface="阿里巴巴普惠体 R" pitchFamily="18" charset="-122"/>
              <a:ea typeface="阿里巴巴普惠体 R" pitchFamily="18" charset="-122"/>
            </a:endParaRPr>
          </a:p>
          <a:p>
            <a:pPr marL="342900" indent="-342900"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zh-CN" altLang="en-US" sz="2800" dirty="0">
              <a:latin typeface="阿里巴巴普惠体 R" pitchFamily="18" charset="-122"/>
              <a:ea typeface="阿里巴巴普惠体 R" pitchFamily="18" charset="-122"/>
            </a:endParaRPr>
          </a:p>
          <a:p>
            <a:pPr marL="342900" indent="-342900"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zh-CN" sz="2800" dirty="0">
                <a:latin typeface="阿里巴巴普惠体 R" pitchFamily="18" charset="-122"/>
                <a:ea typeface="阿里巴巴普惠体 R" pitchFamily="18" charset="-122"/>
              </a:rPr>
              <a:t>11</a:t>
            </a:r>
            <a:r>
              <a:rPr lang="zh-CN" altLang="en-US" sz="2800" dirty="0">
                <a:latin typeface="阿里巴巴普惠体 R" pitchFamily="18" charset="-122"/>
                <a:ea typeface="阿里巴巴普惠体 R" pitchFamily="18" charset="-122"/>
              </a:rPr>
              <a:t>）忌中耳炎患者游泳 </a:t>
            </a:r>
            <a:r>
              <a:rPr lang="en-US" altLang="zh-CN" sz="2800" dirty="0">
                <a:latin typeface="阿里巴巴普惠体 R" pitchFamily="18" charset="-122"/>
                <a:ea typeface="阿里巴巴普惠体 R" pitchFamily="18" charset="-122"/>
              </a:rPr>
              <a:t>12</a:t>
            </a:r>
            <a:r>
              <a:rPr lang="zh-CN" altLang="en-US" sz="2800" dirty="0">
                <a:latin typeface="阿里巴巴普惠体 R" pitchFamily="18" charset="-122"/>
                <a:ea typeface="阿里巴巴普惠体 R" pitchFamily="18" charset="-122"/>
              </a:rPr>
              <a:t>）忌酒后游泳</a:t>
            </a:r>
            <a:endParaRPr lang="zh-CN" altLang="en-US" sz="2800" dirty="0">
              <a:latin typeface="阿里巴巴普惠体 R" pitchFamily="18" charset="-122"/>
              <a:ea typeface="阿里巴巴普惠体 R" pitchFamily="18" charset="-122"/>
            </a:endParaRPr>
          </a:p>
          <a:p>
            <a:pPr marL="342900" indent="-342900" eaLnBrk="1" hangingPunct="1"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zh-CN" altLang="en-US" sz="2800" dirty="0">
              <a:latin typeface="阿里巴巴普惠体 R" pitchFamily="18" charset="-122"/>
              <a:ea typeface="阿里巴巴普惠体 R" pitchFamily="18" charset="-122"/>
            </a:endParaRPr>
          </a:p>
        </p:txBody>
      </p:sp>
      <p:pic>
        <p:nvPicPr>
          <p:cNvPr id="38917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8" name="日期占位符 2"/>
          <p:cNvSpPr txBox="1">
            <a:spLocks noGrp="1"/>
          </p:cNvSpPr>
          <p:nvPr>
            <p:ph type="dt" sz="half" idx="10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eaLnBrk="1" hangingPunct="1">
              <a:buNone/>
            </a:pPr>
            <a:endParaRPr lang="en-US" altLang="en-US" sz="1200" dirty="0"/>
          </a:p>
        </p:txBody>
      </p:sp>
      <p:sp>
        <p:nvSpPr>
          <p:cNvPr id="38919" name="页脚占位符 3"/>
          <p:cNvSpPr txBox="1">
            <a:spLocks noGrp="1"/>
          </p:cNvSpPr>
          <p:nvPr>
            <p:ph type="ftr" sz="quarter" idx="11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altLang="zh-CN" sz="1200" dirty="0"/>
          </a:p>
        </p:txBody>
      </p:sp>
    </p:spTree>
    <p:custDataLst>
      <p:tags r:id="rId4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灯片编号占位符 1"/>
          <p:cNvSpPr txBox="1">
            <a:spLocks noGrp="1"/>
          </p:cNvSpPr>
          <p:nvPr>
            <p:ph type="sldNum" sz="quarter" idx="12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dirty="0">
                <a:latin typeface="阿里巴巴普惠体 R" pitchFamily="18" charset="-122"/>
                <a:ea typeface="阿里巴巴普惠体 R" pitchFamily="18" charset="-122"/>
              </a:rPr>
            </a:fld>
            <a:endParaRPr lang="zh-CN" altLang="en-US" sz="1200" dirty="0">
              <a:latin typeface="阿里巴巴普惠体 R" pitchFamily="18" charset="-122"/>
              <a:ea typeface="阿里巴巴普惠体 R" pitchFamily="18" charset="-122"/>
            </a:endParaRPr>
          </a:p>
        </p:txBody>
      </p:sp>
      <p:sp>
        <p:nvSpPr>
          <p:cNvPr id="39939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50650" tIns="25325" rIns="50650" bIns="25325" anchor="ctr" anchorCtr="0"/>
          <a:p>
            <a:pPr eaLnBrk="1" hangingPunct="1"/>
            <a:r>
              <a:rPr lang="zh-CN" altLang="en-US" dirty="0">
                <a:latin typeface="阿里巴巴普惠体 R" pitchFamily="18" charset="-122"/>
                <a:ea typeface="阿里巴巴普惠体 R" pitchFamily="18" charset="-122"/>
              </a:rPr>
              <a:t>警示--预防溺水</a:t>
            </a:r>
            <a:endParaRPr lang="zh-CN" altLang="en-US" dirty="0">
              <a:latin typeface="阿里巴巴普惠体 R" pitchFamily="18" charset="-122"/>
              <a:ea typeface="阿里巴巴普惠体 R" pitchFamily="18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8788" y="987425"/>
            <a:ext cx="8228013" cy="5241925"/>
          </a:xfrm>
        </p:spPr>
        <p:txBody>
          <a:bodyPr vert="horz" wrap="square" lIns="50650" tIns="25325" rIns="50650" bIns="25325" numCol="1" anchor="t" anchorCtr="0" compatLnSpc="1">
            <a:normAutofit/>
          </a:bodyPr>
          <a:lstStyle/>
          <a:p>
            <a:pPr marL="342900" marR="0" lvl="0" indent="-342900" algn="just" defTabSz="644525" rtl="0" eaLnBrk="1" fontAlgn="base" latinLnBrk="0" hangingPunct="1">
              <a:lnSpc>
                <a:spcPct val="130000"/>
              </a:lnSpc>
              <a:spcBef>
                <a:spcPts val="95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8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阿里巴巴普惠体 R"/>
                <a:ea typeface="阿里巴巴普惠体 R"/>
                <a:cs typeface="+mn-cs"/>
              </a:rPr>
              <a:t>不在无家长或老师陪同下游泳；不擅自与同学结伴游泳；</a:t>
            </a:r>
            <a:endParaRPr kumimoji="0" lang="zh-CN" altLang="en-US" sz="28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阿里巴巴普惠体 R"/>
              <a:ea typeface="阿里巴巴普惠体 R"/>
              <a:cs typeface="+mn-cs"/>
            </a:endParaRPr>
          </a:p>
          <a:p>
            <a:pPr marL="342900" marR="0" lvl="0" indent="-342900" algn="just" defTabSz="644525" rtl="0" eaLnBrk="1" fontAlgn="base" latinLnBrk="0" hangingPunct="1">
              <a:lnSpc>
                <a:spcPct val="130000"/>
              </a:lnSpc>
              <a:spcBef>
                <a:spcPts val="95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8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阿里巴巴普惠体 R"/>
                <a:ea typeface="阿里巴巴普惠体 R"/>
                <a:cs typeface="+mn-cs"/>
              </a:rPr>
              <a:t>不到无安全保障或不熟悉的水域游泳；</a:t>
            </a:r>
            <a:endParaRPr kumimoji="0" lang="zh-CN" altLang="en-US" sz="28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阿里巴巴普惠体 R"/>
              <a:ea typeface="阿里巴巴普惠体 R"/>
              <a:cs typeface="+mn-cs"/>
            </a:endParaRPr>
          </a:p>
          <a:p>
            <a:pPr marL="342900" marR="0" lvl="0" indent="-342900" algn="just" defTabSz="644525" rtl="0" eaLnBrk="1" fontAlgn="base" latinLnBrk="0" hangingPunct="1">
              <a:lnSpc>
                <a:spcPct val="130000"/>
              </a:lnSpc>
              <a:spcBef>
                <a:spcPts val="95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8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阿里巴巴普惠体 R"/>
                <a:ea typeface="阿里巴巴普惠体 R"/>
                <a:cs typeface="+mn-cs"/>
              </a:rPr>
              <a:t>不在上下学途中江河、池塘戏水玩耍；</a:t>
            </a:r>
            <a:endParaRPr kumimoji="0" lang="zh-CN" altLang="en-US" sz="28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阿里巴巴普惠体 R"/>
              <a:ea typeface="阿里巴巴普惠体 R"/>
              <a:cs typeface="+mn-cs"/>
            </a:endParaRPr>
          </a:p>
          <a:p>
            <a:pPr marL="342900" marR="0" lvl="0" indent="-342900" algn="just" defTabSz="644525" rtl="0" eaLnBrk="1" fontAlgn="base" latinLnBrk="0" hangingPunct="1">
              <a:lnSpc>
                <a:spcPct val="130000"/>
              </a:lnSpc>
              <a:spcBef>
                <a:spcPts val="95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8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阿里巴巴普惠体 R"/>
                <a:ea typeface="阿里巴巴普惠体 R"/>
                <a:cs typeface="+mn-cs"/>
              </a:rPr>
              <a:t>不能保障自身安全的情况下，不要冒然下水救人，防止连锁溺水事故发生！</a:t>
            </a:r>
            <a:endParaRPr kumimoji="0" lang="zh-CN" altLang="en-US" sz="28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阿里巴巴普惠体 R"/>
              <a:ea typeface="阿里巴巴普惠体 R"/>
              <a:cs typeface="+mn-cs"/>
            </a:endParaRPr>
          </a:p>
          <a:p>
            <a:pPr marL="342900" marR="0" lvl="0" indent="-342900" algn="just" defTabSz="644525" rtl="0" eaLnBrk="1" fontAlgn="base" latinLnBrk="0" hangingPunct="1">
              <a:lnSpc>
                <a:spcPct val="130000"/>
              </a:lnSpc>
              <a:spcBef>
                <a:spcPts val="95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8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阿里巴巴普惠体 R"/>
                <a:ea typeface="阿里巴巴普惠体 R"/>
                <a:cs typeface="+mn-cs"/>
              </a:rPr>
              <a:t>及时阻止同学下水游泳，发现异常及时就近呼救并拨打</a:t>
            </a:r>
            <a:r>
              <a:rPr kumimoji="0" lang="en-US" altLang="x-none" sz="28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阿里巴巴普惠体 R"/>
                <a:ea typeface="阿里巴巴普惠体 R"/>
                <a:cs typeface="+mn-cs"/>
              </a:rPr>
              <a:t>120</a:t>
            </a:r>
            <a:r>
              <a:rPr kumimoji="0" lang="zh-CN" altLang="en-US" sz="28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阿里巴巴普惠体 R"/>
                <a:ea typeface="阿里巴巴普惠体 R"/>
                <a:cs typeface="+mn-cs"/>
              </a:rPr>
              <a:t>！</a:t>
            </a:r>
            <a:endParaRPr kumimoji="0" lang="zh-CN" altLang="en-US" sz="28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阿里巴巴普惠体 R"/>
              <a:ea typeface="阿里巴巴普惠体 R"/>
              <a:cs typeface="+mn-cs"/>
            </a:endParaRPr>
          </a:p>
        </p:txBody>
      </p:sp>
      <p:pic>
        <p:nvPicPr>
          <p:cNvPr id="39941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2" name="日期占位符 2"/>
          <p:cNvSpPr txBox="1">
            <a:spLocks noGrp="1"/>
          </p:cNvSpPr>
          <p:nvPr>
            <p:ph type="dt" sz="half" idx="10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eaLnBrk="1" hangingPunct="1">
              <a:buNone/>
            </a:pPr>
            <a:endParaRPr lang="en-US" altLang="en-US" sz="1200" dirty="0"/>
          </a:p>
        </p:txBody>
      </p:sp>
      <p:sp>
        <p:nvSpPr>
          <p:cNvPr id="39943" name="页脚占位符 3"/>
          <p:cNvSpPr txBox="1">
            <a:spLocks noGrp="1"/>
          </p:cNvSpPr>
          <p:nvPr>
            <p:ph type="ftr" sz="quarter" idx="11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altLang="zh-CN" sz="1200" dirty="0"/>
          </a:p>
        </p:txBody>
      </p:sp>
    </p:spTree>
    <p:custDataLst>
      <p:tags r:id="rId4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矩形 1"/>
          <p:cNvSpPr/>
          <p:nvPr/>
        </p:nvSpPr>
        <p:spPr>
          <a:xfrm>
            <a:off x="1116013" y="0"/>
            <a:ext cx="7559675" cy="733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200000"/>
              </a:lnSpc>
              <a:spcBef>
                <a:spcPct val="20000"/>
              </a:spcBef>
            </a:pPr>
            <a:endParaRPr lang="zh-CN" altLang="en-US" sz="2400" b="1" dirty="0">
              <a:solidFill>
                <a:srgbClr val="FF3300"/>
              </a:solidFill>
              <a:latin typeface="阿里巴巴普惠体 R" pitchFamily="18" charset="-122"/>
              <a:ea typeface="阿里巴巴普惠体 R" pitchFamily="18" charset="-122"/>
            </a:endParaRPr>
          </a:p>
        </p:txBody>
      </p:sp>
      <p:sp>
        <p:nvSpPr>
          <p:cNvPr id="41987" name="灯片编号占位符 2"/>
          <p:cNvSpPr txBox="1">
            <a:spLocks noGrp="1"/>
          </p:cNvSpPr>
          <p:nvPr/>
        </p:nvSpPr>
        <p:spPr>
          <a:xfrm>
            <a:off x="7092950" y="6237288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r"/>
            <a:fld id="{9A0DB2DC-4C9A-4742-B13C-FB6460FD3503}" type="slidenum">
              <a:rPr lang="zh-CN" altLang="en-US" sz="1800" b="1" dirty="0">
                <a:latin typeface="阿里巴巴普惠体 R" pitchFamily="18" charset="-122"/>
                <a:ea typeface="阿里巴巴普惠体 R" pitchFamily="18" charset="-122"/>
              </a:rPr>
            </a:fld>
            <a:endParaRPr lang="zh-CN" altLang="en-US" sz="1800" b="1" dirty="0">
              <a:latin typeface="阿里巴巴普惠体 R" pitchFamily="18" charset="-122"/>
              <a:ea typeface="阿里巴巴普惠体 R" pitchFamily="18" charset="-122"/>
            </a:endParaRPr>
          </a:p>
        </p:txBody>
      </p:sp>
      <p:sp>
        <p:nvSpPr>
          <p:cNvPr id="48132" name="矩形 48131"/>
          <p:cNvSpPr/>
          <p:nvPr/>
        </p:nvSpPr>
        <p:spPr>
          <a:xfrm>
            <a:off x="611188" y="1557338"/>
            <a:ext cx="8532813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4800" b="1" i="0" u="none" strike="noStrike" kern="1200" cap="none" spc="0" normalizeH="0" baseline="0" noProof="1">
              <a:ln>
                <a:noFill/>
              </a:ln>
              <a:solidFill>
                <a:schemeClr val="accent2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阿里巴巴普惠体 R"/>
              <a:ea typeface="阿里巴巴普惠体 R"/>
              <a:cs typeface="仿宋_GB2312"/>
            </a:endParaRPr>
          </a:p>
        </p:txBody>
      </p:sp>
      <p:sp>
        <p:nvSpPr>
          <p:cNvPr id="48133" name="文本框 48132"/>
          <p:cNvSpPr txBox="1"/>
          <p:nvPr/>
        </p:nvSpPr>
        <p:spPr>
          <a:xfrm>
            <a:off x="3795713" y="3860800"/>
            <a:ext cx="18415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>
                <a:schemeClr val="tx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kern="1200" cap="none" spc="0" normalizeH="0" baseline="0" noProof="1">
              <a:effectLst>
                <a:outerShdw blurRad="38100" dist="38100" dir="2700000">
                  <a:srgbClr val="C0C0C0"/>
                </a:outerShdw>
              </a:effectLst>
              <a:latin typeface="阿里巴巴普惠体 R"/>
              <a:ea typeface="阿里巴巴普惠体 R"/>
              <a:cs typeface="仿宋_GB2312"/>
            </a:endParaRPr>
          </a:p>
        </p:txBody>
      </p:sp>
      <p:sp>
        <p:nvSpPr>
          <p:cNvPr id="48134" name="文本框 48133"/>
          <p:cNvSpPr txBox="1"/>
          <p:nvPr/>
        </p:nvSpPr>
        <p:spPr>
          <a:xfrm>
            <a:off x="1403350" y="3644900"/>
            <a:ext cx="6408738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>
                <a:schemeClr val="tx1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4800" b="1" kern="1200" cap="none" spc="0" normalizeH="0" baseline="0" noProof="1">
                <a:solidFill>
                  <a:schemeClr val="accent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阿里巴巴普惠体 R"/>
                <a:ea typeface="阿里巴巴普惠体 R"/>
                <a:cs typeface="+mn-ea"/>
              </a:rPr>
              <a:t>     谢谢您的聆听！</a:t>
            </a:r>
            <a:endParaRPr kumimoji="0" lang="zh-CN" altLang="en-US" sz="4800" b="1" kern="1200" cap="none" spc="0" normalizeH="0" baseline="0" noProof="1">
              <a:solidFill>
                <a:schemeClr val="accent2"/>
              </a:solidFill>
              <a:effectLst>
                <a:outerShdw blurRad="38100" dist="38100" dir="2700000">
                  <a:srgbClr val="C0C0C0"/>
                </a:outerShdw>
              </a:effectLst>
              <a:latin typeface="阿里巴巴普惠体 R"/>
              <a:ea typeface="阿里巴巴普惠体 R"/>
              <a:cs typeface="仿宋_GB2312"/>
            </a:endParaRPr>
          </a:p>
        </p:txBody>
      </p:sp>
      <p:pic>
        <p:nvPicPr>
          <p:cNvPr id="41991" name="图片 48134" descr="500_Aeu15x6j--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92950" y="3213100"/>
            <a:ext cx="2016125" cy="3678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92" name="灯片编号占位符 1"/>
          <p:cNvSpPr txBox="1">
            <a:spLocks noGrp="1"/>
          </p:cNvSpPr>
          <p:nvPr>
            <p:ph type="sldNum" sz="quarter" idx="4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dirty="0">
                <a:latin typeface="阿里巴巴普惠体 R" pitchFamily="18" charset="-122"/>
                <a:ea typeface="阿里巴巴普惠体 R" pitchFamily="18" charset="-122"/>
              </a:rPr>
            </a:fld>
            <a:endParaRPr lang="zh-CN" altLang="en-US" sz="1200" dirty="0">
              <a:latin typeface="阿里巴巴普惠体 R" pitchFamily="18" charset="-122"/>
              <a:ea typeface="阿里巴巴普惠体 R" pitchFamily="18" charset="-122"/>
            </a:endParaRPr>
          </a:p>
        </p:txBody>
      </p:sp>
      <p:pic>
        <p:nvPicPr>
          <p:cNvPr id="4199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94" name="日期占位符 2"/>
          <p:cNvSpPr txBox="1">
            <a:spLocks noGrp="1"/>
          </p:cNvSpPr>
          <p:nvPr>
            <p:ph type="dt" sz="half" idx="2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eaLnBrk="1" hangingPunct="1">
              <a:buNone/>
            </a:pPr>
            <a:endParaRPr lang="en-US" altLang="en-US" sz="1200" dirty="0"/>
          </a:p>
        </p:txBody>
      </p:sp>
      <p:sp>
        <p:nvSpPr>
          <p:cNvPr id="41995" name="页脚占位符 3"/>
          <p:cNvSpPr txBox="1">
            <a:spLocks noGrp="1"/>
          </p:cNvSpPr>
          <p:nvPr>
            <p:ph type="ftr" sz="quarter" idx="3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altLang="zh-CN" sz="1200" dirty="0"/>
          </a:p>
        </p:txBody>
      </p:sp>
    </p:spTree>
    <p:custDataLst>
      <p:tags r:id="rId3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255838"/>
            <a:ext cx="8229600" cy="4525962"/>
          </a:xfrm>
        </p:spPr>
        <p:txBody>
          <a:bodyPr vert="horz" wrap="square" lIns="50650" tIns="25325" rIns="50650" bIns="25325" anchor="t" anchorCtr="0"/>
          <a:p>
            <a:pPr eaLnBrk="1" hangingPunct="1"/>
            <a:r>
              <a:rPr lang="zh-CN" altLang="en-US" sz="2800" dirty="0">
                <a:latin typeface="阿里巴巴普惠体 R" pitchFamily="18" charset="-122"/>
                <a:ea typeface="阿里巴巴普惠体 R" pitchFamily="18" charset="-122"/>
              </a:rPr>
              <a:t>全国每年有</a:t>
            </a:r>
            <a:r>
              <a:rPr lang="en-US" altLang="zh-CN" sz="2800" dirty="0">
                <a:latin typeface="阿里巴巴普惠体 R" pitchFamily="18" charset="-122"/>
                <a:ea typeface="阿里巴巴普惠体 R" pitchFamily="18" charset="-122"/>
              </a:rPr>
              <a:t>1.6</a:t>
            </a:r>
            <a:r>
              <a:rPr lang="zh-CN" altLang="en-US" sz="2800" dirty="0">
                <a:latin typeface="阿里巴巴普惠体 R" pitchFamily="18" charset="-122"/>
                <a:ea typeface="阿里巴巴普惠体 R" pitchFamily="18" charset="-122"/>
              </a:rPr>
              <a:t>万名中小学生非正常死亡。</a:t>
            </a:r>
            <a:endParaRPr lang="zh-CN" altLang="en-US" sz="2800" dirty="0">
              <a:latin typeface="阿里巴巴普惠体 R" pitchFamily="18" charset="-122"/>
              <a:ea typeface="阿里巴巴普惠体 R" pitchFamily="18" charset="-122"/>
            </a:endParaRPr>
          </a:p>
          <a:p>
            <a:pPr eaLnBrk="1" hangingPunct="1"/>
            <a:r>
              <a:rPr lang="zh-CN" altLang="en-US" sz="2800" dirty="0">
                <a:latin typeface="阿里巴巴普惠体 R" pitchFamily="18" charset="-122"/>
                <a:ea typeface="阿里巴巴普惠体 R" pitchFamily="18" charset="-122"/>
              </a:rPr>
              <a:t>平均每天约有</a:t>
            </a:r>
            <a:r>
              <a:rPr lang="en-US" altLang="zh-CN" sz="2800" dirty="0">
                <a:latin typeface="阿里巴巴普惠体 R" pitchFamily="18" charset="-122"/>
                <a:ea typeface="阿里巴巴普惠体 R" pitchFamily="18" charset="-122"/>
              </a:rPr>
              <a:t>40</a:t>
            </a:r>
            <a:r>
              <a:rPr lang="zh-CN" altLang="en-US" sz="2800" dirty="0">
                <a:latin typeface="阿里巴巴普惠体 R" pitchFamily="18" charset="-122"/>
                <a:ea typeface="阿里巴巴普惠体 R" pitchFamily="18" charset="-122"/>
              </a:rPr>
              <a:t>多名学生死于溺水、交通或食物中毒等事故</a:t>
            </a:r>
            <a:endParaRPr lang="zh-CN" altLang="en-US" sz="2800" dirty="0">
              <a:latin typeface="阿里巴巴普惠体 R" pitchFamily="18" charset="-122"/>
              <a:ea typeface="阿里巴巴普惠体 R" pitchFamily="18" charset="-122"/>
            </a:endParaRPr>
          </a:p>
          <a:p>
            <a:pPr eaLnBrk="1" hangingPunct="1"/>
            <a:r>
              <a:rPr lang="zh-CN" altLang="en-US" sz="2800" dirty="0">
                <a:latin typeface="阿里巴巴普惠体 R" pitchFamily="18" charset="-122"/>
                <a:ea typeface="阿里巴巴普惠体 R" pitchFamily="18" charset="-122"/>
              </a:rPr>
              <a:t>中国溺水死亡率为</a:t>
            </a:r>
            <a:r>
              <a:rPr lang="en-US" altLang="zh-CN" sz="2800" dirty="0">
                <a:latin typeface="阿里巴巴普惠体 R" pitchFamily="18" charset="-122"/>
                <a:ea typeface="阿里巴巴普惠体 R" pitchFamily="18" charset="-122"/>
              </a:rPr>
              <a:t>8.77%</a:t>
            </a:r>
            <a:r>
              <a:rPr lang="zh-CN" altLang="en-US" sz="2800" dirty="0">
                <a:latin typeface="阿里巴巴普惠体 R" pitchFamily="18" charset="-122"/>
                <a:ea typeface="阿里巴巴普惠体 R" pitchFamily="18" charset="-122"/>
              </a:rPr>
              <a:t>，其中</a:t>
            </a:r>
            <a:r>
              <a:rPr lang="en-US" altLang="zh-CN" sz="2800" dirty="0">
                <a:latin typeface="阿里巴巴普惠体 R" pitchFamily="18" charset="-122"/>
                <a:ea typeface="阿里巴巴普惠体 R" pitchFamily="18" charset="-122"/>
              </a:rPr>
              <a:t>0</a:t>
            </a:r>
            <a:r>
              <a:rPr lang="zh-CN" altLang="en-US" sz="2800" dirty="0">
                <a:latin typeface="阿里巴巴普惠体 R" pitchFamily="18" charset="-122"/>
                <a:ea typeface="阿里巴巴普惠体 R" pitchFamily="18" charset="-122"/>
              </a:rPr>
              <a:t>岁至</a:t>
            </a:r>
            <a:r>
              <a:rPr lang="en-US" altLang="zh-CN" sz="2800" dirty="0">
                <a:latin typeface="阿里巴巴普惠体 R" pitchFamily="18" charset="-122"/>
                <a:ea typeface="阿里巴巴普惠体 R" pitchFamily="18" charset="-122"/>
              </a:rPr>
              <a:t>14</a:t>
            </a:r>
            <a:r>
              <a:rPr lang="zh-CN" altLang="en-US" sz="2800" dirty="0">
                <a:latin typeface="阿里巴巴普惠体 R" pitchFamily="18" charset="-122"/>
                <a:ea typeface="阿里巴巴普惠体 R" pitchFamily="18" charset="-122"/>
              </a:rPr>
              <a:t>岁的占</a:t>
            </a:r>
            <a:r>
              <a:rPr lang="en-US" altLang="zh-CN" sz="2800" dirty="0">
                <a:latin typeface="阿里巴巴普惠体 R" pitchFamily="18" charset="-122"/>
                <a:ea typeface="阿里巴巴普惠体 R" pitchFamily="18" charset="-122"/>
              </a:rPr>
              <a:t>56.58%</a:t>
            </a:r>
            <a:r>
              <a:rPr lang="zh-CN" altLang="en-US" sz="2800" dirty="0">
                <a:latin typeface="阿里巴巴普惠体 R" pitchFamily="18" charset="-122"/>
                <a:ea typeface="阿里巴巴普惠体 R" pitchFamily="18" charset="-122"/>
              </a:rPr>
              <a:t>。</a:t>
            </a:r>
            <a:r>
              <a:rPr lang="zh-CN" altLang="en-US" dirty="0">
                <a:latin typeface="阿里巴巴普惠体 R" pitchFamily="18" charset="-122"/>
                <a:ea typeface="阿里巴巴普惠体 R" pitchFamily="18" charset="-122"/>
              </a:rPr>
              <a:t> </a:t>
            </a:r>
            <a:endParaRPr lang="zh-CN" altLang="en-US" dirty="0">
              <a:latin typeface="阿里巴巴普惠体 R" pitchFamily="18" charset="-122"/>
              <a:ea typeface="阿里巴巴普惠体 R" pitchFamily="18" charset="-122"/>
            </a:endParaRPr>
          </a:p>
        </p:txBody>
      </p:sp>
      <p:grpSp>
        <p:nvGrpSpPr>
          <p:cNvPr id="7171" name="Group 8"/>
          <p:cNvGrpSpPr/>
          <p:nvPr/>
        </p:nvGrpSpPr>
        <p:grpSpPr>
          <a:xfrm>
            <a:off x="2268538" y="0"/>
            <a:ext cx="4572000" cy="1752600"/>
            <a:chOff x="0" y="0"/>
            <a:chExt cx="2880" cy="1104"/>
          </a:xfrm>
        </p:grpSpPr>
        <p:sp>
          <p:nvSpPr>
            <p:cNvPr id="11272" name="WordArt 5"/>
            <p:cNvSpPr>
              <a:spLocks noTextEdit="1"/>
            </p:cNvSpPr>
            <p:nvPr/>
          </p:nvSpPr>
          <p:spPr>
            <a:xfrm>
              <a:off x="0" y="336"/>
              <a:ext cx="2256" cy="7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zh-CN" altLang="en-US" sz="3600" b="1">
                  <a:ln w="158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effectLst>
                    <a:outerShdw dist="35921" dir="2699999" algn="ctr" rotWithShape="0">
                      <a:srgbClr val="C0C0C0">
                        <a:alpha val="75000"/>
                      </a:srgbClr>
                    </a:outerShdw>
                  </a:effectLst>
                  <a:latin typeface="华文行楷" charset="0"/>
                  <a:ea typeface="华文行楷" charset="0"/>
                </a:rPr>
                <a:t>数  据</a:t>
              </a:r>
              <a:endParaRPr lang="zh-CN" altLang="en-US" sz="3600" b="1">
                <a:ln w="1587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5000"/>
                    </a:srgbClr>
                  </a:outerShdw>
                </a:effectLst>
                <a:latin typeface="华文行楷" charset="0"/>
                <a:ea typeface="华文行楷" charset="0"/>
              </a:endParaRPr>
            </a:p>
          </p:txBody>
        </p:sp>
        <p:sp>
          <p:nvSpPr>
            <p:cNvPr id="11273" name="AutoShape 6"/>
            <p:cNvSpPr/>
            <p:nvPr/>
          </p:nvSpPr>
          <p:spPr>
            <a:xfrm>
              <a:off x="2496" y="336"/>
              <a:ext cx="384" cy="624"/>
            </a:xfrm>
            <a:prstGeom prst="irregularSeal1">
              <a:avLst/>
            </a:prstGeom>
            <a:solidFill>
              <a:srgbClr val="FF0000"/>
            </a:solidFill>
            <a:ln w="9525">
              <a:noFill/>
            </a:ln>
          </p:spPr>
          <p:txBody>
            <a:bodyPr wrap="none" anchor="ctr" anchorCtr="0"/>
            <a:p>
              <a:endParaRPr lang="zh-CN" altLang="en-US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74" name="AutoShape 7"/>
            <p:cNvSpPr/>
            <p:nvPr/>
          </p:nvSpPr>
          <p:spPr>
            <a:xfrm>
              <a:off x="2256" y="0"/>
              <a:ext cx="480" cy="624"/>
            </a:xfrm>
            <a:prstGeom prst="irregularSeal1">
              <a:avLst/>
            </a:prstGeom>
            <a:solidFill>
              <a:srgbClr val="FF0000"/>
            </a:solidFill>
            <a:ln w="9525">
              <a:noFill/>
            </a:ln>
          </p:spPr>
          <p:txBody>
            <a:bodyPr wrap="none" anchor="ctr" anchorCtr="0"/>
            <a:p>
              <a:endParaRPr lang="zh-CN" altLang="en-US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1268" name="灯片编号占位符 1"/>
          <p:cNvSpPr txBox="1">
            <a:spLocks noGrp="1"/>
          </p:cNvSpPr>
          <p:nvPr>
            <p:ph type="sldNum" sz="quarter" idx="4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dirty="0">
                <a:latin typeface="阿里巴巴普惠体 R" pitchFamily="18" charset="-122"/>
                <a:ea typeface="阿里巴巴普惠体 R" pitchFamily="18" charset="-122"/>
              </a:rPr>
            </a:fld>
            <a:endParaRPr lang="zh-CN" altLang="en-US" sz="1200" dirty="0">
              <a:latin typeface="阿里巴巴普惠体 R" pitchFamily="18" charset="-122"/>
              <a:ea typeface="阿里巴巴普惠体 R" pitchFamily="18" charset="-122"/>
            </a:endParaRPr>
          </a:p>
        </p:txBody>
      </p:sp>
      <p:pic>
        <p:nvPicPr>
          <p:cNvPr id="11269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0" name="日期占位符 2"/>
          <p:cNvSpPr txBox="1">
            <a:spLocks noGrp="1"/>
          </p:cNvSpPr>
          <p:nvPr>
            <p:ph type="dt" sz="half" idx="2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eaLnBrk="1" hangingPunct="1">
              <a:buNone/>
            </a:pPr>
            <a:endParaRPr lang="en-US" altLang="en-US" sz="1200" dirty="0"/>
          </a:p>
        </p:txBody>
      </p:sp>
      <p:sp>
        <p:nvSpPr>
          <p:cNvPr id="11271" name="页脚占位符 3"/>
          <p:cNvSpPr txBox="1">
            <a:spLocks noGrp="1"/>
          </p:cNvSpPr>
          <p:nvPr>
            <p:ph type="ftr" sz="quarter" idx="3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altLang="zh-CN" sz="1200" dirty="0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1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7170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7170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7170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charRg st="21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170">
                                            <p:txEl>
                                              <p:charRg st="21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170">
                                            <p:txEl>
                                              <p:charRg st="21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170">
                                            <p:txEl>
                                              <p:charRg st="21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charRg st="50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7170">
                                            <p:txEl>
                                              <p:charRg st="50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7170">
                                            <p:txEl>
                                              <p:charRg st="50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7170">
                                            <p:txEl>
                                              <p:charRg st="50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/>
          </p:cNvSpPr>
          <p:nvPr>
            <p:ph type="body" idx="4294967295"/>
          </p:nvPr>
        </p:nvSpPr>
        <p:spPr>
          <a:xfrm>
            <a:off x="468630" y="1287145"/>
            <a:ext cx="8229600" cy="5012055"/>
          </a:xfrm>
        </p:spPr>
        <p:txBody>
          <a:bodyPr vert="horz" wrap="square" lIns="50650" tIns="25325" rIns="50650" bIns="25325" anchor="t" anchorCtr="0"/>
          <a:p>
            <a:pPr eaLnBrk="1" hangingPunct="1">
              <a:spcBef>
                <a:spcPts val="2000"/>
              </a:spcBef>
              <a:spcAft>
                <a:spcPts val="2000"/>
              </a:spcAft>
              <a:buNone/>
            </a:pPr>
            <a:r>
              <a:rPr lang="en-US" altLang="zh-CN" sz="2800" dirty="0">
                <a:latin typeface="阿里巴巴普惠体 R" pitchFamily="18" charset="-122"/>
                <a:ea typeface="阿里巴巴普惠体 R" pitchFamily="18" charset="-122"/>
              </a:rPr>
              <a:t>  201</a:t>
            </a:r>
            <a:r>
              <a:rPr lang="zh-CN" altLang="en-US" sz="2800" dirty="0">
                <a:latin typeface="阿里巴巴普惠体 R" pitchFamily="18" charset="-122"/>
                <a:ea typeface="阿里巴巴普惠体 R" pitchFamily="18" charset="-122"/>
              </a:rPr>
              <a:t>4年</a:t>
            </a:r>
            <a:r>
              <a:rPr lang="en-US" altLang="zh-CN" sz="2800" dirty="0">
                <a:latin typeface="阿里巴巴普惠体 R" pitchFamily="18" charset="-122"/>
                <a:ea typeface="阿里巴巴普惠体 R" pitchFamily="18" charset="-122"/>
              </a:rPr>
              <a:t>5</a:t>
            </a:r>
            <a:r>
              <a:rPr lang="zh-CN" altLang="en-US" sz="2800" dirty="0">
                <a:latin typeface="阿里巴巴普惠体 R" pitchFamily="18" charset="-122"/>
                <a:ea typeface="阿里巴巴普惠体 R" pitchFamily="18" charset="-122"/>
              </a:rPr>
              <a:t>月</a:t>
            </a:r>
            <a:r>
              <a:rPr lang="en-US" altLang="zh-CN" sz="2800" dirty="0">
                <a:latin typeface="阿里巴巴普惠体 R" pitchFamily="18" charset="-122"/>
                <a:ea typeface="阿里巴巴普惠体 R" pitchFamily="18" charset="-122"/>
              </a:rPr>
              <a:t>7</a:t>
            </a:r>
            <a:r>
              <a:rPr lang="zh-CN" altLang="en-US" sz="2800" dirty="0">
                <a:latin typeface="阿里巴巴普惠体 R" pitchFamily="18" charset="-122"/>
                <a:ea typeface="阿里巴巴普惠体 R" pitchFamily="18" charset="-122"/>
              </a:rPr>
              <a:t>日下午，杭州市某小学四年级学生，在村附近的水库嬉水不慎溺水死亡；</a:t>
            </a:r>
            <a:endParaRPr lang="zh-CN" altLang="en-US" sz="2800" dirty="0">
              <a:latin typeface="阿里巴巴普惠体 R" pitchFamily="18" charset="-122"/>
              <a:ea typeface="阿里巴巴普惠体 R" pitchFamily="18" charset="-122"/>
            </a:endParaRPr>
          </a:p>
          <a:p>
            <a:pPr eaLnBrk="1" hangingPunct="1">
              <a:spcBef>
                <a:spcPts val="2000"/>
              </a:spcBef>
              <a:spcAft>
                <a:spcPts val="2000"/>
              </a:spcAft>
              <a:buNone/>
            </a:pPr>
            <a:r>
              <a:rPr lang="en-US" altLang="zh-CN" sz="2800" dirty="0">
                <a:latin typeface="阿里巴巴普惠体 R" pitchFamily="18" charset="-122"/>
                <a:ea typeface="阿里巴巴普惠体 R" pitchFamily="18" charset="-122"/>
              </a:rPr>
              <a:t>  </a:t>
            </a:r>
            <a:r>
              <a:rPr lang="zh-CN" altLang="en-US" sz="2800" dirty="0">
                <a:latin typeface="阿里巴巴普惠体 R" pitchFamily="18" charset="-122"/>
                <a:ea typeface="阿里巴巴普惠体 R" pitchFamily="18" charset="-122"/>
              </a:rPr>
              <a:t>2014年7月</a:t>
            </a:r>
            <a:r>
              <a:rPr lang="en-US" altLang="zh-CN" sz="2800" dirty="0">
                <a:latin typeface="阿里巴巴普惠体 R" pitchFamily="18" charset="-122"/>
                <a:ea typeface="阿里巴巴普惠体 R" pitchFamily="18" charset="-122"/>
              </a:rPr>
              <a:t>7</a:t>
            </a:r>
            <a:r>
              <a:rPr lang="zh-CN" altLang="en-US" sz="2800" dirty="0">
                <a:latin typeface="阿里巴巴普惠体 R" pitchFamily="18" charset="-122"/>
                <a:ea typeface="阿里巴巴普惠体 R" pitchFamily="18" charset="-122"/>
              </a:rPr>
              <a:t>日下午，杭州市某学校五年级学生赵旭，三年级学生赵松两兄弟在摸螺蛳过程中，不慎溺水死亡；</a:t>
            </a:r>
            <a:endParaRPr lang="zh-CN" altLang="en-US" sz="2800" dirty="0">
              <a:latin typeface="阿里巴巴普惠体 R" pitchFamily="18" charset="-122"/>
              <a:ea typeface="阿里巴巴普惠体 R" pitchFamily="18" charset="-122"/>
            </a:endParaRPr>
          </a:p>
          <a:p>
            <a:pPr eaLnBrk="1" hangingPunct="1">
              <a:spcBef>
                <a:spcPts val="2000"/>
              </a:spcBef>
              <a:spcAft>
                <a:spcPts val="2000"/>
              </a:spcAft>
              <a:buNone/>
            </a:pPr>
            <a:r>
              <a:rPr lang="zh-CN" altLang="en-US" sz="2800" dirty="0">
                <a:latin typeface="阿里巴巴普惠体 R" pitchFamily="18" charset="-122"/>
                <a:ea typeface="阿里巴巴普惠体 R" pitchFamily="18" charset="-122"/>
              </a:rPr>
              <a:t> </a:t>
            </a:r>
            <a:r>
              <a:rPr lang="en-US" altLang="zh-CN" sz="2800" dirty="0">
                <a:latin typeface="阿里巴巴普惠体 R" pitchFamily="18" charset="-122"/>
                <a:ea typeface="阿里巴巴普惠体 R" pitchFamily="18" charset="-122"/>
              </a:rPr>
              <a:t> 2015</a:t>
            </a:r>
            <a:r>
              <a:rPr lang="zh-CN" altLang="en-US" sz="2800" dirty="0">
                <a:latin typeface="阿里巴巴普惠体 R" pitchFamily="18" charset="-122"/>
                <a:ea typeface="阿里巴巴普惠体 R" pitchFamily="18" charset="-122"/>
              </a:rPr>
              <a:t>年</a:t>
            </a:r>
            <a:r>
              <a:rPr lang="en-US" altLang="zh-CN" sz="2800" dirty="0">
                <a:latin typeface="阿里巴巴普惠体 R" pitchFamily="18" charset="-122"/>
                <a:ea typeface="阿里巴巴普惠体 R" pitchFamily="18" charset="-122"/>
              </a:rPr>
              <a:t>6</a:t>
            </a:r>
            <a:r>
              <a:rPr lang="zh-CN" altLang="en-US" sz="2800" dirty="0">
                <a:latin typeface="阿里巴巴普惠体 R" pitchFamily="18" charset="-122"/>
                <a:ea typeface="阿里巴巴普惠体 R" pitchFamily="18" charset="-122"/>
              </a:rPr>
              <a:t>月底接连三天温州市郊区共溺亡</a:t>
            </a:r>
            <a:r>
              <a:rPr lang="en-US" altLang="zh-CN" sz="2800" dirty="0">
                <a:latin typeface="阿里巴巴普惠体 R" pitchFamily="18" charset="-122"/>
                <a:ea typeface="阿里巴巴普惠体 R" pitchFamily="18" charset="-122"/>
              </a:rPr>
              <a:t>10</a:t>
            </a:r>
            <a:r>
              <a:rPr lang="zh-CN" altLang="en-US" sz="2800" dirty="0">
                <a:latin typeface="阿里巴巴普惠体 R" pitchFamily="18" charset="-122"/>
                <a:ea typeface="阿里巴巴普惠体 R" pitchFamily="18" charset="-122"/>
              </a:rPr>
              <a:t>余人。</a:t>
            </a:r>
            <a:endParaRPr lang="zh-CN" altLang="en-US" sz="2800" dirty="0">
              <a:latin typeface="阿里巴巴普惠体 R" pitchFamily="18" charset="-122"/>
              <a:ea typeface="阿里巴巴普惠体 R" pitchFamily="18" charset="-122"/>
            </a:endParaRPr>
          </a:p>
        </p:txBody>
      </p:sp>
      <p:sp>
        <p:nvSpPr>
          <p:cNvPr id="12291" name="文本框 8194"/>
          <p:cNvSpPr txBox="1"/>
          <p:nvPr/>
        </p:nvSpPr>
        <p:spPr>
          <a:xfrm>
            <a:off x="1403350" y="549275"/>
            <a:ext cx="583247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</a:pPr>
            <a:r>
              <a:rPr lang="zh-CN" altLang="en-US" sz="4400" b="1" dirty="0">
                <a:solidFill>
                  <a:srgbClr val="FF0000"/>
                </a:solidFill>
                <a:latin typeface="阿里巴巴普惠体 R" pitchFamily="18" charset="-122"/>
                <a:ea typeface="阿里巴巴普惠体 R" pitchFamily="18" charset="-122"/>
                <a:sym typeface="Arial" panose="020B0604020202020204" pitchFamily="34" charset="0"/>
              </a:rPr>
              <a:t>真实案例</a:t>
            </a:r>
            <a:endParaRPr lang="zh-CN" altLang="en-US" sz="4400" b="1" dirty="0">
              <a:solidFill>
                <a:srgbClr val="FF0000"/>
              </a:solidFill>
              <a:latin typeface="阿里巴巴普惠体 R" pitchFamily="18" charset="-122"/>
              <a:ea typeface="阿里巴巴普惠体 R" pitchFamily="18" charset="-122"/>
              <a:sym typeface="Arial" panose="020B0604020202020204" pitchFamily="34" charset="0"/>
            </a:endParaRPr>
          </a:p>
        </p:txBody>
      </p:sp>
      <p:sp>
        <p:nvSpPr>
          <p:cNvPr id="12292" name="灯片编号占位符 1"/>
          <p:cNvSpPr txBox="1">
            <a:spLocks noGrp="1"/>
          </p:cNvSpPr>
          <p:nvPr>
            <p:ph type="sldNum" sz="quarter" idx="4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dirty="0">
                <a:latin typeface="阿里巴巴普惠体 R" pitchFamily="18" charset="-122"/>
                <a:ea typeface="阿里巴巴普惠体 R" pitchFamily="18" charset="-122"/>
              </a:rPr>
            </a:fld>
            <a:endParaRPr lang="zh-CN" altLang="en-US" sz="1200" dirty="0">
              <a:latin typeface="阿里巴巴普惠体 R" pitchFamily="18" charset="-122"/>
              <a:ea typeface="阿里巴巴普惠体 R" pitchFamily="18" charset="-122"/>
            </a:endParaRPr>
          </a:p>
        </p:txBody>
      </p:sp>
      <p:pic>
        <p:nvPicPr>
          <p:cNvPr id="1229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4" name="日期占位符 2"/>
          <p:cNvSpPr txBox="1">
            <a:spLocks noGrp="1"/>
          </p:cNvSpPr>
          <p:nvPr>
            <p:ph type="dt" sz="half" idx="2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eaLnBrk="1" hangingPunct="1">
              <a:buNone/>
            </a:pPr>
            <a:endParaRPr lang="en-US" altLang="en-US" sz="1200" dirty="0"/>
          </a:p>
        </p:txBody>
      </p:sp>
      <p:sp>
        <p:nvSpPr>
          <p:cNvPr id="12295" name="页脚占位符 3"/>
          <p:cNvSpPr txBox="1">
            <a:spLocks noGrp="1"/>
          </p:cNvSpPr>
          <p:nvPr>
            <p:ph type="ftr" sz="quarter" idx="3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altLang="zh-CN" sz="1200" dirty="0"/>
          </a:p>
        </p:txBody>
      </p:sp>
    </p:spTree>
    <p:custDataLst>
      <p:tags r:id="rId2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0" y="3505200"/>
          <a:ext cx="30480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4046855" imgH="3352800" progId="">
                  <p:embed/>
                </p:oleObj>
              </mc:Choice>
              <mc:Fallback>
                <p:oleObj name="" r:id="rId1" imgW="4046855" imgH="3352800" progId="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3505200"/>
                        <a:ext cx="3048000" cy="3352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Rectangle 4"/>
          <p:cNvSpPr/>
          <p:nvPr/>
        </p:nvSpPr>
        <p:spPr>
          <a:xfrm>
            <a:off x="845185" y="685800"/>
            <a:ext cx="7765415" cy="282511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spcBef>
                <a:spcPct val="20000"/>
              </a:spcBef>
            </a:pPr>
            <a:r>
              <a:rPr lang="en-US" altLang="zh-CN" sz="2800" b="1" dirty="0">
                <a:solidFill>
                  <a:srgbClr val="663300"/>
                </a:solidFill>
                <a:latin typeface="阿里巴巴普惠体 R" pitchFamily="18" charset="-122"/>
                <a:ea typeface="阿里巴巴普惠体 R" pitchFamily="18" charset="-122"/>
              </a:rPr>
              <a:t>    </a:t>
            </a:r>
            <a:r>
              <a:rPr lang="en-US" altLang="zh-CN" sz="2800" b="1" dirty="0">
                <a:solidFill>
                  <a:srgbClr val="333399"/>
                </a:solidFill>
                <a:latin typeface="阿里巴巴普惠体 R" pitchFamily="18" charset="-122"/>
                <a:ea typeface="阿里巴巴普惠体 R" pitchFamily="18" charset="-122"/>
                <a:sym typeface="Arial" panose="020B0604020202020204" pitchFamily="34" charset="0"/>
              </a:rPr>
              <a:t>  </a:t>
            </a:r>
            <a:endParaRPr lang="en-US" altLang="zh-CN" sz="2800" b="1" dirty="0">
              <a:solidFill>
                <a:srgbClr val="333399"/>
              </a:solidFill>
              <a:latin typeface="阿里巴巴普惠体 R" pitchFamily="18" charset="-122"/>
              <a:ea typeface="阿里巴巴普惠体 R" pitchFamily="18" charset="-122"/>
              <a:sym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altLang="zh-CN" sz="2800" b="1" dirty="0">
              <a:solidFill>
                <a:srgbClr val="333399"/>
              </a:solidFill>
              <a:latin typeface="阿里巴巴普惠体 R" pitchFamily="18" charset="-122"/>
              <a:ea typeface="阿里巴巴普惠体 R" pitchFamily="18" charset="-122"/>
              <a:sym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zh-CN" altLang="en-US" sz="2800" b="1" dirty="0">
                <a:solidFill>
                  <a:srgbClr val="333399"/>
                </a:solidFill>
                <a:latin typeface="阿里巴巴普惠体 R" pitchFamily="18" charset="-122"/>
                <a:ea typeface="阿里巴巴普惠体 R" pitchFamily="18" charset="-122"/>
                <a:sym typeface="Arial" panose="020B0604020202020204" pitchFamily="34" charset="0"/>
              </a:rPr>
              <a:t>   </a:t>
            </a:r>
            <a:r>
              <a:rPr lang="zh-CN" altLang="en-US" sz="3200" b="1" dirty="0">
                <a:solidFill>
                  <a:srgbClr val="FF0000"/>
                </a:solidFill>
                <a:latin typeface="阿里巴巴普惠体 R" pitchFamily="18" charset="-122"/>
                <a:ea typeface="阿里巴巴普惠体 R" pitchFamily="18" charset="-122"/>
                <a:sym typeface="Arial" panose="020B0604020202020204" pitchFamily="34" charset="0"/>
              </a:rPr>
              <a:t>血的教训</a:t>
            </a:r>
            <a:r>
              <a:rPr lang="zh-CN" altLang="en-US" sz="3200" b="1" dirty="0">
                <a:solidFill>
                  <a:srgbClr val="333399"/>
                </a:solidFill>
                <a:latin typeface="阿里巴巴普惠体 R" pitchFamily="18" charset="-122"/>
                <a:ea typeface="阿里巴巴普惠体 R" pitchFamily="18" charset="-122"/>
                <a:sym typeface="Arial" panose="020B0604020202020204" pitchFamily="34" charset="0"/>
              </a:rPr>
              <a:t>再一次提醒我们，千万不能私自到河塘中嬉水。注意安全，珍爱生命！</a:t>
            </a:r>
            <a:endParaRPr lang="zh-CN" altLang="en-US" sz="3200" b="1" dirty="0">
              <a:solidFill>
                <a:srgbClr val="333399"/>
              </a:solidFill>
              <a:latin typeface="阿里巴巴普惠体 R" pitchFamily="18" charset="-122"/>
              <a:ea typeface="阿里巴巴普惠体 R" pitchFamily="18" charset="-122"/>
              <a:sym typeface="Arial" panose="020B0604020202020204" pitchFamily="34" charset="0"/>
            </a:endParaRPr>
          </a:p>
        </p:txBody>
      </p:sp>
      <p:sp>
        <p:nvSpPr>
          <p:cNvPr id="13316" name="灯片编号占位符 1"/>
          <p:cNvSpPr txBox="1">
            <a:spLocks noGrp="1"/>
          </p:cNvSpPr>
          <p:nvPr>
            <p:ph type="sldNum" sz="quarter" idx="4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dirty="0">
                <a:latin typeface="阿里巴巴普惠体 R" pitchFamily="18" charset="-122"/>
                <a:ea typeface="阿里巴巴普惠体 R" pitchFamily="18" charset="-122"/>
              </a:rPr>
            </a:fld>
            <a:endParaRPr lang="zh-CN" altLang="en-US" sz="1200" dirty="0">
              <a:latin typeface="阿里巴巴普惠体 R" pitchFamily="18" charset="-122"/>
              <a:ea typeface="阿里巴巴普惠体 R" pitchFamily="18" charset="-122"/>
            </a:endParaRPr>
          </a:p>
        </p:txBody>
      </p:sp>
      <p:pic>
        <p:nvPicPr>
          <p:cNvPr id="13317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8" name="日期占位符 2"/>
          <p:cNvSpPr txBox="1">
            <a:spLocks noGrp="1"/>
          </p:cNvSpPr>
          <p:nvPr>
            <p:ph type="dt" sz="half" idx="2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eaLnBrk="1" hangingPunct="1">
              <a:buNone/>
            </a:pPr>
            <a:endParaRPr lang="en-US" altLang="en-US" sz="1200" dirty="0"/>
          </a:p>
        </p:txBody>
      </p:sp>
      <p:sp>
        <p:nvSpPr>
          <p:cNvPr id="13319" name="页脚占位符 3"/>
          <p:cNvSpPr txBox="1">
            <a:spLocks noGrp="1"/>
          </p:cNvSpPr>
          <p:nvPr>
            <p:ph type="ftr" sz="quarter" idx="3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altLang="zh-CN" sz="1200" dirty="0"/>
          </a:p>
        </p:txBody>
      </p:sp>
    </p:spTree>
    <p:custDataLst>
      <p:tags r:id="rId4"/>
    </p:custDataLst>
  </p:cSld>
  <p:clrMapOvr>
    <a:masterClrMapping/>
  </p:clrMapOvr>
  <p:transition spd="med"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直接连接符 8"/>
          <p:cNvSpPr/>
          <p:nvPr>
            <p:custDataLst>
              <p:tags r:id="rId1"/>
            </p:custDataLst>
          </p:nvPr>
        </p:nvSpPr>
        <p:spPr>
          <a:xfrm>
            <a:off x="431800" y="4959350"/>
            <a:ext cx="8280400" cy="3175"/>
          </a:xfrm>
          <a:prstGeom prst="line">
            <a:avLst/>
          </a:prstGeom>
          <a:ln w="63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53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阿里巴巴普惠体 R"/>
              <a:ea typeface="阿里巴巴普惠体 R"/>
              <a:cs typeface="仿宋_GB2312"/>
            </a:endParaRPr>
          </a:p>
        </p:txBody>
      </p:sp>
      <p:sp>
        <p:nvSpPr>
          <p:cNvPr id="10" name="圈箭头1 302"/>
          <p:cNvSpPr/>
          <p:nvPr>
            <p:custDataLst>
              <p:tags r:id="rId2"/>
            </p:custDataLst>
          </p:nvPr>
        </p:nvSpPr>
        <p:spPr>
          <a:xfrm>
            <a:off x="8115300" y="5219700"/>
            <a:ext cx="596900" cy="595313"/>
          </a:xfrm>
          <a:custGeom>
            <a:avLst/>
            <a:gdLst/>
            <a:ahLst/>
            <a:cxnLst>
              <a:cxn ang="0">
                <a:pos x="515761" y="422852"/>
              </a:cxn>
              <a:cxn ang="0">
                <a:pos x="1045408" y="952500"/>
              </a:cxn>
              <a:cxn ang="0">
                <a:pos x="515761" y="1482144"/>
              </a:cxn>
              <a:cxn ang="0">
                <a:pos x="1045408" y="1482144"/>
              </a:cxn>
              <a:cxn ang="0">
                <a:pos x="1575053" y="952500"/>
              </a:cxn>
              <a:cxn ang="0">
                <a:pos x="1045408" y="422852"/>
              </a:cxn>
              <a:cxn ang="0">
                <a:pos x="952500" y="0"/>
              </a:cxn>
              <a:cxn ang="0">
                <a:pos x="1905000" y="952500"/>
              </a:cxn>
              <a:cxn ang="0">
                <a:pos x="952500" y="1905000"/>
              </a:cxn>
              <a:cxn ang="0">
                <a:pos x="0" y="952500"/>
              </a:cxn>
              <a:cxn ang="0">
                <a:pos x="952500" y="0"/>
              </a:cxn>
            </a:cxnLst>
            <a:rect l="0" t="0" r="0" b="0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lnTo>
                  <a:pt x="158628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53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阿里巴巴普惠体 R"/>
              <a:ea typeface="阿里巴巴普惠体 R"/>
              <a:cs typeface="仿宋_GB2312"/>
            </a:endParaRPr>
          </a:p>
        </p:txBody>
      </p:sp>
      <p:sp>
        <p:nvSpPr>
          <p:cNvPr id="14340" name="灯片编号占位符 1"/>
          <p:cNvSpPr txBox="1">
            <a:spLocks noGrp="1"/>
          </p:cNvSpPr>
          <p:nvPr>
            <p:ph type="sldNum" sz="quarter" idx="4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dirty="0">
                <a:latin typeface="阿里巴巴普惠体 R" pitchFamily="18" charset="-122"/>
                <a:ea typeface="阿里巴巴普惠体 R" pitchFamily="18" charset="-122"/>
              </a:rPr>
            </a:fld>
            <a:endParaRPr lang="zh-CN" altLang="en-US" sz="1200" dirty="0">
              <a:latin typeface="阿里巴巴普惠体 R" pitchFamily="18" charset="-122"/>
              <a:ea typeface="阿里巴巴普惠体 R" pitchFamily="18" charset="-122"/>
            </a:endParaRPr>
          </a:p>
        </p:txBody>
      </p:sp>
      <p:sp>
        <p:nvSpPr>
          <p:cNvPr id="8" name="长方形 154"/>
          <p:cNvSpPr/>
          <p:nvPr>
            <p:custDataLst>
              <p:tags r:id="rId3"/>
            </p:custDataLst>
          </p:nvPr>
        </p:nvSpPr>
        <p:spPr>
          <a:xfrm>
            <a:off x="492760" y="1323340"/>
            <a:ext cx="4554855" cy="2537460"/>
          </a:xfrm>
          <a:prstGeom prst="rect">
            <a:avLst/>
          </a:prstGeom>
          <a:blipFill rotWithShape="1">
            <a:blip r:embed="rId4"/>
            <a:srcRect/>
            <a:stretch>
              <a:fillRect b="-48734"/>
            </a:stretch>
          </a:blipFill>
          <a:ln w="1905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53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阿里巴巴普惠体 R"/>
              <a:ea typeface="阿里巴巴普惠体 R"/>
              <a:cs typeface="仿宋_GB2312"/>
            </a:endParaRPr>
          </a:p>
        </p:txBody>
      </p:sp>
      <p:sp>
        <p:nvSpPr>
          <p:cNvPr id="14344" name="矩形 10"/>
          <p:cNvSpPr/>
          <p:nvPr>
            <p:custDataLst>
              <p:tags r:id="rId5"/>
            </p:custDataLst>
          </p:nvPr>
        </p:nvSpPr>
        <p:spPr>
          <a:xfrm>
            <a:off x="431800" y="5219700"/>
            <a:ext cx="7599363" cy="6127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r"/>
            <a:r>
              <a:rPr lang="zh-CN" altLang="en-US" sz="3200" dirty="0">
                <a:latin typeface="阿里巴巴普惠体 R" pitchFamily="18" charset="-122"/>
                <a:ea typeface="阿里巴巴普惠体 R" pitchFamily="18" charset="-122"/>
              </a:rPr>
              <a:t>看到有人溺水时我们该怎么办？ </a:t>
            </a:r>
            <a:endParaRPr lang="zh-CN" altLang="en-US" sz="3200" dirty="0">
              <a:latin typeface="阿里巴巴普惠体 R" pitchFamily="18" charset="-122"/>
              <a:ea typeface="阿里巴巴普惠体 R" pitchFamily="18" charset="-122"/>
            </a:endParaRPr>
          </a:p>
        </p:txBody>
      </p:sp>
      <p:sp>
        <p:nvSpPr>
          <p:cNvPr id="12" name="矩形 11"/>
          <p:cNvSpPr/>
          <p:nvPr>
            <p:custDataLst>
              <p:tags r:id="rId6"/>
            </p:custDataLst>
          </p:nvPr>
        </p:nvSpPr>
        <p:spPr>
          <a:xfrm>
            <a:off x="5264150" y="621030"/>
            <a:ext cx="3422650" cy="353314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x-none" sz="1800" b="0" i="0" u="none" strike="noStrike" kern="1200" cap="none" spc="0" normalizeH="0" baseline="0" noProof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1</a:t>
            </a:r>
            <a:r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、原地大声呼救。</a:t>
            </a:r>
            <a:endParaRPr kumimoji="0" lang="zh-CN" altLang="en-US" sz="1800" b="0" i="0" u="none" strike="noStrike" kern="1200" cap="none" spc="0" normalizeH="0" baseline="0" noProof="1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x-none" sz="1800" b="0" i="0" u="none" strike="noStrike" kern="1200" cap="none" spc="0" normalizeH="0" baseline="0" noProof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2</a:t>
            </a:r>
            <a:r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、跑去找大人。</a:t>
            </a:r>
            <a:endParaRPr kumimoji="0" lang="zh-CN" altLang="en-US" sz="1800" b="0" i="0" u="none" strike="noStrike" kern="1200" cap="none" spc="0" normalizeH="0" baseline="0" noProof="1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x-none" sz="1800" b="0" i="0" u="none" strike="noStrike" kern="1200" cap="none" spc="0" normalizeH="0" baseline="0" noProof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3</a:t>
            </a:r>
            <a:r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、拨打</a:t>
            </a:r>
            <a:r>
              <a:rPr kumimoji="0" lang="en-US" altLang="x-none" sz="1800" b="0" i="0" u="none" strike="noStrike" kern="1200" cap="none" spc="0" normalizeH="0" baseline="0" noProof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110</a:t>
            </a:r>
            <a:r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（</a:t>
            </a:r>
            <a:r>
              <a:rPr kumimoji="0" lang="en-US" altLang="x-none" sz="1800" b="0" i="0" u="none" strike="noStrike" kern="1200" cap="none" spc="0" normalizeH="0" baseline="0" noProof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120</a:t>
            </a:r>
            <a:r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）急救电话。</a:t>
            </a:r>
            <a:endParaRPr kumimoji="0" lang="zh-CN" altLang="en-US" sz="1800" b="0" i="0" u="none" strike="noStrike" kern="1200" cap="none" spc="0" normalizeH="0" baseline="0" noProof="1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x-none" sz="1800" b="0" i="0" u="none" strike="noStrike" kern="1200" cap="none" spc="0" normalizeH="0" baseline="0" noProof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Arial" panose="020B0604020202020204" pitchFamily="34" charset="0"/>
              </a:rPr>
              <a:t>4</a:t>
            </a:r>
            <a:r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Arial" panose="020B0604020202020204" pitchFamily="34" charset="0"/>
              </a:rPr>
              <a:t>、没有绝对把握，不要冒险救人，以免造成连锁溺水事件！</a:t>
            </a:r>
            <a:endParaRPr kumimoji="0" lang="zh-CN" altLang="en-US" sz="1800" b="0" i="0" u="none" strike="noStrike" kern="1200" cap="none" spc="0" normalizeH="0" baseline="0" noProof="1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Arial" panose="020B0604020202020204" pitchFamily="34" charset="0"/>
            </a:endParaRPr>
          </a:p>
        </p:txBody>
      </p:sp>
      <p:pic>
        <p:nvPicPr>
          <p:cNvPr id="14346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7" name="日期占位符 2"/>
          <p:cNvSpPr txBox="1">
            <a:spLocks noGrp="1"/>
          </p:cNvSpPr>
          <p:nvPr>
            <p:ph type="dt" sz="half" idx="2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eaLnBrk="1" hangingPunct="1">
              <a:buNone/>
            </a:pPr>
            <a:endParaRPr lang="en-US" altLang="en-US" sz="1200" dirty="0"/>
          </a:p>
        </p:txBody>
      </p:sp>
      <p:sp>
        <p:nvSpPr>
          <p:cNvPr id="14348" name="页脚占位符 3"/>
          <p:cNvSpPr txBox="1">
            <a:spLocks noGrp="1"/>
          </p:cNvSpPr>
          <p:nvPr>
            <p:ph type="ftr" sz="quarter" idx="3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altLang="zh-CN" sz="1200" dirty="0"/>
          </a:p>
        </p:txBody>
      </p:sp>
    </p:spTree>
    <p:custDataLst>
      <p:tags r:id="rId8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任意多边形 49"/>
          <p:cNvSpPr/>
          <p:nvPr/>
        </p:nvSpPr>
        <p:spPr>
          <a:xfrm>
            <a:off x="2184400" y="2316163"/>
            <a:ext cx="758825" cy="755650"/>
          </a:xfrm>
          <a:custGeom>
            <a:avLst/>
            <a:gdLst>
              <a:gd name="txL" fmla="*/ 0 w 800580"/>
              <a:gd name="txT" fmla="*/ 0 h 755406"/>
              <a:gd name="txR" fmla="*/ 800580 w 800580"/>
              <a:gd name="txB" fmla="*/ 755406 h 755406"/>
            </a:gdLst>
            <a:ahLst/>
            <a:cxnLst>
              <a:cxn ang="0">
                <a:pos x="626241" y="59014"/>
              </a:cxn>
              <a:cxn ang="0">
                <a:pos x="587348" y="97940"/>
              </a:cxn>
              <a:cxn ang="0">
                <a:pos x="626241" y="136864"/>
              </a:cxn>
              <a:cxn ang="0">
                <a:pos x="665134" y="97940"/>
              </a:cxn>
              <a:cxn ang="0">
                <a:pos x="626241" y="59014"/>
              </a:cxn>
              <a:cxn ang="0">
                <a:pos x="359624" y="0"/>
              </a:cxn>
              <a:cxn ang="0">
                <a:pos x="719248" y="0"/>
              </a:cxn>
              <a:cxn ang="0">
                <a:pos x="719248" y="377947"/>
              </a:cxn>
              <a:cxn ang="0">
                <a:pos x="359624" y="755894"/>
              </a:cxn>
              <a:cxn ang="0">
                <a:pos x="0" y="377947"/>
              </a:cxn>
              <a:cxn ang="0">
                <a:pos x="1" y="377947"/>
              </a:cxn>
              <a:cxn ang="0">
                <a:pos x="359624" y="0"/>
              </a:cxn>
            </a:cxnLst>
            <a:rect l="txL" t="txT" r="txR" b="txB"/>
            <a:pathLst>
              <a:path w="800580" h="755406">
                <a:moveTo>
                  <a:pt x="697056" y="58976"/>
                </a:moveTo>
                <a:cubicBezTo>
                  <a:pt x="673147" y="58976"/>
                  <a:pt x="653765" y="76392"/>
                  <a:pt x="653765" y="97876"/>
                </a:cubicBezTo>
                <a:cubicBezTo>
                  <a:pt x="653765" y="119360"/>
                  <a:pt x="673147" y="136776"/>
                  <a:pt x="697056" y="136776"/>
                </a:cubicBezTo>
                <a:cubicBezTo>
                  <a:pt x="720965" y="136776"/>
                  <a:pt x="740347" y="119360"/>
                  <a:pt x="740347" y="97876"/>
                </a:cubicBezTo>
                <a:cubicBezTo>
                  <a:pt x="740347" y="76392"/>
                  <a:pt x="720965" y="58976"/>
                  <a:pt x="697056" y="58976"/>
                </a:cubicBezTo>
                <a:close/>
                <a:moveTo>
                  <a:pt x="400291" y="0"/>
                </a:moveTo>
                <a:lnTo>
                  <a:pt x="800580" y="0"/>
                </a:lnTo>
                <a:lnTo>
                  <a:pt x="800580" y="377703"/>
                </a:lnTo>
                <a:cubicBezTo>
                  <a:pt x="800580" y="586303"/>
                  <a:pt x="621364" y="755406"/>
                  <a:pt x="400290" y="755406"/>
                </a:cubicBezTo>
                <a:cubicBezTo>
                  <a:pt x="179216" y="755406"/>
                  <a:pt x="0" y="586303"/>
                  <a:pt x="0" y="377703"/>
                </a:cubicBezTo>
                <a:lnTo>
                  <a:pt x="1" y="377703"/>
                </a:lnTo>
                <a:cubicBezTo>
                  <a:pt x="1" y="169103"/>
                  <a:pt x="179217" y="0"/>
                  <a:pt x="400291" y="0"/>
                </a:cubicBezTo>
                <a:close/>
              </a:path>
            </a:pathLst>
          </a:custGeom>
          <a:solidFill>
            <a:srgbClr val="BA0D09"/>
          </a:solidFill>
          <a:ln w="9525">
            <a:noFill/>
          </a:ln>
        </p:spPr>
        <p:txBody>
          <a:bodyPr anchor="ctr" anchorCtr="0"/>
          <a:p>
            <a:pPr algn="ctr"/>
            <a:r>
              <a:rPr lang="en-US" altLang="zh-CN" sz="2800" dirty="0">
                <a:solidFill>
                  <a:srgbClr val="FFFFFF"/>
                </a:solidFill>
                <a:latin typeface="阿里巴巴普惠体 R" pitchFamily="18" charset="-122"/>
                <a:ea typeface="阿里巴巴普惠体 R" pitchFamily="18" charset="-122"/>
              </a:rPr>
              <a:t>01</a:t>
            </a:r>
            <a:endParaRPr lang="en-US" altLang="zh-CN" sz="2800" dirty="0">
              <a:solidFill>
                <a:srgbClr val="FFFFFF"/>
              </a:solidFill>
              <a:latin typeface="阿里巴巴普惠体 R" pitchFamily="18" charset="-122"/>
              <a:ea typeface="阿里巴巴普惠体 R" pitchFamily="18" charset="-122"/>
            </a:endParaRPr>
          </a:p>
        </p:txBody>
      </p:sp>
      <p:sp>
        <p:nvSpPr>
          <p:cNvPr id="15363" name="矩形 7"/>
          <p:cNvSpPr/>
          <p:nvPr/>
        </p:nvSpPr>
        <p:spPr>
          <a:xfrm>
            <a:off x="3005138" y="2316163"/>
            <a:ext cx="3805237" cy="485775"/>
          </a:xfrm>
          <a:prstGeom prst="rect">
            <a:avLst/>
          </a:prstGeom>
          <a:solidFill>
            <a:srgbClr val="BA0D09"/>
          </a:solidFill>
          <a:ln w="9525">
            <a:noFill/>
          </a:ln>
        </p:spPr>
        <p:txBody>
          <a:bodyPr anchor="ctr" anchorCtr="0"/>
          <a:p>
            <a:pPr algn="ctr"/>
            <a:r>
              <a:rPr lang="zh-CN" altLang="en-US" sz="2800" b="1" dirty="0">
                <a:latin typeface="阿里巴巴普惠体 R" pitchFamily="18" charset="-122"/>
                <a:ea typeface="阿里巴巴普惠体 R" pitchFamily="18" charset="-122"/>
              </a:rPr>
              <a:t>溺水的概念</a:t>
            </a:r>
            <a:endParaRPr lang="zh-CN" altLang="en-US" sz="2800" b="1" dirty="0">
              <a:latin typeface="阿里巴巴普惠体 R" pitchFamily="18" charset="-122"/>
              <a:ea typeface="阿里巴巴普惠体 R" pitchFamily="18" charset="-122"/>
            </a:endParaRPr>
          </a:p>
        </p:txBody>
      </p:sp>
      <p:sp>
        <p:nvSpPr>
          <p:cNvPr id="15364" name="任意多边形 50"/>
          <p:cNvSpPr/>
          <p:nvPr/>
        </p:nvSpPr>
        <p:spPr>
          <a:xfrm>
            <a:off x="2184400" y="3270250"/>
            <a:ext cx="758825" cy="757238"/>
          </a:xfrm>
          <a:custGeom>
            <a:avLst/>
            <a:gdLst>
              <a:gd name="txL" fmla="*/ 0 w 800580"/>
              <a:gd name="txT" fmla="*/ 0 h 756662"/>
              <a:gd name="txR" fmla="*/ 800580 w 800580"/>
              <a:gd name="txB" fmla="*/ 756662 h 756662"/>
            </a:gdLst>
            <a:ahLst/>
            <a:cxnLst>
              <a:cxn ang="0">
                <a:pos x="626242" y="60324"/>
              </a:cxn>
              <a:cxn ang="0">
                <a:pos x="587349" y="99283"/>
              </a:cxn>
              <a:cxn ang="0">
                <a:pos x="626242" y="138242"/>
              </a:cxn>
              <a:cxn ang="0">
                <a:pos x="665136" y="99283"/>
              </a:cxn>
              <a:cxn ang="0">
                <a:pos x="626242" y="60324"/>
              </a:cxn>
              <a:cxn ang="0">
                <a:pos x="359624" y="0"/>
              </a:cxn>
              <a:cxn ang="0">
                <a:pos x="719248" y="0"/>
              </a:cxn>
              <a:cxn ang="0">
                <a:pos x="719248" y="378907"/>
              </a:cxn>
              <a:cxn ang="0">
                <a:pos x="359624" y="757814"/>
              </a:cxn>
              <a:cxn ang="0">
                <a:pos x="0" y="378907"/>
              </a:cxn>
              <a:cxn ang="0">
                <a:pos x="1" y="378907"/>
              </a:cxn>
              <a:cxn ang="0">
                <a:pos x="359624" y="0"/>
              </a:cxn>
            </a:cxnLst>
            <a:rect l="txL" t="txT" r="txR" b="txB"/>
            <a:pathLst>
              <a:path w="800580" h="756662">
                <a:moveTo>
                  <a:pt x="697058" y="60232"/>
                </a:moveTo>
                <a:cubicBezTo>
                  <a:pt x="673148" y="60232"/>
                  <a:pt x="653766" y="77648"/>
                  <a:pt x="653766" y="99132"/>
                </a:cubicBezTo>
                <a:cubicBezTo>
                  <a:pt x="653766" y="120616"/>
                  <a:pt x="673148" y="138032"/>
                  <a:pt x="697058" y="138032"/>
                </a:cubicBezTo>
                <a:cubicBezTo>
                  <a:pt x="720968" y="138032"/>
                  <a:pt x="740350" y="120616"/>
                  <a:pt x="740350" y="99132"/>
                </a:cubicBezTo>
                <a:cubicBezTo>
                  <a:pt x="740350" y="77648"/>
                  <a:pt x="720968" y="60232"/>
                  <a:pt x="697058" y="60232"/>
                </a:cubicBezTo>
                <a:close/>
                <a:moveTo>
                  <a:pt x="400291" y="0"/>
                </a:moveTo>
                <a:lnTo>
                  <a:pt x="800580" y="0"/>
                </a:lnTo>
                <a:lnTo>
                  <a:pt x="800580" y="378331"/>
                </a:lnTo>
                <a:cubicBezTo>
                  <a:pt x="800580" y="587277"/>
                  <a:pt x="621364" y="756662"/>
                  <a:pt x="400290" y="756662"/>
                </a:cubicBezTo>
                <a:cubicBezTo>
                  <a:pt x="179216" y="756662"/>
                  <a:pt x="0" y="587277"/>
                  <a:pt x="0" y="378331"/>
                </a:cubicBezTo>
                <a:lnTo>
                  <a:pt x="1" y="378331"/>
                </a:lnTo>
                <a:cubicBezTo>
                  <a:pt x="1" y="169385"/>
                  <a:pt x="179217" y="0"/>
                  <a:pt x="400291" y="0"/>
                </a:cubicBezTo>
                <a:close/>
              </a:path>
            </a:pathLst>
          </a:custGeom>
          <a:solidFill>
            <a:srgbClr val="9F9F9F"/>
          </a:solidFill>
          <a:ln w="9525">
            <a:noFill/>
          </a:ln>
        </p:spPr>
        <p:txBody>
          <a:bodyPr anchor="ctr" anchorCtr="0"/>
          <a:p>
            <a:pPr algn="ctr"/>
            <a:r>
              <a:rPr lang="en-US" altLang="zh-CN" sz="2800" dirty="0">
                <a:solidFill>
                  <a:srgbClr val="FFFFFF"/>
                </a:solidFill>
                <a:latin typeface="阿里巴巴普惠体 R" pitchFamily="18" charset="-122"/>
                <a:ea typeface="阿里巴巴普惠体 R" pitchFamily="18" charset="-122"/>
              </a:rPr>
              <a:t>02</a:t>
            </a:r>
            <a:endParaRPr lang="en-US" altLang="zh-CN" sz="2800" dirty="0">
              <a:solidFill>
                <a:srgbClr val="FFFFFF"/>
              </a:solidFill>
              <a:latin typeface="阿里巴巴普惠体 R" pitchFamily="18" charset="-122"/>
              <a:ea typeface="阿里巴巴普惠体 R" pitchFamily="18" charset="-122"/>
            </a:endParaRPr>
          </a:p>
        </p:txBody>
      </p:sp>
      <p:sp>
        <p:nvSpPr>
          <p:cNvPr id="15365" name="矩形 14"/>
          <p:cNvSpPr/>
          <p:nvPr/>
        </p:nvSpPr>
        <p:spPr>
          <a:xfrm>
            <a:off x="3005138" y="3270250"/>
            <a:ext cx="3805237" cy="485775"/>
          </a:xfrm>
          <a:prstGeom prst="rect">
            <a:avLst/>
          </a:prstGeom>
          <a:solidFill>
            <a:srgbClr val="9F9F9F"/>
          </a:solidFill>
          <a:ln w="9525">
            <a:noFill/>
          </a:ln>
        </p:spPr>
        <p:txBody>
          <a:bodyPr anchor="ctr" anchorCtr="0"/>
          <a:p>
            <a:pPr algn="ctr"/>
            <a:r>
              <a:rPr lang="zh-CN" altLang="en-US" sz="2800" b="1" dirty="0">
                <a:latin typeface="阿里巴巴普惠体 R" pitchFamily="18" charset="-122"/>
                <a:ea typeface="阿里巴巴普惠体 R" pitchFamily="18" charset="-122"/>
              </a:rPr>
              <a:t>溺水的原因</a:t>
            </a:r>
            <a:endParaRPr lang="zh-CN" altLang="en-US" sz="2800" b="1" dirty="0">
              <a:latin typeface="阿里巴巴普惠体 R" pitchFamily="18" charset="-122"/>
              <a:ea typeface="阿里巴巴普惠体 R" pitchFamily="18" charset="-122"/>
            </a:endParaRPr>
          </a:p>
        </p:txBody>
      </p:sp>
      <p:sp>
        <p:nvSpPr>
          <p:cNvPr id="15366" name="任意多边形 51"/>
          <p:cNvSpPr/>
          <p:nvPr/>
        </p:nvSpPr>
        <p:spPr>
          <a:xfrm>
            <a:off x="2184400" y="4225925"/>
            <a:ext cx="758825" cy="757238"/>
          </a:xfrm>
          <a:custGeom>
            <a:avLst/>
            <a:gdLst>
              <a:gd name="txL" fmla="*/ 0 w 800580"/>
              <a:gd name="txT" fmla="*/ 0 h 756662"/>
              <a:gd name="txR" fmla="*/ 800580 w 800580"/>
              <a:gd name="txB" fmla="*/ 756662 h 756662"/>
            </a:gdLst>
            <a:ahLst/>
            <a:cxnLst>
              <a:cxn ang="0">
                <a:pos x="626242" y="60324"/>
              </a:cxn>
              <a:cxn ang="0">
                <a:pos x="587349" y="99283"/>
              </a:cxn>
              <a:cxn ang="0">
                <a:pos x="626242" y="138242"/>
              </a:cxn>
              <a:cxn ang="0">
                <a:pos x="665136" y="99283"/>
              </a:cxn>
              <a:cxn ang="0">
                <a:pos x="626242" y="60324"/>
              </a:cxn>
              <a:cxn ang="0">
                <a:pos x="359624" y="0"/>
              </a:cxn>
              <a:cxn ang="0">
                <a:pos x="719248" y="0"/>
              </a:cxn>
              <a:cxn ang="0">
                <a:pos x="719248" y="378907"/>
              </a:cxn>
              <a:cxn ang="0">
                <a:pos x="359624" y="757814"/>
              </a:cxn>
              <a:cxn ang="0">
                <a:pos x="0" y="378907"/>
              </a:cxn>
              <a:cxn ang="0">
                <a:pos x="1" y="378907"/>
              </a:cxn>
              <a:cxn ang="0">
                <a:pos x="359624" y="0"/>
              </a:cxn>
            </a:cxnLst>
            <a:rect l="txL" t="txT" r="txR" b="txB"/>
            <a:pathLst>
              <a:path w="800580" h="756662">
                <a:moveTo>
                  <a:pt x="697058" y="60232"/>
                </a:moveTo>
                <a:cubicBezTo>
                  <a:pt x="673148" y="60232"/>
                  <a:pt x="653766" y="77648"/>
                  <a:pt x="653766" y="99132"/>
                </a:cubicBezTo>
                <a:cubicBezTo>
                  <a:pt x="653766" y="120616"/>
                  <a:pt x="673148" y="138032"/>
                  <a:pt x="697058" y="138032"/>
                </a:cubicBezTo>
                <a:cubicBezTo>
                  <a:pt x="720968" y="138032"/>
                  <a:pt x="740350" y="120616"/>
                  <a:pt x="740350" y="99132"/>
                </a:cubicBezTo>
                <a:cubicBezTo>
                  <a:pt x="740350" y="77648"/>
                  <a:pt x="720968" y="60232"/>
                  <a:pt x="697058" y="60232"/>
                </a:cubicBezTo>
                <a:close/>
                <a:moveTo>
                  <a:pt x="400291" y="0"/>
                </a:moveTo>
                <a:lnTo>
                  <a:pt x="800580" y="0"/>
                </a:lnTo>
                <a:lnTo>
                  <a:pt x="800580" y="378331"/>
                </a:lnTo>
                <a:cubicBezTo>
                  <a:pt x="800580" y="587277"/>
                  <a:pt x="621364" y="756662"/>
                  <a:pt x="400290" y="756662"/>
                </a:cubicBezTo>
                <a:cubicBezTo>
                  <a:pt x="179216" y="756662"/>
                  <a:pt x="0" y="587277"/>
                  <a:pt x="0" y="378331"/>
                </a:cubicBezTo>
                <a:lnTo>
                  <a:pt x="1" y="378331"/>
                </a:lnTo>
                <a:cubicBezTo>
                  <a:pt x="1" y="169385"/>
                  <a:pt x="179217" y="0"/>
                  <a:pt x="400291" y="0"/>
                </a:cubicBezTo>
                <a:close/>
              </a:path>
            </a:pathLst>
          </a:custGeom>
          <a:solidFill>
            <a:srgbClr val="9F9F9F"/>
          </a:solidFill>
          <a:ln w="9525">
            <a:noFill/>
          </a:ln>
        </p:spPr>
        <p:txBody>
          <a:bodyPr anchor="ctr" anchorCtr="0"/>
          <a:p>
            <a:pPr algn="ctr"/>
            <a:r>
              <a:rPr lang="en-US" altLang="zh-CN" sz="2800" dirty="0">
                <a:solidFill>
                  <a:srgbClr val="FFFFFF"/>
                </a:solidFill>
                <a:latin typeface="阿里巴巴普惠体 R" pitchFamily="18" charset="-122"/>
                <a:ea typeface="阿里巴巴普惠体 R" pitchFamily="18" charset="-122"/>
              </a:rPr>
              <a:t>03</a:t>
            </a:r>
            <a:endParaRPr lang="en-US" altLang="zh-CN" sz="2800" dirty="0">
              <a:solidFill>
                <a:srgbClr val="FFFFFF"/>
              </a:solidFill>
              <a:latin typeface="阿里巴巴普惠体 R" pitchFamily="18" charset="-122"/>
              <a:ea typeface="阿里巴巴普惠体 R" pitchFamily="18" charset="-122"/>
            </a:endParaRPr>
          </a:p>
        </p:txBody>
      </p:sp>
      <p:sp>
        <p:nvSpPr>
          <p:cNvPr id="15367" name="矩形 21"/>
          <p:cNvSpPr/>
          <p:nvPr/>
        </p:nvSpPr>
        <p:spPr>
          <a:xfrm>
            <a:off x="2987675" y="4221163"/>
            <a:ext cx="3805238" cy="485775"/>
          </a:xfrm>
          <a:prstGeom prst="rect">
            <a:avLst/>
          </a:prstGeom>
          <a:solidFill>
            <a:srgbClr val="9F9F9F"/>
          </a:solidFill>
          <a:ln w="9525">
            <a:noFill/>
          </a:ln>
        </p:spPr>
        <p:txBody>
          <a:bodyPr anchor="ctr" anchorCtr="0"/>
          <a:p>
            <a:pPr algn="ctr"/>
            <a:r>
              <a:rPr lang="zh-CN" altLang="en-US" sz="2800" b="1" dirty="0">
                <a:latin typeface="阿里巴巴普惠体 R" pitchFamily="18" charset="-122"/>
                <a:ea typeface="阿里巴巴普惠体 R" pitchFamily="18" charset="-122"/>
              </a:rPr>
              <a:t>溺水的分类</a:t>
            </a:r>
            <a:endParaRPr lang="zh-CN" altLang="en-US" sz="2800" b="1" dirty="0">
              <a:latin typeface="阿里巴巴普惠体 R" pitchFamily="18" charset="-122"/>
              <a:ea typeface="阿里巴巴普惠体 R" pitchFamily="18" charset="-122"/>
            </a:endParaRPr>
          </a:p>
        </p:txBody>
      </p:sp>
      <p:sp>
        <p:nvSpPr>
          <p:cNvPr id="15368" name="任意多边形 52"/>
          <p:cNvSpPr/>
          <p:nvPr/>
        </p:nvSpPr>
        <p:spPr>
          <a:xfrm>
            <a:off x="2184400" y="5181600"/>
            <a:ext cx="758825" cy="755650"/>
          </a:xfrm>
          <a:custGeom>
            <a:avLst/>
            <a:gdLst>
              <a:gd name="txL" fmla="*/ 0 w 800580"/>
              <a:gd name="txT" fmla="*/ 0 h 755406"/>
              <a:gd name="txR" fmla="*/ 800580 w 800580"/>
              <a:gd name="txB" fmla="*/ 755406 h 755406"/>
            </a:gdLst>
            <a:ahLst/>
            <a:cxnLst>
              <a:cxn ang="0">
                <a:pos x="626241" y="59015"/>
              </a:cxn>
              <a:cxn ang="0">
                <a:pos x="587348" y="97941"/>
              </a:cxn>
              <a:cxn ang="0">
                <a:pos x="626241" y="136865"/>
              </a:cxn>
              <a:cxn ang="0">
                <a:pos x="665134" y="97941"/>
              </a:cxn>
              <a:cxn ang="0">
                <a:pos x="626241" y="59015"/>
              </a:cxn>
              <a:cxn ang="0">
                <a:pos x="359624" y="0"/>
              </a:cxn>
              <a:cxn ang="0">
                <a:pos x="719248" y="0"/>
              </a:cxn>
              <a:cxn ang="0">
                <a:pos x="719248" y="377947"/>
              </a:cxn>
              <a:cxn ang="0">
                <a:pos x="359624" y="755894"/>
              </a:cxn>
              <a:cxn ang="0">
                <a:pos x="0" y="377947"/>
              </a:cxn>
              <a:cxn ang="0">
                <a:pos x="1" y="377947"/>
              </a:cxn>
              <a:cxn ang="0">
                <a:pos x="359624" y="0"/>
              </a:cxn>
            </a:cxnLst>
            <a:rect l="txL" t="txT" r="txR" b="txB"/>
            <a:pathLst>
              <a:path w="800580" h="755406">
                <a:moveTo>
                  <a:pt x="697056" y="58977"/>
                </a:moveTo>
                <a:cubicBezTo>
                  <a:pt x="673147" y="58977"/>
                  <a:pt x="653765" y="76393"/>
                  <a:pt x="653765" y="97877"/>
                </a:cubicBezTo>
                <a:cubicBezTo>
                  <a:pt x="653765" y="119361"/>
                  <a:pt x="673147" y="136777"/>
                  <a:pt x="697056" y="136777"/>
                </a:cubicBezTo>
                <a:cubicBezTo>
                  <a:pt x="720965" y="136777"/>
                  <a:pt x="740347" y="119361"/>
                  <a:pt x="740347" y="97877"/>
                </a:cubicBezTo>
                <a:cubicBezTo>
                  <a:pt x="740347" y="76393"/>
                  <a:pt x="720965" y="58977"/>
                  <a:pt x="697056" y="58977"/>
                </a:cubicBezTo>
                <a:close/>
                <a:moveTo>
                  <a:pt x="400291" y="0"/>
                </a:moveTo>
                <a:lnTo>
                  <a:pt x="800580" y="0"/>
                </a:lnTo>
                <a:lnTo>
                  <a:pt x="800580" y="377703"/>
                </a:lnTo>
                <a:cubicBezTo>
                  <a:pt x="800580" y="586303"/>
                  <a:pt x="621364" y="755406"/>
                  <a:pt x="400290" y="755406"/>
                </a:cubicBezTo>
                <a:cubicBezTo>
                  <a:pt x="179216" y="755406"/>
                  <a:pt x="0" y="586303"/>
                  <a:pt x="0" y="377703"/>
                </a:cubicBezTo>
                <a:lnTo>
                  <a:pt x="1" y="377703"/>
                </a:lnTo>
                <a:cubicBezTo>
                  <a:pt x="1" y="169103"/>
                  <a:pt x="179217" y="0"/>
                  <a:pt x="400291" y="0"/>
                </a:cubicBezTo>
                <a:close/>
              </a:path>
            </a:pathLst>
          </a:custGeom>
          <a:solidFill>
            <a:srgbClr val="9F9F9F"/>
          </a:solidFill>
          <a:ln w="9525">
            <a:noFill/>
          </a:ln>
        </p:spPr>
        <p:txBody>
          <a:bodyPr anchor="ctr" anchorCtr="0"/>
          <a:p>
            <a:pPr algn="ctr"/>
            <a:r>
              <a:rPr lang="en-US" altLang="zh-CN" sz="2800" dirty="0">
                <a:solidFill>
                  <a:srgbClr val="FFFFFF"/>
                </a:solidFill>
                <a:latin typeface="阿里巴巴普惠体 R" pitchFamily="18" charset="-122"/>
                <a:ea typeface="阿里巴巴普惠体 R" pitchFamily="18" charset="-122"/>
              </a:rPr>
              <a:t>04</a:t>
            </a:r>
            <a:endParaRPr lang="en-US" altLang="zh-CN" sz="2800" dirty="0">
              <a:solidFill>
                <a:srgbClr val="FFFFFF"/>
              </a:solidFill>
              <a:latin typeface="阿里巴巴普惠体 R" pitchFamily="18" charset="-122"/>
              <a:ea typeface="阿里巴巴普惠体 R" pitchFamily="18" charset="-122"/>
            </a:endParaRPr>
          </a:p>
        </p:txBody>
      </p:sp>
      <p:sp>
        <p:nvSpPr>
          <p:cNvPr id="15369" name="矩形 29"/>
          <p:cNvSpPr/>
          <p:nvPr/>
        </p:nvSpPr>
        <p:spPr>
          <a:xfrm>
            <a:off x="3005138" y="5181600"/>
            <a:ext cx="3805237" cy="485775"/>
          </a:xfrm>
          <a:prstGeom prst="rect">
            <a:avLst/>
          </a:prstGeom>
          <a:solidFill>
            <a:srgbClr val="9F9F9F"/>
          </a:solidFill>
          <a:ln w="9525">
            <a:noFill/>
          </a:ln>
        </p:spPr>
        <p:txBody>
          <a:bodyPr anchor="ctr" anchorCtr="0"/>
          <a:p>
            <a:pPr algn="ctr"/>
            <a:r>
              <a:rPr lang="zh-CN" altLang="en-US" sz="2800" b="1" dirty="0">
                <a:latin typeface="阿里巴巴普惠体 R" pitchFamily="18" charset="-122"/>
                <a:ea typeface="阿里巴巴普惠体 R" pitchFamily="18" charset="-122"/>
              </a:rPr>
              <a:t>溺水的自救互救</a:t>
            </a:r>
            <a:endParaRPr lang="zh-CN" altLang="en-US" sz="2800" b="1" dirty="0">
              <a:latin typeface="阿里巴巴普惠体 R" pitchFamily="18" charset="-122"/>
              <a:ea typeface="阿里巴巴普惠体 R" pitchFamily="18" charset="-122"/>
            </a:endParaRPr>
          </a:p>
        </p:txBody>
      </p:sp>
      <p:sp>
        <p:nvSpPr>
          <p:cNvPr id="15370" name="文本框 10"/>
          <p:cNvSpPr txBox="1"/>
          <p:nvPr/>
        </p:nvSpPr>
        <p:spPr>
          <a:xfrm>
            <a:off x="4579938" y="665163"/>
            <a:ext cx="3319462" cy="10604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r"/>
            <a:r>
              <a:rPr lang="en-US" altLang="zh-CN" sz="4000" dirty="0">
                <a:solidFill>
                  <a:srgbClr val="BA0D09"/>
                </a:solidFill>
                <a:latin typeface="阿里巴巴普惠体 R" pitchFamily="18" charset="-122"/>
                <a:ea typeface="阿里巴巴普惠体 R" pitchFamily="18" charset="-122"/>
              </a:rPr>
              <a:t>Contents</a:t>
            </a:r>
            <a:endParaRPr lang="en-US" altLang="zh-CN" sz="4000" dirty="0">
              <a:solidFill>
                <a:srgbClr val="BA0D09"/>
              </a:solidFill>
              <a:latin typeface="阿里巴巴普惠体 R" pitchFamily="18" charset="-122"/>
              <a:ea typeface="阿里巴巴普惠体 R" pitchFamily="18" charset="-122"/>
            </a:endParaRPr>
          </a:p>
          <a:p>
            <a:pPr algn="r"/>
            <a:r>
              <a:rPr lang="zh-CN" altLang="en-US" sz="3200" b="1" dirty="0">
                <a:solidFill>
                  <a:srgbClr val="F97A77"/>
                </a:solidFill>
                <a:latin typeface="阿里巴巴普惠体 R" pitchFamily="18" charset="-122"/>
                <a:ea typeface="阿里巴巴普惠体 R" pitchFamily="18" charset="-122"/>
              </a:rPr>
              <a:t>目录</a:t>
            </a:r>
            <a:endParaRPr lang="zh-CN" altLang="en-US" sz="3200" b="1" dirty="0">
              <a:solidFill>
                <a:srgbClr val="F97A77"/>
              </a:solidFill>
              <a:latin typeface="阿里巴巴普惠体 R" pitchFamily="18" charset="-122"/>
              <a:ea typeface="阿里巴巴普惠体 R" pitchFamily="18" charset="-122"/>
            </a:endParaRPr>
          </a:p>
        </p:txBody>
      </p:sp>
      <p:cxnSp>
        <p:nvCxnSpPr>
          <p:cNvPr id="15371" name="直接连接符 11"/>
          <p:cNvCxnSpPr/>
          <p:nvPr/>
        </p:nvCxnSpPr>
        <p:spPr>
          <a:xfrm>
            <a:off x="7810500" y="955675"/>
            <a:ext cx="1325563" cy="0"/>
          </a:xfrm>
          <a:prstGeom prst="line">
            <a:avLst/>
          </a:prstGeom>
          <a:ln w="38100" cap="flat" cmpd="sng">
            <a:solidFill>
              <a:srgbClr val="ACAEB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5372" name="直接连接符 12"/>
          <p:cNvCxnSpPr/>
          <p:nvPr/>
        </p:nvCxnSpPr>
        <p:spPr>
          <a:xfrm>
            <a:off x="-7937" y="1506538"/>
            <a:ext cx="6838950" cy="0"/>
          </a:xfrm>
          <a:prstGeom prst="line">
            <a:avLst/>
          </a:prstGeom>
          <a:ln w="38100" cap="flat" cmpd="sng">
            <a:solidFill>
              <a:srgbClr val="ACAEB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5373" name="灯片编号占位符 1"/>
          <p:cNvSpPr txBox="1">
            <a:spLocks noGrp="1"/>
          </p:cNvSpPr>
          <p:nvPr>
            <p:ph type="sldNum" sz="quarter" idx="4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dirty="0">
                <a:latin typeface="阿里巴巴普惠体 R" pitchFamily="18" charset="-122"/>
                <a:ea typeface="阿里巴巴普惠体 R" pitchFamily="18" charset="-122"/>
              </a:rPr>
            </a:fld>
            <a:endParaRPr lang="zh-CN" altLang="en-US" sz="1200" dirty="0">
              <a:latin typeface="阿里巴巴普惠体 R" pitchFamily="18" charset="-122"/>
              <a:ea typeface="阿里巴巴普惠体 R" pitchFamily="18" charset="-122"/>
            </a:endParaRPr>
          </a:p>
        </p:txBody>
      </p:sp>
      <p:pic>
        <p:nvPicPr>
          <p:cNvPr id="1537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5" name="日期占位符 2"/>
          <p:cNvSpPr txBox="1">
            <a:spLocks noGrp="1"/>
          </p:cNvSpPr>
          <p:nvPr>
            <p:ph type="dt" sz="half" idx="2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eaLnBrk="1" hangingPunct="1">
              <a:buNone/>
            </a:pPr>
            <a:endParaRPr lang="en-US" altLang="en-US" sz="1200" dirty="0"/>
          </a:p>
        </p:txBody>
      </p:sp>
      <p:sp>
        <p:nvSpPr>
          <p:cNvPr id="15376" name="页脚占位符 3"/>
          <p:cNvSpPr txBox="1">
            <a:spLocks noGrp="1"/>
          </p:cNvSpPr>
          <p:nvPr>
            <p:ph type="ftr" sz="quarter" idx="3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altLang="zh-CN" sz="1200" dirty="0"/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任意多边形 21"/>
          <p:cNvSpPr/>
          <p:nvPr/>
        </p:nvSpPr>
        <p:spPr>
          <a:xfrm>
            <a:off x="4211638" y="1844675"/>
            <a:ext cx="3671887" cy="762000"/>
          </a:xfrm>
          <a:custGeom>
            <a:avLst/>
            <a:gdLst>
              <a:gd name="txL" fmla="*/ 0 w 3795457"/>
              <a:gd name="txT" fmla="*/ 0 h 760707"/>
              <a:gd name="txR" fmla="*/ 3795457 w 3795457"/>
              <a:gd name="txB" fmla="*/ 760707 h 760707"/>
            </a:gdLst>
            <a:ahLst/>
            <a:cxnLst>
              <a:cxn ang="0">
                <a:pos x="8729" y="0"/>
              </a:cxn>
              <a:cxn ang="0">
                <a:pos x="3599462" y="0"/>
              </a:cxn>
              <a:cxn ang="0">
                <a:pos x="3672134" y="75211"/>
              </a:cxn>
              <a:cxn ang="0">
                <a:pos x="3672134" y="686495"/>
              </a:cxn>
              <a:cxn ang="0">
                <a:pos x="3599462" y="761706"/>
              </a:cxn>
              <a:cxn ang="0">
                <a:pos x="0" y="761706"/>
              </a:cxn>
              <a:cxn ang="0">
                <a:pos x="27220" y="734909"/>
              </a:cxn>
              <a:cxn ang="0">
                <a:pos x="44216" y="31566"/>
              </a:cxn>
              <a:cxn ang="0">
                <a:pos x="44216" y="31565"/>
              </a:cxn>
            </a:cxnLst>
            <a:rect l="txL" t="txT" r="txR" b="txB"/>
            <a:pathLst>
              <a:path w="3795457" h="760707">
                <a:moveTo>
                  <a:pt x="9022" y="0"/>
                </a:moveTo>
                <a:lnTo>
                  <a:pt x="3720345" y="0"/>
                </a:lnTo>
                <a:cubicBezTo>
                  <a:pt x="3761828" y="0"/>
                  <a:pt x="3795457" y="33629"/>
                  <a:pt x="3795457" y="75112"/>
                </a:cubicBezTo>
                <a:lnTo>
                  <a:pt x="3795457" y="685595"/>
                </a:lnTo>
                <a:cubicBezTo>
                  <a:pt x="3795457" y="727078"/>
                  <a:pt x="3761828" y="760707"/>
                  <a:pt x="3720345" y="760707"/>
                </a:cubicBezTo>
                <a:lnTo>
                  <a:pt x="0" y="760707"/>
                </a:lnTo>
                <a:lnTo>
                  <a:pt x="28134" y="733946"/>
                </a:lnTo>
                <a:cubicBezTo>
                  <a:pt x="226953" y="544829"/>
                  <a:pt x="234818" y="230344"/>
                  <a:pt x="45701" y="31524"/>
                </a:cubicBezTo>
                <a:lnTo>
                  <a:pt x="45701" y="31523"/>
                </a:lnTo>
                <a:lnTo>
                  <a:pt x="9022" y="0"/>
                </a:lnTo>
                <a:close/>
              </a:path>
            </a:pathLst>
          </a:custGeom>
          <a:solidFill>
            <a:srgbClr val="FFFFFF"/>
          </a:solidFill>
          <a:ln w="25400" cap="flat" cmpd="thickThin">
            <a:solidFill>
              <a:srgbClr val="019C9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68000" tIns="0" rIns="0" bIns="0" anchor="ctr" anchorCtr="0"/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rgbClr val="414141"/>
                </a:solidFill>
                <a:latin typeface="阿里巴巴普惠体 R" pitchFamily="18" charset="-122"/>
                <a:ea typeface="阿里巴巴普惠体 R" pitchFamily="18" charset="-122"/>
              </a:rPr>
              <a:t>溺水的原因</a:t>
            </a:r>
            <a:endParaRPr lang="zh-CN" altLang="en-US" sz="3200" dirty="0">
              <a:solidFill>
                <a:srgbClr val="414141"/>
              </a:solidFill>
              <a:latin typeface="阿里巴巴普惠体 R" pitchFamily="18" charset="-122"/>
              <a:ea typeface="阿里巴巴普惠体 R" pitchFamily="18" charset="-122"/>
            </a:endParaRPr>
          </a:p>
        </p:txBody>
      </p:sp>
      <p:sp>
        <p:nvSpPr>
          <p:cNvPr id="16387" name="任意多边形 23"/>
          <p:cNvSpPr/>
          <p:nvPr/>
        </p:nvSpPr>
        <p:spPr>
          <a:xfrm>
            <a:off x="4284663" y="3141663"/>
            <a:ext cx="4249737" cy="760412"/>
          </a:xfrm>
          <a:custGeom>
            <a:avLst/>
            <a:gdLst>
              <a:gd name="txL" fmla="*/ 0 w 3795457"/>
              <a:gd name="txT" fmla="*/ 0 h 760707"/>
              <a:gd name="txR" fmla="*/ 3795457 w 3795457"/>
              <a:gd name="txB" fmla="*/ 760707 h 760707"/>
            </a:gdLst>
            <a:ahLst/>
            <a:cxnLst>
              <a:cxn ang="0">
                <a:pos x="10103" y="0"/>
              </a:cxn>
              <a:cxn ang="0">
                <a:pos x="4165915" y="0"/>
              </a:cxn>
              <a:cxn ang="0">
                <a:pos x="4250023" y="75054"/>
              </a:cxn>
              <a:cxn ang="0">
                <a:pos x="4250023" y="685064"/>
              </a:cxn>
              <a:cxn ang="0">
                <a:pos x="4165915" y="760118"/>
              </a:cxn>
              <a:cxn ang="0">
                <a:pos x="0" y="760118"/>
              </a:cxn>
              <a:cxn ang="0">
                <a:pos x="31504" y="733377"/>
              </a:cxn>
              <a:cxn ang="0">
                <a:pos x="51174" y="31500"/>
              </a:cxn>
              <a:cxn ang="0">
                <a:pos x="51174" y="31499"/>
              </a:cxn>
            </a:cxnLst>
            <a:rect l="txL" t="txT" r="txR" b="txB"/>
            <a:pathLst>
              <a:path w="3795457" h="760707">
                <a:moveTo>
                  <a:pt x="9022" y="0"/>
                </a:moveTo>
                <a:lnTo>
                  <a:pt x="3720345" y="0"/>
                </a:lnTo>
                <a:cubicBezTo>
                  <a:pt x="3761828" y="0"/>
                  <a:pt x="3795457" y="33629"/>
                  <a:pt x="3795457" y="75112"/>
                </a:cubicBezTo>
                <a:lnTo>
                  <a:pt x="3795457" y="685595"/>
                </a:lnTo>
                <a:cubicBezTo>
                  <a:pt x="3795457" y="727078"/>
                  <a:pt x="3761828" y="760707"/>
                  <a:pt x="3720345" y="760707"/>
                </a:cubicBezTo>
                <a:lnTo>
                  <a:pt x="0" y="760707"/>
                </a:lnTo>
                <a:lnTo>
                  <a:pt x="28134" y="733946"/>
                </a:lnTo>
                <a:cubicBezTo>
                  <a:pt x="226953" y="544829"/>
                  <a:pt x="234818" y="230344"/>
                  <a:pt x="45701" y="31524"/>
                </a:cubicBezTo>
                <a:lnTo>
                  <a:pt x="45701" y="31523"/>
                </a:lnTo>
                <a:lnTo>
                  <a:pt x="9022" y="0"/>
                </a:lnTo>
                <a:close/>
              </a:path>
            </a:pathLst>
          </a:custGeom>
          <a:solidFill>
            <a:srgbClr val="FFFFFF"/>
          </a:solidFill>
          <a:ln w="25400" cap="flat" cmpd="thinThick">
            <a:solidFill>
              <a:srgbClr val="019C9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68000" tIns="0" rIns="0" bIns="0" anchor="ctr" anchorCtr="0"/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rgbClr val="414141"/>
                </a:solidFill>
                <a:latin typeface="阿里巴巴普惠体 R" pitchFamily="18" charset="-122"/>
                <a:ea typeface="阿里巴巴普惠体 R" pitchFamily="18" charset="-122"/>
              </a:rPr>
              <a:t>水中自救互救的方法</a:t>
            </a:r>
            <a:endParaRPr lang="zh-CN" altLang="en-US" sz="3200" dirty="0">
              <a:solidFill>
                <a:srgbClr val="414141"/>
              </a:solidFill>
              <a:latin typeface="阿里巴巴普惠体 R" pitchFamily="18" charset="-122"/>
              <a:ea typeface="阿里巴巴普惠体 R" pitchFamily="18" charset="-122"/>
            </a:endParaRPr>
          </a:p>
        </p:txBody>
      </p:sp>
      <p:sp>
        <p:nvSpPr>
          <p:cNvPr id="16388" name="任意多边形 24"/>
          <p:cNvSpPr/>
          <p:nvPr/>
        </p:nvSpPr>
        <p:spPr>
          <a:xfrm>
            <a:off x="4297363" y="4381500"/>
            <a:ext cx="4164012" cy="760413"/>
          </a:xfrm>
          <a:custGeom>
            <a:avLst/>
            <a:gdLst>
              <a:gd name="txL" fmla="*/ 0 w 3795457"/>
              <a:gd name="txT" fmla="*/ 0 h 760707"/>
              <a:gd name="txR" fmla="*/ 3795457 w 3795457"/>
              <a:gd name="txB" fmla="*/ 760707 h 760707"/>
            </a:gdLst>
            <a:ahLst/>
            <a:cxnLst>
              <a:cxn ang="0">
                <a:pos x="9899" y="0"/>
              </a:cxn>
              <a:cxn ang="0">
                <a:pos x="4081881" y="0"/>
              </a:cxn>
              <a:cxn ang="0">
                <a:pos x="4164292" y="75054"/>
              </a:cxn>
              <a:cxn ang="0">
                <a:pos x="4164292" y="685065"/>
              </a:cxn>
              <a:cxn ang="0">
                <a:pos x="4081881" y="760119"/>
              </a:cxn>
              <a:cxn ang="0">
                <a:pos x="0" y="760119"/>
              </a:cxn>
              <a:cxn ang="0">
                <a:pos x="30868" y="733379"/>
              </a:cxn>
              <a:cxn ang="0">
                <a:pos x="50142" y="31500"/>
              </a:cxn>
              <a:cxn ang="0">
                <a:pos x="50142" y="31499"/>
              </a:cxn>
            </a:cxnLst>
            <a:rect l="txL" t="txT" r="txR" b="txB"/>
            <a:pathLst>
              <a:path w="3795457" h="760707">
                <a:moveTo>
                  <a:pt x="9022" y="0"/>
                </a:moveTo>
                <a:lnTo>
                  <a:pt x="3720345" y="0"/>
                </a:lnTo>
                <a:cubicBezTo>
                  <a:pt x="3761828" y="0"/>
                  <a:pt x="3795457" y="33629"/>
                  <a:pt x="3795457" y="75112"/>
                </a:cubicBezTo>
                <a:lnTo>
                  <a:pt x="3795457" y="685595"/>
                </a:lnTo>
                <a:cubicBezTo>
                  <a:pt x="3795457" y="727078"/>
                  <a:pt x="3761828" y="760707"/>
                  <a:pt x="3720345" y="760707"/>
                </a:cubicBezTo>
                <a:lnTo>
                  <a:pt x="0" y="760707"/>
                </a:lnTo>
                <a:lnTo>
                  <a:pt x="28134" y="733947"/>
                </a:lnTo>
                <a:cubicBezTo>
                  <a:pt x="226953" y="544829"/>
                  <a:pt x="234818" y="230344"/>
                  <a:pt x="45701" y="31524"/>
                </a:cubicBezTo>
                <a:lnTo>
                  <a:pt x="45701" y="31523"/>
                </a:lnTo>
                <a:lnTo>
                  <a:pt x="9022" y="0"/>
                </a:lnTo>
                <a:close/>
              </a:path>
            </a:pathLst>
          </a:custGeom>
          <a:solidFill>
            <a:srgbClr val="FFFFFF"/>
          </a:solidFill>
          <a:ln w="25400" cap="flat" cmpd="sng">
            <a:solidFill>
              <a:srgbClr val="019C9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68000" tIns="0" rIns="0" bIns="0" anchor="ctr" anchorCtr="0"/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rgbClr val="414141"/>
                </a:solidFill>
                <a:latin typeface="阿里巴巴普惠体 R" pitchFamily="18" charset="-122"/>
                <a:ea typeface="阿里巴巴普惠体 R" pitchFamily="18" charset="-122"/>
              </a:rPr>
              <a:t>水中抽筋的处理方法</a:t>
            </a:r>
            <a:endParaRPr lang="zh-CN" altLang="en-US" sz="3200" dirty="0">
              <a:solidFill>
                <a:srgbClr val="414141"/>
              </a:solidFill>
              <a:latin typeface="阿里巴巴普惠体 R" pitchFamily="18" charset="-122"/>
              <a:ea typeface="阿里巴巴普惠体 R" pitchFamily="18" charset="-122"/>
            </a:endParaRPr>
          </a:p>
        </p:txBody>
      </p:sp>
      <p:sp>
        <p:nvSpPr>
          <p:cNvPr id="16389" name="任意多边形 27"/>
          <p:cNvSpPr/>
          <p:nvPr/>
        </p:nvSpPr>
        <p:spPr>
          <a:xfrm>
            <a:off x="3513138" y="1712913"/>
            <a:ext cx="993775" cy="1198562"/>
          </a:xfrm>
          <a:custGeom>
            <a:avLst/>
            <a:gdLst>
              <a:gd name="txL" fmla="*/ 0 w 993687"/>
              <a:gd name="txT" fmla="*/ 0 h 1199267"/>
              <a:gd name="txR" fmla="*/ 993687 w 993687"/>
              <a:gd name="txB" fmla="*/ 1199267 h 1199267"/>
            </a:gdLst>
            <a:ahLst/>
            <a:cxnLst>
              <a:cxn ang="0">
                <a:pos x="496931" y="100385"/>
              </a:cxn>
              <a:cxn ang="0">
                <a:pos x="100521" y="496260"/>
              </a:cxn>
              <a:cxn ang="0">
                <a:pos x="496931" y="892135"/>
              </a:cxn>
              <a:cxn ang="0">
                <a:pos x="893343" y="496261"/>
              </a:cxn>
              <a:cxn ang="0">
                <a:pos x="496931" y="100385"/>
              </a:cxn>
              <a:cxn ang="0">
                <a:pos x="509356" y="156"/>
              </a:cxn>
              <a:cxn ang="0">
                <a:pos x="856991" y="154234"/>
              </a:cxn>
              <a:cxn ang="0">
                <a:pos x="856990" y="154235"/>
              </a:cxn>
              <a:cxn ang="0">
                <a:pos x="839419" y="855833"/>
              </a:cxn>
              <a:cxn ang="0">
                <a:pos x="479361" y="1197857"/>
              </a:cxn>
              <a:cxn ang="0">
                <a:pos x="136873" y="838286"/>
              </a:cxn>
              <a:cxn ang="0">
                <a:pos x="154444" y="136689"/>
              </a:cxn>
              <a:cxn ang="0">
                <a:pos x="509356" y="156"/>
              </a:cxn>
            </a:cxnLst>
            <a:rect l="txL" t="txT" r="txR" b="txB"/>
            <a:pathLst>
              <a:path w="993687" h="1199267">
                <a:moveTo>
                  <a:pt x="496843" y="100503"/>
                </a:moveTo>
                <a:cubicBezTo>
                  <a:pt x="277951" y="100504"/>
                  <a:pt x="100502" y="277952"/>
                  <a:pt x="100503" y="496844"/>
                </a:cubicBezTo>
                <a:cubicBezTo>
                  <a:pt x="100502" y="715738"/>
                  <a:pt x="277950" y="893186"/>
                  <a:pt x="496843" y="893185"/>
                </a:cubicBezTo>
                <a:cubicBezTo>
                  <a:pt x="715737" y="893185"/>
                  <a:pt x="893185" y="715737"/>
                  <a:pt x="893185" y="496845"/>
                </a:cubicBezTo>
                <a:cubicBezTo>
                  <a:pt x="893185" y="277951"/>
                  <a:pt x="715737" y="100503"/>
                  <a:pt x="496843" y="100503"/>
                </a:cubicBezTo>
                <a:close/>
                <a:moveTo>
                  <a:pt x="509266" y="156"/>
                </a:moveTo>
                <a:cubicBezTo>
                  <a:pt x="636380" y="3335"/>
                  <a:pt x="762280" y="55006"/>
                  <a:pt x="856839" y="154416"/>
                </a:cubicBezTo>
                <a:lnTo>
                  <a:pt x="856838" y="154417"/>
                </a:lnTo>
                <a:cubicBezTo>
                  <a:pt x="1045956" y="353237"/>
                  <a:pt x="1038091" y="667722"/>
                  <a:pt x="839271" y="856840"/>
                </a:cubicBezTo>
                <a:lnTo>
                  <a:pt x="479277" y="1199267"/>
                </a:lnTo>
                <a:lnTo>
                  <a:pt x="136849" y="839272"/>
                </a:lnTo>
                <a:cubicBezTo>
                  <a:pt x="-52268" y="640452"/>
                  <a:pt x="-44403" y="325967"/>
                  <a:pt x="154416" y="136849"/>
                </a:cubicBezTo>
                <a:cubicBezTo>
                  <a:pt x="253826" y="42291"/>
                  <a:pt x="382152" y="-3023"/>
                  <a:pt x="509266" y="156"/>
                </a:cubicBezTo>
                <a:close/>
              </a:path>
            </a:pathLst>
          </a:custGeom>
          <a:solidFill>
            <a:srgbClr val="01A7AB"/>
          </a:solidFill>
          <a:ln w="9525">
            <a:noFill/>
          </a:ln>
        </p:spPr>
        <p:txBody>
          <a:bodyPr lIns="108000" tIns="0" rIns="108000" bIns="180000" anchor="ctr" anchorCtr="0"/>
          <a:p>
            <a:pPr algn="ctr">
              <a:lnSpc>
                <a:spcPct val="110000"/>
              </a:lnSpc>
            </a:pPr>
            <a:r>
              <a:rPr lang="zh-CN" altLang="en-US" sz="2400" dirty="0">
                <a:solidFill>
                  <a:srgbClr val="5E5E5E"/>
                </a:solidFill>
                <a:latin typeface="阿里巴巴普惠体 R" pitchFamily="18" charset="-122"/>
                <a:ea typeface="阿里巴巴普惠体 R" pitchFamily="18" charset="-122"/>
              </a:rPr>
              <a:t>了解</a:t>
            </a:r>
            <a:endParaRPr lang="zh-CN" altLang="en-US" sz="2400" dirty="0">
              <a:solidFill>
                <a:srgbClr val="5E5E5E"/>
              </a:solidFill>
              <a:latin typeface="阿里巴巴普惠体 R" pitchFamily="18" charset="-122"/>
              <a:ea typeface="阿里巴巴普惠体 R" pitchFamily="18" charset="-122"/>
            </a:endParaRPr>
          </a:p>
        </p:txBody>
      </p:sp>
      <p:sp>
        <p:nvSpPr>
          <p:cNvPr id="16390" name="任意多边形 28"/>
          <p:cNvSpPr/>
          <p:nvPr/>
        </p:nvSpPr>
        <p:spPr>
          <a:xfrm>
            <a:off x="3513138" y="2989263"/>
            <a:ext cx="993775" cy="1200150"/>
          </a:xfrm>
          <a:custGeom>
            <a:avLst/>
            <a:gdLst>
              <a:gd name="txL" fmla="*/ 0 w 993687"/>
              <a:gd name="txT" fmla="*/ 0 h 1199267"/>
              <a:gd name="txR" fmla="*/ 993687 w 993687"/>
              <a:gd name="txB" fmla="*/ 1199267 h 1199267"/>
            </a:gdLst>
            <a:ahLst/>
            <a:cxnLst>
              <a:cxn ang="0">
                <a:pos x="496931" y="100651"/>
              </a:cxn>
              <a:cxn ang="0">
                <a:pos x="100521" y="497576"/>
              </a:cxn>
              <a:cxn ang="0">
                <a:pos x="496931" y="894501"/>
              </a:cxn>
              <a:cxn ang="0">
                <a:pos x="893343" y="497577"/>
              </a:cxn>
              <a:cxn ang="0">
                <a:pos x="496931" y="100651"/>
              </a:cxn>
              <a:cxn ang="0">
                <a:pos x="509356" y="156"/>
              </a:cxn>
              <a:cxn ang="0">
                <a:pos x="856991" y="154644"/>
              </a:cxn>
              <a:cxn ang="0">
                <a:pos x="856990" y="154645"/>
              </a:cxn>
              <a:cxn ang="0">
                <a:pos x="839419" y="858102"/>
              </a:cxn>
              <a:cxn ang="0">
                <a:pos x="479361" y="1201034"/>
              </a:cxn>
              <a:cxn ang="0">
                <a:pos x="136873" y="840508"/>
              </a:cxn>
              <a:cxn ang="0">
                <a:pos x="154444" y="137051"/>
              </a:cxn>
              <a:cxn ang="0">
                <a:pos x="509356" y="156"/>
              </a:cxn>
            </a:cxnLst>
            <a:rect l="txL" t="txT" r="txR" b="txB"/>
            <a:pathLst>
              <a:path w="993687" h="1199267">
                <a:moveTo>
                  <a:pt x="496843" y="100503"/>
                </a:moveTo>
                <a:cubicBezTo>
                  <a:pt x="277951" y="100504"/>
                  <a:pt x="100502" y="277952"/>
                  <a:pt x="100503" y="496844"/>
                </a:cubicBezTo>
                <a:cubicBezTo>
                  <a:pt x="100502" y="715738"/>
                  <a:pt x="277950" y="893186"/>
                  <a:pt x="496843" y="893185"/>
                </a:cubicBezTo>
                <a:cubicBezTo>
                  <a:pt x="715737" y="893185"/>
                  <a:pt x="893185" y="715737"/>
                  <a:pt x="893185" y="496845"/>
                </a:cubicBezTo>
                <a:cubicBezTo>
                  <a:pt x="893185" y="277951"/>
                  <a:pt x="715737" y="100503"/>
                  <a:pt x="496843" y="100503"/>
                </a:cubicBezTo>
                <a:close/>
                <a:moveTo>
                  <a:pt x="509266" y="156"/>
                </a:moveTo>
                <a:cubicBezTo>
                  <a:pt x="636380" y="3335"/>
                  <a:pt x="762280" y="55006"/>
                  <a:pt x="856839" y="154416"/>
                </a:cubicBezTo>
                <a:lnTo>
                  <a:pt x="856838" y="154417"/>
                </a:lnTo>
                <a:cubicBezTo>
                  <a:pt x="1045956" y="353237"/>
                  <a:pt x="1038091" y="667722"/>
                  <a:pt x="839271" y="856840"/>
                </a:cubicBezTo>
                <a:lnTo>
                  <a:pt x="479277" y="1199267"/>
                </a:lnTo>
                <a:lnTo>
                  <a:pt x="136849" y="839272"/>
                </a:lnTo>
                <a:cubicBezTo>
                  <a:pt x="-52268" y="640452"/>
                  <a:pt x="-44403" y="325967"/>
                  <a:pt x="154416" y="136849"/>
                </a:cubicBezTo>
                <a:cubicBezTo>
                  <a:pt x="253826" y="42291"/>
                  <a:pt x="382152" y="-3023"/>
                  <a:pt x="509266" y="156"/>
                </a:cubicBezTo>
                <a:close/>
              </a:path>
            </a:pathLst>
          </a:custGeom>
          <a:solidFill>
            <a:srgbClr val="01A7AB"/>
          </a:solidFill>
          <a:ln w="9525">
            <a:noFill/>
          </a:ln>
        </p:spPr>
        <p:txBody>
          <a:bodyPr lIns="108000" tIns="0" rIns="108000" bIns="180000" anchor="ctr" anchorCtr="0"/>
          <a:p>
            <a:pPr algn="ctr">
              <a:lnSpc>
                <a:spcPct val="110000"/>
              </a:lnSpc>
            </a:pPr>
            <a:r>
              <a:rPr lang="zh-CN" altLang="en-US" sz="2400" dirty="0">
                <a:solidFill>
                  <a:srgbClr val="5E5E5E"/>
                </a:solidFill>
                <a:latin typeface="阿里巴巴普惠体 R" pitchFamily="18" charset="-122"/>
                <a:ea typeface="阿里巴巴普惠体 R" pitchFamily="18" charset="-122"/>
              </a:rPr>
              <a:t>说出</a:t>
            </a:r>
            <a:endParaRPr lang="zh-CN" altLang="en-US" sz="2400" dirty="0">
              <a:solidFill>
                <a:srgbClr val="5E5E5E"/>
              </a:solidFill>
              <a:latin typeface="阿里巴巴普惠体 R" pitchFamily="18" charset="-122"/>
              <a:ea typeface="阿里巴巴普惠体 R" pitchFamily="18" charset="-122"/>
            </a:endParaRPr>
          </a:p>
        </p:txBody>
      </p:sp>
      <p:sp>
        <p:nvSpPr>
          <p:cNvPr id="16391" name="任意多边形 29"/>
          <p:cNvSpPr/>
          <p:nvPr/>
        </p:nvSpPr>
        <p:spPr>
          <a:xfrm>
            <a:off x="3513138" y="4265613"/>
            <a:ext cx="993775" cy="1200150"/>
          </a:xfrm>
          <a:custGeom>
            <a:avLst/>
            <a:gdLst>
              <a:gd name="txL" fmla="*/ 0 w 993687"/>
              <a:gd name="txT" fmla="*/ 0 h 1199267"/>
              <a:gd name="txR" fmla="*/ 993687 w 993687"/>
              <a:gd name="txB" fmla="*/ 1199267 h 1199267"/>
            </a:gdLst>
            <a:ahLst/>
            <a:cxnLst>
              <a:cxn ang="0">
                <a:pos x="496931" y="100651"/>
              </a:cxn>
              <a:cxn ang="0">
                <a:pos x="100521" y="497576"/>
              </a:cxn>
              <a:cxn ang="0">
                <a:pos x="496931" y="894501"/>
              </a:cxn>
              <a:cxn ang="0">
                <a:pos x="893343" y="497577"/>
              </a:cxn>
              <a:cxn ang="0">
                <a:pos x="496931" y="100651"/>
              </a:cxn>
              <a:cxn ang="0">
                <a:pos x="509356" y="156"/>
              </a:cxn>
              <a:cxn ang="0">
                <a:pos x="856991" y="154644"/>
              </a:cxn>
              <a:cxn ang="0">
                <a:pos x="856990" y="154645"/>
              </a:cxn>
              <a:cxn ang="0">
                <a:pos x="839419" y="858102"/>
              </a:cxn>
              <a:cxn ang="0">
                <a:pos x="479361" y="1201034"/>
              </a:cxn>
              <a:cxn ang="0">
                <a:pos x="136873" y="840508"/>
              </a:cxn>
              <a:cxn ang="0">
                <a:pos x="154444" y="137051"/>
              </a:cxn>
              <a:cxn ang="0">
                <a:pos x="509356" y="156"/>
              </a:cxn>
            </a:cxnLst>
            <a:rect l="txL" t="txT" r="txR" b="txB"/>
            <a:pathLst>
              <a:path w="993687" h="1199267">
                <a:moveTo>
                  <a:pt x="496843" y="100503"/>
                </a:moveTo>
                <a:cubicBezTo>
                  <a:pt x="277951" y="100504"/>
                  <a:pt x="100502" y="277952"/>
                  <a:pt x="100503" y="496844"/>
                </a:cubicBezTo>
                <a:cubicBezTo>
                  <a:pt x="100502" y="715738"/>
                  <a:pt x="277950" y="893186"/>
                  <a:pt x="496843" y="893185"/>
                </a:cubicBezTo>
                <a:cubicBezTo>
                  <a:pt x="715737" y="893185"/>
                  <a:pt x="893185" y="715737"/>
                  <a:pt x="893185" y="496845"/>
                </a:cubicBezTo>
                <a:cubicBezTo>
                  <a:pt x="893185" y="277951"/>
                  <a:pt x="715737" y="100503"/>
                  <a:pt x="496843" y="100503"/>
                </a:cubicBezTo>
                <a:close/>
                <a:moveTo>
                  <a:pt x="509266" y="156"/>
                </a:moveTo>
                <a:cubicBezTo>
                  <a:pt x="636380" y="3335"/>
                  <a:pt x="762280" y="55006"/>
                  <a:pt x="856839" y="154416"/>
                </a:cubicBezTo>
                <a:lnTo>
                  <a:pt x="856838" y="154417"/>
                </a:lnTo>
                <a:cubicBezTo>
                  <a:pt x="1045956" y="353237"/>
                  <a:pt x="1038091" y="667722"/>
                  <a:pt x="839271" y="856840"/>
                </a:cubicBezTo>
                <a:lnTo>
                  <a:pt x="479277" y="1199267"/>
                </a:lnTo>
                <a:lnTo>
                  <a:pt x="136849" y="839272"/>
                </a:lnTo>
                <a:cubicBezTo>
                  <a:pt x="-52268" y="640452"/>
                  <a:pt x="-44403" y="325967"/>
                  <a:pt x="154416" y="136849"/>
                </a:cubicBezTo>
                <a:cubicBezTo>
                  <a:pt x="253826" y="42291"/>
                  <a:pt x="382152" y="-3023"/>
                  <a:pt x="509266" y="156"/>
                </a:cubicBezTo>
                <a:close/>
              </a:path>
            </a:pathLst>
          </a:custGeom>
          <a:solidFill>
            <a:srgbClr val="01A7AB"/>
          </a:solidFill>
          <a:ln w="9525">
            <a:noFill/>
          </a:ln>
        </p:spPr>
        <p:txBody>
          <a:bodyPr lIns="108000" tIns="0" rIns="108000" bIns="180000" anchor="ctr" anchorCtr="0"/>
          <a:p>
            <a:pPr algn="ctr">
              <a:lnSpc>
                <a:spcPct val="110000"/>
              </a:lnSpc>
            </a:pPr>
            <a:r>
              <a:rPr lang="zh-CN" altLang="en-US" sz="2400" dirty="0">
                <a:solidFill>
                  <a:srgbClr val="5E5E5E"/>
                </a:solidFill>
                <a:latin typeface="阿里巴巴普惠体 R" pitchFamily="18" charset="-122"/>
                <a:ea typeface="阿里巴巴普惠体 R" pitchFamily="18" charset="-122"/>
              </a:rPr>
              <a:t>演示</a:t>
            </a:r>
            <a:endParaRPr lang="zh-CN" altLang="en-US" sz="2400" dirty="0">
              <a:solidFill>
                <a:srgbClr val="5E5E5E"/>
              </a:solidFill>
              <a:latin typeface="阿里巴巴普惠体 R" pitchFamily="18" charset="-122"/>
              <a:ea typeface="阿里巴巴普惠体 R" pitchFamily="18" charset="-122"/>
            </a:endParaRPr>
          </a:p>
        </p:txBody>
      </p:sp>
      <p:sp>
        <p:nvSpPr>
          <p:cNvPr id="16392" name="文本框 13"/>
          <p:cNvSpPr txBox="1"/>
          <p:nvPr/>
        </p:nvSpPr>
        <p:spPr>
          <a:xfrm>
            <a:off x="1587500" y="1808163"/>
            <a:ext cx="800100" cy="245745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r>
              <a:rPr lang="zh-CN" altLang="en-US" sz="4000" dirty="0">
                <a:latin typeface="阿里巴巴普惠体 R" pitchFamily="18" charset="-122"/>
                <a:ea typeface="阿里巴巴普惠体 R" pitchFamily="18" charset="-122"/>
              </a:rPr>
              <a:t>教学目标</a:t>
            </a:r>
            <a:endParaRPr lang="zh-CN" altLang="en-US" sz="4000" dirty="0">
              <a:latin typeface="阿里巴巴普惠体 R" pitchFamily="18" charset="-122"/>
              <a:ea typeface="阿里巴巴普惠体 R" pitchFamily="18" charset="-122"/>
            </a:endParaRPr>
          </a:p>
        </p:txBody>
      </p:sp>
      <p:sp>
        <p:nvSpPr>
          <p:cNvPr id="16393" name="文本框 14"/>
          <p:cNvSpPr txBox="1"/>
          <p:nvPr/>
        </p:nvSpPr>
        <p:spPr>
          <a:xfrm>
            <a:off x="1138238" y="1597025"/>
            <a:ext cx="800100" cy="247967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eaLnBrk="0" hangingPunct="0">
              <a:buClr>
                <a:srgbClr val="FF0000"/>
              </a:buClr>
              <a:buFont typeface="Wingdings" panose="05000000000000000000" pitchFamily="2" charset="2"/>
            </a:pPr>
            <a:endParaRPr lang="en-US" altLang="zh-CN" sz="4000" b="1" dirty="0">
              <a:solidFill>
                <a:srgbClr val="01A7AB"/>
              </a:solidFill>
              <a:latin typeface="阿里巴巴普惠体 R" pitchFamily="18" charset="-122"/>
              <a:ea typeface="阿里巴巴普惠体 R" pitchFamily="18" charset="-122"/>
            </a:endParaRPr>
          </a:p>
        </p:txBody>
      </p:sp>
      <p:sp>
        <p:nvSpPr>
          <p:cNvPr id="16394" name="灯片编号占位符 1"/>
          <p:cNvSpPr txBox="1">
            <a:spLocks noGrp="1"/>
          </p:cNvSpPr>
          <p:nvPr>
            <p:ph type="sldNum" sz="quarter" idx="4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dirty="0">
                <a:latin typeface="阿里巴巴普惠体 R" pitchFamily="18" charset="-122"/>
                <a:ea typeface="阿里巴巴普惠体 R" pitchFamily="18" charset="-122"/>
              </a:rPr>
            </a:fld>
            <a:endParaRPr lang="zh-CN" altLang="en-US" sz="1200" dirty="0">
              <a:latin typeface="阿里巴巴普惠体 R" pitchFamily="18" charset="-122"/>
              <a:ea typeface="阿里巴巴普惠体 R" pitchFamily="18" charset="-122"/>
            </a:endParaRPr>
          </a:p>
        </p:txBody>
      </p:sp>
      <p:pic>
        <p:nvPicPr>
          <p:cNvPr id="16395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6" name="日期占位符 2"/>
          <p:cNvSpPr txBox="1">
            <a:spLocks noGrp="1"/>
          </p:cNvSpPr>
          <p:nvPr>
            <p:ph type="dt" sz="half" idx="2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eaLnBrk="1" hangingPunct="1">
              <a:buNone/>
            </a:pPr>
            <a:endParaRPr lang="en-US" altLang="en-US" sz="1200" dirty="0"/>
          </a:p>
        </p:txBody>
      </p:sp>
      <p:sp>
        <p:nvSpPr>
          <p:cNvPr id="16397" name="页脚占位符 3"/>
          <p:cNvSpPr txBox="1">
            <a:spLocks noGrp="1"/>
          </p:cNvSpPr>
          <p:nvPr>
            <p:ph type="ftr" sz="quarter" idx="3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altLang="zh-CN" sz="1200" dirty="0"/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矩形 1"/>
          <p:cNvSpPr/>
          <p:nvPr/>
        </p:nvSpPr>
        <p:spPr>
          <a:xfrm>
            <a:off x="521335" y="1125855"/>
            <a:ext cx="8092440" cy="47066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0066"/>
                </a:solidFill>
                <a:latin typeface="阿里巴巴普惠体 R" pitchFamily="18" charset="-122"/>
                <a:ea typeface="阿里巴巴普惠体 R" pitchFamily="18" charset="-122"/>
              </a:rPr>
              <a:t>    人淹没于水或其他液体介质中并受到伤害的状况，水充满呼吸道和肺泡引起缺氧窒息；吸收到血液循环的水引起血液渗透压改变、电解质紊乱和组织损害；最后造成呼吸停止和心脏停搏而死亡 。</a:t>
            </a:r>
            <a:endParaRPr lang="zh-CN" altLang="en-US" sz="2800" b="1" dirty="0">
              <a:solidFill>
                <a:srgbClr val="000066"/>
              </a:solidFill>
              <a:latin typeface="阿里巴巴普惠体 R" pitchFamily="18" charset="-122"/>
              <a:ea typeface="阿里巴巴普惠体 R" pitchFamily="18" charset="-122"/>
            </a:endParaRPr>
          </a:p>
          <a:p>
            <a:pPr algn="ctr">
              <a:lnSpc>
                <a:spcPct val="28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zh-CN" altLang="en-US" sz="2800" b="1" dirty="0">
              <a:solidFill>
                <a:srgbClr val="000066"/>
              </a:solidFill>
              <a:latin typeface="阿里巴巴普惠体 R" pitchFamily="18" charset="-122"/>
              <a:ea typeface="阿里巴巴普惠体 R" pitchFamily="18" charset="-122"/>
            </a:endParaRPr>
          </a:p>
          <a:p>
            <a:pPr algn="just">
              <a:lnSpc>
                <a:spcPct val="28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rgbClr val="006600"/>
                </a:solidFill>
                <a:latin typeface="阿里巴巴普惠体 R" pitchFamily="18" charset="-122"/>
                <a:ea typeface="阿里巴巴普惠体 R" pitchFamily="18" charset="-122"/>
              </a:rPr>
              <a:t> </a:t>
            </a:r>
            <a:endParaRPr lang="zh-CN" altLang="en-US" sz="1600" b="1" dirty="0">
              <a:solidFill>
                <a:srgbClr val="006600"/>
              </a:solidFill>
              <a:latin typeface="阿里巴巴普惠体 R" pitchFamily="18" charset="-122"/>
              <a:ea typeface="阿里巴巴普惠体 R" pitchFamily="18" charset="-122"/>
            </a:endParaRPr>
          </a:p>
        </p:txBody>
      </p:sp>
      <p:sp>
        <p:nvSpPr>
          <p:cNvPr id="17411" name="灯片编号占位符 2"/>
          <p:cNvSpPr txBox="1">
            <a:spLocks noGrp="1"/>
          </p:cNvSpPr>
          <p:nvPr/>
        </p:nvSpPr>
        <p:spPr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r"/>
            <a:fld id="{9A0DB2DC-4C9A-4742-B13C-FB6460FD3503}" type="slidenum">
              <a:rPr lang="zh-CN" altLang="en-US" sz="1800" b="1" dirty="0">
                <a:latin typeface="阿里巴巴普惠体 R" pitchFamily="18" charset="-122"/>
                <a:ea typeface="阿里巴巴普惠体 R" pitchFamily="18" charset="-122"/>
              </a:rPr>
            </a:fld>
            <a:endParaRPr lang="zh-CN" altLang="en-US" sz="1800" b="1" dirty="0">
              <a:latin typeface="阿里巴巴普惠体 R" pitchFamily="18" charset="-122"/>
              <a:ea typeface="阿里巴巴普惠体 R" pitchFamily="18" charset="-122"/>
            </a:endParaRPr>
          </a:p>
        </p:txBody>
      </p:sp>
      <p:sp>
        <p:nvSpPr>
          <p:cNvPr id="17412" name="矩形 14339"/>
          <p:cNvSpPr/>
          <p:nvPr/>
        </p:nvSpPr>
        <p:spPr>
          <a:xfrm>
            <a:off x="1403350" y="333375"/>
            <a:ext cx="3887788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</a:pPr>
            <a:r>
              <a:rPr lang="zh-CN" altLang="en-US" sz="4400" b="1" dirty="0">
                <a:solidFill>
                  <a:srgbClr val="FF0000"/>
                </a:solidFill>
                <a:latin typeface="阿里巴巴普惠体 R" pitchFamily="18" charset="-122"/>
                <a:ea typeface="阿里巴巴普惠体 R" pitchFamily="18" charset="-122"/>
                <a:sym typeface="Arial" panose="020B0604020202020204" pitchFamily="34" charset="0"/>
              </a:rPr>
              <a:t>溺水概念</a:t>
            </a:r>
            <a:endParaRPr lang="zh-CN" altLang="en-US" sz="4400" b="1" dirty="0">
              <a:solidFill>
                <a:srgbClr val="FF0000"/>
              </a:solidFill>
              <a:latin typeface="阿里巴巴普惠体 R" pitchFamily="18" charset="-122"/>
              <a:ea typeface="阿里巴巴普惠体 R" pitchFamily="18" charset="-122"/>
              <a:sym typeface="Arial" panose="020B0604020202020204" pitchFamily="34" charset="0"/>
            </a:endParaRPr>
          </a:p>
        </p:txBody>
      </p:sp>
      <p:pic>
        <p:nvPicPr>
          <p:cNvPr id="17413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2275" y="4508500"/>
            <a:ext cx="3525838" cy="2016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4" name="AutoShape 3"/>
          <p:cNvSpPr/>
          <p:nvPr/>
        </p:nvSpPr>
        <p:spPr>
          <a:xfrm>
            <a:off x="5364163" y="4581525"/>
            <a:ext cx="2952750" cy="1511300"/>
          </a:xfrm>
          <a:prstGeom prst="cloudCallout">
            <a:avLst>
              <a:gd name="adj1" fmla="val -59662"/>
              <a:gd name="adj2" fmla="val 23028"/>
            </a:avLst>
          </a:prstGeom>
          <a:solidFill>
            <a:srgbClr val="CCFFFF"/>
          </a:solidFill>
          <a:ln w="952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sz="2400" dirty="0">
              <a:latin typeface="阿里巴巴普惠体 R" pitchFamily="18" charset="-122"/>
              <a:ea typeface="阿里巴巴普惠体 R" pitchFamily="18" charset="-122"/>
            </a:endParaRPr>
          </a:p>
        </p:txBody>
      </p:sp>
      <p:pic>
        <p:nvPicPr>
          <p:cNvPr id="17415" name="Picture 4" descr="help1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788" y="4868863"/>
            <a:ext cx="1295400" cy="792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6" name="灯片编号占位符 1"/>
          <p:cNvSpPr txBox="1">
            <a:spLocks noGrp="1"/>
          </p:cNvSpPr>
          <p:nvPr>
            <p:ph type="sldNum" sz="quarter" idx="4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en-US" sz="1200" dirty="0">
                <a:latin typeface="阿里巴巴普惠体 R" pitchFamily="18" charset="-122"/>
                <a:ea typeface="阿里巴巴普惠体 R" pitchFamily="18" charset="-122"/>
              </a:rPr>
            </a:fld>
            <a:endParaRPr lang="zh-CN" altLang="en-US" sz="1200" dirty="0">
              <a:latin typeface="阿里巴巴普惠体 R" pitchFamily="18" charset="-122"/>
              <a:ea typeface="阿里巴巴普惠体 R" pitchFamily="18" charset="-122"/>
            </a:endParaRPr>
          </a:p>
        </p:txBody>
      </p:sp>
      <p:pic>
        <p:nvPicPr>
          <p:cNvPr id="17417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8" name="日期占位符 2"/>
          <p:cNvSpPr txBox="1">
            <a:spLocks noGrp="1"/>
          </p:cNvSpPr>
          <p:nvPr>
            <p:ph type="dt" sz="half" idx="2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eaLnBrk="1" hangingPunct="1">
              <a:buNone/>
            </a:pPr>
            <a:endParaRPr lang="en-US" altLang="en-US" sz="1200" dirty="0"/>
          </a:p>
        </p:txBody>
      </p:sp>
      <p:sp>
        <p:nvSpPr>
          <p:cNvPr id="17419" name="页脚占位符 3"/>
          <p:cNvSpPr txBox="1">
            <a:spLocks noGrp="1"/>
          </p:cNvSpPr>
          <p:nvPr>
            <p:ph type="ftr" sz="quarter" idx="3"/>
          </p:nvPr>
        </p:nvSpPr>
        <p:spPr/>
        <p:txBody>
          <a:bodyPr lIns="50650" tIns="25325" rIns="50650" bIns="25325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仿宋_GB2312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altLang="zh-CN" sz="1200" dirty="0"/>
          </a:p>
        </p:txBody>
      </p:sp>
    </p:spTree>
    <p:custDataLst>
      <p:tags r:id="rId4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584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84"/>
  <p:tag name="KSO_WM_UNIT_TYPE" val="d"/>
  <p:tag name="KSO_WM_UNIT_INDEX" val="1"/>
  <p:tag name="KSO_WM_UNIT_ID" val="custom584_22*d*1"/>
  <p:tag name="KSO_WM_UNIT_CLEAR" val="0"/>
  <p:tag name="KSO_WM_UNIT_LAYERLEVEL" val="1"/>
  <p:tag name="KSO_WM_UNIT_VALUE" val="902*1623"/>
  <p:tag name="KSO_WM_UNIT_HIGHLIGHT" val="0"/>
  <p:tag name="KSO_WM_UNIT_COMPATIBLE" val="0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84"/>
  <p:tag name="KSO_WM_UNIT_TYPE" val="a"/>
  <p:tag name="KSO_WM_UNIT_INDEX" val="1"/>
  <p:tag name="KSO_WM_UNIT_ID" val="custom584_22*a*1"/>
  <p:tag name="KSO_WM_UNIT_CLEAR" val="1"/>
  <p:tag name="KSO_WM_UNIT_LAYERLEVEL" val="1"/>
  <p:tag name="KSO_WM_UNIT_VALUE" val="2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84"/>
  <p:tag name="KSO_WM_UNIT_TYPE" val="f"/>
  <p:tag name="KSO_WM_UNIT_INDEX" val="1"/>
  <p:tag name="KSO_WM_UNIT_ID" val="custom584_22*f*1"/>
  <p:tag name="KSO_WM_UNIT_CLEAR" val="1"/>
  <p:tag name="KSO_WM_UNIT_LAYERLEVEL" val="1"/>
  <p:tag name="KSO_WM_UNIT_VALUE" val="64"/>
  <p:tag name="KSO_WM_UNIT_HIGHLIGHT" val="0"/>
  <p:tag name="KSO_WM_UNIT_COMPATIBLE" val="0"/>
  <p:tag name="KSO_WM_UNIT_PRESET_TEXT_INDEX" val="5"/>
  <p:tag name="KSO_WM_UNIT_PRESET_TEXT_LEN" val="124"/>
</p:tagLst>
</file>

<file path=ppt/tags/tag13.xml><?xml version="1.0" encoding="utf-8"?>
<p:tagLst xmlns:p="http://schemas.openxmlformats.org/presentationml/2006/main">
  <p:tag name="KSO_WM_TEMPLATE_CATEGORY" val="custom"/>
  <p:tag name="KSO_WM_TEMPLATE_INDEX" val="584"/>
  <p:tag name="KSO_WM_TAG_VERSION" val="1.0"/>
  <p:tag name="KSO_WM_SLIDE_ID" val="custom584_22"/>
  <p:tag name="KSO_WM_SLIDE_INDEX" val="22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39*104"/>
  <p:tag name="KSO_WM_SLIDE_SIZE" val="647*256"/>
</p:tagLst>
</file>

<file path=ppt/tags/tag14.xml><?xml version="1.0" encoding="utf-8"?>
<p:tagLst xmlns:p="http://schemas.openxmlformats.org/presentationml/2006/main">
  <p:tag name="KSO_WM_TEMPLATE_CATEGORY" val="custom"/>
  <p:tag name="KSO_WM_TEMPLATE_INDEX" val="584"/>
</p:tagLst>
</file>

<file path=ppt/tags/tag15.xml><?xml version="1.0" encoding="utf-8"?>
<p:tagLst xmlns:p="http://schemas.openxmlformats.org/presentationml/2006/main">
  <p:tag name="KSO_WM_TEMPLATE_CATEGORY" val="custom"/>
  <p:tag name="KSO_WM_TEMPLATE_INDEX" val="584"/>
</p:tagLst>
</file>

<file path=ppt/tags/tag16.xml><?xml version="1.0" encoding="utf-8"?>
<p:tagLst xmlns:p="http://schemas.openxmlformats.org/presentationml/2006/main">
  <p:tag name="KSO_WM_TEMPLATE_CATEGORY" val="custom"/>
  <p:tag name="KSO_WM_TEMPLATE_INDEX" val="584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84"/>
  <p:tag name="KSO_WM_UNIT_TYPE" val="a"/>
  <p:tag name="KSO_WM_UNIT_INDEX" val="1"/>
  <p:tag name="KSO_WM_UNIT_ID" val="custom584_2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84"/>
  <p:tag name="KSO_WM_UNIT_TYPE" val="f"/>
  <p:tag name="KSO_WM_UNIT_INDEX" val="1"/>
  <p:tag name="KSO_WM_UNIT_ID" val="custom584_2*f*1"/>
  <p:tag name="KSO_WM_UNIT_CLEAR" val="1"/>
  <p:tag name="KSO_WM_UNIT_LAYERLEVEL" val="1"/>
  <p:tag name="KSO_WM_UNIT_VALUE" val="286"/>
  <p:tag name="KSO_WM_UNIT_HIGHLIGHT" val="0"/>
  <p:tag name="KSO_WM_UNIT_COMPATIBLE" val="0"/>
  <p:tag name="KSO_WM_UNIT_PRESET_TEXT_INDEX" val="5"/>
  <p:tag name="KSO_WM_UNIT_PRESET_TEXT_LEN" val="232"/>
</p:tagLst>
</file>

<file path=ppt/tags/tag19.xml><?xml version="1.0" encoding="utf-8"?>
<p:tagLst xmlns:p="http://schemas.openxmlformats.org/presentationml/2006/main">
  <p:tag name="KSO_WM_TEMPLATE_CATEGORY" val="custom"/>
  <p:tag name="KSO_WM_TEMPLATE_INDEX" val="584"/>
  <p:tag name="KSO_WM_TAG_VERSION" val="1.0"/>
  <p:tag name="KSO_WM_SLIDE_ID" val="custom584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36*78"/>
  <p:tag name="KSO_WM_SLIDE_SIZE" val="648*413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584"/>
</p:tagLst>
</file>

<file path=ppt/tags/tag20.xml><?xml version="1.0" encoding="utf-8"?>
<p:tagLst xmlns:p="http://schemas.openxmlformats.org/presentationml/2006/main">
  <p:tag name="KSO_WM_TEMPLATE_CATEGORY" val="custom"/>
  <p:tag name="KSO_WM_TEMPLATE_INDEX" val="584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84"/>
  <p:tag name="KSO_WM_UNIT_TYPE" val="f"/>
  <p:tag name="KSO_WM_UNIT_INDEX" val="1"/>
  <p:tag name="KSO_WM_UNIT_ID" val="custom584_2*f*1"/>
  <p:tag name="KSO_WM_UNIT_CLEAR" val="1"/>
  <p:tag name="KSO_WM_UNIT_LAYERLEVEL" val="1"/>
  <p:tag name="KSO_WM_UNIT_VALUE" val="286"/>
  <p:tag name="KSO_WM_UNIT_HIGHLIGHT" val="0"/>
  <p:tag name="KSO_WM_UNIT_COMPATIBLE" val="0"/>
  <p:tag name="KSO_WM_UNIT_PRESET_TEXT_INDEX" val="5"/>
  <p:tag name="KSO_WM_UNIT_PRESET_TEXT_LEN" val="232"/>
</p:tagLst>
</file>

<file path=ppt/tags/tag22.xml><?xml version="1.0" encoding="utf-8"?>
<p:tagLst xmlns:p="http://schemas.openxmlformats.org/presentationml/2006/main">
  <p:tag name="KSO_WM_TEMPLATE_CATEGORY" val="custom"/>
  <p:tag name="KSO_WM_TEMPLATE_INDEX" val="584"/>
  <p:tag name="KSO_WM_TAG_VERSION" val="1.0"/>
  <p:tag name="KSO_WM_SLIDE_ID" val="custom584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36*78"/>
  <p:tag name="KSO_WM_SLIDE_SIZE" val="648*413"/>
</p:tagLst>
</file>

<file path=ppt/tags/tag23.xml><?xml version="1.0" encoding="utf-8"?>
<p:tagLst xmlns:p="http://schemas.openxmlformats.org/presentationml/2006/main">
  <p:tag name="KSO_WM_TEMPLATE_CATEGORY" val="custom"/>
  <p:tag name="KSO_WM_TEMPLATE_INDEX" val="584"/>
</p:tagLst>
</file>

<file path=ppt/tags/tag24.xml><?xml version="1.0" encoding="utf-8"?>
<p:tagLst xmlns:p="http://schemas.openxmlformats.org/presentationml/2006/main">
  <p:tag name="KSO_WM_TEMPLATE_CATEGORY" val="custom"/>
  <p:tag name="KSO_WM_TEMPLATE_INDEX" val="584"/>
</p:tagLst>
</file>

<file path=ppt/tags/tag25.xml><?xml version="1.0" encoding="utf-8"?>
<p:tagLst xmlns:p="http://schemas.openxmlformats.org/presentationml/2006/main">
  <p:tag name="KSO_WM_TEMPLATE_CATEGORY" val="custom"/>
  <p:tag name="KSO_WM_TEMPLATE_INDEX" val="584"/>
</p:tagLst>
</file>

<file path=ppt/tags/tag26.xml><?xml version="1.0" encoding="utf-8"?>
<p:tagLst xmlns:p="http://schemas.openxmlformats.org/presentationml/2006/main">
  <p:tag name="KSO_WM_TEMPLATE_CATEGORY" val="custom"/>
  <p:tag name="KSO_WM_TEMPLATE_INDEX" val="584"/>
</p:tagLst>
</file>

<file path=ppt/tags/tag27.xml><?xml version="1.0" encoding="utf-8"?>
<p:tagLst xmlns:p="http://schemas.openxmlformats.org/presentationml/2006/main">
  <p:tag name="KSO_WM_TEMPLATE_CATEGORY" val="custom"/>
  <p:tag name="KSO_WM_TEMPLATE_INDEX" val="584"/>
</p:tagLst>
</file>

<file path=ppt/tags/tag28.xml><?xml version="1.0" encoding="utf-8"?>
<p:tagLst xmlns:p="http://schemas.openxmlformats.org/presentationml/2006/main">
  <p:tag name="KSO_WM_TEMPLATE_CATEGORY" val="custom"/>
  <p:tag name="KSO_WM_TEMPLATE_INDEX" val="584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84"/>
  <p:tag name="KSO_WM_UNIT_TYPE" val="a"/>
  <p:tag name="KSO_WM_UNIT_INDEX" val="1"/>
  <p:tag name="KSO_WM_UNIT_ID" val="custom584_4*a*1"/>
  <p:tag name="KSO_WM_UNIT_CLEAR" val="1"/>
  <p:tag name="KSO_WM_UNIT_LAYERLEVEL" val="1"/>
  <p:tag name="KSO_WM_UNIT_VALUE" val="12"/>
  <p:tag name="KSO_WM_UNIT_ISCONTENTSTITLE" val="0"/>
  <p:tag name="KSO_WM_UNIT_HIGHLIGHT" val="0"/>
  <p:tag name="KSO_WM_UNIT_COMPATIBLE" val="0"/>
  <p:tag name="KSO_WM_UNIT_PRESET_TEXT_INDEX" val="3"/>
  <p:tag name="KSO_WM_UNIT_PRESET_TEXT_LEN" val="12"/>
</p:tagLst>
</file>

<file path=ppt/tags/tag3.xml><?xml version="1.0" encoding="utf-8"?>
<p:tagLst xmlns:p="http://schemas.openxmlformats.org/presentationml/2006/main">
  <p:tag name="KSO_WM_TEMPLATE_CATEGORY" val="custom"/>
  <p:tag name="KSO_WM_TEMPLATE_INDEX" val="584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84"/>
  <p:tag name="KSO_WM_UNIT_TYPE" val="d"/>
  <p:tag name="KSO_WM_UNIT_INDEX" val="1"/>
  <p:tag name="KSO_WM_UNIT_ID" val="custom584_4*d*1"/>
  <p:tag name="KSO_WM_UNIT_CLEAR" val="0"/>
  <p:tag name="KSO_WM_UNIT_LAYERLEVEL" val="1"/>
  <p:tag name="KSO_WM_UNIT_VALUE" val="1500*1238"/>
  <p:tag name="KSO_WM_UNIT_HIGHLIGHT" val="0"/>
  <p:tag name="KSO_WM_UNIT_COMPATIBLE" val="0"/>
</p:tagLst>
</file>

<file path=ppt/tags/tag31.xml><?xml version="1.0" encoding="utf-8"?>
<p:tagLst xmlns:p="http://schemas.openxmlformats.org/presentationml/2006/main">
  <p:tag name="KSO_WM_TEMPLATE_CATEGORY" val="custom"/>
  <p:tag name="KSO_WM_TEMPLATE_INDEX" val="584"/>
  <p:tag name="KSO_WM_TAG_VERSION" val="1.0"/>
  <p:tag name="KSO_WM_SLIDE_ID" val="custom584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50*69"/>
  <p:tag name="KSO_WM_SLIDE_SIZE" val="629*427"/>
</p:tagLst>
</file>

<file path=ppt/tags/tag32.xml><?xml version="1.0" encoding="utf-8"?>
<p:tagLst xmlns:p="http://schemas.openxmlformats.org/presentationml/2006/main">
  <p:tag name="KSO_WM_TEMPLATE_CATEGORY" val="custom"/>
  <p:tag name="KSO_WM_TEMPLATE_INDEX" val="584"/>
</p:tagLst>
</file>

<file path=ppt/tags/tag33.xml><?xml version="1.0" encoding="utf-8"?>
<p:tagLst xmlns:p="http://schemas.openxmlformats.org/presentationml/2006/main">
  <p:tag name="KSO_WM_TEMPLATE_CATEGORY" val="custom"/>
  <p:tag name="KSO_WM_TEMPLATE_INDEX" val="584"/>
</p:tagLst>
</file>

<file path=ppt/tags/tag34.xml><?xml version="1.0" encoding="utf-8"?>
<p:tagLst xmlns:p="http://schemas.openxmlformats.org/presentationml/2006/main">
  <p:tag name="KSO_WM_TEMPLATE_CATEGORY" val="custom"/>
  <p:tag name="KSO_WM_TEMPLATE_INDEX" val="584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84"/>
  <p:tag name="KSO_WM_UNIT_TYPE" val="a"/>
  <p:tag name="KSO_WM_UNIT_INDEX" val="1"/>
  <p:tag name="KSO_WM_UNIT_ID" val="custom584_2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84"/>
  <p:tag name="KSO_WM_UNIT_TYPE" val="f"/>
  <p:tag name="KSO_WM_UNIT_INDEX" val="1"/>
  <p:tag name="KSO_WM_UNIT_ID" val="custom584_2*f*1"/>
  <p:tag name="KSO_WM_UNIT_CLEAR" val="1"/>
  <p:tag name="KSO_WM_UNIT_LAYERLEVEL" val="1"/>
  <p:tag name="KSO_WM_UNIT_VALUE" val="286"/>
  <p:tag name="KSO_WM_UNIT_HIGHLIGHT" val="0"/>
  <p:tag name="KSO_WM_UNIT_COMPATIBLE" val="0"/>
  <p:tag name="KSO_WM_UNIT_PRESET_TEXT_INDEX" val="5"/>
  <p:tag name="KSO_WM_UNIT_PRESET_TEXT_LEN" val="232"/>
</p:tagLst>
</file>

<file path=ppt/tags/tag37.xml><?xml version="1.0" encoding="utf-8"?>
<p:tagLst xmlns:p="http://schemas.openxmlformats.org/presentationml/2006/main">
  <p:tag name="KSO_WM_TEMPLATE_CATEGORY" val="custom"/>
  <p:tag name="KSO_WM_TEMPLATE_INDEX" val="584"/>
  <p:tag name="KSO_WM_TAG_VERSION" val="1.0"/>
  <p:tag name="KSO_WM_SLIDE_ID" val="custom584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36*78"/>
  <p:tag name="KSO_WM_SLIDE_SIZE" val="648*413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84"/>
  <p:tag name="KSO_WM_UNIT_TYPE" val="a"/>
  <p:tag name="KSO_WM_UNIT_INDEX" val="1"/>
  <p:tag name="KSO_WM_UNIT_ID" val="custom584_2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84"/>
  <p:tag name="KSO_WM_UNIT_TYPE" val="f"/>
  <p:tag name="KSO_WM_UNIT_INDEX" val="1"/>
  <p:tag name="KSO_WM_UNIT_ID" val="custom584_2*f*1"/>
  <p:tag name="KSO_WM_UNIT_CLEAR" val="1"/>
  <p:tag name="KSO_WM_UNIT_LAYERLEVEL" val="1"/>
  <p:tag name="KSO_WM_UNIT_VALUE" val="286"/>
  <p:tag name="KSO_WM_UNIT_HIGHLIGHT" val="0"/>
  <p:tag name="KSO_WM_UNIT_COMPATIBLE" val="0"/>
  <p:tag name="KSO_WM_UNIT_PRESET_TEXT_INDEX" val="5"/>
  <p:tag name="KSO_WM_UNIT_PRESET_TEXT_LEN" val="232"/>
</p:tagLst>
</file>

<file path=ppt/tags/tag4.xml><?xml version="1.0" encoding="utf-8"?>
<p:tagLst xmlns:p="http://schemas.openxmlformats.org/presentationml/2006/main">
  <p:tag name="KSO_WM_TEMPLATE_CATEGORY" val="custom"/>
  <p:tag name="KSO_WM_TEMPLATE_INDEX" val="584"/>
</p:tagLst>
</file>

<file path=ppt/tags/tag40.xml><?xml version="1.0" encoding="utf-8"?>
<p:tagLst xmlns:p="http://schemas.openxmlformats.org/presentationml/2006/main">
  <p:tag name="KSO_WM_TEMPLATE_CATEGORY" val="custom"/>
  <p:tag name="KSO_WM_TEMPLATE_INDEX" val="584"/>
  <p:tag name="KSO_WM_TAG_VERSION" val="1.0"/>
  <p:tag name="KSO_WM_SLIDE_ID" val="custom584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36*78"/>
  <p:tag name="KSO_WM_SLIDE_SIZE" val="648*413"/>
</p:tagLst>
</file>

<file path=ppt/tags/tag41.xml><?xml version="1.0" encoding="utf-8"?>
<p:tagLst xmlns:p="http://schemas.openxmlformats.org/presentationml/2006/main">
  <p:tag name="KSO_WM_TEMPLATE_CATEGORY" val="custom"/>
  <p:tag name="KSO_WM_TEMPLATE_INDEX" val="584"/>
</p:tagLst>
</file>

<file path=ppt/tags/tag42.xml><?xml version="1.0" encoding="utf-8"?>
<p:tagLst xmlns:p="http://schemas.openxmlformats.org/presentationml/2006/main">
  <p:tag name="KSO_WPP_MARK_KEY" val="d90f093b-63a3-418a-82c9-3b10d2916ddc"/>
  <p:tag name="commondata" val="eyJoZGlkIjoiZjc3MDAzYTNmOTc3MmMxYjA1MDYwNzU5ZDIyYTI4ZTYifQ=="/>
</p:tagLst>
</file>

<file path=ppt/tags/tag5.xml><?xml version="1.0" encoding="utf-8"?>
<p:tagLst xmlns:p="http://schemas.openxmlformats.org/presentationml/2006/main">
  <p:tag name="KSO_WM_TEMPLATE_CATEGORY" val="custom"/>
  <p:tag name="KSO_WM_TEMPLATE_INDEX" val="584"/>
</p:tagLst>
</file>

<file path=ppt/tags/tag6.xml><?xml version="1.0" encoding="utf-8"?>
<p:tagLst xmlns:p="http://schemas.openxmlformats.org/presentationml/2006/main">
  <p:tag name="KSO_WM_TEMPLATE_CATEGORY" val="custom"/>
  <p:tag name="KSO_WM_TEMPLATE_INDEX" val="584"/>
</p:tagLst>
</file>

<file path=ppt/tags/tag7.xml><?xml version="1.0" encoding="utf-8"?>
<p:tagLst xmlns:p="http://schemas.openxmlformats.org/presentationml/2006/main">
  <p:tag name="KSO_WM_TEMPLATE_CATEGORY" val="custom"/>
  <p:tag name="KSO_WM_TEMPLATE_INDEX" val="584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584_22*i*1"/>
  <p:tag name="KSO_WM_TEMPLATE_CATEGORY" val="custom"/>
  <p:tag name="KSO_WM_TEMPLATE_INDEX" val="584"/>
  <p:tag name="KSO_WM_UNIT_INDEX" val="1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584_22*i*2"/>
  <p:tag name="KSO_WM_TEMPLATE_CATEGORY" val="custom"/>
  <p:tag name="KSO_WM_TEMPLATE_INDEX" val="584"/>
  <p:tag name="KSO_WM_UNIT_INDEX" val="2"/>
</p:tagLst>
</file>

<file path=ppt/theme/theme1.xml><?xml version="1.0" encoding="utf-8"?>
<a:theme xmlns:a="http://schemas.openxmlformats.org/drawingml/2006/main" name="1_默认设计模板">
  <a:themeElements>
    <a:clrScheme name="自定义 48">
      <a:dk1>
        <a:srgbClr val="3F3F3F"/>
      </a:dk1>
      <a:lt1>
        <a:srgbClr val="FFFFFF"/>
      </a:lt1>
      <a:dk2>
        <a:srgbClr val="3F3F3F"/>
      </a:dk2>
      <a:lt2>
        <a:srgbClr val="FFFFFF"/>
      </a:lt2>
      <a:accent1>
        <a:srgbClr val="A50021"/>
      </a:accent1>
      <a:accent2>
        <a:srgbClr val="DD5302"/>
      </a:accent2>
      <a:accent3>
        <a:srgbClr val="C68F2C"/>
      </a:accent3>
      <a:accent4>
        <a:srgbClr val="8F2578"/>
      </a:accent4>
      <a:accent5>
        <a:srgbClr val="F69582"/>
      </a:accent5>
      <a:accent6>
        <a:srgbClr val="9FBE3C"/>
      </a:accent6>
      <a:hlink>
        <a:srgbClr val="7030A0"/>
      </a:hlink>
      <a:folHlink>
        <a:srgbClr val="002060"/>
      </a:folHlink>
    </a:clrScheme>
    <a:fontScheme name="自定义 10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sz="3200" dirty="0" smtClean="0">
            <a:latin typeface="+mn-lt"/>
            <a:ea typeface="+mn-ea"/>
          </a:defRPr>
        </a:defPPr>
      </a:lst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多人定位心肺复苏模式的临床应用</Template>
  <TotalTime>0</TotalTime>
  <Words>1793</Words>
  <Application>WPS 演示</Application>
  <PresentationFormat>全屏显示(4:3)</PresentationFormat>
  <Paragraphs>241</Paragraphs>
  <Slides>25</Slides>
  <Notes>14</Notes>
  <HiddenSlides>0</HiddenSlides>
  <MMClips>0</MMClips>
  <ScaleCrop>false</ScaleCrop>
  <HeadingPairs>
    <vt:vector size="8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10</vt:i4>
      </vt:variant>
      <vt:variant>
        <vt:lpstr>幻灯片标题</vt:lpstr>
      </vt:variant>
      <vt:variant>
        <vt:i4>25</vt:i4>
      </vt:variant>
    </vt:vector>
  </HeadingPairs>
  <TitlesOfParts>
    <vt:vector size="61" baseType="lpstr">
      <vt:lpstr>Arial</vt:lpstr>
      <vt:lpstr>宋体</vt:lpstr>
      <vt:lpstr>Wingdings</vt:lpstr>
      <vt:lpstr>Times New Roman</vt:lpstr>
      <vt:lpstr>仿宋_GB2312</vt:lpstr>
      <vt:lpstr>仿宋</vt:lpstr>
      <vt:lpstr>黑体</vt:lpstr>
      <vt:lpstr>Wingdings 2</vt:lpstr>
      <vt:lpstr>Wingdings</vt:lpstr>
      <vt:lpstr>阿里巴巴普惠体 R</vt:lpstr>
      <vt:lpstr>华文行楷</vt:lpstr>
      <vt:lpstr>阿里巴巴普惠体 R</vt:lpstr>
      <vt:lpstr>Calibri</vt:lpstr>
      <vt:lpstr>微软雅黑</vt:lpstr>
      <vt:lpstr>Arial Unicode MS</vt:lpstr>
      <vt:lpstr>Segoe Print</vt:lpstr>
      <vt:lpstr>阿里巴巴普惠体 R</vt:lpstr>
      <vt:lpstr>方正粗黑宋简体</vt:lpstr>
      <vt:lpstr>Simplified Arabic</vt:lpstr>
      <vt:lpstr>Segoe Script</vt:lpstr>
      <vt:lpstr>Nyala</vt:lpstr>
      <vt:lpstr>MS Reference Specialty</vt:lpstr>
      <vt:lpstr>Microsoft Yi Baiti</vt:lpstr>
      <vt:lpstr>Microsoft PhagsPa</vt:lpstr>
      <vt:lpstr>Leelawadee</vt:lpstr>
      <vt:lpstr>1_默认设计模板</vt:lpstr>
      <vt:lpstr>PBrush</vt:lpstr>
      <vt:lpstr>PBrush</vt:lpstr>
      <vt:lpstr>PBrush</vt:lpstr>
      <vt:lpstr>PBrush</vt:lpstr>
      <vt:lpstr>PBrush</vt:lpstr>
      <vt:lpstr>PBrush</vt:lpstr>
      <vt:lpstr>PBrush</vt:lpstr>
      <vt:lpstr>PBrush</vt:lpstr>
      <vt:lpstr>PBrush</vt:lpstr>
      <vt:lpstr>PBrush</vt:lpstr>
      <vt:lpstr> 溺 水 的 现 场 急 救                             </vt:lpstr>
      <vt:lpstr>淹  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溺水的症状</vt:lpstr>
      <vt:lpstr>PowerPoint 演示文稿</vt:lpstr>
      <vt:lpstr>溺水的原因（二）</vt:lpstr>
      <vt:lpstr>PowerPoint 演示文稿</vt:lpstr>
      <vt:lpstr> 现场急救—水中互救（一）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岸上救护—心脏按压部位</vt:lpstr>
      <vt:lpstr>岸上救护—胸外按压姿势</vt:lpstr>
      <vt:lpstr>游泳的“十二忌”</vt:lpstr>
      <vt:lpstr>警示--预防溺水</vt:lpstr>
      <vt:lpstr>PowerPoint 演示文稿</vt:lpstr>
    </vt:vector>
  </TitlesOfParts>
  <Company>Microsoft 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2000 GUIDELINE FOR CPR&amp;ACLS 心肺复苏指南与新进展</dc:title>
  <dc:creator>user</dc:creator>
  <cp:lastModifiedBy>黄伟</cp:lastModifiedBy>
  <cp:revision>584</cp:revision>
  <dcterms:created xsi:type="dcterms:W3CDTF">2005-03-07T02:26:00Z</dcterms:created>
  <dcterms:modified xsi:type="dcterms:W3CDTF">2024-09-06T02:34:03Z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2052-12.1.0.17857</vt:lpwstr>
  </property>
  <property fmtid="{D5CDD505-2E9C-101B-9397-08002B2CF9AE}" pid="3" name="ICV">
    <vt:lpwstr>CCCFE1C92A63464289D9521F513A3A0F_13</vt:lpwstr>
  </property>
</Properties>
</file>