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76" r:id="rId4"/>
    <p:sldId id="277" r:id="rId5"/>
    <p:sldId id="278" r:id="rId6"/>
    <p:sldId id="279" r:id="rId7"/>
    <p:sldId id="291" r:id="rId8"/>
    <p:sldId id="292" r:id="rId9"/>
    <p:sldId id="281" r:id="rId10"/>
    <p:sldId id="282" r:id="rId11"/>
    <p:sldId id="294" r:id="rId12"/>
    <p:sldId id="295" r:id="rId13"/>
    <p:sldId id="296" r:id="rId14"/>
    <p:sldId id="293" r:id="rId15"/>
    <p:sldId id="297" r:id="rId16"/>
    <p:sldId id="298" r:id="rId17"/>
    <p:sldId id="299" r:id="rId18"/>
    <p:sldId id="288" r:id="rId19"/>
    <p:sldId id="300" r:id="rId20"/>
    <p:sldId id="301" r:id="rId21"/>
    <p:sldId id="287" r:id="rId22"/>
    <p:sldId id="302" r:id="rId23"/>
    <p:sldId id="303" r:id="rId24"/>
    <p:sldId id="304" r:id="rId25"/>
    <p:sldId id="305" r:id="rId26"/>
    <p:sldId id="306" r:id="rId27"/>
    <p:sldId id="290" r:id="rId28"/>
  </p:sldIdLst>
  <p:sldSz cx="12192000" cy="6858000"/>
  <p:notesSz cx="6858000" cy="9144000"/>
  <p:embeddedFontLst>
    <p:embeddedFont>
      <p:font typeface="汉仪新人文宋 75W" panose="0002060004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46"/>
    <a:srgbClr val="F27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59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E3BE5-431E-4FCD-928A-B423904CC3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1398D7-CB78-476D-8853-604D01F6DF2C}">
      <dgm:prSet phldrT="[文本]" custT="1"/>
      <dgm:spPr/>
      <dgm:t>
        <a:bodyPr/>
        <a:lstStyle/>
        <a:p>
          <a:r>
            <a:rPr lang="zh-CN" altLang="en-US" sz="2400" dirty="0" smtClean="0"/>
            <a:t>全国约有</a:t>
          </a:r>
          <a:r>
            <a:rPr lang="en-US" altLang="zh-CN" sz="2400" dirty="0" smtClean="0"/>
            <a:t>600</a:t>
          </a:r>
          <a:r>
            <a:rPr lang="zh-CN" altLang="en-US" sz="2400" dirty="0" smtClean="0"/>
            <a:t>多万儿童哮喘患者</a:t>
          </a:r>
          <a:endParaRPr lang="zh-CN" altLang="en-US" sz="2400" dirty="0"/>
        </a:p>
      </dgm:t>
    </dgm:pt>
    <dgm:pt modelId="{D0EAAF6C-A6E1-41E7-B173-F701AE20F522}" cxnId="{26CC8C2E-168A-4F90-BDA0-1A411378FDD2}" type="parTrans">
      <dgm:prSet/>
      <dgm:spPr/>
      <dgm:t>
        <a:bodyPr/>
        <a:lstStyle/>
        <a:p>
          <a:endParaRPr lang="zh-CN" altLang="en-US"/>
        </a:p>
      </dgm:t>
    </dgm:pt>
    <dgm:pt modelId="{60FF36DA-C961-45B4-B0C4-7569D2EC8367}" cxnId="{26CC8C2E-168A-4F90-BDA0-1A411378FDD2}" type="sibTrans">
      <dgm:prSet/>
      <dgm:spPr/>
      <dgm:t>
        <a:bodyPr/>
        <a:lstStyle/>
        <a:p>
          <a:endParaRPr lang="zh-CN" altLang="en-US"/>
        </a:p>
      </dgm:t>
    </dgm:pt>
    <dgm:pt modelId="{9D65F39E-9A69-4F41-A57F-2C87484994B2}">
      <dgm:prSet phldrT="[文本]" custT="1"/>
      <dgm:spPr/>
      <dgm:t>
        <a:bodyPr/>
        <a:lstStyle/>
        <a:p>
          <a:r>
            <a:rPr lang="zh-CN" altLang="en-US" sz="2000" dirty="0" smtClean="0"/>
            <a:t>约</a:t>
          </a:r>
          <a:r>
            <a:rPr lang="en-US" altLang="zh-CN" sz="2000" dirty="0" smtClean="0"/>
            <a:t>1/3</a:t>
          </a:r>
          <a:r>
            <a:rPr lang="zh-CN" altLang="en-US" sz="2000" dirty="0" smtClean="0"/>
            <a:t>至</a:t>
          </a:r>
          <a:r>
            <a:rPr lang="en-US" altLang="zh-CN" sz="2000" dirty="0" smtClean="0"/>
            <a:t>1/2</a:t>
          </a:r>
          <a:r>
            <a:rPr lang="zh-CN" altLang="en-US" sz="2000" dirty="0" smtClean="0"/>
            <a:t>的儿童哮喘可迁延至成人肺心病</a:t>
          </a:r>
          <a:endParaRPr lang="zh-CN" altLang="en-US" sz="2000" dirty="0"/>
        </a:p>
      </dgm:t>
    </dgm:pt>
    <dgm:pt modelId="{3B587778-37D1-4C72-B0A6-999D5E4825AE}" cxnId="{FBA9BEC9-785B-4BB0-A93B-2D8930569901}" type="parTrans">
      <dgm:prSet/>
      <dgm:spPr/>
      <dgm:t>
        <a:bodyPr/>
        <a:lstStyle/>
        <a:p>
          <a:endParaRPr lang="zh-CN" altLang="en-US"/>
        </a:p>
      </dgm:t>
    </dgm:pt>
    <dgm:pt modelId="{1FCAE87F-32D2-440F-9949-27C7E04574A4}" cxnId="{FBA9BEC9-785B-4BB0-A93B-2D8930569901}" type="sibTrans">
      <dgm:prSet/>
      <dgm:spPr/>
      <dgm:t>
        <a:bodyPr/>
        <a:lstStyle/>
        <a:p>
          <a:endParaRPr lang="zh-CN" altLang="en-US"/>
        </a:p>
      </dgm:t>
    </dgm:pt>
    <dgm:pt modelId="{25141608-4C96-4294-B550-D9BAEA25F851}">
      <dgm:prSet phldrT="[文本]" custT="1"/>
      <dgm:spPr/>
      <dgm:t>
        <a:bodyPr/>
        <a:lstStyle/>
        <a:p>
          <a:r>
            <a:rPr lang="zh-CN" altLang="en-US" sz="2400" dirty="0" smtClean="0"/>
            <a:t>哮喘严重影响儿童身心健康</a:t>
          </a:r>
          <a:endParaRPr lang="zh-CN" altLang="en-US" sz="2400" dirty="0"/>
        </a:p>
      </dgm:t>
    </dgm:pt>
    <dgm:pt modelId="{D5C79347-EC7C-43F8-A16C-834BF477C4E7}" cxnId="{EBC0EE95-EF4D-4DE9-B322-A9C6D3315A59}" type="parTrans">
      <dgm:prSet/>
      <dgm:spPr/>
      <dgm:t>
        <a:bodyPr/>
        <a:lstStyle/>
        <a:p>
          <a:endParaRPr lang="zh-CN" altLang="en-US"/>
        </a:p>
      </dgm:t>
    </dgm:pt>
    <dgm:pt modelId="{98A92455-C62D-4085-B13E-723E258BF626}" cxnId="{EBC0EE95-EF4D-4DE9-B322-A9C6D3315A59}" type="sibTrans">
      <dgm:prSet/>
      <dgm:spPr/>
      <dgm:t>
        <a:bodyPr/>
        <a:lstStyle/>
        <a:p>
          <a:endParaRPr lang="zh-CN" altLang="en-US"/>
        </a:p>
      </dgm:t>
    </dgm:pt>
    <dgm:pt modelId="{D342F3C0-3597-45DF-9F5D-B01C07E457DA}">
      <dgm:prSet phldrT="[文本]" custT="1"/>
      <dgm:spPr/>
      <dgm:t>
        <a:bodyPr/>
        <a:lstStyle/>
        <a:p>
          <a:r>
            <a:rPr lang="zh-CN" altLang="en-US" sz="2000" dirty="0" smtClean="0"/>
            <a:t>也给社会和家庭带来沉重的精神和经济负担</a:t>
          </a:r>
          <a:endParaRPr lang="zh-CN" altLang="en-US" sz="2000" dirty="0"/>
        </a:p>
      </dgm:t>
    </dgm:pt>
    <dgm:pt modelId="{448FB652-1C6E-4160-86F9-5BEFAB4A6100}" cxnId="{A65F55C9-EE50-4CE5-8BC8-2763A8D8BB6F}" type="parTrans">
      <dgm:prSet/>
      <dgm:spPr/>
      <dgm:t>
        <a:bodyPr/>
        <a:lstStyle/>
        <a:p>
          <a:endParaRPr lang="zh-CN" altLang="en-US"/>
        </a:p>
      </dgm:t>
    </dgm:pt>
    <dgm:pt modelId="{0D4B8D7A-7036-493F-8A0B-520D1AC685D6}" cxnId="{A65F55C9-EE50-4CE5-8BC8-2763A8D8BB6F}" type="sibTrans">
      <dgm:prSet/>
      <dgm:spPr/>
      <dgm:t>
        <a:bodyPr/>
        <a:lstStyle/>
        <a:p>
          <a:endParaRPr lang="zh-CN" altLang="en-US"/>
        </a:p>
      </dgm:t>
    </dgm:pt>
    <dgm:pt modelId="{5F34904F-3E0A-43B4-968B-FA8C83681B62}" type="pres">
      <dgm:prSet presAssocID="{AE8E3BE5-431E-4FCD-928A-B423904CC3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B89632-112A-48A7-A6DC-61D9C0D70BD9}" type="pres">
      <dgm:prSet presAssocID="{131398D7-CB78-476D-8853-604D01F6DF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5E5F14-0142-46B3-B2B6-24752BDDDCD3}" type="pres">
      <dgm:prSet presAssocID="{131398D7-CB78-476D-8853-604D01F6DF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5F384A-612E-4184-AAD9-CF316A19AAA4}" type="pres">
      <dgm:prSet presAssocID="{25141608-4C96-4294-B550-D9BAEA25F8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BBB6D-549D-426A-B979-A1CF35AF88B0}" type="pres">
      <dgm:prSet presAssocID="{25141608-4C96-4294-B550-D9BAEA25F8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488EF2-81BE-41BC-A232-BE7B358062A9}" type="presOf" srcId="{AE8E3BE5-431E-4FCD-928A-B423904CC346}" destId="{5F34904F-3E0A-43B4-968B-FA8C83681B62}" srcOrd="0" destOrd="0" presId="urn:microsoft.com/office/officeart/2005/8/layout/vList2"/>
    <dgm:cxn modelId="{FB6F95F3-97BB-4BCA-8C8D-7332BF513E07}" type="presOf" srcId="{D342F3C0-3597-45DF-9F5D-B01C07E457DA}" destId="{D7CBBB6D-549D-426A-B979-A1CF35AF88B0}" srcOrd="0" destOrd="0" presId="urn:microsoft.com/office/officeart/2005/8/layout/vList2"/>
    <dgm:cxn modelId="{FBA9BEC9-785B-4BB0-A93B-2D8930569901}" srcId="{131398D7-CB78-476D-8853-604D01F6DF2C}" destId="{9D65F39E-9A69-4F41-A57F-2C87484994B2}" srcOrd="0" destOrd="0" parTransId="{3B587778-37D1-4C72-B0A6-999D5E4825AE}" sibTransId="{1FCAE87F-32D2-440F-9949-27C7E04574A4}"/>
    <dgm:cxn modelId="{7B850635-4751-41BC-A253-129182A7F4F4}" type="presOf" srcId="{9D65F39E-9A69-4F41-A57F-2C87484994B2}" destId="{3D5E5F14-0142-46B3-B2B6-24752BDDDCD3}" srcOrd="0" destOrd="0" presId="urn:microsoft.com/office/officeart/2005/8/layout/vList2"/>
    <dgm:cxn modelId="{EBC0EE95-EF4D-4DE9-B322-A9C6D3315A59}" srcId="{AE8E3BE5-431E-4FCD-928A-B423904CC346}" destId="{25141608-4C96-4294-B550-D9BAEA25F851}" srcOrd="1" destOrd="0" parTransId="{D5C79347-EC7C-43F8-A16C-834BF477C4E7}" sibTransId="{98A92455-C62D-4085-B13E-723E258BF626}"/>
    <dgm:cxn modelId="{26CC8C2E-168A-4F90-BDA0-1A411378FDD2}" srcId="{AE8E3BE5-431E-4FCD-928A-B423904CC346}" destId="{131398D7-CB78-476D-8853-604D01F6DF2C}" srcOrd="0" destOrd="0" parTransId="{D0EAAF6C-A6E1-41E7-B173-F701AE20F522}" sibTransId="{60FF36DA-C961-45B4-B0C4-7569D2EC8367}"/>
    <dgm:cxn modelId="{68171612-7076-4586-A787-5EC8021B8E14}" type="presOf" srcId="{25141608-4C96-4294-B550-D9BAEA25F851}" destId="{095F384A-612E-4184-AAD9-CF316A19AAA4}" srcOrd="0" destOrd="0" presId="urn:microsoft.com/office/officeart/2005/8/layout/vList2"/>
    <dgm:cxn modelId="{A65F55C9-EE50-4CE5-8BC8-2763A8D8BB6F}" srcId="{25141608-4C96-4294-B550-D9BAEA25F851}" destId="{D342F3C0-3597-45DF-9F5D-B01C07E457DA}" srcOrd="0" destOrd="0" parTransId="{448FB652-1C6E-4160-86F9-5BEFAB4A6100}" sibTransId="{0D4B8D7A-7036-493F-8A0B-520D1AC685D6}"/>
    <dgm:cxn modelId="{890E6117-2DA0-4779-982B-157053EE9342}" type="presOf" srcId="{131398D7-CB78-476D-8853-604D01F6DF2C}" destId="{DFB89632-112A-48A7-A6DC-61D9C0D70BD9}" srcOrd="0" destOrd="0" presId="urn:microsoft.com/office/officeart/2005/8/layout/vList2"/>
    <dgm:cxn modelId="{FA4BC04D-E219-4E22-AC17-FA1B6F5BC721}" type="presParOf" srcId="{5F34904F-3E0A-43B4-968B-FA8C83681B62}" destId="{DFB89632-112A-48A7-A6DC-61D9C0D70BD9}" srcOrd="0" destOrd="0" presId="urn:microsoft.com/office/officeart/2005/8/layout/vList2"/>
    <dgm:cxn modelId="{7D162435-D437-42E6-8C8A-20A89CAAF640}" type="presParOf" srcId="{5F34904F-3E0A-43B4-968B-FA8C83681B62}" destId="{3D5E5F14-0142-46B3-B2B6-24752BDDDCD3}" srcOrd="1" destOrd="0" presId="urn:microsoft.com/office/officeart/2005/8/layout/vList2"/>
    <dgm:cxn modelId="{B926E282-EBF5-42CD-B8A6-9932230121F1}" type="presParOf" srcId="{5F34904F-3E0A-43B4-968B-FA8C83681B62}" destId="{095F384A-612E-4184-AAD9-CF316A19AAA4}" srcOrd="2" destOrd="0" presId="urn:microsoft.com/office/officeart/2005/8/layout/vList2"/>
    <dgm:cxn modelId="{1BCEA4A0-1BDD-48CB-94DD-31C65848FC2E}" type="presParOf" srcId="{5F34904F-3E0A-43B4-968B-FA8C83681B62}" destId="{D7CBBB6D-549D-426A-B979-A1CF35AF88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D7B73-4DF4-4BF2-84C8-71F938A19A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23E5BC7-964A-48FA-8F98-95CFC9AF26A5}">
      <dgm:prSet/>
      <dgm:spPr/>
      <dgm:t>
        <a:bodyPr/>
        <a:lstStyle/>
        <a:p>
          <a:pPr algn="l" rtl="0"/>
          <a:r>
            <a:rPr lang="zh-CN" dirty="0" smtClean="0"/>
            <a:t>急性严重发作</a:t>
          </a:r>
          <a:r>
            <a:rPr lang="en-US" dirty="0" smtClean="0"/>
            <a:t>——</a:t>
          </a:r>
          <a:r>
            <a:rPr lang="zh-CN" dirty="0" smtClean="0"/>
            <a:t>缺氧、肺气肿、气胸、呼吸衰竭</a:t>
          </a:r>
          <a:r>
            <a:rPr lang="zh-CN" altLang="en-US" dirty="0" smtClean="0"/>
            <a:t>、</a:t>
          </a:r>
          <a:r>
            <a:rPr lang="zh-CN" dirty="0" smtClean="0"/>
            <a:t>心力衰竭</a:t>
          </a:r>
          <a:endParaRPr lang="en-US" b="1" dirty="0"/>
        </a:p>
      </dgm:t>
    </dgm:pt>
    <dgm:pt modelId="{53F4E086-D6B2-4572-8727-C000E8084FBF}" cxnId="{28654C17-2939-4147-B8D5-6533BAA38F10}" type="parTrans">
      <dgm:prSet/>
      <dgm:spPr/>
      <dgm:t>
        <a:bodyPr/>
        <a:lstStyle/>
        <a:p>
          <a:endParaRPr lang="zh-CN" altLang="en-US"/>
        </a:p>
      </dgm:t>
    </dgm:pt>
    <dgm:pt modelId="{6BF4861A-2366-44F2-993E-0792E5A2AFA3}" cxnId="{28654C17-2939-4147-B8D5-6533BAA38F10}" type="sibTrans">
      <dgm:prSet/>
      <dgm:spPr/>
      <dgm:t>
        <a:bodyPr/>
        <a:lstStyle/>
        <a:p>
          <a:endParaRPr lang="zh-CN" altLang="en-US"/>
        </a:p>
      </dgm:t>
    </dgm:pt>
    <dgm:pt modelId="{A9905E5E-666A-41B2-9556-1F2047ABEB13}">
      <dgm:prSet/>
      <dgm:spPr/>
      <dgm:t>
        <a:bodyPr/>
        <a:lstStyle/>
        <a:p>
          <a:pPr rtl="0"/>
          <a:r>
            <a:rPr lang="zh-CN" dirty="0" smtClean="0"/>
            <a:t>营养不良、生长发育障碍</a:t>
          </a:r>
          <a:endParaRPr lang="en-US" dirty="0"/>
        </a:p>
      </dgm:t>
    </dgm:pt>
    <dgm:pt modelId="{9532B611-15D0-47BA-BC2A-2DB6C24F8110}" cxnId="{1F8A84B7-F2CA-49AB-8D94-B5A0FDC52DD7}" type="parTrans">
      <dgm:prSet/>
      <dgm:spPr/>
      <dgm:t>
        <a:bodyPr/>
        <a:lstStyle/>
        <a:p>
          <a:endParaRPr lang="zh-CN" altLang="en-US"/>
        </a:p>
      </dgm:t>
    </dgm:pt>
    <dgm:pt modelId="{313FB42F-099E-49FE-9146-CD43CF5B55E9}" cxnId="{1F8A84B7-F2CA-49AB-8D94-B5A0FDC52DD7}" type="sibTrans">
      <dgm:prSet/>
      <dgm:spPr/>
      <dgm:t>
        <a:bodyPr/>
        <a:lstStyle/>
        <a:p>
          <a:endParaRPr lang="zh-CN" altLang="en-US"/>
        </a:p>
      </dgm:t>
    </dgm:pt>
    <dgm:pt modelId="{CA4D7B35-D83A-4F50-AEB7-86DBD46D4ABB}">
      <dgm:prSet/>
      <dgm:spPr/>
      <dgm:t>
        <a:bodyPr/>
        <a:lstStyle/>
        <a:p>
          <a:pPr rtl="0"/>
          <a:r>
            <a:rPr lang="zh-CN" altLang="en-US" dirty="0" smtClean="0"/>
            <a:t>反复呼吸道感染</a:t>
          </a:r>
          <a:endParaRPr lang="en-US" dirty="0"/>
        </a:p>
      </dgm:t>
    </dgm:pt>
    <dgm:pt modelId="{5EE79E15-72E2-4D80-8205-36585414248E}" cxnId="{F8E84EE4-9C9F-4A44-861B-83FC54C70CD2}" type="parTrans">
      <dgm:prSet/>
      <dgm:spPr/>
      <dgm:t>
        <a:bodyPr/>
        <a:lstStyle/>
        <a:p>
          <a:endParaRPr lang="zh-CN" altLang="en-US"/>
        </a:p>
      </dgm:t>
    </dgm:pt>
    <dgm:pt modelId="{543E5FF1-DE3B-43D0-95C7-0DCD369D4560}" cxnId="{F8E84EE4-9C9F-4A44-861B-83FC54C70CD2}" type="sibTrans">
      <dgm:prSet/>
      <dgm:spPr/>
      <dgm:t>
        <a:bodyPr/>
        <a:lstStyle/>
        <a:p>
          <a:endParaRPr lang="zh-CN" altLang="en-US"/>
        </a:p>
      </dgm:t>
    </dgm:pt>
    <dgm:pt modelId="{4971EF71-1030-4D6A-9706-99A5FBEE4ADC}">
      <dgm:prSet/>
      <dgm:spPr/>
      <dgm:t>
        <a:bodyPr/>
        <a:lstStyle/>
        <a:p>
          <a:pPr rtl="0"/>
          <a:r>
            <a:rPr lang="zh-CN" dirty="0" smtClean="0"/>
            <a:t>慢性阻塞性肺疾病、肺心病</a:t>
          </a:r>
          <a:endParaRPr lang="zh-CN" dirty="0"/>
        </a:p>
      </dgm:t>
    </dgm:pt>
    <dgm:pt modelId="{84EFCEFF-B5AD-4D35-9EA3-0905A8F4B440}" cxnId="{1A5BA663-E066-4CE7-B330-61CF6B49A195}" type="parTrans">
      <dgm:prSet/>
      <dgm:spPr/>
      <dgm:t>
        <a:bodyPr/>
        <a:lstStyle/>
        <a:p>
          <a:endParaRPr lang="zh-CN" altLang="en-US"/>
        </a:p>
      </dgm:t>
    </dgm:pt>
    <dgm:pt modelId="{D29EAD99-00EC-43F9-BF2B-8E12E25514CD}" cxnId="{1A5BA663-E066-4CE7-B330-61CF6B49A195}" type="sibTrans">
      <dgm:prSet/>
      <dgm:spPr/>
      <dgm:t>
        <a:bodyPr/>
        <a:lstStyle/>
        <a:p>
          <a:endParaRPr lang="zh-CN" altLang="en-US"/>
        </a:p>
      </dgm:t>
    </dgm:pt>
    <dgm:pt modelId="{C2923F40-1D02-45BE-8356-E6BF3C41EE38}" type="pres">
      <dgm:prSet presAssocID="{D23D7B73-4DF4-4BF2-84C8-71F938A19A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761952D-32AD-4CFA-93AC-683479B5403F}" type="pres">
      <dgm:prSet presAssocID="{823E5BC7-964A-48FA-8F98-95CFC9AF26A5}" presName="composite" presStyleCnt="0"/>
      <dgm:spPr/>
    </dgm:pt>
    <dgm:pt modelId="{09A21BE3-708E-4D0B-AB07-CAD8DF1D0294}" type="pres">
      <dgm:prSet presAssocID="{823E5BC7-964A-48FA-8F98-95CFC9AF26A5}" presName="imgShp" presStyleLbl="fgImgPlace1" presStyleIdx="0" presStyleCnt="4"/>
      <dgm:spPr/>
    </dgm:pt>
    <dgm:pt modelId="{F8BD08C9-A721-497A-923A-EDBF00D4D48F}" type="pres">
      <dgm:prSet presAssocID="{823E5BC7-964A-48FA-8F98-95CFC9AF26A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DDBCE9-15FD-4816-BDC6-01C9814DD3E0}" type="pres">
      <dgm:prSet presAssocID="{6BF4861A-2366-44F2-993E-0792E5A2AFA3}" presName="spacing" presStyleCnt="0"/>
      <dgm:spPr/>
    </dgm:pt>
    <dgm:pt modelId="{2C533660-F515-4CDC-9740-C007B318F6E2}" type="pres">
      <dgm:prSet presAssocID="{A9905E5E-666A-41B2-9556-1F2047ABEB13}" presName="composite" presStyleCnt="0"/>
      <dgm:spPr/>
    </dgm:pt>
    <dgm:pt modelId="{38C081A5-8DFA-4050-99B5-BDD71E3F698D}" type="pres">
      <dgm:prSet presAssocID="{A9905E5E-666A-41B2-9556-1F2047ABEB13}" presName="imgShp" presStyleLbl="fgImgPlace1" presStyleIdx="1" presStyleCnt="4"/>
      <dgm:spPr/>
    </dgm:pt>
    <dgm:pt modelId="{DA1CA8EB-A735-4BDE-9DD9-E590F1F88EE2}" type="pres">
      <dgm:prSet presAssocID="{A9905E5E-666A-41B2-9556-1F2047ABEB1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575C33-6F37-43CC-89D8-97AEDE3E571D}" type="pres">
      <dgm:prSet presAssocID="{313FB42F-099E-49FE-9146-CD43CF5B55E9}" presName="spacing" presStyleCnt="0"/>
      <dgm:spPr/>
    </dgm:pt>
    <dgm:pt modelId="{8794F649-3D62-4D0D-8D7E-298E83E8B1CD}" type="pres">
      <dgm:prSet presAssocID="{CA4D7B35-D83A-4F50-AEB7-86DBD46D4ABB}" presName="composite" presStyleCnt="0"/>
      <dgm:spPr/>
    </dgm:pt>
    <dgm:pt modelId="{525BD19C-89AC-4343-AB33-EE72D065E3EB}" type="pres">
      <dgm:prSet presAssocID="{CA4D7B35-D83A-4F50-AEB7-86DBD46D4ABB}" presName="imgShp" presStyleLbl="fgImgPlace1" presStyleIdx="2" presStyleCnt="4"/>
      <dgm:spPr/>
    </dgm:pt>
    <dgm:pt modelId="{07BB6070-B801-4383-9DF3-0AC26CEA177F}" type="pres">
      <dgm:prSet presAssocID="{CA4D7B35-D83A-4F50-AEB7-86DBD46D4AB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25D04B-88C0-48A1-A03A-BD980C6E2951}" type="pres">
      <dgm:prSet presAssocID="{543E5FF1-DE3B-43D0-95C7-0DCD369D4560}" presName="spacing" presStyleCnt="0"/>
      <dgm:spPr/>
    </dgm:pt>
    <dgm:pt modelId="{4793D14C-377F-499B-AC9E-7A1C62243EDB}" type="pres">
      <dgm:prSet presAssocID="{4971EF71-1030-4D6A-9706-99A5FBEE4ADC}" presName="composite" presStyleCnt="0"/>
      <dgm:spPr/>
    </dgm:pt>
    <dgm:pt modelId="{00880365-600A-4DE5-AD93-A979A33C2FE8}" type="pres">
      <dgm:prSet presAssocID="{4971EF71-1030-4D6A-9706-99A5FBEE4ADC}" presName="imgShp" presStyleLbl="fgImgPlace1" presStyleIdx="3" presStyleCnt="4"/>
      <dgm:spPr/>
    </dgm:pt>
    <dgm:pt modelId="{5FEE1A0C-F4EC-461E-A41B-491298EC051E}" type="pres">
      <dgm:prSet presAssocID="{4971EF71-1030-4D6A-9706-99A5FBEE4AD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0E9155-DBC8-475C-9EF8-07C12B125D3E}" type="presOf" srcId="{D23D7B73-4DF4-4BF2-84C8-71F938A19AE7}" destId="{C2923F40-1D02-45BE-8356-E6BF3C41EE38}" srcOrd="0" destOrd="0" presId="urn:microsoft.com/office/officeart/2005/8/layout/vList3"/>
    <dgm:cxn modelId="{F8E84EE4-9C9F-4A44-861B-83FC54C70CD2}" srcId="{D23D7B73-4DF4-4BF2-84C8-71F938A19AE7}" destId="{CA4D7B35-D83A-4F50-AEB7-86DBD46D4ABB}" srcOrd="2" destOrd="0" parTransId="{5EE79E15-72E2-4D80-8205-36585414248E}" sibTransId="{543E5FF1-DE3B-43D0-95C7-0DCD369D4560}"/>
    <dgm:cxn modelId="{1A5BA663-E066-4CE7-B330-61CF6B49A195}" srcId="{D23D7B73-4DF4-4BF2-84C8-71F938A19AE7}" destId="{4971EF71-1030-4D6A-9706-99A5FBEE4ADC}" srcOrd="3" destOrd="0" parTransId="{84EFCEFF-B5AD-4D35-9EA3-0905A8F4B440}" sibTransId="{D29EAD99-00EC-43F9-BF2B-8E12E25514CD}"/>
    <dgm:cxn modelId="{E9D28EFB-6677-4315-B6C3-7E6C7F216244}" type="presOf" srcId="{4971EF71-1030-4D6A-9706-99A5FBEE4ADC}" destId="{5FEE1A0C-F4EC-461E-A41B-491298EC051E}" srcOrd="0" destOrd="0" presId="urn:microsoft.com/office/officeart/2005/8/layout/vList3"/>
    <dgm:cxn modelId="{F5D14795-6076-42EB-AD57-BCE35A640770}" type="presOf" srcId="{A9905E5E-666A-41B2-9556-1F2047ABEB13}" destId="{DA1CA8EB-A735-4BDE-9DD9-E590F1F88EE2}" srcOrd="0" destOrd="0" presId="urn:microsoft.com/office/officeart/2005/8/layout/vList3"/>
    <dgm:cxn modelId="{C9D79AA1-16FE-4B63-AC0B-1E207733080A}" type="presOf" srcId="{823E5BC7-964A-48FA-8F98-95CFC9AF26A5}" destId="{F8BD08C9-A721-497A-923A-EDBF00D4D48F}" srcOrd="0" destOrd="0" presId="urn:microsoft.com/office/officeart/2005/8/layout/vList3"/>
    <dgm:cxn modelId="{28654C17-2939-4147-B8D5-6533BAA38F10}" srcId="{D23D7B73-4DF4-4BF2-84C8-71F938A19AE7}" destId="{823E5BC7-964A-48FA-8F98-95CFC9AF26A5}" srcOrd="0" destOrd="0" parTransId="{53F4E086-D6B2-4572-8727-C000E8084FBF}" sibTransId="{6BF4861A-2366-44F2-993E-0792E5A2AFA3}"/>
    <dgm:cxn modelId="{1F8A84B7-F2CA-49AB-8D94-B5A0FDC52DD7}" srcId="{D23D7B73-4DF4-4BF2-84C8-71F938A19AE7}" destId="{A9905E5E-666A-41B2-9556-1F2047ABEB13}" srcOrd="1" destOrd="0" parTransId="{9532B611-15D0-47BA-BC2A-2DB6C24F8110}" sibTransId="{313FB42F-099E-49FE-9146-CD43CF5B55E9}"/>
    <dgm:cxn modelId="{AAC35039-0E50-49E6-8466-4C6A37AB930D}" type="presOf" srcId="{CA4D7B35-D83A-4F50-AEB7-86DBD46D4ABB}" destId="{07BB6070-B801-4383-9DF3-0AC26CEA177F}" srcOrd="0" destOrd="0" presId="urn:microsoft.com/office/officeart/2005/8/layout/vList3"/>
    <dgm:cxn modelId="{CBC355EA-B0BF-49B4-912D-D4DDE5D20434}" type="presParOf" srcId="{C2923F40-1D02-45BE-8356-E6BF3C41EE38}" destId="{1761952D-32AD-4CFA-93AC-683479B5403F}" srcOrd="0" destOrd="0" presId="urn:microsoft.com/office/officeart/2005/8/layout/vList3"/>
    <dgm:cxn modelId="{43ABE883-E7AF-42F3-9516-BFF0E58FEEE0}" type="presParOf" srcId="{1761952D-32AD-4CFA-93AC-683479B5403F}" destId="{09A21BE3-708E-4D0B-AB07-CAD8DF1D0294}" srcOrd="0" destOrd="0" presId="urn:microsoft.com/office/officeart/2005/8/layout/vList3"/>
    <dgm:cxn modelId="{D162B19A-767D-4CE5-ABF0-6BCCC15FC6A5}" type="presParOf" srcId="{1761952D-32AD-4CFA-93AC-683479B5403F}" destId="{F8BD08C9-A721-497A-923A-EDBF00D4D48F}" srcOrd="1" destOrd="0" presId="urn:microsoft.com/office/officeart/2005/8/layout/vList3"/>
    <dgm:cxn modelId="{48D021C9-EC81-45D6-B566-783D11CBCD2E}" type="presParOf" srcId="{C2923F40-1D02-45BE-8356-E6BF3C41EE38}" destId="{97DDBCE9-15FD-4816-BDC6-01C9814DD3E0}" srcOrd="1" destOrd="0" presId="urn:microsoft.com/office/officeart/2005/8/layout/vList3"/>
    <dgm:cxn modelId="{85E05D83-6E8C-487E-B848-21400510647D}" type="presParOf" srcId="{C2923F40-1D02-45BE-8356-E6BF3C41EE38}" destId="{2C533660-F515-4CDC-9740-C007B318F6E2}" srcOrd="2" destOrd="0" presId="urn:microsoft.com/office/officeart/2005/8/layout/vList3"/>
    <dgm:cxn modelId="{1B71F9E5-EB35-4E90-B326-268853395327}" type="presParOf" srcId="{2C533660-F515-4CDC-9740-C007B318F6E2}" destId="{38C081A5-8DFA-4050-99B5-BDD71E3F698D}" srcOrd="0" destOrd="0" presId="urn:microsoft.com/office/officeart/2005/8/layout/vList3"/>
    <dgm:cxn modelId="{2322DF7E-AE40-4C5F-9720-2A2928C6DD55}" type="presParOf" srcId="{2C533660-F515-4CDC-9740-C007B318F6E2}" destId="{DA1CA8EB-A735-4BDE-9DD9-E590F1F88EE2}" srcOrd="1" destOrd="0" presId="urn:microsoft.com/office/officeart/2005/8/layout/vList3"/>
    <dgm:cxn modelId="{A23A902C-6496-4124-969F-AEAD6837EC19}" type="presParOf" srcId="{C2923F40-1D02-45BE-8356-E6BF3C41EE38}" destId="{D8575C33-6F37-43CC-89D8-97AEDE3E571D}" srcOrd="3" destOrd="0" presId="urn:microsoft.com/office/officeart/2005/8/layout/vList3"/>
    <dgm:cxn modelId="{F0B78C8F-4A25-4581-AD09-AA3C8FEA1098}" type="presParOf" srcId="{C2923F40-1D02-45BE-8356-E6BF3C41EE38}" destId="{8794F649-3D62-4D0D-8D7E-298E83E8B1CD}" srcOrd="4" destOrd="0" presId="urn:microsoft.com/office/officeart/2005/8/layout/vList3"/>
    <dgm:cxn modelId="{D50723C8-7B68-4C6B-BF1F-05A76EF414D6}" type="presParOf" srcId="{8794F649-3D62-4D0D-8D7E-298E83E8B1CD}" destId="{525BD19C-89AC-4343-AB33-EE72D065E3EB}" srcOrd="0" destOrd="0" presId="urn:microsoft.com/office/officeart/2005/8/layout/vList3"/>
    <dgm:cxn modelId="{C6649608-430D-42D4-B169-94A966E52E2D}" type="presParOf" srcId="{8794F649-3D62-4D0D-8D7E-298E83E8B1CD}" destId="{07BB6070-B801-4383-9DF3-0AC26CEA177F}" srcOrd="1" destOrd="0" presId="urn:microsoft.com/office/officeart/2005/8/layout/vList3"/>
    <dgm:cxn modelId="{AAC773CE-4CE6-4382-BDB9-26D0B4CAEEB9}" type="presParOf" srcId="{C2923F40-1D02-45BE-8356-E6BF3C41EE38}" destId="{AD25D04B-88C0-48A1-A03A-BD980C6E2951}" srcOrd="5" destOrd="0" presId="urn:microsoft.com/office/officeart/2005/8/layout/vList3"/>
    <dgm:cxn modelId="{FC717BB1-F9A7-4219-BC49-8D9F982DD3A3}" type="presParOf" srcId="{C2923F40-1D02-45BE-8356-E6BF3C41EE38}" destId="{4793D14C-377F-499B-AC9E-7A1C62243EDB}" srcOrd="6" destOrd="0" presId="urn:microsoft.com/office/officeart/2005/8/layout/vList3"/>
    <dgm:cxn modelId="{2353A3E6-9AA9-4142-8837-980790785B6E}" type="presParOf" srcId="{4793D14C-377F-499B-AC9E-7A1C62243EDB}" destId="{00880365-600A-4DE5-AD93-A979A33C2FE8}" srcOrd="0" destOrd="0" presId="urn:microsoft.com/office/officeart/2005/8/layout/vList3"/>
    <dgm:cxn modelId="{92996035-F8CE-4684-A5E7-6626B21F7DE3}" type="presParOf" srcId="{4793D14C-377F-499B-AC9E-7A1C62243EDB}" destId="{5FEE1A0C-F4EC-461E-A41B-491298EC05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BF4EA-84B6-43AB-8E31-23F65DC333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6515CF2-76C9-4460-92C3-3804137A8C92}">
      <dgm:prSet/>
      <dgm:spPr/>
      <dgm:t>
        <a:bodyPr/>
        <a:lstStyle/>
        <a:p>
          <a:pPr rtl="0"/>
          <a:r>
            <a:rPr lang="zh-CN" dirty="0" smtClean="0"/>
            <a:t>父母一方患有哮喘，孩子哮喘的机会是</a:t>
          </a:r>
          <a:r>
            <a:rPr lang="en-US" dirty="0" smtClean="0"/>
            <a:t>25%</a:t>
          </a:r>
          <a:r>
            <a:rPr lang="zh-CN" dirty="0" smtClean="0"/>
            <a:t>，父母双方都患有哮喘，孩子得哮喘的机会是</a:t>
          </a:r>
          <a:r>
            <a:rPr lang="en-US" dirty="0" smtClean="0"/>
            <a:t>50%</a:t>
          </a:r>
          <a:endParaRPr lang="zh-CN" dirty="0"/>
        </a:p>
      </dgm:t>
    </dgm:pt>
    <dgm:pt modelId="{B4D96041-5495-4DFB-854B-1CA6254ACF0D}" cxnId="{A1C48A75-B083-4FB5-810E-F6FF35EB3F9E}" type="parTrans">
      <dgm:prSet/>
      <dgm:spPr/>
      <dgm:t>
        <a:bodyPr/>
        <a:lstStyle/>
        <a:p>
          <a:endParaRPr lang="zh-CN" altLang="en-US"/>
        </a:p>
      </dgm:t>
    </dgm:pt>
    <dgm:pt modelId="{E682255A-B0D3-4BF7-8780-01927EAA435E}" cxnId="{A1C48A75-B083-4FB5-810E-F6FF35EB3F9E}" type="sibTrans">
      <dgm:prSet/>
      <dgm:spPr/>
      <dgm:t>
        <a:bodyPr/>
        <a:lstStyle/>
        <a:p>
          <a:endParaRPr lang="zh-CN" altLang="en-US"/>
        </a:p>
      </dgm:t>
    </dgm:pt>
    <dgm:pt modelId="{D8E25D80-66A7-42BE-A8F6-060DF47A1603}">
      <dgm:prSet/>
      <dgm:spPr/>
      <dgm:t>
        <a:bodyPr/>
        <a:lstStyle/>
        <a:p>
          <a:pPr rtl="0"/>
          <a:r>
            <a:rPr lang="zh-CN" dirty="0" smtClean="0"/>
            <a:t>父母亲的哮喘是否一定遗传给孩子，并在孩子身上表现出来哮喘的相关症状，还取决于很多因素，其中环境因素非常重要</a:t>
          </a:r>
          <a:endParaRPr lang="zh-CN" dirty="0"/>
        </a:p>
      </dgm:t>
    </dgm:pt>
    <dgm:pt modelId="{855BBC17-351E-4446-82F3-69E9272B597C}" cxnId="{E6BD328D-B331-495F-BB0E-43E539B5FEB9}" type="parTrans">
      <dgm:prSet/>
      <dgm:spPr/>
      <dgm:t>
        <a:bodyPr/>
        <a:lstStyle/>
        <a:p>
          <a:endParaRPr lang="zh-CN" altLang="en-US"/>
        </a:p>
      </dgm:t>
    </dgm:pt>
    <dgm:pt modelId="{B70479C1-876D-4F0F-A7CE-5A7C33B1F45A}" cxnId="{E6BD328D-B331-495F-BB0E-43E539B5FEB9}" type="sibTrans">
      <dgm:prSet/>
      <dgm:spPr/>
      <dgm:t>
        <a:bodyPr/>
        <a:lstStyle/>
        <a:p>
          <a:endParaRPr lang="zh-CN" altLang="en-US"/>
        </a:p>
      </dgm:t>
    </dgm:pt>
    <dgm:pt modelId="{3975C93E-748C-4870-A7CC-BC15283B02A6}" type="pres">
      <dgm:prSet presAssocID="{E1BBF4EA-84B6-43AB-8E31-23F65DC333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F6F16D-7683-4177-B144-2D82D7EE9AF8}" type="pres">
      <dgm:prSet presAssocID="{76515CF2-76C9-4460-92C3-3804137A8C92}" presName="parentText" presStyleLbl="node1" presStyleIdx="0" presStyleCnt="2" custLinFactNeighborX="-125" custLinFactNeighborY="-4579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926F4C-4502-4B83-A186-45B024D8A329}" type="pres">
      <dgm:prSet presAssocID="{E682255A-B0D3-4BF7-8780-01927EAA435E}" presName="spacer" presStyleCnt="0"/>
      <dgm:spPr/>
    </dgm:pt>
    <dgm:pt modelId="{163F5A72-5722-4A0D-9E65-A855F07980D2}" type="pres">
      <dgm:prSet presAssocID="{D8E25D80-66A7-42BE-A8F6-060DF47A16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9DBB65-ADF9-4CFB-BD5A-7A33C5039D91}" type="presOf" srcId="{E1BBF4EA-84B6-43AB-8E31-23F65DC333FA}" destId="{3975C93E-748C-4870-A7CC-BC15283B02A6}" srcOrd="0" destOrd="0" presId="urn:microsoft.com/office/officeart/2005/8/layout/vList2"/>
    <dgm:cxn modelId="{E6BD328D-B331-495F-BB0E-43E539B5FEB9}" srcId="{E1BBF4EA-84B6-43AB-8E31-23F65DC333FA}" destId="{D8E25D80-66A7-42BE-A8F6-060DF47A1603}" srcOrd="1" destOrd="0" parTransId="{855BBC17-351E-4446-82F3-69E9272B597C}" sibTransId="{B70479C1-876D-4F0F-A7CE-5A7C33B1F45A}"/>
    <dgm:cxn modelId="{1534BB63-9342-4B88-9D46-201CD42F51B1}" type="presOf" srcId="{D8E25D80-66A7-42BE-A8F6-060DF47A1603}" destId="{163F5A72-5722-4A0D-9E65-A855F07980D2}" srcOrd="0" destOrd="0" presId="urn:microsoft.com/office/officeart/2005/8/layout/vList2"/>
    <dgm:cxn modelId="{A0C62D3C-E64C-48AB-9D77-12C38433CC5A}" type="presOf" srcId="{76515CF2-76C9-4460-92C3-3804137A8C92}" destId="{6DF6F16D-7683-4177-B144-2D82D7EE9AF8}" srcOrd="0" destOrd="0" presId="urn:microsoft.com/office/officeart/2005/8/layout/vList2"/>
    <dgm:cxn modelId="{A1C48A75-B083-4FB5-810E-F6FF35EB3F9E}" srcId="{E1BBF4EA-84B6-43AB-8E31-23F65DC333FA}" destId="{76515CF2-76C9-4460-92C3-3804137A8C92}" srcOrd="0" destOrd="0" parTransId="{B4D96041-5495-4DFB-854B-1CA6254ACF0D}" sibTransId="{E682255A-B0D3-4BF7-8780-01927EAA435E}"/>
    <dgm:cxn modelId="{88B45982-74A2-48B0-834A-A2B106D1A10F}" type="presParOf" srcId="{3975C93E-748C-4870-A7CC-BC15283B02A6}" destId="{6DF6F16D-7683-4177-B144-2D82D7EE9AF8}" srcOrd="0" destOrd="0" presId="urn:microsoft.com/office/officeart/2005/8/layout/vList2"/>
    <dgm:cxn modelId="{CE97D6E5-9D00-4DEB-B54E-BC3FB6F81F31}" type="presParOf" srcId="{3975C93E-748C-4870-A7CC-BC15283B02A6}" destId="{5A926F4C-4502-4B83-A186-45B024D8A329}" srcOrd="1" destOrd="0" presId="urn:microsoft.com/office/officeart/2005/8/layout/vList2"/>
    <dgm:cxn modelId="{30403C05-7D9F-44A0-9E64-0DD452380C09}" type="presParOf" srcId="{3975C93E-748C-4870-A7CC-BC15283B02A6}" destId="{163F5A72-5722-4A0D-9E65-A855F07980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98756-B5E0-4BA4-9E6E-AC597D75D68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91DC79-6876-4F69-BC6D-EED72BF5B342}">
      <dgm:prSet/>
      <dgm:spPr/>
      <dgm:t>
        <a:bodyPr/>
        <a:lstStyle/>
        <a:p>
          <a:pPr rtl="0"/>
          <a:endParaRPr lang="en-US" dirty="0"/>
        </a:p>
      </dgm:t>
    </dgm:pt>
    <dgm:pt modelId="{D457FE5E-F09D-4511-9085-489CD429E1E5}" cxnId="{3B17DFCC-6FA8-480A-8249-A0C6D28D387E}" type="parTrans">
      <dgm:prSet/>
      <dgm:spPr/>
      <dgm:t>
        <a:bodyPr/>
        <a:lstStyle/>
        <a:p>
          <a:endParaRPr lang="zh-CN" altLang="en-US"/>
        </a:p>
      </dgm:t>
    </dgm:pt>
    <dgm:pt modelId="{C574AC0D-22C8-44BF-8BB3-53838D14F4EC}" cxnId="{3B17DFCC-6FA8-480A-8249-A0C6D28D387E}" type="sibTrans">
      <dgm:prSet/>
      <dgm:spPr/>
      <dgm:t>
        <a:bodyPr/>
        <a:lstStyle/>
        <a:p>
          <a:endParaRPr lang="zh-CN" altLang="en-US"/>
        </a:p>
      </dgm:t>
    </dgm:pt>
    <dgm:pt modelId="{4CDED1DD-9DFA-4237-BEA5-49F1B0008238}">
      <dgm:prSet/>
      <dgm:spPr/>
      <dgm:t>
        <a:bodyPr/>
        <a:lstStyle/>
        <a:p>
          <a:pPr rtl="0"/>
          <a:endParaRPr lang="en-US" dirty="0"/>
        </a:p>
      </dgm:t>
    </dgm:pt>
    <dgm:pt modelId="{0D7F341A-E692-49BB-96ED-94F643FAA9C7}" cxnId="{F562A3F7-801D-4870-A0C6-E1A996B8F2B8}" type="parTrans">
      <dgm:prSet/>
      <dgm:spPr/>
      <dgm:t>
        <a:bodyPr/>
        <a:lstStyle/>
        <a:p>
          <a:endParaRPr lang="zh-CN" altLang="en-US"/>
        </a:p>
      </dgm:t>
    </dgm:pt>
    <dgm:pt modelId="{27F6BD66-C76E-4CF6-9BFD-105A2FD55998}" cxnId="{F562A3F7-801D-4870-A0C6-E1A996B8F2B8}" type="sibTrans">
      <dgm:prSet/>
      <dgm:spPr/>
      <dgm:t>
        <a:bodyPr/>
        <a:lstStyle/>
        <a:p>
          <a:endParaRPr lang="zh-CN" altLang="en-US"/>
        </a:p>
      </dgm:t>
    </dgm:pt>
    <dgm:pt modelId="{9C72DF8D-2DDE-4182-8AE1-1C50A55E04D0}">
      <dgm:prSet/>
      <dgm:spPr/>
      <dgm:t>
        <a:bodyPr/>
        <a:lstStyle/>
        <a:p>
          <a:pPr rtl="0"/>
          <a:endParaRPr lang="en-US" dirty="0"/>
        </a:p>
      </dgm:t>
    </dgm:pt>
    <dgm:pt modelId="{2B376157-0FF8-4BCA-8010-E11788C8C7C9}" cxnId="{44411BA1-B9B6-4FAC-BFDA-C8C8F51B6676}" type="parTrans">
      <dgm:prSet/>
      <dgm:spPr/>
      <dgm:t>
        <a:bodyPr/>
        <a:lstStyle/>
        <a:p>
          <a:endParaRPr lang="zh-CN" altLang="en-US"/>
        </a:p>
      </dgm:t>
    </dgm:pt>
    <dgm:pt modelId="{47A12524-DC9C-4C50-A3B3-2BD5E564FD9E}" cxnId="{44411BA1-B9B6-4FAC-BFDA-C8C8F51B6676}" type="sibTrans">
      <dgm:prSet/>
      <dgm:spPr/>
      <dgm:t>
        <a:bodyPr/>
        <a:lstStyle/>
        <a:p>
          <a:endParaRPr lang="zh-CN" altLang="en-US"/>
        </a:p>
      </dgm:t>
    </dgm:pt>
    <dgm:pt modelId="{1D8EBB39-5147-4AF0-983B-55D490E2D1CD}">
      <dgm:prSet/>
      <dgm:spPr/>
      <dgm:t>
        <a:bodyPr/>
        <a:lstStyle/>
        <a:p>
          <a:pPr rtl="0"/>
          <a:endParaRPr lang="zh-CN" dirty="0"/>
        </a:p>
      </dgm:t>
    </dgm:pt>
    <dgm:pt modelId="{8077A962-EFAE-4F8B-A9DB-20E544E20BC8}" cxnId="{475D0951-8DE7-4971-87FA-BD4D1E4757A4}" type="parTrans">
      <dgm:prSet/>
      <dgm:spPr/>
      <dgm:t>
        <a:bodyPr/>
        <a:lstStyle/>
        <a:p>
          <a:endParaRPr lang="zh-CN" altLang="en-US"/>
        </a:p>
      </dgm:t>
    </dgm:pt>
    <dgm:pt modelId="{085833D8-5A9D-48BA-8A15-23FBFCFA1699}" cxnId="{475D0951-8DE7-4971-87FA-BD4D1E4757A4}" type="sibTrans">
      <dgm:prSet/>
      <dgm:spPr/>
      <dgm:t>
        <a:bodyPr/>
        <a:lstStyle/>
        <a:p>
          <a:endParaRPr lang="zh-CN" altLang="en-US"/>
        </a:p>
      </dgm:t>
    </dgm:pt>
    <dgm:pt modelId="{AAF5582E-A51C-4C14-BD34-03285622A4D2}">
      <dgm:prSet/>
      <dgm:spPr/>
      <dgm:t>
        <a:bodyPr/>
        <a:lstStyle/>
        <a:p>
          <a:r>
            <a:rPr lang="zh-CN" dirty="0" smtClean="0"/>
            <a:t>强烈刺激物</a:t>
          </a:r>
          <a:endParaRPr lang="zh-CN" altLang="en-US" dirty="0"/>
        </a:p>
      </dgm:t>
    </dgm:pt>
    <dgm:pt modelId="{DD0D6A44-454C-4CDF-910D-88EA347A6FB6}" cxnId="{AAEA5A84-D293-4C08-9030-EAD8B458EB1E}" type="parTrans">
      <dgm:prSet/>
      <dgm:spPr/>
      <dgm:t>
        <a:bodyPr/>
        <a:lstStyle/>
        <a:p>
          <a:endParaRPr lang="zh-CN" altLang="en-US"/>
        </a:p>
      </dgm:t>
    </dgm:pt>
    <dgm:pt modelId="{55B9E49F-81C3-45F2-B0A6-84541219CC8C}" cxnId="{AAEA5A84-D293-4C08-9030-EAD8B458EB1E}" type="sibTrans">
      <dgm:prSet/>
      <dgm:spPr/>
      <dgm:t>
        <a:bodyPr/>
        <a:lstStyle/>
        <a:p>
          <a:endParaRPr lang="zh-CN" altLang="en-US"/>
        </a:p>
      </dgm:t>
    </dgm:pt>
    <dgm:pt modelId="{ECDDF076-4B4C-44B1-87D7-AB91DE15D3E3}">
      <dgm:prSet/>
      <dgm:spPr/>
      <dgm:t>
        <a:bodyPr/>
        <a:lstStyle/>
        <a:p>
          <a:r>
            <a:rPr lang="zh-CN" dirty="0" smtClean="0"/>
            <a:t>吸烟</a:t>
          </a:r>
          <a:endParaRPr lang="zh-CN" altLang="en-US" dirty="0"/>
        </a:p>
      </dgm:t>
    </dgm:pt>
    <dgm:pt modelId="{DD34D1D6-303D-4B27-B129-0CD438C7E20E}" cxnId="{FEC4B0A0-FD36-4519-A8CA-18A5436B0B45}" type="parTrans">
      <dgm:prSet/>
      <dgm:spPr/>
      <dgm:t>
        <a:bodyPr/>
        <a:lstStyle/>
        <a:p>
          <a:endParaRPr lang="zh-CN" altLang="en-US"/>
        </a:p>
      </dgm:t>
    </dgm:pt>
    <dgm:pt modelId="{C551C45A-A485-4710-9DB6-A56150A93C1A}" cxnId="{FEC4B0A0-FD36-4519-A8CA-18A5436B0B45}" type="sibTrans">
      <dgm:prSet/>
      <dgm:spPr/>
      <dgm:t>
        <a:bodyPr/>
        <a:lstStyle/>
        <a:p>
          <a:endParaRPr lang="zh-CN" altLang="en-US"/>
        </a:p>
      </dgm:t>
    </dgm:pt>
    <dgm:pt modelId="{E08C85EF-D8C2-4E9C-850E-66F730B69D57}">
      <dgm:prSet/>
      <dgm:spPr/>
      <dgm:t>
        <a:bodyPr/>
        <a:lstStyle/>
        <a:p>
          <a:r>
            <a:rPr lang="zh-CN" dirty="0" smtClean="0"/>
            <a:t>感冒</a:t>
          </a:r>
          <a:endParaRPr lang="zh-CN" altLang="en-US" dirty="0"/>
        </a:p>
      </dgm:t>
    </dgm:pt>
    <dgm:pt modelId="{DBEFEFAE-7BAF-43D7-BE8A-30D642B8F7D8}" cxnId="{A176BC74-E956-440F-B4E6-567C97AB188F}" type="parTrans">
      <dgm:prSet/>
      <dgm:spPr/>
      <dgm:t>
        <a:bodyPr/>
        <a:lstStyle/>
        <a:p>
          <a:endParaRPr lang="zh-CN" altLang="en-US"/>
        </a:p>
      </dgm:t>
    </dgm:pt>
    <dgm:pt modelId="{6072913E-AE13-4A45-B00E-9BEB049336E0}" cxnId="{A176BC74-E956-440F-B4E6-567C97AB188F}" type="sibTrans">
      <dgm:prSet/>
      <dgm:spPr/>
      <dgm:t>
        <a:bodyPr/>
        <a:lstStyle/>
        <a:p>
          <a:endParaRPr lang="zh-CN" altLang="en-US"/>
        </a:p>
      </dgm:t>
    </dgm:pt>
    <dgm:pt modelId="{2C8EB24D-6029-4BDF-9028-7E30F1C8F6C2}">
      <dgm:prSet/>
      <dgm:spPr/>
      <dgm:t>
        <a:bodyPr/>
        <a:lstStyle/>
        <a:p>
          <a:pPr rtl="0"/>
          <a:r>
            <a:rPr lang="zh-CN" dirty="0" smtClean="0"/>
            <a:t>剧烈情绪波动</a:t>
          </a:r>
          <a:endParaRPr lang="zh-CN" altLang="en-US" dirty="0"/>
        </a:p>
      </dgm:t>
    </dgm:pt>
    <dgm:pt modelId="{410E4E3D-5FD3-42D1-B428-CDACAC1BCEF5}" cxnId="{C61337A3-AB74-47DF-B29B-8C772BACBB00}" type="parTrans">
      <dgm:prSet/>
      <dgm:spPr/>
      <dgm:t>
        <a:bodyPr/>
        <a:lstStyle/>
        <a:p>
          <a:endParaRPr lang="zh-CN" altLang="en-US"/>
        </a:p>
      </dgm:t>
    </dgm:pt>
    <dgm:pt modelId="{F9EA15F5-01A0-48DA-A496-671AB1B438EA}" cxnId="{C61337A3-AB74-47DF-B29B-8C772BACBB00}" type="sibTrans">
      <dgm:prSet/>
      <dgm:spPr/>
      <dgm:t>
        <a:bodyPr/>
        <a:lstStyle/>
        <a:p>
          <a:endParaRPr lang="zh-CN" altLang="en-US"/>
        </a:p>
      </dgm:t>
    </dgm:pt>
    <dgm:pt modelId="{3866107B-7BC5-431F-BF6C-258C2BDDD47C}" type="pres">
      <dgm:prSet presAssocID="{56798756-B5E0-4BA4-9E6E-AC597D75D6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67F312-9B97-4747-8ADC-FF936C796BE9}" type="pres">
      <dgm:prSet presAssocID="{B491DC79-6876-4F69-BC6D-EED72BF5B342}" presName="composite" presStyleCnt="0"/>
      <dgm:spPr/>
    </dgm:pt>
    <dgm:pt modelId="{4761805F-A26A-421B-AE09-31FAE550E814}" type="pres">
      <dgm:prSet presAssocID="{B491DC79-6876-4F69-BC6D-EED72BF5B34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B2D8EC-4A70-42D4-8093-172205D6249E}" type="pres">
      <dgm:prSet presAssocID="{B491DC79-6876-4F69-BC6D-EED72BF5B34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DFCDAE-6C2E-4A4F-8549-BB126029D4B9}" type="pres">
      <dgm:prSet presAssocID="{C574AC0D-22C8-44BF-8BB3-53838D14F4EC}" presName="sp" presStyleCnt="0"/>
      <dgm:spPr/>
    </dgm:pt>
    <dgm:pt modelId="{F047161F-EF22-40ED-89FD-6E4FF166689B}" type="pres">
      <dgm:prSet presAssocID="{4CDED1DD-9DFA-4237-BEA5-49F1B0008238}" presName="composite" presStyleCnt="0"/>
      <dgm:spPr/>
    </dgm:pt>
    <dgm:pt modelId="{CF0DD617-510E-43B7-A69C-D58B67BAD2EA}" type="pres">
      <dgm:prSet presAssocID="{4CDED1DD-9DFA-4237-BEA5-49F1B000823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8582B-CE9D-40EE-8D26-5A6D1BD052C1}" type="pres">
      <dgm:prSet presAssocID="{4CDED1DD-9DFA-4237-BEA5-49F1B000823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C89EE7-E51C-4E2C-BE71-CE39CDD3AED9}" type="pres">
      <dgm:prSet presAssocID="{27F6BD66-C76E-4CF6-9BFD-105A2FD55998}" presName="sp" presStyleCnt="0"/>
      <dgm:spPr/>
    </dgm:pt>
    <dgm:pt modelId="{EE4403EC-D633-4267-BCEE-6023FF702AD5}" type="pres">
      <dgm:prSet presAssocID="{9C72DF8D-2DDE-4182-8AE1-1C50A55E04D0}" presName="composite" presStyleCnt="0"/>
      <dgm:spPr/>
    </dgm:pt>
    <dgm:pt modelId="{323D529D-1F87-499C-80DA-DB824561F92C}" type="pres">
      <dgm:prSet presAssocID="{9C72DF8D-2DDE-4182-8AE1-1C50A55E04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77B905-595E-4913-9C21-3D49F8AEC687}" type="pres">
      <dgm:prSet presAssocID="{9C72DF8D-2DDE-4182-8AE1-1C50A55E04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4FE5E0-5E2B-4024-BF33-74B1F7AEABC9}" type="pres">
      <dgm:prSet presAssocID="{47A12524-DC9C-4C50-A3B3-2BD5E564FD9E}" presName="sp" presStyleCnt="0"/>
      <dgm:spPr/>
    </dgm:pt>
    <dgm:pt modelId="{7814847E-A5C6-41D4-88B5-205E7CAEA9FC}" type="pres">
      <dgm:prSet presAssocID="{1D8EBB39-5147-4AF0-983B-55D490E2D1CD}" presName="composite" presStyleCnt="0"/>
      <dgm:spPr/>
    </dgm:pt>
    <dgm:pt modelId="{4176B1C1-8540-45C1-96D7-C077224DF5CC}" type="pres">
      <dgm:prSet presAssocID="{1D8EBB39-5147-4AF0-983B-55D490E2D1C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6249D4-A157-4CAB-BE62-94240A3223DB}" type="pres">
      <dgm:prSet presAssocID="{1D8EBB39-5147-4AF0-983B-55D490E2D1C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1337A3-AB74-47DF-B29B-8C772BACBB00}" srcId="{1D8EBB39-5147-4AF0-983B-55D490E2D1CD}" destId="{2C8EB24D-6029-4BDF-9028-7E30F1C8F6C2}" srcOrd="0" destOrd="0" parTransId="{410E4E3D-5FD3-42D1-B428-CDACAC1BCEF5}" sibTransId="{F9EA15F5-01A0-48DA-A496-671AB1B438EA}"/>
    <dgm:cxn modelId="{FEC4B0A0-FD36-4519-A8CA-18A5436B0B45}" srcId="{4CDED1DD-9DFA-4237-BEA5-49F1B0008238}" destId="{ECDDF076-4B4C-44B1-87D7-AB91DE15D3E3}" srcOrd="0" destOrd="0" parTransId="{DD34D1D6-303D-4B27-B129-0CD438C7E20E}" sibTransId="{C551C45A-A485-4710-9DB6-A56150A93C1A}"/>
    <dgm:cxn modelId="{132229C3-B3E2-406F-BFA2-2D60C5C9401C}" type="presOf" srcId="{ECDDF076-4B4C-44B1-87D7-AB91DE15D3E3}" destId="{2F58582B-CE9D-40EE-8D26-5A6D1BD052C1}" srcOrd="0" destOrd="0" presId="urn:microsoft.com/office/officeart/2005/8/layout/chevron2"/>
    <dgm:cxn modelId="{CBECCA7D-7BFF-43FA-8F1C-8A25A873DF84}" type="presOf" srcId="{E08C85EF-D8C2-4E9C-850E-66F730B69D57}" destId="{6277B905-595E-4913-9C21-3D49F8AEC687}" srcOrd="0" destOrd="0" presId="urn:microsoft.com/office/officeart/2005/8/layout/chevron2"/>
    <dgm:cxn modelId="{AAEA5A84-D293-4C08-9030-EAD8B458EB1E}" srcId="{B491DC79-6876-4F69-BC6D-EED72BF5B342}" destId="{AAF5582E-A51C-4C14-BD34-03285622A4D2}" srcOrd="0" destOrd="0" parTransId="{DD0D6A44-454C-4CDF-910D-88EA347A6FB6}" sibTransId="{55B9E49F-81C3-45F2-B0A6-84541219CC8C}"/>
    <dgm:cxn modelId="{35CE1220-8F0F-4FE7-818D-4EA88D53CF2C}" type="presOf" srcId="{4CDED1DD-9DFA-4237-BEA5-49F1B0008238}" destId="{CF0DD617-510E-43B7-A69C-D58B67BAD2EA}" srcOrd="0" destOrd="0" presId="urn:microsoft.com/office/officeart/2005/8/layout/chevron2"/>
    <dgm:cxn modelId="{A176BC74-E956-440F-B4E6-567C97AB188F}" srcId="{9C72DF8D-2DDE-4182-8AE1-1C50A55E04D0}" destId="{E08C85EF-D8C2-4E9C-850E-66F730B69D57}" srcOrd="0" destOrd="0" parTransId="{DBEFEFAE-7BAF-43D7-BE8A-30D642B8F7D8}" sibTransId="{6072913E-AE13-4A45-B00E-9BEB049336E0}"/>
    <dgm:cxn modelId="{DFD15805-896F-4BE0-B469-129241364142}" type="presOf" srcId="{9C72DF8D-2DDE-4182-8AE1-1C50A55E04D0}" destId="{323D529D-1F87-499C-80DA-DB824561F92C}" srcOrd="0" destOrd="0" presId="urn:microsoft.com/office/officeart/2005/8/layout/chevron2"/>
    <dgm:cxn modelId="{F562A3F7-801D-4870-A0C6-E1A996B8F2B8}" srcId="{56798756-B5E0-4BA4-9E6E-AC597D75D688}" destId="{4CDED1DD-9DFA-4237-BEA5-49F1B0008238}" srcOrd="1" destOrd="0" parTransId="{0D7F341A-E692-49BB-96ED-94F643FAA9C7}" sibTransId="{27F6BD66-C76E-4CF6-9BFD-105A2FD55998}"/>
    <dgm:cxn modelId="{18534788-8345-4412-B493-AD4979D9950B}" type="presOf" srcId="{56798756-B5E0-4BA4-9E6E-AC597D75D688}" destId="{3866107B-7BC5-431F-BF6C-258C2BDDD47C}" srcOrd="0" destOrd="0" presId="urn:microsoft.com/office/officeart/2005/8/layout/chevron2"/>
    <dgm:cxn modelId="{3B17DFCC-6FA8-480A-8249-A0C6D28D387E}" srcId="{56798756-B5E0-4BA4-9E6E-AC597D75D688}" destId="{B491DC79-6876-4F69-BC6D-EED72BF5B342}" srcOrd="0" destOrd="0" parTransId="{D457FE5E-F09D-4511-9085-489CD429E1E5}" sibTransId="{C574AC0D-22C8-44BF-8BB3-53838D14F4EC}"/>
    <dgm:cxn modelId="{44411BA1-B9B6-4FAC-BFDA-C8C8F51B6676}" srcId="{56798756-B5E0-4BA4-9E6E-AC597D75D688}" destId="{9C72DF8D-2DDE-4182-8AE1-1C50A55E04D0}" srcOrd="2" destOrd="0" parTransId="{2B376157-0FF8-4BCA-8010-E11788C8C7C9}" sibTransId="{47A12524-DC9C-4C50-A3B3-2BD5E564FD9E}"/>
    <dgm:cxn modelId="{B2B8BCE4-7862-43D3-9822-5373E59DBFF2}" type="presOf" srcId="{B491DC79-6876-4F69-BC6D-EED72BF5B342}" destId="{4761805F-A26A-421B-AE09-31FAE550E814}" srcOrd="0" destOrd="0" presId="urn:microsoft.com/office/officeart/2005/8/layout/chevron2"/>
    <dgm:cxn modelId="{475D0951-8DE7-4971-87FA-BD4D1E4757A4}" srcId="{56798756-B5E0-4BA4-9E6E-AC597D75D688}" destId="{1D8EBB39-5147-4AF0-983B-55D490E2D1CD}" srcOrd="3" destOrd="0" parTransId="{8077A962-EFAE-4F8B-A9DB-20E544E20BC8}" sibTransId="{085833D8-5A9D-48BA-8A15-23FBFCFA1699}"/>
    <dgm:cxn modelId="{2AB2854B-50FD-43CD-8DC7-049121F22A00}" type="presOf" srcId="{AAF5582E-A51C-4C14-BD34-03285622A4D2}" destId="{57B2D8EC-4A70-42D4-8093-172205D6249E}" srcOrd="0" destOrd="0" presId="urn:microsoft.com/office/officeart/2005/8/layout/chevron2"/>
    <dgm:cxn modelId="{92175B17-9668-4AF8-9C5B-8AAB89398017}" type="presOf" srcId="{1D8EBB39-5147-4AF0-983B-55D490E2D1CD}" destId="{4176B1C1-8540-45C1-96D7-C077224DF5CC}" srcOrd="0" destOrd="0" presId="urn:microsoft.com/office/officeart/2005/8/layout/chevron2"/>
    <dgm:cxn modelId="{9C54FC19-98C9-437E-B87E-9DDA954A6B12}" type="presOf" srcId="{2C8EB24D-6029-4BDF-9028-7E30F1C8F6C2}" destId="{CA6249D4-A157-4CAB-BE62-94240A3223DB}" srcOrd="0" destOrd="0" presId="urn:microsoft.com/office/officeart/2005/8/layout/chevron2"/>
    <dgm:cxn modelId="{05E9571D-2C25-44F7-8DE2-5C2B6D00B8E6}" type="presParOf" srcId="{3866107B-7BC5-431F-BF6C-258C2BDDD47C}" destId="{2B67F312-9B97-4747-8ADC-FF936C796BE9}" srcOrd="0" destOrd="0" presId="urn:microsoft.com/office/officeart/2005/8/layout/chevron2"/>
    <dgm:cxn modelId="{5E24DD6F-AF2C-4EE9-ADA2-E0CBC3CD93F3}" type="presParOf" srcId="{2B67F312-9B97-4747-8ADC-FF936C796BE9}" destId="{4761805F-A26A-421B-AE09-31FAE550E814}" srcOrd="0" destOrd="0" presId="urn:microsoft.com/office/officeart/2005/8/layout/chevron2"/>
    <dgm:cxn modelId="{B9AD3166-3CBE-4008-BE8C-E04A6B8FBD21}" type="presParOf" srcId="{2B67F312-9B97-4747-8ADC-FF936C796BE9}" destId="{57B2D8EC-4A70-42D4-8093-172205D6249E}" srcOrd="1" destOrd="0" presId="urn:microsoft.com/office/officeart/2005/8/layout/chevron2"/>
    <dgm:cxn modelId="{A78696EE-A772-4B52-B4D3-723DE780C8AD}" type="presParOf" srcId="{3866107B-7BC5-431F-BF6C-258C2BDDD47C}" destId="{80DFCDAE-6C2E-4A4F-8549-BB126029D4B9}" srcOrd="1" destOrd="0" presId="urn:microsoft.com/office/officeart/2005/8/layout/chevron2"/>
    <dgm:cxn modelId="{70C6F1EF-DE12-4898-A44F-DD71A0162DA8}" type="presParOf" srcId="{3866107B-7BC5-431F-BF6C-258C2BDDD47C}" destId="{F047161F-EF22-40ED-89FD-6E4FF166689B}" srcOrd="2" destOrd="0" presId="urn:microsoft.com/office/officeart/2005/8/layout/chevron2"/>
    <dgm:cxn modelId="{CC78EACB-1F02-43AC-8A9E-72CF10F9CE4D}" type="presParOf" srcId="{F047161F-EF22-40ED-89FD-6E4FF166689B}" destId="{CF0DD617-510E-43B7-A69C-D58B67BAD2EA}" srcOrd="0" destOrd="0" presId="urn:microsoft.com/office/officeart/2005/8/layout/chevron2"/>
    <dgm:cxn modelId="{DCE5F799-31E1-4FF5-9540-DDD01A9D16F2}" type="presParOf" srcId="{F047161F-EF22-40ED-89FD-6E4FF166689B}" destId="{2F58582B-CE9D-40EE-8D26-5A6D1BD052C1}" srcOrd="1" destOrd="0" presId="urn:microsoft.com/office/officeart/2005/8/layout/chevron2"/>
    <dgm:cxn modelId="{521CF741-9AB2-4FAC-9F1B-DF91E117B552}" type="presParOf" srcId="{3866107B-7BC5-431F-BF6C-258C2BDDD47C}" destId="{E7C89EE7-E51C-4E2C-BE71-CE39CDD3AED9}" srcOrd="3" destOrd="0" presId="urn:microsoft.com/office/officeart/2005/8/layout/chevron2"/>
    <dgm:cxn modelId="{21038749-AC52-4DD6-B5BE-97AC13F1F266}" type="presParOf" srcId="{3866107B-7BC5-431F-BF6C-258C2BDDD47C}" destId="{EE4403EC-D633-4267-BCEE-6023FF702AD5}" srcOrd="4" destOrd="0" presId="urn:microsoft.com/office/officeart/2005/8/layout/chevron2"/>
    <dgm:cxn modelId="{80365175-9126-4D44-AE30-385993661B6E}" type="presParOf" srcId="{EE4403EC-D633-4267-BCEE-6023FF702AD5}" destId="{323D529D-1F87-499C-80DA-DB824561F92C}" srcOrd="0" destOrd="0" presId="urn:microsoft.com/office/officeart/2005/8/layout/chevron2"/>
    <dgm:cxn modelId="{F3F16A3F-D216-43E0-9092-F3B163C32705}" type="presParOf" srcId="{EE4403EC-D633-4267-BCEE-6023FF702AD5}" destId="{6277B905-595E-4913-9C21-3D49F8AEC687}" srcOrd="1" destOrd="0" presId="urn:microsoft.com/office/officeart/2005/8/layout/chevron2"/>
    <dgm:cxn modelId="{7097116B-DFFB-4837-B8AF-115C4A3FE292}" type="presParOf" srcId="{3866107B-7BC5-431F-BF6C-258C2BDDD47C}" destId="{AA4FE5E0-5E2B-4024-BF33-74B1F7AEABC9}" srcOrd="5" destOrd="0" presId="urn:microsoft.com/office/officeart/2005/8/layout/chevron2"/>
    <dgm:cxn modelId="{739EE97B-F1DB-4587-A80C-13115AA79AF4}" type="presParOf" srcId="{3866107B-7BC5-431F-BF6C-258C2BDDD47C}" destId="{7814847E-A5C6-41D4-88B5-205E7CAEA9FC}" srcOrd="6" destOrd="0" presId="urn:microsoft.com/office/officeart/2005/8/layout/chevron2"/>
    <dgm:cxn modelId="{57B1FE42-3985-4AD7-8369-5AC758B85AB9}" type="presParOf" srcId="{7814847E-A5C6-41D4-88B5-205E7CAEA9FC}" destId="{4176B1C1-8540-45C1-96D7-C077224DF5CC}" srcOrd="0" destOrd="0" presId="urn:microsoft.com/office/officeart/2005/8/layout/chevron2"/>
    <dgm:cxn modelId="{339473A5-D7CA-42C5-A94C-961687BF949E}" type="presParOf" srcId="{7814847E-A5C6-41D4-88B5-205E7CAEA9FC}" destId="{CA6249D4-A157-4CAB-BE62-94240A322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798756-B5E0-4BA4-9E6E-AC597D75D68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91DC79-6876-4F69-BC6D-EED72BF5B342}">
      <dgm:prSet/>
      <dgm:spPr/>
      <dgm:t>
        <a:bodyPr/>
        <a:lstStyle/>
        <a:p>
          <a:pPr rtl="0"/>
          <a:endParaRPr lang="en-US" dirty="0"/>
        </a:p>
      </dgm:t>
    </dgm:pt>
    <dgm:pt modelId="{D457FE5E-F09D-4511-9085-489CD429E1E5}" cxnId="{3B17DFCC-6FA8-480A-8249-A0C6D28D387E}" type="parTrans">
      <dgm:prSet/>
      <dgm:spPr/>
      <dgm:t>
        <a:bodyPr/>
        <a:lstStyle/>
        <a:p>
          <a:endParaRPr lang="zh-CN" altLang="en-US"/>
        </a:p>
      </dgm:t>
    </dgm:pt>
    <dgm:pt modelId="{C574AC0D-22C8-44BF-8BB3-53838D14F4EC}" cxnId="{3B17DFCC-6FA8-480A-8249-A0C6D28D387E}" type="sibTrans">
      <dgm:prSet/>
      <dgm:spPr/>
      <dgm:t>
        <a:bodyPr/>
        <a:lstStyle/>
        <a:p>
          <a:endParaRPr lang="zh-CN" altLang="en-US"/>
        </a:p>
      </dgm:t>
    </dgm:pt>
    <dgm:pt modelId="{4CDED1DD-9DFA-4237-BEA5-49F1B0008238}">
      <dgm:prSet/>
      <dgm:spPr/>
      <dgm:t>
        <a:bodyPr/>
        <a:lstStyle/>
        <a:p>
          <a:pPr rtl="0"/>
          <a:endParaRPr lang="en-US" dirty="0"/>
        </a:p>
      </dgm:t>
    </dgm:pt>
    <dgm:pt modelId="{0D7F341A-E692-49BB-96ED-94F643FAA9C7}" cxnId="{F562A3F7-801D-4870-A0C6-E1A996B8F2B8}" type="parTrans">
      <dgm:prSet/>
      <dgm:spPr/>
      <dgm:t>
        <a:bodyPr/>
        <a:lstStyle/>
        <a:p>
          <a:endParaRPr lang="zh-CN" altLang="en-US"/>
        </a:p>
      </dgm:t>
    </dgm:pt>
    <dgm:pt modelId="{27F6BD66-C76E-4CF6-9BFD-105A2FD55998}" cxnId="{F562A3F7-801D-4870-A0C6-E1A996B8F2B8}" type="sibTrans">
      <dgm:prSet/>
      <dgm:spPr/>
      <dgm:t>
        <a:bodyPr/>
        <a:lstStyle/>
        <a:p>
          <a:endParaRPr lang="zh-CN" altLang="en-US"/>
        </a:p>
      </dgm:t>
    </dgm:pt>
    <dgm:pt modelId="{9C72DF8D-2DDE-4182-8AE1-1C50A55E04D0}">
      <dgm:prSet/>
      <dgm:spPr/>
      <dgm:t>
        <a:bodyPr/>
        <a:lstStyle/>
        <a:p>
          <a:pPr rtl="0"/>
          <a:endParaRPr lang="en-US" dirty="0"/>
        </a:p>
      </dgm:t>
    </dgm:pt>
    <dgm:pt modelId="{2B376157-0FF8-4BCA-8010-E11788C8C7C9}" cxnId="{44411BA1-B9B6-4FAC-BFDA-C8C8F51B6676}" type="parTrans">
      <dgm:prSet/>
      <dgm:spPr/>
      <dgm:t>
        <a:bodyPr/>
        <a:lstStyle/>
        <a:p>
          <a:endParaRPr lang="zh-CN" altLang="en-US"/>
        </a:p>
      </dgm:t>
    </dgm:pt>
    <dgm:pt modelId="{47A12524-DC9C-4C50-A3B3-2BD5E564FD9E}" cxnId="{44411BA1-B9B6-4FAC-BFDA-C8C8F51B6676}" type="sibTrans">
      <dgm:prSet/>
      <dgm:spPr/>
      <dgm:t>
        <a:bodyPr/>
        <a:lstStyle/>
        <a:p>
          <a:endParaRPr lang="zh-CN" altLang="en-US"/>
        </a:p>
      </dgm:t>
    </dgm:pt>
    <dgm:pt modelId="{1D8EBB39-5147-4AF0-983B-55D490E2D1CD}">
      <dgm:prSet/>
      <dgm:spPr/>
      <dgm:t>
        <a:bodyPr/>
        <a:lstStyle/>
        <a:p>
          <a:pPr rtl="0"/>
          <a:endParaRPr lang="zh-CN" dirty="0"/>
        </a:p>
      </dgm:t>
    </dgm:pt>
    <dgm:pt modelId="{8077A962-EFAE-4F8B-A9DB-20E544E20BC8}" cxnId="{475D0951-8DE7-4971-87FA-BD4D1E4757A4}" type="parTrans">
      <dgm:prSet/>
      <dgm:spPr/>
      <dgm:t>
        <a:bodyPr/>
        <a:lstStyle/>
        <a:p>
          <a:endParaRPr lang="zh-CN" altLang="en-US"/>
        </a:p>
      </dgm:t>
    </dgm:pt>
    <dgm:pt modelId="{085833D8-5A9D-48BA-8A15-23FBFCFA1699}" cxnId="{475D0951-8DE7-4971-87FA-BD4D1E4757A4}" type="sibTrans">
      <dgm:prSet/>
      <dgm:spPr/>
      <dgm:t>
        <a:bodyPr/>
        <a:lstStyle/>
        <a:p>
          <a:endParaRPr lang="zh-CN" altLang="en-US"/>
        </a:p>
      </dgm:t>
    </dgm:pt>
    <dgm:pt modelId="{AAF5582E-A51C-4C14-BD34-03285622A4D2}">
      <dgm:prSet/>
      <dgm:spPr/>
      <dgm:t>
        <a:bodyPr/>
        <a:lstStyle/>
        <a:p>
          <a:r>
            <a:rPr lang="zh-CN" altLang="en-US" dirty="0" smtClean="0"/>
            <a:t>过敏原</a:t>
          </a:r>
          <a:endParaRPr lang="zh-CN" altLang="en-US" dirty="0"/>
        </a:p>
      </dgm:t>
    </dgm:pt>
    <dgm:pt modelId="{DD0D6A44-454C-4CDF-910D-88EA347A6FB6}" cxnId="{AAEA5A84-D293-4C08-9030-EAD8B458EB1E}" type="parTrans">
      <dgm:prSet/>
      <dgm:spPr/>
      <dgm:t>
        <a:bodyPr/>
        <a:lstStyle/>
        <a:p>
          <a:endParaRPr lang="zh-CN" altLang="en-US"/>
        </a:p>
      </dgm:t>
    </dgm:pt>
    <dgm:pt modelId="{55B9E49F-81C3-45F2-B0A6-84541219CC8C}" cxnId="{AAEA5A84-D293-4C08-9030-EAD8B458EB1E}" type="sibTrans">
      <dgm:prSet/>
      <dgm:spPr/>
      <dgm:t>
        <a:bodyPr/>
        <a:lstStyle/>
        <a:p>
          <a:endParaRPr lang="zh-CN" altLang="en-US"/>
        </a:p>
      </dgm:t>
    </dgm:pt>
    <dgm:pt modelId="{ECDDF076-4B4C-44B1-87D7-AB91DE15D3E3}">
      <dgm:prSet/>
      <dgm:spPr/>
      <dgm:t>
        <a:bodyPr/>
        <a:lstStyle/>
        <a:p>
          <a:r>
            <a:rPr lang="zh-CN" altLang="en-US" dirty="0" smtClean="0"/>
            <a:t>运动</a:t>
          </a:r>
          <a:endParaRPr lang="zh-CN" altLang="en-US" dirty="0"/>
        </a:p>
      </dgm:t>
    </dgm:pt>
    <dgm:pt modelId="{DD34D1D6-303D-4B27-B129-0CD438C7E20E}" cxnId="{FEC4B0A0-FD36-4519-A8CA-18A5436B0B45}" type="parTrans">
      <dgm:prSet/>
      <dgm:spPr/>
      <dgm:t>
        <a:bodyPr/>
        <a:lstStyle/>
        <a:p>
          <a:endParaRPr lang="zh-CN" altLang="en-US"/>
        </a:p>
      </dgm:t>
    </dgm:pt>
    <dgm:pt modelId="{C551C45A-A485-4710-9DB6-A56150A93C1A}" cxnId="{FEC4B0A0-FD36-4519-A8CA-18A5436B0B45}" type="sibTrans">
      <dgm:prSet/>
      <dgm:spPr/>
      <dgm:t>
        <a:bodyPr/>
        <a:lstStyle/>
        <a:p>
          <a:endParaRPr lang="zh-CN" altLang="en-US"/>
        </a:p>
      </dgm:t>
    </dgm:pt>
    <dgm:pt modelId="{E08C85EF-D8C2-4E9C-850E-66F730B69D57}">
      <dgm:prSet/>
      <dgm:spPr/>
      <dgm:t>
        <a:bodyPr/>
        <a:lstStyle/>
        <a:p>
          <a:r>
            <a:rPr lang="zh-CN" altLang="en-US" dirty="0" smtClean="0"/>
            <a:t>天气变化</a:t>
          </a:r>
          <a:endParaRPr lang="zh-CN" altLang="en-US" dirty="0"/>
        </a:p>
      </dgm:t>
    </dgm:pt>
    <dgm:pt modelId="{DBEFEFAE-7BAF-43D7-BE8A-30D642B8F7D8}" cxnId="{A176BC74-E956-440F-B4E6-567C97AB188F}" type="parTrans">
      <dgm:prSet/>
      <dgm:spPr/>
      <dgm:t>
        <a:bodyPr/>
        <a:lstStyle/>
        <a:p>
          <a:endParaRPr lang="zh-CN" altLang="en-US"/>
        </a:p>
      </dgm:t>
    </dgm:pt>
    <dgm:pt modelId="{6072913E-AE13-4A45-B00E-9BEB049336E0}" cxnId="{A176BC74-E956-440F-B4E6-567C97AB188F}" type="sibTrans">
      <dgm:prSet/>
      <dgm:spPr/>
      <dgm:t>
        <a:bodyPr/>
        <a:lstStyle/>
        <a:p>
          <a:endParaRPr lang="zh-CN" altLang="en-US"/>
        </a:p>
      </dgm:t>
    </dgm:pt>
    <dgm:pt modelId="{2C8EB24D-6029-4BDF-9028-7E30F1C8F6C2}">
      <dgm:prSet/>
      <dgm:spPr/>
      <dgm:t>
        <a:bodyPr/>
        <a:lstStyle/>
        <a:p>
          <a:pPr rtl="0"/>
          <a:r>
            <a:rPr lang="zh-CN" altLang="en-US" dirty="0" smtClean="0"/>
            <a:t>空气污染</a:t>
          </a:r>
          <a:endParaRPr lang="zh-CN" altLang="en-US" dirty="0"/>
        </a:p>
      </dgm:t>
    </dgm:pt>
    <dgm:pt modelId="{410E4E3D-5FD3-42D1-B428-CDACAC1BCEF5}" cxnId="{C61337A3-AB74-47DF-B29B-8C772BACBB00}" type="parTrans">
      <dgm:prSet/>
      <dgm:spPr/>
      <dgm:t>
        <a:bodyPr/>
        <a:lstStyle/>
        <a:p>
          <a:endParaRPr lang="zh-CN" altLang="en-US"/>
        </a:p>
      </dgm:t>
    </dgm:pt>
    <dgm:pt modelId="{F9EA15F5-01A0-48DA-A496-671AB1B438EA}" cxnId="{C61337A3-AB74-47DF-B29B-8C772BACBB00}" type="sibTrans">
      <dgm:prSet/>
      <dgm:spPr/>
      <dgm:t>
        <a:bodyPr/>
        <a:lstStyle/>
        <a:p>
          <a:endParaRPr lang="zh-CN" altLang="en-US"/>
        </a:p>
      </dgm:t>
    </dgm:pt>
    <dgm:pt modelId="{3866107B-7BC5-431F-BF6C-258C2BDDD47C}" type="pres">
      <dgm:prSet presAssocID="{56798756-B5E0-4BA4-9E6E-AC597D75D6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67F312-9B97-4747-8ADC-FF936C796BE9}" type="pres">
      <dgm:prSet presAssocID="{B491DC79-6876-4F69-BC6D-EED72BF5B342}" presName="composite" presStyleCnt="0"/>
      <dgm:spPr/>
    </dgm:pt>
    <dgm:pt modelId="{4761805F-A26A-421B-AE09-31FAE550E814}" type="pres">
      <dgm:prSet presAssocID="{B491DC79-6876-4F69-BC6D-EED72BF5B34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B2D8EC-4A70-42D4-8093-172205D6249E}" type="pres">
      <dgm:prSet presAssocID="{B491DC79-6876-4F69-BC6D-EED72BF5B34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DFCDAE-6C2E-4A4F-8549-BB126029D4B9}" type="pres">
      <dgm:prSet presAssocID="{C574AC0D-22C8-44BF-8BB3-53838D14F4EC}" presName="sp" presStyleCnt="0"/>
      <dgm:spPr/>
    </dgm:pt>
    <dgm:pt modelId="{F047161F-EF22-40ED-89FD-6E4FF166689B}" type="pres">
      <dgm:prSet presAssocID="{4CDED1DD-9DFA-4237-BEA5-49F1B0008238}" presName="composite" presStyleCnt="0"/>
      <dgm:spPr/>
    </dgm:pt>
    <dgm:pt modelId="{CF0DD617-510E-43B7-A69C-D58B67BAD2EA}" type="pres">
      <dgm:prSet presAssocID="{4CDED1DD-9DFA-4237-BEA5-49F1B000823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8582B-CE9D-40EE-8D26-5A6D1BD052C1}" type="pres">
      <dgm:prSet presAssocID="{4CDED1DD-9DFA-4237-BEA5-49F1B000823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C89EE7-E51C-4E2C-BE71-CE39CDD3AED9}" type="pres">
      <dgm:prSet presAssocID="{27F6BD66-C76E-4CF6-9BFD-105A2FD55998}" presName="sp" presStyleCnt="0"/>
      <dgm:spPr/>
    </dgm:pt>
    <dgm:pt modelId="{EE4403EC-D633-4267-BCEE-6023FF702AD5}" type="pres">
      <dgm:prSet presAssocID="{9C72DF8D-2DDE-4182-8AE1-1C50A55E04D0}" presName="composite" presStyleCnt="0"/>
      <dgm:spPr/>
    </dgm:pt>
    <dgm:pt modelId="{323D529D-1F87-499C-80DA-DB824561F92C}" type="pres">
      <dgm:prSet presAssocID="{9C72DF8D-2DDE-4182-8AE1-1C50A55E04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77B905-595E-4913-9C21-3D49F8AEC687}" type="pres">
      <dgm:prSet presAssocID="{9C72DF8D-2DDE-4182-8AE1-1C50A55E04D0}" presName="descendantText" presStyleLbl="alignAcc1" presStyleIdx="2" presStyleCnt="4" custLinFactNeighborX="2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4FE5E0-5E2B-4024-BF33-74B1F7AEABC9}" type="pres">
      <dgm:prSet presAssocID="{47A12524-DC9C-4C50-A3B3-2BD5E564FD9E}" presName="sp" presStyleCnt="0"/>
      <dgm:spPr/>
    </dgm:pt>
    <dgm:pt modelId="{7814847E-A5C6-41D4-88B5-205E7CAEA9FC}" type="pres">
      <dgm:prSet presAssocID="{1D8EBB39-5147-4AF0-983B-55D490E2D1CD}" presName="composite" presStyleCnt="0"/>
      <dgm:spPr/>
    </dgm:pt>
    <dgm:pt modelId="{4176B1C1-8540-45C1-96D7-C077224DF5CC}" type="pres">
      <dgm:prSet presAssocID="{1D8EBB39-5147-4AF0-983B-55D490E2D1C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6249D4-A157-4CAB-BE62-94240A3223DB}" type="pres">
      <dgm:prSet presAssocID="{1D8EBB39-5147-4AF0-983B-55D490E2D1C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1337A3-AB74-47DF-B29B-8C772BACBB00}" srcId="{1D8EBB39-5147-4AF0-983B-55D490E2D1CD}" destId="{2C8EB24D-6029-4BDF-9028-7E30F1C8F6C2}" srcOrd="0" destOrd="0" parTransId="{410E4E3D-5FD3-42D1-B428-CDACAC1BCEF5}" sibTransId="{F9EA15F5-01A0-48DA-A496-671AB1B438EA}"/>
    <dgm:cxn modelId="{FEC4B0A0-FD36-4519-A8CA-18A5436B0B45}" srcId="{4CDED1DD-9DFA-4237-BEA5-49F1B0008238}" destId="{ECDDF076-4B4C-44B1-87D7-AB91DE15D3E3}" srcOrd="0" destOrd="0" parTransId="{DD34D1D6-303D-4B27-B129-0CD438C7E20E}" sibTransId="{C551C45A-A485-4710-9DB6-A56150A93C1A}"/>
    <dgm:cxn modelId="{A2AA246B-090B-40C6-A637-97391A2E926E}" type="presOf" srcId="{ECDDF076-4B4C-44B1-87D7-AB91DE15D3E3}" destId="{2F58582B-CE9D-40EE-8D26-5A6D1BD052C1}" srcOrd="0" destOrd="0" presId="urn:microsoft.com/office/officeart/2005/8/layout/chevron2"/>
    <dgm:cxn modelId="{AAEA5A84-D293-4C08-9030-EAD8B458EB1E}" srcId="{B491DC79-6876-4F69-BC6D-EED72BF5B342}" destId="{AAF5582E-A51C-4C14-BD34-03285622A4D2}" srcOrd="0" destOrd="0" parTransId="{DD0D6A44-454C-4CDF-910D-88EA347A6FB6}" sibTransId="{55B9E49F-81C3-45F2-B0A6-84541219CC8C}"/>
    <dgm:cxn modelId="{9D59DCB0-C57E-49F0-8355-24524BCCB95D}" type="presOf" srcId="{9C72DF8D-2DDE-4182-8AE1-1C50A55E04D0}" destId="{323D529D-1F87-499C-80DA-DB824561F92C}" srcOrd="0" destOrd="0" presId="urn:microsoft.com/office/officeart/2005/8/layout/chevron2"/>
    <dgm:cxn modelId="{A176BC74-E956-440F-B4E6-567C97AB188F}" srcId="{9C72DF8D-2DDE-4182-8AE1-1C50A55E04D0}" destId="{E08C85EF-D8C2-4E9C-850E-66F730B69D57}" srcOrd="0" destOrd="0" parTransId="{DBEFEFAE-7BAF-43D7-BE8A-30D642B8F7D8}" sibTransId="{6072913E-AE13-4A45-B00E-9BEB049336E0}"/>
    <dgm:cxn modelId="{BFB9712A-1DFD-4CB5-889C-7DE5ADA91237}" type="presOf" srcId="{56798756-B5E0-4BA4-9E6E-AC597D75D688}" destId="{3866107B-7BC5-431F-BF6C-258C2BDDD47C}" srcOrd="0" destOrd="0" presId="urn:microsoft.com/office/officeart/2005/8/layout/chevron2"/>
    <dgm:cxn modelId="{7B8DAA7C-F8EF-45F1-8D0B-8F7D8C1D045C}" type="presOf" srcId="{4CDED1DD-9DFA-4237-BEA5-49F1B0008238}" destId="{CF0DD617-510E-43B7-A69C-D58B67BAD2EA}" srcOrd="0" destOrd="0" presId="urn:microsoft.com/office/officeart/2005/8/layout/chevron2"/>
    <dgm:cxn modelId="{F562A3F7-801D-4870-A0C6-E1A996B8F2B8}" srcId="{56798756-B5E0-4BA4-9E6E-AC597D75D688}" destId="{4CDED1DD-9DFA-4237-BEA5-49F1B0008238}" srcOrd="1" destOrd="0" parTransId="{0D7F341A-E692-49BB-96ED-94F643FAA9C7}" sibTransId="{27F6BD66-C76E-4CF6-9BFD-105A2FD55998}"/>
    <dgm:cxn modelId="{47D388A1-9404-45BD-9606-91895F28F7FA}" type="presOf" srcId="{1D8EBB39-5147-4AF0-983B-55D490E2D1CD}" destId="{4176B1C1-8540-45C1-96D7-C077224DF5CC}" srcOrd="0" destOrd="0" presId="urn:microsoft.com/office/officeart/2005/8/layout/chevron2"/>
    <dgm:cxn modelId="{B22D1D30-BCC3-435E-A47B-B6C6146440FA}" type="presOf" srcId="{B491DC79-6876-4F69-BC6D-EED72BF5B342}" destId="{4761805F-A26A-421B-AE09-31FAE550E814}" srcOrd="0" destOrd="0" presId="urn:microsoft.com/office/officeart/2005/8/layout/chevron2"/>
    <dgm:cxn modelId="{3B17DFCC-6FA8-480A-8249-A0C6D28D387E}" srcId="{56798756-B5E0-4BA4-9E6E-AC597D75D688}" destId="{B491DC79-6876-4F69-BC6D-EED72BF5B342}" srcOrd="0" destOrd="0" parTransId="{D457FE5E-F09D-4511-9085-489CD429E1E5}" sibTransId="{C574AC0D-22C8-44BF-8BB3-53838D14F4EC}"/>
    <dgm:cxn modelId="{44411BA1-B9B6-4FAC-BFDA-C8C8F51B6676}" srcId="{56798756-B5E0-4BA4-9E6E-AC597D75D688}" destId="{9C72DF8D-2DDE-4182-8AE1-1C50A55E04D0}" srcOrd="2" destOrd="0" parTransId="{2B376157-0FF8-4BCA-8010-E11788C8C7C9}" sibTransId="{47A12524-DC9C-4C50-A3B3-2BD5E564FD9E}"/>
    <dgm:cxn modelId="{2D6B4867-DA8B-42C5-84CA-E211AE9A6FA5}" type="presOf" srcId="{E08C85EF-D8C2-4E9C-850E-66F730B69D57}" destId="{6277B905-595E-4913-9C21-3D49F8AEC687}" srcOrd="0" destOrd="0" presId="urn:microsoft.com/office/officeart/2005/8/layout/chevron2"/>
    <dgm:cxn modelId="{475D0951-8DE7-4971-87FA-BD4D1E4757A4}" srcId="{56798756-B5E0-4BA4-9E6E-AC597D75D688}" destId="{1D8EBB39-5147-4AF0-983B-55D490E2D1CD}" srcOrd="3" destOrd="0" parTransId="{8077A962-EFAE-4F8B-A9DB-20E544E20BC8}" sibTransId="{085833D8-5A9D-48BA-8A15-23FBFCFA1699}"/>
    <dgm:cxn modelId="{925BFB6C-0C66-40AB-90C2-0FAE61A8393D}" type="presOf" srcId="{AAF5582E-A51C-4C14-BD34-03285622A4D2}" destId="{57B2D8EC-4A70-42D4-8093-172205D6249E}" srcOrd="0" destOrd="0" presId="urn:microsoft.com/office/officeart/2005/8/layout/chevron2"/>
    <dgm:cxn modelId="{EEA3BB48-BECA-44FD-8FA8-1D5AF6F2B8CA}" type="presOf" srcId="{2C8EB24D-6029-4BDF-9028-7E30F1C8F6C2}" destId="{CA6249D4-A157-4CAB-BE62-94240A3223DB}" srcOrd="0" destOrd="0" presId="urn:microsoft.com/office/officeart/2005/8/layout/chevron2"/>
    <dgm:cxn modelId="{0B2DA63D-679F-4E0D-8CE1-F36E713F62E5}" type="presParOf" srcId="{3866107B-7BC5-431F-BF6C-258C2BDDD47C}" destId="{2B67F312-9B97-4747-8ADC-FF936C796BE9}" srcOrd="0" destOrd="0" presId="urn:microsoft.com/office/officeart/2005/8/layout/chevron2"/>
    <dgm:cxn modelId="{C86FA7F2-EBA0-4143-9DC9-2DEF46046CAC}" type="presParOf" srcId="{2B67F312-9B97-4747-8ADC-FF936C796BE9}" destId="{4761805F-A26A-421B-AE09-31FAE550E814}" srcOrd="0" destOrd="0" presId="urn:microsoft.com/office/officeart/2005/8/layout/chevron2"/>
    <dgm:cxn modelId="{D2E37230-4CCF-411D-9EAB-EA72522A156A}" type="presParOf" srcId="{2B67F312-9B97-4747-8ADC-FF936C796BE9}" destId="{57B2D8EC-4A70-42D4-8093-172205D6249E}" srcOrd="1" destOrd="0" presId="urn:microsoft.com/office/officeart/2005/8/layout/chevron2"/>
    <dgm:cxn modelId="{C5DA25AE-B595-4942-A55F-03BD88A57A65}" type="presParOf" srcId="{3866107B-7BC5-431F-BF6C-258C2BDDD47C}" destId="{80DFCDAE-6C2E-4A4F-8549-BB126029D4B9}" srcOrd="1" destOrd="0" presId="urn:microsoft.com/office/officeart/2005/8/layout/chevron2"/>
    <dgm:cxn modelId="{1482D770-CF83-4BA6-9367-947EEB8276E2}" type="presParOf" srcId="{3866107B-7BC5-431F-BF6C-258C2BDDD47C}" destId="{F047161F-EF22-40ED-89FD-6E4FF166689B}" srcOrd="2" destOrd="0" presId="urn:microsoft.com/office/officeart/2005/8/layout/chevron2"/>
    <dgm:cxn modelId="{E198DED4-D6A4-4937-BC8D-D21A8F8F96ED}" type="presParOf" srcId="{F047161F-EF22-40ED-89FD-6E4FF166689B}" destId="{CF0DD617-510E-43B7-A69C-D58B67BAD2EA}" srcOrd="0" destOrd="0" presId="urn:microsoft.com/office/officeart/2005/8/layout/chevron2"/>
    <dgm:cxn modelId="{AECC14BB-351F-4F29-9331-44837652301A}" type="presParOf" srcId="{F047161F-EF22-40ED-89FD-6E4FF166689B}" destId="{2F58582B-CE9D-40EE-8D26-5A6D1BD052C1}" srcOrd="1" destOrd="0" presId="urn:microsoft.com/office/officeart/2005/8/layout/chevron2"/>
    <dgm:cxn modelId="{B949AF95-8D44-44FE-8DE0-09F1E264C172}" type="presParOf" srcId="{3866107B-7BC5-431F-BF6C-258C2BDDD47C}" destId="{E7C89EE7-E51C-4E2C-BE71-CE39CDD3AED9}" srcOrd="3" destOrd="0" presId="urn:microsoft.com/office/officeart/2005/8/layout/chevron2"/>
    <dgm:cxn modelId="{6116EF91-64E7-4F87-BACC-8DC2784CA802}" type="presParOf" srcId="{3866107B-7BC5-431F-BF6C-258C2BDDD47C}" destId="{EE4403EC-D633-4267-BCEE-6023FF702AD5}" srcOrd="4" destOrd="0" presId="urn:microsoft.com/office/officeart/2005/8/layout/chevron2"/>
    <dgm:cxn modelId="{6CE68622-218E-4DED-BF7E-74F17BF8370F}" type="presParOf" srcId="{EE4403EC-D633-4267-BCEE-6023FF702AD5}" destId="{323D529D-1F87-499C-80DA-DB824561F92C}" srcOrd="0" destOrd="0" presId="urn:microsoft.com/office/officeart/2005/8/layout/chevron2"/>
    <dgm:cxn modelId="{676E82EA-A793-4F51-AD23-195DCDE7FE4F}" type="presParOf" srcId="{EE4403EC-D633-4267-BCEE-6023FF702AD5}" destId="{6277B905-595E-4913-9C21-3D49F8AEC687}" srcOrd="1" destOrd="0" presId="urn:microsoft.com/office/officeart/2005/8/layout/chevron2"/>
    <dgm:cxn modelId="{E16C1962-EC35-4560-A3E9-097B5C74B780}" type="presParOf" srcId="{3866107B-7BC5-431F-BF6C-258C2BDDD47C}" destId="{AA4FE5E0-5E2B-4024-BF33-74B1F7AEABC9}" srcOrd="5" destOrd="0" presId="urn:microsoft.com/office/officeart/2005/8/layout/chevron2"/>
    <dgm:cxn modelId="{084554E0-9471-486E-AACD-9A310A66E08D}" type="presParOf" srcId="{3866107B-7BC5-431F-BF6C-258C2BDDD47C}" destId="{7814847E-A5C6-41D4-88B5-205E7CAEA9FC}" srcOrd="6" destOrd="0" presId="urn:microsoft.com/office/officeart/2005/8/layout/chevron2"/>
    <dgm:cxn modelId="{98FCCD99-9B44-4FA5-AB9D-2755A84A89F8}" type="presParOf" srcId="{7814847E-A5C6-41D4-88B5-205E7CAEA9FC}" destId="{4176B1C1-8540-45C1-96D7-C077224DF5CC}" srcOrd="0" destOrd="0" presId="urn:microsoft.com/office/officeart/2005/8/layout/chevron2"/>
    <dgm:cxn modelId="{E3D6FF64-D986-49D1-8449-C2B6A077B24C}" type="presParOf" srcId="{7814847E-A5C6-41D4-88B5-205E7CAEA9FC}" destId="{CA6249D4-A157-4CAB-BE62-94240A322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31990" cy="4309534"/>
        <a:chOff x="0" y="0"/>
        <a:chExt cx="7031990" cy="4309534"/>
      </a:xfrm>
    </dsp:grpSpPr>
    <dsp:sp modelId="{DFB89632-112A-48A7-A6DC-61D9C0D70BD9}">
      <dsp:nvSpPr>
        <dsp:cNvPr id="3" name="圆角矩形 2"/>
        <dsp:cNvSpPr/>
      </dsp:nvSpPr>
      <dsp:spPr bwMode="white">
        <a:xfrm>
          <a:off x="0" y="2687"/>
          <a:ext cx="7031990" cy="1141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100"/>
          </a:lvl1pPr>
          <a:lvl2pPr marL="285750" indent="-285750" algn="l">
            <a:defRPr sz="4700"/>
          </a:lvl2pPr>
          <a:lvl3pPr marL="571500" indent="-285750" algn="l">
            <a:defRPr sz="4700"/>
          </a:lvl3pPr>
          <a:lvl4pPr marL="857250" indent="-285750" algn="l">
            <a:defRPr sz="4700"/>
          </a:lvl4pPr>
          <a:lvl5pPr marL="1143000" indent="-285750" algn="l">
            <a:defRPr sz="4700"/>
          </a:lvl5pPr>
          <a:lvl6pPr marL="1428750" indent="-285750" algn="l">
            <a:defRPr sz="4700"/>
          </a:lvl6pPr>
          <a:lvl7pPr marL="1714500" indent="-285750" algn="l">
            <a:defRPr sz="4700"/>
          </a:lvl7pPr>
          <a:lvl8pPr marL="2000250" indent="-285750" algn="l">
            <a:defRPr sz="4700"/>
          </a:lvl8pPr>
          <a:lvl9pPr marL="2286000" indent="-285750" algn="l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/>
            <a:t>全国约有</a:t>
          </a:r>
          <a:r>
            <a:rPr lang="en-US" altLang="zh-CN" sz="2400" dirty="0" smtClean="0"/>
            <a:t>600</a:t>
          </a:r>
          <a:r>
            <a:rPr lang="zh-CN" altLang="en-US" sz="2400" dirty="0" smtClean="0"/>
            <a:t>多万儿童哮喘患者</a:t>
          </a:r>
          <a:endParaRPr lang="zh-CN" altLang="en-US" sz="2400" dirty="0"/>
        </a:p>
      </dsp:txBody>
      <dsp:txXfrm>
        <a:off x="0" y="2687"/>
        <a:ext cx="7031990" cy="1141920"/>
      </dsp:txXfrm>
    </dsp:sp>
    <dsp:sp modelId="{3D5E5F14-0142-46B3-B2B6-24752BDDDCD3}">
      <dsp:nvSpPr>
        <dsp:cNvPr id="4" name="矩形 3"/>
        <dsp:cNvSpPr/>
      </dsp:nvSpPr>
      <dsp:spPr bwMode="white">
        <a:xfrm>
          <a:off x="0" y="1144607"/>
          <a:ext cx="7031990" cy="10101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23265" tIns="25400" rIns="142240" bIns="25400" anchor="t"/>
        <a:lstStyle>
          <a:lvl1pPr algn="l">
            <a:defRPr sz="6100"/>
          </a:lvl1pPr>
          <a:lvl2pPr marL="285750" indent="-285750" algn="l">
            <a:defRPr sz="4700"/>
          </a:lvl2pPr>
          <a:lvl3pPr marL="571500" indent="-285750" algn="l">
            <a:defRPr sz="4700"/>
          </a:lvl3pPr>
          <a:lvl4pPr marL="857250" indent="-285750" algn="l">
            <a:defRPr sz="4700"/>
          </a:lvl4pPr>
          <a:lvl5pPr marL="1143000" indent="-285750" algn="l">
            <a:defRPr sz="4700"/>
          </a:lvl5pPr>
          <a:lvl6pPr marL="1428750" indent="-285750" algn="l">
            <a:defRPr sz="4700"/>
          </a:lvl6pPr>
          <a:lvl7pPr marL="1714500" indent="-285750" algn="l">
            <a:defRPr sz="4700"/>
          </a:lvl7pPr>
          <a:lvl8pPr marL="2000250" indent="-285750" algn="l">
            <a:defRPr sz="4700"/>
          </a:lvl8pPr>
          <a:lvl9pPr marL="2286000" indent="-285750" algn="l">
            <a:defRPr sz="47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dirty="0" smtClean="0">
              <a:solidFill>
                <a:schemeClr val="tx1"/>
              </a:solidFill>
            </a:rPr>
            <a:t>约</a:t>
          </a:r>
          <a:r>
            <a:rPr lang="en-US" altLang="zh-CN" sz="2000" dirty="0" smtClean="0">
              <a:solidFill>
                <a:schemeClr val="tx1"/>
              </a:solidFill>
            </a:rPr>
            <a:t>1/3</a:t>
          </a:r>
          <a:r>
            <a:rPr lang="zh-CN" altLang="en-US" sz="2000" dirty="0" smtClean="0">
              <a:solidFill>
                <a:schemeClr val="tx1"/>
              </a:solidFill>
            </a:rPr>
            <a:t>至</a:t>
          </a:r>
          <a:r>
            <a:rPr lang="en-US" altLang="zh-CN" sz="2000" dirty="0" smtClean="0">
              <a:solidFill>
                <a:schemeClr val="tx1"/>
              </a:solidFill>
            </a:rPr>
            <a:t>1/2</a:t>
          </a:r>
          <a:r>
            <a:rPr lang="zh-CN" altLang="en-US" sz="2000" dirty="0" smtClean="0">
              <a:solidFill>
                <a:schemeClr val="tx1"/>
              </a:solidFill>
            </a:rPr>
            <a:t>的儿童哮喘可迁延至成人肺心病</a:t>
          </a:r>
          <a:endParaRPr lang="zh-CN" altLang="en-US" sz="2000" dirty="0">
            <a:solidFill>
              <a:schemeClr val="tx1"/>
            </a:solidFill>
          </a:endParaRPr>
        </a:p>
      </dsp:txBody>
      <dsp:txXfrm>
        <a:off x="0" y="1144607"/>
        <a:ext cx="7031990" cy="1010160"/>
      </dsp:txXfrm>
    </dsp:sp>
    <dsp:sp modelId="{095F384A-612E-4184-AAD9-CF316A19AAA4}">
      <dsp:nvSpPr>
        <dsp:cNvPr id="5" name="圆角矩形 4"/>
        <dsp:cNvSpPr/>
      </dsp:nvSpPr>
      <dsp:spPr bwMode="white">
        <a:xfrm>
          <a:off x="0" y="2154767"/>
          <a:ext cx="7031990" cy="1141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100"/>
          </a:lvl1pPr>
          <a:lvl2pPr marL="285750" indent="-285750" algn="l">
            <a:defRPr sz="4700"/>
          </a:lvl2pPr>
          <a:lvl3pPr marL="571500" indent="-285750" algn="l">
            <a:defRPr sz="4700"/>
          </a:lvl3pPr>
          <a:lvl4pPr marL="857250" indent="-285750" algn="l">
            <a:defRPr sz="4700"/>
          </a:lvl4pPr>
          <a:lvl5pPr marL="1143000" indent="-285750" algn="l">
            <a:defRPr sz="4700"/>
          </a:lvl5pPr>
          <a:lvl6pPr marL="1428750" indent="-285750" algn="l">
            <a:defRPr sz="4700"/>
          </a:lvl6pPr>
          <a:lvl7pPr marL="1714500" indent="-285750" algn="l">
            <a:defRPr sz="4700"/>
          </a:lvl7pPr>
          <a:lvl8pPr marL="2000250" indent="-285750" algn="l">
            <a:defRPr sz="4700"/>
          </a:lvl8pPr>
          <a:lvl9pPr marL="2286000" indent="-285750" algn="l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/>
            <a:t>哮喘严重影响儿童身心健康</a:t>
          </a:r>
          <a:endParaRPr lang="zh-CN" altLang="en-US" sz="2400" dirty="0"/>
        </a:p>
      </dsp:txBody>
      <dsp:txXfrm>
        <a:off x="0" y="2154767"/>
        <a:ext cx="7031990" cy="1141920"/>
      </dsp:txXfrm>
    </dsp:sp>
    <dsp:sp modelId="{D7CBBB6D-549D-426A-B979-A1CF35AF88B0}">
      <dsp:nvSpPr>
        <dsp:cNvPr id="6" name="矩形 5"/>
        <dsp:cNvSpPr/>
      </dsp:nvSpPr>
      <dsp:spPr bwMode="white">
        <a:xfrm>
          <a:off x="0" y="3296687"/>
          <a:ext cx="7031990" cy="10101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23265" tIns="25400" rIns="142240" bIns="25400" anchor="t"/>
        <a:lstStyle>
          <a:lvl1pPr algn="l">
            <a:defRPr sz="6100"/>
          </a:lvl1pPr>
          <a:lvl2pPr marL="285750" indent="-285750" algn="l">
            <a:defRPr sz="4700"/>
          </a:lvl2pPr>
          <a:lvl3pPr marL="571500" indent="-285750" algn="l">
            <a:defRPr sz="4700"/>
          </a:lvl3pPr>
          <a:lvl4pPr marL="857250" indent="-285750" algn="l">
            <a:defRPr sz="4700"/>
          </a:lvl4pPr>
          <a:lvl5pPr marL="1143000" indent="-285750" algn="l">
            <a:defRPr sz="4700"/>
          </a:lvl5pPr>
          <a:lvl6pPr marL="1428750" indent="-285750" algn="l">
            <a:defRPr sz="4700"/>
          </a:lvl6pPr>
          <a:lvl7pPr marL="1714500" indent="-285750" algn="l">
            <a:defRPr sz="4700"/>
          </a:lvl7pPr>
          <a:lvl8pPr marL="2000250" indent="-285750" algn="l">
            <a:defRPr sz="4700"/>
          </a:lvl8pPr>
          <a:lvl9pPr marL="2286000" indent="-285750" algn="l">
            <a:defRPr sz="47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dirty="0" smtClean="0">
              <a:solidFill>
                <a:schemeClr val="tx1"/>
              </a:solidFill>
            </a:rPr>
            <a:t>也给社会和家庭带来沉重的精神和经济负担</a:t>
          </a:r>
          <a:endParaRPr lang="zh-CN" altLang="en-US" sz="2000" dirty="0">
            <a:solidFill>
              <a:schemeClr val="tx1"/>
            </a:solidFill>
          </a:endParaRPr>
        </a:p>
      </dsp:txBody>
      <dsp:txXfrm>
        <a:off x="0" y="3296687"/>
        <a:ext cx="7031990" cy="101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865620" cy="3966210"/>
        <a:chOff x="0" y="0"/>
        <a:chExt cx="6865620" cy="3966210"/>
      </a:xfrm>
    </dsp:grpSpPr>
    <dsp:sp modelId="{F8BD08C9-A721-497A-923A-EDBF00D4D48F}">
      <dsp:nvSpPr>
        <dsp:cNvPr id="4" name="五边形 3"/>
        <dsp:cNvSpPr/>
      </dsp:nvSpPr>
      <dsp:spPr bwMode="white">
        <a:xfrm rot="10800000">
          <a:off x="1358739" y="0"/>
          <a:ext cx="4565637" cy="83499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8208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急性严重发作</a:t>
          </a:r>
          <a:r>
            <a:rPr lang="en-US" dirty="0" smtClean="0"/>
            <a:t>——</a:t>
          </a:r>
          <a:r>
            <a:rPr lang="zh-CN" dirty="0" smtClean="0"/>
            <a:t>缺氧、肺气肿、气胸、呼吸衰竭</a:t>
          </a:r>
          <a:r>
            <a:rPr lang="zh-CN" altLang="en-US" dirty="0" smtClean="0"/>
            <a:t>、</a:t>
          </a:r>
          <a:r>
            <a:rPr lang="zh-CN" dirty="0" smtClean="0"/>
            <a:t>心力衰竭</a:t>
          </a:r>
          <a:endParaRPr lang="en-US" b="1" dirty="0"/>
        </a:p>
      </dsp:txBody>
      <dsp:txXfrm rot="10800000">
        <a:off x="1358739" y="0"/>
        <a:ext cx="4565637" cy="834992"/>
      </dsp:txXfrm>
    </dsp:sp>
    <dsp:sp modelId="{09A21BE3-708E-4D0B-AB07-CAD8DF1D0294}">
      <dsp:nvSpPr>
        <dsp:cNvPr id="3" name="椭圆 2"/>
        <dsp:cNvSpPr/>
      </dsp:nvSpPr>
      <dsp:spPr bwMode="white">
        <a:xfrm>
          <a:off x="941243" y="0"/>
          <a:ext cx="834992" cy="834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941243" y="0"/>
        <a:ext cx="834992" cy="834992"/>
      </dsp:txXfrm>
    </dsp:sp>
    <dsp:sp modelId="{DA1CA8EB-A735-4BDE-9DD9-E590F1F88EE2}">
      <dsp:nvSpPr>
        <dsp:cNvPr id="6" name="五边形 5"/>
        <dsp:cNvSpPr/>
      </dsp:nvSpPr>
      <dsp:spPr bwMode="white">
        <a:xfrm rot="10800000">
          <a:off x="1358739" y="1043739"/>
          <a:ext cx="4565637" cy="83499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8208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营养不良、生长发育障碍</a:t>
          </a:r>
          <a:endParaRPr lang="en-US" dirty="0"/>
        </a:p>
      </dsp:txBody>
      <dsp:txXfrm rot="10800000">
        <a:off x="1358739" y="1043739"/>
        <a:ext cx="4565637" cy="834992"/>
      </dsp:txXfrm>
    </dsp:sp>
    <dsp:sp modelId="{38C081A5-8DFA-4050-99B5-BDD71E3F698D}">
      <dsp:nvSpPr>
        <dsp:cNvPr id="5" name="椭圆 4"/>
        <dsp:cNvSpPr/>
      </dsp:nvSpPr>
      <dsp:spPr bwMode="white">
        <a:xfrm>
          <a:off x="941243" y="1043739"/>
          <a:ext cx="834992" cy="834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941243" y="1043739"/>
        <a:ext cx="834992" cy="834992"/>
      </dsp:txXfrm>
    </dsp:sp>
    <dsp:sp modelId="{07BB6070-B801-4383-9DF3-0AC26CEA177F}">
      <dsp:nvSpPr>
        <dsp:cNvPr id="8" name="五边形 7"/>
        <dsp:cNvSpPr/>
      </dsp:nvSpPr>
      <dsp:spPr bwMode="white">
        <a:xfrm rot="10800000">
          <a:off x="1358739" y="2087479"/>
          <a:ext cx="4565637" cy="83499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8208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反复呼吸道感染</a:t>
          </a:r>
          <a:endParaRPr lang="en-US" dirty="0"/>
        </a:p>
      </dsp:txBody>
      <dsp:txXfrm rot="10800000">
        <a:off x="1358739" y="2087479"/>
        <a:ext cx="4565637" cy="834992"/>
      </dsp:txXfrm>
    </dsp:sp>
    <dsp:sp modelId="{525BD19C-89AC-4343-AB33-EE72D065E3EB}">
      <dsp:nvSpPr>
        <dsp:cNvPr id="7" name="椭圆 6"/>
        <dsp:cNvSpPr/>
      </dsp:nvSpPr>
      <dsp:spPr bwMode="white">
        <a:xfrm>
          <a:off x="941243" y="2087479"/>
          <a:ext cx="834992" cy="834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941243" y="2087479"/>
        <a:ext cx="834992" cy="834992"/>
      </dsp:txXfrm>
    </dsp:sp>
    <dsp:sp modelId="{5FEE1A0C-F4EC-461E-A41B-491298EC051E}">
      <dsp:nvSpPr>
        <dsp:cNvPr id="10" name="五边形 9"/>
        <dsp:cNvSpPr/>
      </dsp:nvSpPr>
      <dsp:spPr bwMode="white">
        <a:xfrm rot="10800000">
          <a:off x="1358739" y="3131218"/>
          <a:ext cx="4565637" cy="83499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8208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慢性阻塞性肺疾病、肺心病</a:t>
          </a:r>
          <a:endParaRPr lang="zh-CN" dirty="0"/>
        </a:p>
      </dsp:txBody>
      <dsp:txXfrm rot="10800000">
        <a:off x="1358739" y="3131218"/>
        <a:ext cx="4565637" cy="834992"/>
      </dsp:txXfrm>
    </dsp:sp>
    <dsp:sp modelId="{00880365-600A-4DE5-AD93-A979A33C2FE8}">
      <dsp:nvSpPr>
        <dsp:cNvPr id="9" name="椭圆 8"/>
        <dsp:cNvSpPr/>
      </dsp:nvSpPr>
      <dsp:spPr bwMode="white">
        <a:xfrm>
          <a:off x="941243" y="3131218"/>
          <a:ext cx="834992" cy="834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941243" y="3131218"/>
        <a:ext cx="834992" cy="834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121140" cy="3954780"/>
        <a:chOff x="0" y="0"/>
        <a:chExt cx="9121140" cy="3954780"/>
      </a:xfrm>
    </dsp:grpSpPr>
    <dsp:sp modelId="{6DF6F16D-7683-4177-B144-2D82D7EE9AF8}">
      <dsp:nvSpPr>
        <dsp:cNvPr id="3" name="圆角矩形 2"/>
        <dsp:cNvSpPr/>
      </dsp:nvSpPr>
      <dsp:spPr bwMode="white">
        <a:xfrm>
          <a:off x="0" y="0"/>
          <a:ext cx="9121140" cy="19297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父母一方患有哮喘，孩子哮喘的机会是</a:t>
          </a:r>
          <a:r>
            <a:rPr lang="en-US" dirty="0" smtClean="0"/>
            <a:t>25%</a:t>
          </a:r>
          <a:r>
            <a:rPr lang="zh-CN" dirty="0" smtClean="0"/>
            <a:t>，父母双方都患有哮喘，孩子得哮喘的机会是</a:t>
          </a:r>
          <a:r>
            <a:rPr lang="en-US" dirty="0" smtClean="0"/>
            <a:t>50%</a:t>
          </a:r>
          <a:endParaRPr lang="zh-CN" dirty="0"/>
        </a:p>
      </dsp:txBody>
      <dsp:txXfrm>
        <a:off x="0" y="0"/>
        <a:ext cx="9121140" cy="1929765"/>
      </dsp:txXfrm>
    </dsp:sp>
    <dsp:sp modelId="{163F5A72-5722-4A0D-9E65-A855F07980D2}">
      <dsp:nvSpPr>
        <dsp:cNvPr id="4" name="圆角矩形 3"/>
        <dsp:cNvSpPr/>
      </dsp:nvSpPr>
      <dsp:spPr bwMode="white">
        <a:xfrm>
          <a:off x="0" y="2023470"/>
          <a:ext cx="9121140" cy="19297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父母亲的哮喘是否一定遗传给孩子，并在孩子身上表现出来哮喘的相关症状，还取决于很多因素，其中环境因素非常重要</a:t>
          </a:r>
          <a:endParaRPr lang="zh-CN" dirty="0"/>
        </a:p>
      </dsp:txBody>
      <dsp:txXfrm>
        <a:off x="0" y="2023470"/>
        <a:ext cx="9121140" cy="1929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23460" cy="3520440"/>
        <a:chOff x="0" y="0"/>
        <a:chExt cx="4823460" cy="3520440"/>
      </a:xfrm>
    </dsp:grpSpPr>
    <dsp:sp modelId="{4761805F-A26A-421B-AE09-31FAE550E814}">
      <dsp:nvSpPr>
        <dsp:cNvPr id="3" name="燕尾形 2"/>
        <dsp:cNvSpPr/>
      </dsp:nvSpPr>
      <dsp:spPr bwMode="white">
        <a:xfrm rot="5400000">
          <a:off x="-149023" y="149023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 rot="5400000">
        <a:off x="-149023" y="149023"/>
        <a:ext cx="993489" cy="695442"/>
      </dsp:txXfrm>
    </dsp:sp>
    <dsp:sp modelId="{57B2D8EC-4A70-42D4-8093-172205D6249E}">
      <dsp:nvSpPr>
        <dsp:cNvPr id="4" name="同侧圆角矩形 3"/>
        <dsp:cNvSpPr/>
      </dsp:nvSpPr>
      <dsp:spPr bwMode="white">
        <a:xfrm rot="5400000">
          <a:off x="2436567" y="-1741125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强烈刺激物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-1741125"/>
        <a:ext cx="645768" cy="4128018"/>
      </dsp:txXfrm>
    </dsp:sp>
    <dsp:sp modelId="{CF0DD617-510E-43B7-A69C-D58B67BAD2EA}">
      <dsp:nvSpPr>
        <dsp:cNvPr id="5" name="燕尾形 4"/>
        <dsp:cNvSpPr/>
      </dsp:nvSpPr>
      <dsp:spPr bwMode="white">
        <a:xfrm rot="5400000">
          <a:off x="-149023" y="991340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 rot="5400000">
        <a:off x="-149023" y="991340"/>
        <a:ext cx="993489" cy="695442"/>
      </dsp:txXfrm>
    </dsp:sp>
    <dsp:sp modelId="{2F58582B-CE9D-40EE-8D26-5A6D1BD052C1}">
      <dsp:nvSpPr>
        <dsp:cNvPr id="6" name="同侧圆角矩形 5"/>
        <dsp:cNvSpPr/>
      </dsp:nvSpPr>
      <dsp:spPr bwMode="white">
        <a:xfrm rot="5400000">
          <a:off x="2436567" y="-898808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吸烟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-898808"/>
        <a:ext cx="645768" cy="4128018"/>
      </dsp:txXfrm>
    </dsp:sp>
    <dsp:sp modelId="{323D529D-1F87-499C-80DA-DB824561F92C}">
      <dsp:nvSpPr>
        <dsp:cNvPr id="7" name="燕尾形 6"/>
        <dsp:cNvSpPr/>
      </dsp:nvSpPr>
      <dsp:spPr bwMode="white">
        <a:xfrm rot="5400000">
          <a:off x="-149023" y="1833657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 rot="5400000">
        <a:off x="-149023" y="1833657"/>
        <a:ext cx="993489" cy="695442"/>
      </dsp:txXfrm>
    </dsp:sp>
    <dsp:sp modelId="{6277B905-595E-4913-9C21-3D49F8AEC687}">
      <dsp:nvSpPr>
        <dsp:cNvPr id="8" name="同侧圆角矩形 7"/>
        <dsp:cNvSpPr/>
      </dsp:nvSpPr>
      <dsp:spPr bwMode="white">
        <a:xfrm rot="5400000">
          <a:off x="2436567" y="-56491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感冒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-56491"/>
        <a:ext cx="645768" cy="4128018"/>
      </dsp:txXfrm>
    </dsp:sp>
    <dsp:sp modelId="{4176B1C1-8540-45C1-96D7-C077224DF5CC}">
      <dsp:nvSpPr>
        <dsp:cNvPr id="9" name="燕尾形 8"/>
        <dsp:cNvSpPr/>
      </dsp:nvSpPr>
      <dsp:spPr bwMode="white">
        <a:xfrm rot="5400000">
          <a:off x="-149023" y="2675974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dirty="0"/>
        </a:p>
      </dsp:txBody>
      <dsp:txXfrm rot="5400000">
        <a:off x="-149023" y="2675974"/>
        <a:ext cx="993489" cy="695442"/>
      </dsp:txXfrm>
    </dsp:sp>
    <dsp:sp modelId="{CA6249D4-A157-4CAB-BE62-94240A3223DB}">
      <dsp:nvSpPr>
        <dsp:cNvPr id="10" name="同侧圆角矩形 9"/>
        <dsp:cNvSpPr/>
      </dsp:nvSpPr>
      <dsp:spPr bwMode="white">
        <a:xfrm rot="5400000">
          <a:off x="2436567" y="785826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剧烈情绪波动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785826"/>
        <a:ext cx="645768" cy="4128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23460" cy="3520440"/>
        <a:chOff x="0" y="0"/>
        <a:chExt cx="4823460" cy="3520440"/>
      </a:xfrm>
    </dsp:grpSpPr>
    <dsp:sp modelId="{4761805F-A26A-421B-AE09-31FAE550E814}">
      <dsp:nvSpPr>
        <dsp:cNvPr id="3" name="燕尾形 2"/>
        <dsp:cNvSpPr/>
      </dsp:nvSpPr>
      <dsp:spPr bwMode="white">
        <a:xfrm rot="5400000">
          <a:off x="-149023" y="149023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 rot="5400000">
        <a:off x="-149023" y="149023"/>
        <a:ext cx="993489" cy="695442"/>
      </dsp:txXfrm>
    </dsp:sp>
    <dsp:sp modelId="{57B2D8EC-4A70-42D4-8093-172205D6249E}">
      <dsp:nvSpPr>
        <dsp:cNvPr id="4" name="同侧圆角矩形 3"/>
        <dsp:cNvSpPr/>
      </dsp:nvSpPr>
      <dsp:spPr bwMode="white">
        <a:xfrm rot="5400000">
          <a:off x="2436567" y="-1741125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</a:rPr>
            <a:t>过敏原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-1741125"/>
        <a:ext cx="645768" cy="4128018"/>
      </dsp:txXfrm>
    </dsp:sp>
    <dsp:sp modelId="{CF0DD617-510E-43B7-A69C-D58B67BAD2EA}">
      <dsp:nvSpPr>
        <dsp:cNvPr id="5" name="燕尾形 4"/>
        <dsp:cNvSpPr/>
      </dsp:nvSpPr>
      <dsp:spPr bwMode="white">
        <a:xfrm rot="5400000">
          <a:off x="-149023" y="991340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 rot="5400000">
        <a:off x="-149023" y="991340"/>
        <a:ext cx="993489" cy="695442"/>
      </dsp:txXfrm>
    </dsp:sp>
    <dsp:sp modelId="{2F58582B-CE9D-40EE-8D26-5A6D1BD052C1}">
      <dsp:nvSpPr>
        <dsp:cNvPr id="6" name="同侧圆角矩形 5"/>
        <dsp:cNvSpPr/>
      </dsp:nvSpPr>
      <dsp:spPr bwMode="white">
        <a:xfrm rot="5400000">
          <a:off x="2436567" y="-898808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</a:rPr>
            <a:t>运动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-898808"/>
        <a:ext cx="645768" cy="4128018"/>
      </dsp:txXfrm>
    </dsp:sp>
    <dsp:sp modelId="{323D529D-1F87-499C-80DA-DB824561F92C}">
      <dsp:nvSpPr>
        <dsp:cNvPr id="7" name="燕尾形 6"/>
        <dsp:cNvSpPr/>
      </dsp:nvSpPr>
      <dsp:spPr bwMode="white">
        <a:xfrm rot="5400000">
          <a:off x="-149023" y="1833657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 rot="5400000">
        <a:off x="-149023" y="1833657"/>
        <a:ext cx="993489" cy="695442"/>
      </dsp:txXfrm>
    </dsp:sp>
    <dsp:sp modelId="{6277B905-595E-4913-9C21-3D49F8AEC687}">
      <dsp:nvSpPr>
        <dsp:cNvPr id="8" name="同侧圆角矩形 7"/>
        <dsp:cNvSpPr/>
      </dsp:nvSpPr>
      <dsp:spPr bwMode="white">
        <a:xfrm rot="5400000">
          <a:off x="2436567" y="-56491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</a:rPr>
            <a:t>天气变化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-56491"/>
        <a:ext cx="645768" cy="4128018"/>
      </dsp:txXfrm>
    </dsp:sp>
    <dsp:sp modelId="{4176B1C1-8540-45C1-96D7-C077224DF5CC}">
      <dsp:nvSpPr>
        <dsp:cNvPr id="9" name="燕尾形 8"/>
        <dsp:cNvSpPr/>
      </dsp:nvSpPr>
      <dsp:spPr bwMode="white">
        <a:xfrm rot="5400000">
          <a:off x="-149023" y="2675974"/>
          <a:ext cx="993489" cy="69544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dirty="0"/>
        </a:p>
      </dsp:txBody>
      <dsp:txXfrm rot="5400000">
        <a:off x="-149023" y="2675974"/>
        <a:ext cx="993489" cy="695442"/>
      </dsp:txXfrm>
    </dsp:sp>
    <dsp:sp modelId="{CA6249D4-A157-4CAB-BE62-94240A3223DB}">
      <dsp:nvSpPr>
        <dsp:cNvPr id="10" name="同侧圆角矩形 9"/>
        <dsp:cNvSpPr/>
      </dsp:nvSpPr>
      <dsp:spPr bwMode="white">
        <a:xfrm rot="5400000">
          <a:off x="2436567" y="785826"/>
          <a:ext cx="645768" cy="412801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34696" tIns="20955" rIns="20955" bIns="20955" anchor="ctr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</a:rPr>
            <a:t>空气污染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2436567" y="785826"/>
        <a:ext cx="645768" cy="4128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/>
            <a:srcRect l="54516" t="17481" r="23199" b="17778"/>
            <a:stretch>
              <a:fillRect/>
            </a:stretch>
          </p:blipFill>
          <p:spPr>
            <a:xfrm flipH="1">
              <a:off x="0" y="0"/>
              <a:ext cx="996315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2"/>
            <a:srcRect l="6011" t="17481" r="23200" b="17778"/>
            <a:stretch>
              <a:fillRect/>
            </a:stretch>
          </p:blipFill>
          <p:spPr>
            <a:xfrm flipH="1">
              <a:off x="2933700" y="0"/>
              <a:ext cx="9258300" cy="6858000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50800" y="41825"/>
            <a:ext cx="12090400" cy="67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5.xml"/><Relationship Id="rId8" Type="http://schemas.openxmlformats.org/officeDocument/2006/relationships/diagramQuickStyle" Target="../diagrams/quickStyle5.xml"/><Relationship Id="rId7" Type="http://schemas.openxmlformats.org/officeDocument/2006/relationships/diagramLayout" Target="../diagrams/layout5.xml"/><Relationship Id="rId6" Type="http://schemas.openxmlformats.org/officeDocument/2006/relationships/diagramData" Target="../diagrams/data5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5.xml"/><Relationship Id="rId1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54516" t="17481" r="23199" b="17778"/>
            <a:stretch>
              <a:fillRect/>
            </a:stretch>
          </p:blipFill>
          <p:spPr>
            <a:xfrm flipH="1">
              <a:off x="0" y="0"/>
              <a:ext cx="996315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l="6011" t="17481" r="23200" b="17778"/>
            <a:stretch>
              <a:fillRect/>
            </a:stretch>
          </p:blipFill>
          <p:spPr>
            <a:xfrm flipH="1">
              <a:off x="2933700" y="0"/>
              <a:ext cx="9258300" cy="6858000"/>
            </a:xfrm>
            <a:prstGeom prst="rect">
              <a:avLst/>
            </a:prstGeom>
          </p:spPr>
        </p:pic>
      </p:grpSp>
      <p:sp>
        <p:nvSpPr>
          <p:cNvPr id="9" name="椭圆 8"/>
          <p:cNvSpPr/>
          <p:nvPr/>
        </p:nvSpPr>
        <p:spPr>
          <a:xfrm>
            <a:off x="810591" y="1828800"/>
            <a:ext cx="314960" cy="314960"/>
          </a:xfrm>
          <a:prstGeom prst="ellipse">
            <a:avLst/>
          </a:prstGeom>
          <a:solidFill>
            <a:srgbClr val="FFC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21"/>
          <p:cNvSpPr/>
          <p:nvPr/>
        </p:nvSpPr>
        <p:spPr>
          <a:xfrm>
            <a:off x="1965960" y="3866515"/>
            <a:ext cx="3072765" cy="887730"/>
          </a:xfrm>
          <a:prstGeom prst="roundRect">
            <a:avLst>
              <a:gd name="adj" fmla="val 50000"/>
            </a:avLst>
          </a:prstGeom>
          <a:solidFill>
            <a:srgbClr val="F2796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武汉市石化医院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5966" y="3334543"/>
            <a:ext cx="5001441" cy="62766"/>
          </a:xfrm>
          <a:prstGeom prst="rect">
            <a:avLst/>
          </a:prstGeom>
          <a:solidFill>
            <a:srgbClr val="F27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110" y="2308860"/>
            <a:ext cx="500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——</a:t>
            </a:r>
            <a:r>
              <a:rPr lang="zh-CN" altLang="en-US" sz="3200" dirty="0" smtClean="0">
                <a:solidFill>
                  <a:schemeClr val="bg1"/>
                </a:solidFill>
              </a:rPr>
              <a:t>哮喘健康教育</a:t>
            </a:r>
            <a:r>
              <a:rPr lang="en-US" altLang="zh-CN" sz="3200" dirty="0" smtClean="0">
                <a:solidFill>
                  <a:schemeClr val="bg1"/>
                </a:solidFill>
              </a:rPr>
              <a:t>——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珍爱生命，控制哮喘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65860" y="308610"/>
            <a:ext cx="2160270" cy="66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环境因素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822960" y="1668780"/>
          <a:ext cx="4823460" cy="352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3" name="图示 12"/>
          <p:cNvGraphicFramePr/>
          <p:nvPr/>
        </p:nvGraphicFramePr>
        <p:xfrm>
          <a:off x="6507480" y="1638300"/>
          <a:ext cx="4823460" cy="352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7290" y="33147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什么是过敏和过敏源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629400" y="1863090"/>
            <a:ext cx="4606290" cy="3371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     </a:t>
            </a:r>
            <a:endParaRPr lang="en-US" altLang="zh-CN" dirty="0" smtClean="0"/>
          </a:p>
          <a:p>
            <a:r>
              <a:rPr lang="en-US" altLang="zh-CN" sz="2000" dirty="0" smtClean="0"/>
              <a:t>     </a:t>
            </a:r>
            <a:r>
              <a:rPr lang="zh-CN" altLang="en-US" sz="2000" dirty="0" smtClean="0"/>
              <a:t>当人体通过吸入、食入、注入或接触等各种途径接受某种过敏源刺激后，出现局部或全身性的强烈反应，轻者如鼻炎、结膜炎、皮肤湿疹、荨麻疹、腹痛等，重者如哮喘发作或过敏性休克。</a:t>
            </a:r>
            <a:endParaRPr lang="zh-CN" altLang="en-US" sz="2000" dirty="0" smtClean="0"/>
          </a:p>
          <a:p>
            <a:pPr algn="ctr"/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613" y="1977390"/>
            <a:ext cx="6199187" cy="31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3000" y="32004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常见的过敏症状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08710" y="1657350"/>
            <a:ext cx="5029200" cy="3749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/>
              <a:t>眼睛：眼痒、结膜充血、流泪</a:t>
            </a:r>
            <a:endParaRPr lang="en-US" altLang="zh-CN" sz="2000" dirty="0" smtClean="0"/>
          </a:p>
          <a:p>
            <a:r>
              <a:rPr lang="zh-CN" altLang="en-US" sz="2000" dirty="0" smtClean="0"/>
              <a:t>鼻：打喷嚏、流涕、鼻痒、鼻塞</a:t>
            </a:r>
            <a:endParaRPr lang="en-US" altLang="zh-CN" sz="2000" dirty="0" smtClean="0"/>
          </a:p>
          <a:p>
            <a:r>
              <a:rPr lang="zh-CN" altLang="en-US" sz="2000" dirty="0" smtClean="0"/>
              <a:t>皮肤：皮疹、瘙痒、风团</a:t>
            </a:r>
            <a:endParaRPr lang="en-US" altLang="zh-CN" sz="2000" dirty="0" smtClean="0"/>
          </a:p>
          <a:p>
            <a:r>
              <a:rPr lang="zh-CN" altLang="en-US" sz="2000" dirty="0" smtClean="0"/>
              <a:t>呼吸道：喘息、胸闷、呼吸困难、咳嗽</a:t>
            </a:r>
            <a:endParaRPr lang="en-US" altLang="zh-CN" sz="2000" dirty="0" smtClean="0"/>
          </a:p>
          <a:p>
            <a:r>
              <a:rPr lang="zh-CN" altLang="en-US" sz="2000" dirty="0" smtClean="0"/>
              <a:t>消化道：口唇痒麻、唇肿、咽痒、呕吐、腹痛、腹泻等</a:t>
            </a:r>
            <a:endParaRPr lang="en-US" altLang="zh-CN" sz="2000" dirty="0" smtClean="0"/>
          </a:p>
          <a:p>
            <a:r>
              <a:rPr lang="zh-CN" altLang="en-US" sz="2000" dirty="0" smtClean="0"/>
              <a:t>神经系统：偏头痛</a:t>
            </a:r>
            <a:endParaRPr lang="en-US" altLang="zh-CN" sz="2000" dirty="0" smtClean="0"/>
          </a:p>
          <a:p>
            <a:r>
              <a:rPr lang="zh-CN" altLang="en-US" sz="2000" dirty="0" smtClean="0"/>
              <a:t>严重的过敏性休克表现为过敏性症状进展迅速波及全身，很快出现呼吸和循环衰竭</a:t>
            </a:r>
            <a:endParaRPr lang="zh-CN" alt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17970" y="1828800"/>
            <a:ext cx="5086350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/>
            <a:srcRect l="54516" t="17481" r="23199" b="17778"/>
            <a:stretch>
              <a:fillRect/>
            </a:stretch>
          </p:blipFill>
          <p:spPr>
            <a:xfrm flipH="1">
              <a:off x="0" y="0"/>
              <a:ext cx="9963150" cy="6858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"/>
            <a:srcRect l="6011" t="17481" r="23200" b="17778"/>
            <a:stretch>
              <a:fillRect/>
            </a:stretch>
          </p:blipFill>
          <p:spPr>
            <a:xfrm flipH="1">
              <a:off x="2933700" y="0"/>
              <a:ext cx="9258300" cy="6858000"/>
            </a:xfrm>
            <a:prstGeom prst="rect">
              <a:avLst/>
            </a:prstGeom>
          </p:spPr>
        </p:pic>
      </p:grpSp>
      <p:grpSp>
        <p:nvGrpSpPr>
          <p:cNvPr id="3" name="组合 1"/>
          <p:cNvGrpSpPr/>
          <p:nvPr/>
        </p:nvGrpSpPr>
        <p:grpSpPr>
          <a:xfrm>
            <a:off x="6187101" y="1978738"/>
            <a:ext cx="1499121" cy="1231822"/>
            <a:chOff x="5374301" y="1186258"/>
            <a:chExt cx="855249" cy="702755"/>
          </a:xfrm>
        </p:grpSpPr>
        <p:sp>
          <p:nvSpPr>
            <p:cNvPr id="45" name="菱形 44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413006" y="1292288"/>
              <a:ext cx="603513" cy="474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6096000" y="3647441"/>
            <a:ext cx="6133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得   了   哮   喘   怎   么   办   ？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7290" y="32004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得了哮喘怎么办？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流程图: 显示 9"/>
          <p:cNvSpPr/>
          <p:nvPr/>
        </p:nvSpPr>
        <p:spPr>
          <a:xfrm>
            <a:off x="788670" y="1485900"/>
            <a:ext cx="6972300" cy="448056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2034540"/>
            <a:ext cx="149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现实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3060" y="2674620"/>
            <a:ext cx="5829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患者焦虑紧张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引起哮喘发病的因素极为复杂，这是一种迄今为止很难治愈的慢性疾病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发病率增加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哮喘患者的感受</a:t>
            </a:r>
            <a:r>
              <a:rPr lang="zh-CN" altLang="en-US" sz="2000" dirty="0" smtClean="0">
                <a:solidFill>
                  <a:schemeClr val="bg1"/>
                </a:solidFill>
              </a:rPr>
              <a:t>：“我的肺就像有一个坚硬的金属外壳，失去弹性，我必须很费力才能呼吸。</a:t>
            </a:r>
            <a:r>
              <a:rPr lang="zh-CN" altLang="en-US" dirty="0" smtClean="0">
                <a:solidFill>
                  <a:schemeClr val="bg1"/>
                </a:solidFill>
              </a:rPr>
              <a:t>”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2410" y="1943100"/>
            <a:ext cx="3840480" cy="36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7290" y="29718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得了哮喘怎么办？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4720590" y="1200150"/>
            <a:ext cx="7326630" cy="4594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938010" y="2057400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哮喘急性发作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9310" y="276606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chemeClr val="bg1"/>
                </a:solidFill>
              </a:rPr>
              <a:t>症状</a:t>
            </a:r>
            <a:r>
              <a:rPr lang="zh-CN" altLang="en-US" sz="2000" dirty="0" smtClean="0">
                <a:solidFill>
                  <a:schemeClr val="bg1"/>
                </a:solidFill>
              </a:rPr>
              <a:t>：咳嗽、喘息、呼吸困难，发绀；严重者大汗淋漓，面色苍白，言语不能等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chemeClr val="bg1"/>
                </a:solidFill>
              </a:rPr>
              <a:t>体征</a:t>
            </a:r>
            <a:r>
              <a:rPr lang="zh-CN" altLang="en-US" sz="2000" dirty="0" smtClean="0">
                <a:solidFill>
                  <a:schemeClr val="bg1"/>
                </a:solidFill>
              </a:rPr>
              <a:t>：烦躁、气促；胸廓饱满，呼吸哮鸣音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3053" y="1474470"/>
            <a:ext cx="4084637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7290" y="30861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得了哮喘怎么办？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折角形 22"/>
          <p:cNvSpPr/>
          <p:nvPr/>
        </p:nvSpPr>
        <p:spPr>
          <a:xfrm>
            <a:off x="1184030" y="1594339"/>
            <a:ext cx="5802923" cy="45133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0" y="2145323"/>
            <a:ext cx="3774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哮喘该如何治疗？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0892" y="30480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虽然，哮喘是个难以治愈的慢性疾病，但是可通过药物治疗、合理规避措施与疾病管理来减少患者哮喘的急性发作，达到预防控制哮喘的目标，大大改善患者及家庭生活质量，大幅度降低社会医疗费用的支出。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86650" y="2183131"/>
            <a:ext cx="4034790" cy="386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66639" y="1588357"/>
            <a:ext cx="1907576" cy="1413236"/>
          </a:xfrm>
          <a:custGeom>
            <a:avLst/>
            <a:gdLst>
              <a:gd name="T0" fmla="*/ 61 w 85"/>
              <a:gd name="T1" fmla="*/ 37 h 63"/>
              <a:gd name="T2" fmla="*/ 65 w 85"/>
              <a:gd name="T3" fmla="*/ 34 h 63"/>
              <a:gd name="T4" fmla="*/ 69 w 85"/>
              <a:gd name="T5" fmla="*/ 37 h 63"/>
              <a:gd name="T6" fmla="*/ 77 w 85"/>
              <a:gd name="T7" fmla="*/ 40 h 63"/>
              <a:gd name="T8" fmla="*/ 85 w 85"/>
              <a:gd name="T9" fmla="*/ 32 h 63"/>
              <a:gd name="T10" fmla="*/ 77 w 85"/>
              <a:gd name="T11" fmla="*/ 23 h 63"/>
              <a:gd name="T12" fmla="*/ 69 w 85"/>
              <a:gd name="T13" fmla="*/ 26 h 63"/>
              <a:gd name="T14" fmla="*/ 65 w 85"/>
              <a:gd name="T15" fmla="*/ 29 h 63"/>
              <a:gd name="T16" fmla="*/ 61 w 85"/>
              <a:gd name="T17" fmla="*/ 26 h 63"/>
              <a:gd name="T18" fmla="*/ 61 w 85"/>
              <a:gd name="T19" fmla="*/ 26 h 63"/>
              <a:gd name="T20" fmla="*/ 61 w 85"/>
              <a:gd name="T21" fmla="*/ 0 h 63"/>
              <a:gd name="T22" fmla="*/ 10 w 85"/>
              <a:gd name="T23" fmla="*/ 0 h 63"/>
              <a:gd name="T24" fmla="*/ 0 w 85"/>
              <a:gd name="T25" fmla="*/ 9 h 63"/>
              <a:gd name="T26" fmla="*/ 0 w 85"/>
              <a:gd name="T27" fmla="*/ 53 h 63"/>
              <a:gd name="T28" fmla="*/ 10 w 85"/>
              <a:gd name="T29" fmla="*/ 63 h 63"/>
              <a:gd name="T30" fmla="*/ 61 w 85"/>
              <a:gd name="T31" fmla="*/ 63 h 63"/>
              <a:gd name="T32" fmla="*/ 61 w 85"/>
              <a:gd name="T33" fmla="*/ 3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3">
                <a:moveTo>
                  <a:pt x="61" y="37"/>
                </a:moveTo>
                <a:cubicBezTo>
                  <a:pt x="61" y="36"/>
                  <a:pt x="63" y="34"/>
                  <a:pt x="65" y="34"/>
                </a:cubicBezTo>
                <a:cubicBezTo>
                  <a:pt x="68" y="34"/>
                  <a:pt x="69" y="36"/>
                  <a:pt x="69" y="37"/>
                </a:cubicBezTo>
                <a:cubicBezTo>
                  <a:pt x="71" y="39"/>
                  <a:pt x="74" y="40"/>
                  <a:pt x="77" y="40"/>
                </a:cubicBezTo>
                <a:cubicBezTo>
                  <a:pt x="81" y="40"/>
                  <a:pt x="85" y="36"/>
                  <a:pt x="85" y="32"/>
                </a:cubicBezTo>
                <a:cubicBezTo>
                  <a:pt x="85" y="27"/>
                  <a:pt x="81" y="23"/>
                  <a:pt x="77" y="23"/>
                </a:cubicBezTo>
                <a:cubicBezTo>
                  <a:pt x="74" y="23"/>
                  <a:pt x="71" y="24"/>
                  <a:pt x="69" y="26"/>
                </a:cubicBezTo>
                <a:cubicBezTo>
                  <a:pt x="69" y="27"/>
                  <a:pt x="68" y="29"/>
                  <a:pt x="65" y="29"/>
                </a:cubicBezTo>
                <a:cubicBezTo>
                  <a:pt x="63" y="29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9"/>
                  <a:pt x="5" y="63"/>
                  <a:pt x="10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1" y="37"/>
                  <a:pt x="61" y="37"/>
                  <a:pt x="61" y="37"/>
                </a:cubicBezTo>
                <a:close/>
              </a:path>
            </a:pathLst>
          </a:custGeom>
          <a:solidFill>
            <a:schemeClr val="accent1"/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2023494" y="1588357"/>
            <a:ext cx="3143430" cy="1413236"/>
          </a:xfrm>
          <a:custGeom>
            <a:avLst/>
            <a:gdLst>
              <a:gd name="T0" fmla="*/ 130 w 140"/>
              <a:gd name="T1" fmla="*/ 0 h 63"/>
              <a:gd name="T2" fmla="*/ 0 w 140"/>
              <a:gd name="T3" fmla="*/ 0 h 63"/>
              <a:gd name="T4" fmla="*/ 0 w 140"/>
              <a:gd name="T5" fmla="*/ 25 h 63"/>
              <a:gd name="T6" fmla="*/ 0 w 140"/>
              <a:gd name="T7" fmla="*/ 25 h 63"/>
              <a:gd name="T8" fmla="*/ 1 w 140"/>
              <a:gd name="T9" fmla="*/ 24 h 63"/>
              <a:gd name="T10" fmla="*/ 1 w 140"/>
              <a:gd name="T11" fmla="*/ 24 h 63"/>
              <a:gd name="T12" fmla="*/ 12 w 140"/>
              <a:gd name="T13" fmla="*/ 19 h 63"/>
              <a:gd name="T14" fmla="*/ 24 w 140"/>
              <a:gd name="T15" fmla="*/ 32 h 63"/>
              <a:gd name="T16" fmla="*/ 12 w 140"/>
              <a:gd name="T17" fmla="*/ 44 h 63"/>
              <a:gd name="T18" fmla="*/ 1 w 140"/>
              <a:gd name="T19" fmla="*/ 39 h 63"/>
              <a:gd name="T20" fmla="*/ 1 w 140"/>
              <a:gd name="T21" fmla="*/ 39 h 63"/>
              <a:gd name="T22" fmla="*/ 0 w 140"/>
              <a:gd name="T23" fmla="*/ 38 h 63"/>
              <a:gd name="T24" fmla="*/ 0 w 140"/>
              <a:gd name="T25" fmla="*/ 38 h 63"/>
              <a:gd name="T26" fmla="*/ 0 w 140"/>
              <a:gd name="T27" fmla="*/ 63 h 63"/>
              <a:gd name="T28" fmla="*/ 130 w 140"/>
              <a:gd name="T29" fmla="*/ 63 h 63"/>
              <a:gd name="T30" fmla="*/ 140 w 140"/>
              <a:gd name="T31" fmla="*/ 53 h 63"/>
              <a:gd name="T32" fmla="*/ 140 w 140"/>
              <a:gd name="T33" fmla="*/ 9 h 63"/>
              <a:gd name="T34" fmla="*/ 130 w 140"/>
              <a:gd name="T3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3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4" y="21"/>
                  <a:pt x="7" y="19"/>
                  <a:pt x="12" y="19"/>
                </a:cubicBezTo>
                <a:cubicBezTo>
                  <a:pt x="19" y="19"/>
                  <a:pt x="24" y="24"/>
                  <a:pt x="24" y="32"/>
                </a:cubicBezTo>
                <a:cubicBezTo>
                  <a:pt x="24" y="39"/>
                  <a:pt x="19" y="44"/>
                  <a:pt x="12" y="44"/>
                </a:cubicBezTo>
                <a:cubicBezTo>
                  <a:pt x="7" y="44"/>
                  <a:pt x="4" y="42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3"/>
                  <a:pt x="140" y="59"/>
                  <a:pt x="140" y="5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  <a:round/>
          </a:ln>
          <a:effectLst/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354248" y="5009299"/>
            <a:ext cx="3140522" cy="1433590"/>
          </a:xfrm>
          <a:custGeom>
            <a:avLst/>
            <a:gdLst>
              <a:gd name="T0" fmla="*/ 130 w 140"/>
              <a:gd name="T1" fmla="*/ 0 h 64"/>
              <a:gd name="T2" fmla="*/ 0 w 140"/>
              <a:gd name="T3" fmla="*/ 0 h 64"/>
              <a:gd name="T4" fmla="*/ 0 w 140"/>
              <a:gd name="T5" fmla="*/ 26 h 64"/>
              <a:gd name="T6" fmla="*/ 0 w 140"/>
              <a:gd name="T7" fmla="*/ 26 h 64"/>
              <a:gd name="T8" fmla="*/ 1 w 140"/>
              <a:gd name="T9" fmla="*/ 25 h 64"/>
              <a:gd name="T10" fmla="*/ 1 w 140"/>
              <a:gd name="T11" fmla="*/ 25 h 64"/>
              <a:gd name="T12" fmla="*/ 11 w 140"/>
              <a:gd name="T13" fmla="*/ 20 h 64"/>
              <a:gd name="T14" fmla="*/ 24 w 140"/>
              <a:gd name="T15" fmla="*/ 32 h 64"/>
              <a:gd name="T16" fmla="*/ 11 w 140"/>
              <a:gd name="T17" fmla="*/ 45 h 64"/>
              <a:gd name="T18" fmla="*/ 1 w 140"/>
              <a:gd name="T19" fmla="*/ 40 h 64"/>
              <a:gd name="T20" fmla="*/ 1 w 140"/>
              <a:gd name="T21" fmla="*/ 39 h 64"/>
              <a:gd name="T22" fmla="*/ 0 w 140"/>
              <a:gd name="T23" fmla="*/ 38 h 64"/>
              <a:gd name="T24" fmla="*/ 0 w 140"/>
              <a:gd name="T25" fmla="*/ 39 h 64"/>
              <a:gd name="T26" fmla="*/ 0 w 140"/>
              <a:gd name="T27" fmla="*/ 64 h 64"/>
              <a:gd name="T28" fmla="*/ 130 w 140"/>
              <a:gd name="T29" fmla="*/ 64 h 64"/>
              <a:gd name="T30" fmla="*/ 140 w 140"/>
              <a:gd name="T31" fmla="*/ 54 h 64"/>
              <a:gd name="T32" fmla="*/ 140 w 140"/>
              <a:gd name="T33" fmla="*/ 10 h 64"/>
              <a:gd name="T34" fmla="*/ 130 w 140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4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2"/>
                  <a:pt x="7" y="20"/>
                  <a:pt x="11" y="20"/>
                </a:cubicBezTo>
                <a:cubicBezTo>
                  <a:pt x="18" y="20"/>
                  <a:pt x="24" y="25"/>
                  <a:pt x="24" y="32"/>
                </a:cubicBezTo>
                <a:cubicBezTo>
                  <a:pt x="24" y="39"/>
                  <a:pt x="18" y="45"/>
                  <a:pt x="11" y="45"/>
                </a:cubicBezTo>
                <a:cubicBezTo>
                  <a:pt x="7" y="45"/>
                  <a:pt x="3" y="43"/>
                  <a:pt x="1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0" y="39"/>
                  <a:pt x="0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5" y="64"/>
                  <a:pt x="140" y="60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5"/>
                  <a:pt x="135" y="0"/>
                  <a:pt x="130" y="0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  <a:round/>
          </a:ln>
          <a:effectLst/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hape 652"/>
          <p:cNvSpPr txBox="1"/>
          <p:nvPr/>
        </p:nvSpPr>
        <p:spPr>
          <a:xfrm>
            <a:off x="1670130" y="2096477"/>
            <a:ext cx="1199071" cy="484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/>
          <p:nvPr/>
        </p:nvSpPr>
        <p:spPr bwMode="auto">
          <a:xfrm>
            <a:off x="6928777" y="5020729"/>
            <a:ext cx="1907577" cy="1433590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7"/>
                  <a:pt x="62" y="34"/>
                  <a:pt x="65" y="34"/>
                </a:cubicBezTo>
                <a:cubicBezTo>
                  <a:pt x="67" y="34"/>
                  <a:pt x="69" y="37"/>
                  <a:pt x="69" y="37"/>
                </a:cubicBezTo>
                <a:cubicBezTo>
                  <a:pt x="71" y="40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5"/>
                  <a:pt x="69" y="27"/>
                </a:cubicBezTo>
                <a:cubicBezTo>
                  <a:pt x="69" y="28"/>
                  <a:pt x="67" y="30"/>
                  <a:pt x="65" y="30"/>
                </a:cubicBezTo>
                <a:cubicBezTo>
                  <a:pt x="62" y="30"/>
                  <a:pt x="61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solidFill>
            <a:schemeClr val="accent1"/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hape 652"/>
          <p:cNvSpPr txBox="1"/>
          <p:nvPr/>
        </p:nvSpPr>
        <p:spPr>
          <a:xfrm>
            <a:off x="8030707" y="5547399"/>
            <a:ext cx="1199071" cy="484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Shape 652"/>
          <p:cNvSpPr txBox="1"/>
          <p:nvPr/>
        </p:nvSpPr>
        <p:spPr>
          <a:xfrm>
            <a:off x="5968034" y="4332788"/>
            <a:ext cx="1199071" cy="484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inus_269191"/>
          <p:cNvSpPr>
            <a:spLocks noChangeAspect="1"/>
          </p:cNvSpPr>
          <p:nvPr/>
        </p:nvSpPr>
        <p:spPr>
          <a:xfrm>
            <a:off x="5251844" y="4171279"/>
            <a:ext cx="681808" cy="680778"/>
          </a:xfrm>
          <a:custGeom>
            <a:avLst/>
            <a:gdLst>
              <a:gd name="connsiteX0" fmla="*/ 166627 w 607639"/>
              <a:gd name="connsiteY0" fmla="*/ 284642 h 606722"/>
              <a:gd name="connsiteX1" fmla="*/ 163601 w 607639"/>
              <a:gd name="connsiteY1" fmla="*/ 287664 h 606722"/>
              <a:gd name="connsiteX2" fmla="*/ 163601 w 607639"/>
              <a:gd name="connsiteY2" fmla="*/ 320541 h 606722"/>
              <a:gd name="connsiteX3" fmla="*/ 166627 w 607639"/>
              <a:gd name="connsiteY3" fmla="*/ 323562 h 606722"/>
              <a:gd name="connsiteX4" fmla="*/ 441011 w 607639"/>
              <a:gd name="connsiteY4" fmla="*/ 323562 h 606722"/>
              <a:gd name="connsiteX5" fmla="*/ 444037 w 607639"/>
              <a:gd name="connsiteY5" fmla="*/ 320541 h 606722"/>
              <a:gd name="connsiteX6" fmla="*/ 444037 w 607639"/>
              <a:gd name="connsiteY6" fmla="*/ 287664 h 606722"/>
              <a:gd name="connsiteX7" fmla="*/ 441011 w 607639"/>
              <a:gd name="connsiteY7" fmla="*/ 284642 h 606722"/>
              <a:gd name="connsiteX8" fmla="*/ 166627 w 607639"/>
              <a:gd name="connsiteY8" fmla="*/ 253542 h 606722"/>
              <a:gd name="connsiteX9" fmla="*/ 441011 w 607639"/>
              <a:gd name="connsiteY9" fmla="*/ 253542 h 606722"/>
              <a:gd name="connsiteX10" fmla="*/ 475187 w 607639"/>
              <a:gd name="connsiteY10" fmla="*/ 287664 h 606722"/>
              <a:gd name="connsiteX11" fmla="*/ 475187 w 607639"/>
              <a:gd name="connsiteY11" fmla="*/ 320541 h 606722"/>
              <a:gd name="connsiteX12" fmla="*/ 441011 w 607639"/>
              <a:gd name="connsiteY12" fmla="*/ 354662 h 606722"/>
              <a:gd name="connsiteX13" fmla="*/ 166627 w 607639"/>
              <a:gd name="connsiteY13" fmla="*/ 354662 h 606722"/>
              <a:gd name="connsiteX14" fmla="*/ 132451 w 607639"/>
              <a:gd name="connsiteY14" fmla="*/ 320541 h 606722"/>
              <a:gd name="connsiteX15" fmla="*/ 132451 w 607639"/>
              <a:gd name="connsiteY15" fmla="*/ 287664 h 606722"/>
              <a:gd name="connsiteX16" fmla="*/ 166627 w 607639"/>
              <a:gd name="connsiteY16" fmla="*/ 253542 h 606722"/>
              <a:gd name="connsiteX17" fmla="*/ 93461 w 607639"/>
              <a:gd name="connsiteY17" fmla="*/ 93341 h 606722"/>
              <a:gd name="connsiteX18" fmla="*/ 93461 w 607639"/>
              <a:gd name="connsiteY18" fmla="*/ 513311 h 606722"/>
              <a:gd name="connsiteX19" fmla="*/ 514107 w 607639"/>
              <a:gd name="connsiteY19" fmla="*/ 513311 h 606722"/>
              <a:gd name="connsiteX20" fmla="*/ 514107 w 607639"/>
              <a:gd name="connsiteY20" fmla="*/ 93341 h 606722"/>
              <a:gd name="connsiteX21" fmla="*/ 77885 w 607639"/>
              <a:gd name="connsiteY21" fmla="*/ 62239 h 606722"/>
              <a:gd name="connsiteX22" fmla="*/ 529683 w 607639"/>
              <a:gd name="connsiteY22" fmla="*/ 62239 h 606722"/>
              <a:gd name="connsiteX23" fmla="*/ 545259 w 607639"/>
              <a:gd name="connsiteY23" fmla="*/ 77790 h 606722"/>
              <a:gd name="connsiteX24" fmla="*/ 545259 w 607639"/>
              <a:gd name="connsiteY24" fmla="*/ 528862 h 606722"/>
              <a:gd name="connsiteX25" fmla="*/ 529683 w 607639"/>
              <a:gd name="connsiteY25" fmla="*/ 544413 h 606722"/>
              <a:gd name="connsiteX26" fmla="*/ 77885 w 607639"/>
              <a:gd name="connsiteY26" fmla="*/ 544413 h 606722"/>
              <a:gd name="connsiteX27" fmla="*/ 62309 w 607639"/>
              <a:gd name="connsiteY27" fmla="*/ 528862 h 606722"/>
              <a:gd name="connsiteX28" fmla="*/ 62309 w 607639"/>
              <a:gd name="connsiteY28" fmla="*/ 77790 h 606722"/>
              <a:gd name="connsiteX29" fmla="*/ 77885 w 607639"/>
              <a:gd name="connsiteY29" fmla="*/ 62239 h 606722"/>
              <a:gd name="connsiteX30" fmla="*/ 31152 w 607639"/>
              <a:gd name="connsiteY30" fmla="*/ 31105 h 606722"/>
              <a:gd name="connsiteX31" fmla="*/ 31152 w 607639"/>
              <a:gd name="connsiteY31" fmla="*/ 575617 h 606722"/>
              <a:gd name="connsiteX32" fmla="*/ 576487 w 607639"/>
              <a:gd name="connsiteY32" fmla="*/ 575617 h 606722"/>
              <a:gd name="connsiteX33" fmla="*/ 576487 w 607639"/>
              <a:gd name="connsiteY33" fmla="*/ 31105 h 606722"/>
              <a:gd name="connsiteX34" fmla="*/ 15576 w 607639"/>
              <a:gd name="connsiteY34" fmla="*/ 0 h 606722"/>
              <a:gd name="connsiteX35" fmla="*/ 592063 w 607639"/>
              <a:gd name="connsiteY35" fmla="*/ 0 h 606722"/>
              <a:gd name="connsiteX36" fmla="*/ 607639 w 607639"/>
              <a:gd name="connsiteY36" fmla="*/ 15552 h 606722"/>
              <a:gd name="connsiteX37" fmla="*/ 607639 w 607639"/>
              <a:gd name="connsiteY37" fmla="*/ 591170 h 606722"/>
              <a:gd name="connsiteX38" fmla="*/ 592063 w 607639"/>
              <a:gd name="connsiteY38" fmla="*/ 606722 h 606722"/>
              <a:gd name="connsiteX39" fmla="*/ 15576 w 607639"/>
              <a:gd name="connsiteY39" fmla="*/ 606722 h 606722"/>
              <a:gd name="connsiteX40" fmla="*/ 0 w 607639"/>
              <a:gd name="connsiteY40" fmla="*/ 591170 h 606722"/>
              <a:gd name="connsiteX41" fmla="*/ 0 w 607639"/>
              <a:gd name="connsiteY41" fmla="*/ 15552 h 606722"/>
              <a:gd name="connsiteX42" fmla="*/ 15576 w 607639"/>
              <a:gd name="connsiteY4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7639" h="606722">
                <a:moveTo>
                  <a:pt x="166627" y="284642"/>
                </a:moveTo>
                <a:cubicBezTo>
                  <a:pt x="164936" y="284642"/>
                  <a:pt x="163601" y="285975"/>
                  <a:pt x="163601" y="287664"/>
                </a:cubicBezTo>
                <a:lnTo>
                  <a:pt x="163601" y="320541"/>
                </a:lnTo>
                <a:cubicBezTo>
                  <a:pt x="163601" y="322229"/>
                  <a:pt x="164936" y="323562"/>
                  <a:pt x="166627" y="323562"/>
                </a:cubicBezTo>
                <a:lnTo>
                  <a:pt x="441011" y="323562"/>
                </a:lnTo>
                <a:cubicBezTo>
                  <a:pt x="442702" y="323562"/>
                  <a:pt x="444037" y="322229"/>
                  <a:pt x="444037" y="320541"/>
                </a:cubicBezTo>
                <a:lnTo>
                  <a:pt x="444037" y="287664"/>
                </a:lnTo>
                <a:cubicBezTo>
                  <a:pt x="444037" y="285975"/>
                  <a:pt x="442702" y="284642"/>
                  <a:pt x="441011" y="284642"/>
                </a:cubicBezTo>
                <a:close/>
                <a:moveTo>
                  <a:pt x="166627" y="253542"/>
                </a:moveTo>
                <a:lnTo>
                  <a:pt x="441011" y="253542"/>
                </a:lnTo>
                <a:cubicBezTo>
                  <a:pt x="459879" y="253542"/>
                  <a:pt x="475187" y="268826"/>
                  <a:pt x="475187" y="287664"/>
                </a:cubicBezTo>
                <a:lnTo>
                  <a:pt x="475187" y="320541"/>
                </a:lnTo>
                <a:cubicBezTo>
                  <a:pt x="475187" y="339379"/>
                  <a:pt x="459879" y="354662"/>
                  <a:pt x="441011" y="354662"/>
                </a:cubicBezTo>
                <a:lnTo>
                  <a:pt x="166627" y="354662"/>
                </a:lnTo>
                <a:cubicBezTo>
                  <a:pt x="147759" y="354662"/>
                  <a:pt x="132451" y="339379"/>
                  <a:pt x="132451" y="320541"/>
                </a:cubicBezTo>
                <a:lnTo>
                  <a:pt x="132451" y="287664"/>
                </a:lnTo>
                <a:cubicBezTo>
                  <a:pt x="132451" y="268826"/>
                  <a:pt x="147759" y="253542"/>
                  <a:pt x="166627" y="253542"/>
                </a:cubicBezTo>
                <a:close/>
                <a:moveTo>
                  <a:pt x="93461" y="93341"/>
                </a:moveTo>
                <a:lnTo>
                  <a:pt x="93461" y="513311"/>
                </a:lnTo>
                <a:lnTo>
                  <a:pt x="514107" y="513311"/>
                </a:lnTo>
                <a:lnTo>
                  <a:pt x="514107" y="93341"/>
                </a:lnTo>
                <a:close/>
                <a:moveTo>
                  <a:pt x="77885" y="62239"/>
                </a:moveTo>
                <a:lnTo>
                  <a:pt x="529683" y="62239"/>
                </a:lnTo>
                <a:cubicBezTo>
                  <a:pt x="538317" y="62239"/>
                  <a:pt x="545259" y="69259"/>
                  <a:pt x="545259" y="77790"/>
                </a:cubicBezTo>
                <a:lnTo>
                  <a:pt x="545259" y="528862"/>
                </a:lnTo>
                <a:cubicBezTo>
                  <a:pt x="545259" y="537482"/>
                  <a:pt x="538317" y="544413"/>
                  <a:pt x="529683" y="544413"/>
                </a:cubicBezTo>
                <a:lnTo>
                  <a:pt x="77885" y="544413"/>
                </a:lnTo>
                <a:cubicBezTo>
                  <a:pt x="69340" y="544413"/>
                  <a:pt x="62309" y="537482"/>
                  <a:pt x="62309" y="528862"/>
                </a:cubicBezTo>
                <a:lnTo>
                  <a:pt x="62309" y="77790"/>
                </a:lnTo>
                <a:cubicBezTo>
                  <a:pt x="62309" y="69259"/>
                  <a:pt x="69340" y="62239"/>
                  <a:pt x="77885" y="62239"/>
                </a:cubicBezTo>
                <a:close/>
                <a:moveTo>
                  <a:pt x="31152" y="31105"/>
                </a:moveTo>
                <a:lnTo>
                  <a:pt x="31152" y="575617"/>
                </a:lnTo>
                <a:lnTo>
                  <a:pt x="576487" y="575617"/>
                </a:lnTo>
                <a:lnTo>
                  <a:pt x="576487" y="31105"/>
                </a:lnTo>
                <a:close/>
                <a:moveTo>
                  <a:pt x="15576" y="0"/>
                </a:moveTo>
                <a:lnTo>
                  <a:pt x="592063" y="0"/>
                </a:lnTo>
                <a:cubicBezTo>
                  <a:pt x="600608" y="0"/>
                  <a:pt x="607639" y="6932"/>
                  <a:pt x="607639" y="15552"/>
                </a:cubicBezTo>
                <a:lnTo>
                  <a:pt x="607639" y="591170"/>
                </a:lnTo>
                <a:cubicBezTo>
                  <a:pt x="607639" y="599701"/>
                  <a:pt x="600608" y="606722"/>
                  <a:pt x="592063" y="606722"/>
                </a:cubicBezTo>
                <a:lnTo>
                  <a:pt x="15576" y="606722"/>
                </a:lnTo>
                <a:cubicBezTo>
                  <a:pt x="6942" y="606722"/>
                  <a:pt x="0" y="599701"/>
                  <a:pt x="0" y="591170"/>
                </a:cubicBezTo>
                <a:lnTo>
                  <a:pt x="0" y="15552"/>
                </a:lnTo>
                <a:cubicBezTo>
                  <a:pt x="0" y="6932"/>
                  <a:pt x="6942" y="0"/>
                  <a:pt x="1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5860" y="32004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得了哮喘怎么办？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Freeform 9"/>
          <p:cNvSpPr/>
          <p:nvPr/>
        </p:nvSpPr>
        <p:spPr bwMode="auto">
          <a:xfrm>
            <a:off x="3732751" y="3249079"/>
            <a:ext cx="1907577" cy="1436498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6"/>
                  <a:pt x="62" y="34"/>
                  <a:pt x="65" y="34"/>
                </a:cubicBezTo>
                <a:cubicBezTo>
                  <a:pt x="67" y="34"/>
                  <a:pt x="69" y="36"/>
                  <a:pt x="69" y="37"/>
                </a:cubicBezTo>
                <a:cubicBezTo>
                  <a:pt x="71" y="39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4"/>
                  <a:pt x="69" y="27"/>
                </a:cubicBezTo>
                <a:cubicBezTo>
                  <a:pt x="69" y="27"/>
                  <a:pt x="67" y="30"/>
                  <a:pt x="65" y="30"/>
                </a:cubicBezTo>
                <a:cubicBezTo>
                  <a:pt x="62" y="30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solidFill>
            <a:schemeClr val="accent1"/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Freeform 10"/>
          <p:cNvSpPr/>
          <p:nvPr/>
        </p:nvSpPr>
        <p:spPr bwMode="auto">
          <a:xfrm>
            <a:off x="5169250" y="3237649"/>
            <a:ext cx="3163785" cy="1436498"/>
          </a:xfrm>
          <a:custGeom>
            <a:avLst/>
            <a:gdLst>
              <a:gd name="T0" fmla="*/ 131 w 141"/>
              <a:gd name="T1" fmla="*/ 0 h 64"/>
              <a:gd name="T2" fmla="*/ 0 w 141"/>
              <a:gd name="T3" fmla="*/ 0 h 64"/>
              <a:gd name="T4" fmla="*/ 0 w 141"/>
              <a:gd name="T5" fmla="*/ 25 h 64"/>
              <a:gd name="T6" fmla="*/ 1 w 141"/>
              <a:gd name="T7" fmla="*/ 26 h 64"/>
              <a:gd name="T8" fmla="*/ 2 w 141"/>
              <a:gd name="T9" fmla="*/ 25 h 64"/>
              <a:gd name="T10" fmla="*/ 2 w 141"/>
              <a:gd name="T11" fmla="*/ 24 h 64"/>
              <a:gd name="T12" fmla="*/ 12 w 141"/>
              <a:gd name="T13" fmla="*/ 19 h 64"/>
              <a:gd name="T14" fmla="*/ 25 w 141"/>
              <a:gd name="T15" fmla="*/ 32 h 64"/>
              <a:gd name="T16" fmla="*/ 12 w 141"/>
              <a:gd name="T17" fmla="*/ 45 h 64"/>
              <a:gd name="T18" fmla="*/ 2 w 141"/>
              <a:gd name="T19" fmla="*/ 39 h 64"/>
              <a:gd name="T20" fmla="*/ 2 w 141"/>
              <a:gd name="T21" fmla="*/ 39 h 64"/>
              <a:gd name="T22" fmla="*/ 1 w 141"/>
              <a:gd name="T23" fmla="*/ 38 h 64"/>
              <a:gd name="T24" fmla="*/ 0 w 141"/>
              <a:gd name="T25" fmla="*/ 38 h 64"/>
              <a:gd name="T26" fmla="*/ 0 w 141"/>
              <a:gd name="T27" fmla="*/ 64 h 64"/>
              <a:gd name="T28" fmla="*/ 131 w 141"/>
              <a:gd name="T29" fmla="*/ 64 h 64"/>
              <a:gd name="T30" fmla="*/ 141 w 141"/>
              <a:gd name="T31" fmla="*/ 54 h 64"/>
              <a:gd name="T32" fmla="*/ 141 w 141"/>
              <a:gd name="T33" fmla="*/ 10 h 64"/>
              <a:gd name="T34" fmla="*/ 131 w 141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64">
                <a:moveTo>
                  <a:pt x="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5" y="25"/>
                  <a:pt x="25" y="32"/>
                </a:cubicBezTo>
                <a:cubicBezTo>
                  <a:pt x="25" y="39"/>
                  <a:pt x="19" y="45"/>
                  <a:pt x="12" y="45"/>
                </a:cubicBezTo>
                <a:cubicBezTo>
                  <a:pt x="8" y="45"/>
                  <a:pt x="4" y="43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1" y="38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36" y="64"/>
                  <a:pt x="141" y="59"/>
                  <a:pt x="141" y="54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1" y="4"/>
                  <a:pt x="136" y="0"/>
                  <a:pt x="131" y="0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  <a:round/>
          </a:ln>
          <a:effectLst/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Shape 652"/>
          <p:cNvSpPr txBox="1"/>
          <p:nvPr/>
        </p:nvSpPr>
        <p:spPr>
          <a:xfrm>
            <a:off x="4808997" y="3766036"/>
            <a:ext cx="1199071" cy="484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4390" y="2045970"/>
            <a:ext cx="834390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原则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3190" y="2000250"/>
            <a:ext cx="236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坚持长期、持续、规范、个体化治疗</a:t>
            </a:r>
            <a:endParaRPr lang="zh-CN" alt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863340" y="3749041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发作期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49290" y="3646170"/>
            <a:ext cx="250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快速缓解症状、抗炎、平喘</a:t>
            </a:r>
            <a:endParaRPr lang="zh-CN" alt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063740" y="5509260"/>
            <a:ext cx="116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持续期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69680" y="5109210"/>
            <a:ext cx="250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长期控制症状、抗炎、降低气道高反应性、避免触发因素、自我管理</a:t>
            </a:r>
            <a:endParaRPr lang="zh-CN" altLang="en-US" sz="2000" dirty="0"/>
          </a:p>
        </p:txBody>
      </p:sp>
      <p:sp>
        <p:nvSpPr>
          <p:cNvPr id="52" name="椭圆形标注 51"/>
          <p:cNvSpPr/>
          <p:nvPr/>
        </p:nvSpPr>
        <p:spPr>
          <a:xfrm>
            <a:off x="9418320" y="262890"/>
            <a:ext cx="2560320" cy="12344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治疗原则</a:t>
            </a:r>
            <a:endParaRPr lang="zh-CN" altLang="en-US" sz="2800" dirty="0"/>
          </a:p>
        </p:txBody>
      </p:sp>
      <p:pic>
        <p:nvPicPr>
          <p:cNvPr id="25" name="Picture 4" descr="C:\Users\Administrator\Desktop\5月讲课\big_e581d92356a0fc2782ec350a5e7ad0ef_edit_15091563261492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8140" y="3322320"/>
            <a:ext cx="2057400" cy="3253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折角形 8"/>
          <p:cNvSpPr/>
          <p:nvPr/>
        </p:nvSpPr>
        <p:spPr>
          <a:xfrm>
            <a:off x="1920240" y="1428750"/>
            <a:ext cx="5520690" cy="412623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4430" y="33147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得了哮喘怎么办？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0260" y="1657350"/>
            <a:ext cx="483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常用急性发作期快速缓解药物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1690" y="2606040"/>
            <a:ext cx="4503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短效吸入型    </a:t>
            </a:r>
            <a:r>
              <a:rPr lang="en-US" altLang="zh-CN" dirty="0" smtClean="0">
                <a:solidFill>
                  <a:schemeClr val="bg1"/>
                </a:solidFill>
              </a:rPr>
              <a:t>β2</a:t>
            </a:r>
            <a:r>
              <a:rPr lang="zh-CN" altLang="en-US" dirty="0" smtClean="0">
                <a:solidFill>
                  <a:schemeClr val="bg1"/>
                </a:solidFill>
              </a:rPr>
              <a:t>受体激动剂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短效口服     </a:t>
            </a:r>
            <a:r>
              <a:rPr lang="en-US" altLang="zh-CN" dirty="0" smtClean="0">
                <a:solidFill>
                  <a:schemeClr val="bg1"/>
                </a:solidFill>
              </a:rPr>
              <a:t>β2</a:t>
            </a:r>
            <a:r>
              <a:rPr lang="zh-CN" altLang="en-US" dirty="0" smtClean="0">
                <a:solidFill>
                  <a:schemeClr val="bg1"/>
                </a:solidFill>
              </a:rPr>
              <a:t>受体激动剂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全身性糖皮质激素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抗胆碱能药物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86700" y="2057400"/>
            <a:ext cx="3829050" cy="31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折角形 8"/>
          <p:cNvSpPr/>
          <p:nvPr/>
        </p:nvSpPr>
        <p:spPr>
          <a:xfrm>
            <a:off x="5143500" y="1611630"/>
            <a:ext cx="5177790" cy="42519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4430" y="33147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得了哮喘怎么办？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90" y="1863090"/>
            <a:ext cx="483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常用慢性持续期控制药物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90" y="2663190"/>
            <a:ext cx="4503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吸入型糖皮质激素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白三烯调节剂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长效吸入</a:t>
            </a:r>
            <a:r>
              <a:rPr lang="en-US" altLang="zh-CN" dirty="0" smtClean="0">
                <a:solidFill>
                  <a:schemeClr val="bg1"/>
                </a:solidFill>
              </a:rPr>
              <a:t>β2</a:t>
            </a:r>
            <a:r>
              <a:rPr lang="zh-CN" altLang="en-US" dirty="0" smtClean="0">
                <a:solidFill>
                  <a:schemeClr val="bg1"/>
                </a:solidFill>
              </a:rPr>
              <a:t>受体激动剂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长效</a:t>
            </a:r>
            <a:r>
              <a:rPr lang="en-US" altLang="zh-CN" dirty="0" smtClean="0">
                <a:solidFill>
                  <a:schemeClr val="bg1"/>
                </a:solidFill>
              </a:rPr>
              <a:t>β2</a:t>
            </a:r>
            <a:r>
              <a:rPr lang="zh-CN" altLang="en-US" dirty="0" smtClean="0">
                <a:solidFill>
                  <a:schemeClr val="bg1"/>
                </a:solidFill>
              </a:rPr>
              <a:t>受体激动剂贴剂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联合治疗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1510" y="2308860"/>
            <a:ext cx="3989070" cy="29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54516" t="17481" r="23199" b="17778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529556" y="1746250"/>
            <a:ext cx="2474912" cy="2759075"/>
            <a:chOff x="1275556" y="1987550"/>
            <a:chExt cx="2474912" cy="2759075"/>
          </a:xfrm>
        </p:grpSpPr>
        <p:grpSp>
          <p:nvGrpSpPr>
            <p:cNvPr id="19" name="组合 18"/>
            <p:cNvGrpSpPr/>
            <p:nvPr/>
          </p:nvGrpSpPr>
          <p:grpSpPr>
            <a:xfrm>
              <a:off x="1275556" y="1987550"/>
              <a:ext cx="2474912" cy="2759075"/>
              <a:chOff x="1275556" y="1987550"/>
              <a:chExt cx="2474912" cy="2759075"/>
            </a:xfrm>
          </p:grpSpPr>
          <p:sp>
            <p:nvSpPr>
              <p:cNvPr id="17" name="Freeform 7"/>
              <p:cNvSpPr/>
              <p:nvPr/>
            </p:nvSpPr>
            <p:spPr bwMode="auto">
              <a:xfrm>
                <a:off x="2743993" y="2005012"/>
                <a:ext cx="1006475" cy="838200"/>
              </a:xfrm>
              <a:custGeom>
                <a:avLst/>
                <a:gdLst>
                  <a:gd name="T0" fmla="*/ 686 w 918"/>
                  <a:gd name="T1" fmla="*/ 0 h 764"/>
                  <a:gd name="T2" fmla="*/ 495 w 918"/>
                  <a:gd name="T3" fmla="*/ 100 h 764"/>
                  <a:gd name="T4" fmla="*/ 459 w 918"/>
                  <a:gd name="T5" fmla="*/ 121 h 764"/>
                  <a:gd name="T6" fmla="*/ 422 w 918"/>
                  <a:gd name="T7" fmla="*/ 100 h 764"/>
                  <a:gd name="T8" fmla="*/ 231 w 918"/>
                  <a:gd name="T9" fmla="*/ 0 h 764"/>
                  <a:gd name="T10" fmla="*/ 0 w 918"/>
                  <a:gd name="T11" fmla="*/ 232 h 764"/>
                  <a:gd name="T12" fmla="*/ 16 w 918"/>
                  <a:gd name="T13" fmla="*/ 317 h 764"/>
                  <a:gd name="T14" fmla="*/ 459 w 918"/>
                  <a:gd name="T15" fmla="*/ 764 h 764"/>
                  <a:gd name="T16" fmla="*/ 902 w 918"/>
                  <a:gd name="T17" fmla="*/ 317 h 764"/>
                  <a:gd name="T18" fmla="*/ 918 w 918"/>
                  <a:gd name="T19" fmla="*/ 232 h 764"/>
                  <a:gd name="T20" fmla="*/ 686 w 918"/>
                  <a:gd name="T2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8" h="764">
                    <a:moveTo>
                      <a:pt x="686" y="0"/>
                    </a:moveTo>
                    <a:cubicBezTo>
                      <a:pt x="607" y="0"/>
                      <a:pt x="537" y="40"/>
                      <a:pt x="495" y="100"/>
                    </a:cubicBezTo>
                    <a:cubicBezTo>
                      <a:pt x="495" y="100"/>
                      <a:pt x="481" y="121"/>
                      <a:pt x="459" y="121"/>
                    </a:cubicBezTo>
                    <a:cubicBezTo>
                      <a:pt x="436" y="121"/>
                      <a:pt x="422" y="100"/>
                      <a:pt x="422" y="100"/>
                    </a:cubicBezTo>
                    <a:cubicBezTo>
                      <a:pt x="380" y="40"/>
                      <a:pt x="311" y="0"/>
                      <a:pt x="231" y="0"/>
                    </a:cubicBezTo>
                    <a:cubicBezTo>
                      <a:pt x="103" y="0"/>
                      <a:pt x="0" y="103"/>
                      <a:pt x="0" y="232"/>
                    </a:cubicBezTo>
                    <a:cubicBezTo>
                      <a:pt x="0" y="262"/>
                      <a:pt x="6" y="291"/>
                      <a:pt x="16" y="317"/>
                    </a:cubicBezTo>
                    <a:cubicBezTo>
                      <a:pt x="81" y="519"/>
                      <a:pt x="371" y="756"/>
                      <a:pt x="459" y="764"/>
                    </a:cubicBezTo>
                    <a:cubicBezTo>
                      <a:pt x="546" y="756"/>
                      <a:pt x="837" y="519"/>
                      <a:pt x="902" y="317"/>
                    </a:cubicBezTo>
                    <a:cubicBezTo>
                      <a:pt x="912" y="291"/>
                      <a:pt x="918" y="262"/>
                      <a:pt x="918" y="232"/>
                    </a:cubicBezTo>
                    <a:cubicBezTo>
                      <a:pt x="918" y="103"/>
                      <a:pt x="814" y="0"/>
                      <a:pt x="686" y="0"/>
                    </a:cubicBezTo>
                    <a:close/>
                  </a:path>
                </a:pathLst>
              </a:custGeom>
              <a:solidFill>
                <a:srgbClr val="F27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1275556" y="1987550"/>
                <a:ext cx="2106613" cy="2759075"/>
              </a:xfrm>
              <a:custGeom>
                <a:avLst/>
                <a:gdLst>
                  <a:gd name="T0" fmla="*/ 1680 w 1921"/>
                  <a:gd name="T1" fmla="*/ 389 h 2514"/>
                  <a:gd name="T2" fmla="*/ 1748 w 1921"/>
                  <a:gd name="T3" fmla="*/ 1818 h 2514"/>
                  <a:gd name="T4" fmla="*/ 456 w 1921"/>
                  <a:gd name="T5" fmla="*/ 1795 h 2514"/>
                  <a:gd name="T6" fmla="*/ 546 w 1921"/>
                  <a:gd name="T7" fmla="*/ 931 h 2514"/>
                  <a:gd name="T8" fmla="*/ 785 w 1921"/>
                  <a:gd name="T9" fmla="*/ 47 h 2514"/>
                  <a:gd name="T10" fmla="*/ 680 w 1921"/>
                  <a:gd name="T11" fmla="*/ 27 h 2514"/>
                  <a:gd name="T12" fmla="*/ 577 w 1921"/>
                  <a:gd name="T13" fmla="*/ 6 h 2514"/>
                  <a:gd name="T14" fmla="*/ 541 w 1921"/>
                  <a:gd name="T15" fmla="*/ 63 h 2514"/>
                  <a:gd name="T16" fmla="*/ 648 w 1921"/>
                  <a:gd name="T17" fmla="*/ 99 h 2514"/>
                  <a:gd name="T18" fmla="*/ 739 w 1921"/>
                  <a:gd name="T19" fmla="*/ 82 h 2514"/>
                  <a:gd name="T20" fmla="*/ 432 w 1921"/>
                  <a:gd name="T21" fmla="*/ 876 h 2514"/>
                  <a:gd name="T22" fmla="*/ 152 w 1921"/>
                  <a:gd name="T23" fmla="*/ 72 h 2514"/>
                  <a:gd name="T24" fmla="*/ 243 w 1921"/>
                  <a:gd name="T25" fmla="*/ 92 h 2514"/>
                  <a:gd name="T26" fmla="*/ 350 w 1921"/>
                  <a:gd name="T27" fmla="*/ 59 h 2514"/>
                  <a:gd name="T28" fmla="*/ 316 w 1921"/>
                  <a:gd name="T29" fmla="*/ 2 h 2514"/>
                  <a:gd name="T30" fmla="*/ 213 w 1921"/>
                  <a:gd name="T31" fmla="*/ 19 h 2514"/>
                  <a:gd name="T32" fmla="*/ 107 w 1921"/>
                  <a:gd name="T33" fmla="*/ 35 h 2514"/>
                  <a:gd name="T34" fmla="*/ 316 w 1921"/>
                  <a:gd name="T35" fmla="*/ 927 h 2514"/>
                  <a:gd name="T36" fmla="*/ 402 w 1921"/>
                  <a:gd name="T37" fmla="*/ 1794 h 2514"/>
                  <a:gd name="T38" fmla="*/ 1091 w 1921"/>
                  <a:gd name="T39" fmla="*/ 2513 h 2514"/>
                  <a:gd name="T40" fmla="*/ 1096 w 1921"/>
                  <a:gd name="T41" fmla="*/ 2513 h 2514"/>
                  <a:gd name="T42" fmla="*/ 1120 w 1921"/>
                  <a:gd name="T43" fmla="*/ 2514 h 2514"/>
                  <a:gd name="T44" fmla="*/ 1155 w 1921"/>
                  <a:gd name="T45" fmla="*/ 2512 h 2514"/>
                  <a:gd name="T46" fmla="*/ 1217 w 1921"/>
                  <a:gd name="T47" fmla="*/ 2505 h 2514"/>
                  <a:gd name="T48" fmla="*/ 1272 w 1921"/>
                  <a:gd name="T49" fmla="*/ 2494 h 2514"/>
                  <a:gd name="T50" fmla="*/ 1292 w 1921"/>
                  <a:gd name="T51" fmla="*/ 2489 h 2514"/>
                  <a:gd name="T52" fmla="*/ 1418 w 1921"/>
                  <a:gd name="T53" fmla="*/ 2439 h 2514"/>
                  <a:gd name="T54" fmla="*/ 1461 w 1921"/>
                  <a:gd name="T55" fmla="*/ 2414 h 2514"/>
                  <a:gd name="T56" fmla="*/ 1482 w 1921"/>
                  <a:gd name="T57" fmla="*/ 2401 h 2514"/>
                  <a:gd name="T58" fmla="*/ 1503 w 1921"/>
                  <a:gd name="T59" fmla="*/ 2386 h 2514"/>
                  <a:gd name="T60" fmla="*/ 1544 w 1921"/>
                  <a:gd name="T61" fmla="*/ 2355 h 2514"/>
                  <a:gd name="T62" fmla="*/ 1582 w 1921"/>
                  <a:gd name="T63" fmla="*/ 2320 h 2514"/>
                  <a:gd name="T64" fmla="*/ 1618 w 1921"/>
                  <a:gd name="T65" fmla="*/ 2282 h 2514"/>
                  <a:gd name="T66" fmla="*/ 1645 w 1921"/>
                  <a:gd name="T67" fmla="*/ 2250 h 2514"/>
                  <a:gd name="T68" fmla="*/ 1802 w 1921"/>
                  <a:gd name="T69" fmla="*/ 1819 h 2514"/>
                  <a:gd name="T70" fmla="*/ 1802 w 1921"/>
                  <a:gd name="T71" fmla="*/ 1819 h 2514"/>
                  <a:gd name="T72" fmla="*/ 1824 w 1921"/>
                  <a:gd name="T73" fmla="*/ 508 h 2514"/>
                  <a:gd name="T74" fmla="*/ 1802 w 1921"/>
                  <a:gd name="T75" fmla="*/ 271 h 2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21" h="2514">
                    <a:moveTo>
                      <a:pt x="1802" y="271"/>
                    </a:moveTo>
                    <a:cubicBezTo>
                      <a:pt x="1735" y="269"/>
                      <a:pt x="1681" y="322"/>
                      <a:pt x="1680" y="389"/>
                    </a:cubicBezTo>
                    <a:cubicBezTo>
                      <a:pt x="1679" y="446"/>
                      <a:pt x="1718" y="494"/>
                      <a:pt x="1771" y="507"/>
                    </a:cubicBezTo>
                    <a:cubicBezTo>
                      <a:pt x="1748" y="1818"/>
                      <a:pt x="1748" y="1818"/>
                      <a:pt x="1748" y="1818"/>
                    </a:cubicBezTo>
                    <a:cubicBezTo>
                      <a:pt x="1742" y="2178"/>
                      <a:pt x="1444" y="2466"/>
                      <a:pt x="1084" y="2459"/>
                    </a:cubicBezTo>
                    <a:cubicBezTo>
                      <a:pt x="724" y="2453"/>
                      <a:pt x="450" y="2155"/>
                      <a:pt x="456" y="1795"/>
                    </a:cubicBezTo>
                    <a:cubicBezTo>
                      <a:pt x="458" y="930"/>
                      <a:pt x="458" y="930"/>
                      <a:pt x="458" y="930"/>
                    </a:cubicBezTo>
                    <a:cubicBezTo>
                      <a:pt x="546" y="931"/>
                      <a:pt x="546" y="931"/>
                      <a:pt x="546" y="931"/>
                    </a:cubicBezTo>
                    <a:cubicBezTo>
                      <a:pt x="554" y="918"/>
                      <a:pt x="554" y="918"/>
                      <a:pt x="554" y="918"/>
                    </a:cubicBezTo>
                    <a:cubicBezTo>
                      <a:pt x="567" y="895"/>
                      <a:pt x="882" y="355"/>
                      <a:pt x="785" y="47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680" y="27"/>
                      <a:pt x="680" y="27"/>
                      <a:pt x="680" y="27"/>
                    </a:cubicBezTo>
                    <a:cubicBezTo>
                      <a:pt x="675" y="16"/>
                      <a:pt x="663" y="8"/>
                      <a:pt x="650" y="7"/>
                    </a:cubicBezTo>
                    <a:cubicBezTo>
                      <a:pt x="577" y="6"/>
                      <a:pt x="577" y="6"/>
                      <a:pt x="577" y="6"/>
                    </a:cubicBezTo>
                    <a:cubicBezTo>
                      <a:pt x="558" y="6"/>
                      <a:pt x="542" y="21"/>
                      <a:pt x="542" y="40"/>
                    </a:cubicBezTo>
                    <a:cubicBezTo>
                      <a:pt x="541" y="63"/>
                      <a:pt x="541" y="63"/>
                      <a:pt x="541" y="63"/>
                    </a:cubicBezTo>
                    <a:cubicBezTo>
                      <a:pt x="541" y="82"/>
                      <a:pt x="556" y="98"/>
                      <a:pt x="575" y="98"/>
                    </a:cubicBezTo>
                    <a:cubicBezTo>
                      <a:pt x="648" y="99"/>
                      <a:pt x="648" y="99"/>
                      <a:pt x="648" y="99"/>
                    </a:cubicBezTo>
                    <a:cubicBezTo>
                      <a:pt x="662" y="99"/>
                      <a:pt x="673" y="92"/>
                      <a:pt x="679" y="81"/>
                    </a:cubicBezTo>
                    <a:cubicBezTo>
                      <a:pt x="739" y="82"/>
                      <a:pt x="739" y="82"/>
                      <a:pt x="739" y="82"/>
                    </a:cubicBezTo>
                    <a:cubicBezTo>
                      <a:pt x="804" y="345"/>
                      <a:pt x="562" y="794"/>
                      <a:pt x="515" y="877"/>
                    </a:cubicBezTo>
                    <a:cubicBezTo>
                      <a:pt x="432" y="876"/>
                      <a:pt x="432" y="876"/>
                      <a:pt x="432" y="876"/>
                    </a:cubicBezTo>
                    <a:cubicBezTo>
                      <a:pt x="348" y="874"/>
                      <a:pt x="348" y="874"/>
                      <a:pt x="348" y="874"/>
                    </a:cubicBezTo>
                    <a:cubicBezTo>
                      <a:pt x="304" y="790"/>
                      <a:pt x="78" y="332"/>
                      <a:pt x="152" y="72"/>
                    </a:cubicBezTo>
                    <a:cubicBezTo>
                      <a:pt x="212" y="73"/>
                      <a:pt x="212" y="73"/>
                      <a:pt x="212" y="73"/>
                    </a:cubicBezTo>
                    <a:cubicBezTo>
                      <a:pt x="218" y="84"/>
                      <a:pt x="229" y="92"/>
                      <a:pt x="243" y="92"/>
                    </a:cubicBezTo>
                    <a:cubicBezTo>
                      <a:pt x="314" y="93"/>
                      <a:pt x="314" y="93"/>
                      <a:pt x="314" y="93"/>
                    </a:cubicBezTo>
                    <a:cubicBezTo>
                      <a:pt x="334" y="94"/>
                      <a:pt x="350" y="78"/>
                      <a:pt x="350" y="59"/>
                    </a:cubicBezTo>
                    <a:cubicBezTo>
                      <a:pt x="350" y="37"/>
                      <a:pt x="350" y="37"/>
                      <a:pt x="350" y="37"/>
                    </a:cubicBezTo>
                    <a:cubicBezTo>
                      <a:pt x="351" y="18"/>
                      <a:pt x="335" y="2"/>
                      <a:pt x="316" y="2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31" y="0"/>
                      <a:pt x="219" y="8"/>
                      <a:pt x="213" y="19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0" y="340"/>
                      <a:pt x="296" y="890"/>
                      <a:pt x="308" y="914"/>
                    </a:cubicBezTo>
                    <a:cubicBezTo>
                      <a:pt x="316" y="927"/>
                      <a:pt x="316" y="927"/>
                      <a:pt x="316" y="927"/>
                    </a:cubicBezTo>
                    <a:cubicBezTo>
                      <a:pt x="404" y="929"/>
                      <a:pt x="404" y="929"/>
                      <a:pt x="404" y="929"/>
                    </a:cubicBezTo>
                    <a:cubicBezTo>
                      <a:pt x="402" y="1794"/>
                      <a:pt x="402" y="1794"/>
                      <a:pt x="402" y="1794"/>
                    </a:cubicBezTo>
                    <a:cubicBezTo>
                      <a:pt x="396" y="2184"/>
                      <a:pt x="694" y="2506"/>
                      <a:pt x="1083" y="2513"/>
                    </a:cubicBezTo>
                    <a:cubicBezTo>
                      <a:pt x="1086" y="2513"/>
                      <a:pt x="1089" y="2513"/>
                      <a:pt x="1091" y="2513"/>
                    </a:cubicBezTo>
                    <a:cubicBezTo>
                      <a:pt x="1086" y="2513"/>
                      <a:pt x="1083" y="2513"/>
                      <a:pt x="1083" y="2513"/>
                    </a:cubicBezTo>
                    <a:cubicBezTo>
                      <a:pt x="1083" y="2513"/>
                      <a:pt x="1088" y="2513"/>
                      <a:pt x="1096" y="2513"/>
                    </a:cubicBezTo>
                    <a:cubicBezTo>
                      <a:pt x="1100" y="2513"/>
                      <a:pt x="1104" y="2513"/>
                      <a:pt x="1110" y="2514"/>
                    </a:cubicBezTo>
                    <a:cubicBezTo>
                      <a:pt x="1113" y="2514"/>
                      <a:pt x="1116" y="2514"/>
                      <a:pt x="1120" y="2514"/>
                    </a:cubicBezTo>
                    <a:cubicBezTo>
                      <a:pt x="1123" y="2514"/>
                      <a:pt x="1126" y="2513"/>
                      <a:pt x="1130" y="2513"/>
                    </a:cubicBezTo>
                    <a:cubicBezTo>
                      <a:pt x="1138" y="2513"/>
                      <a:pt x="1146" y="2513"/>
                      <a:pt x="1155" y="2512"/>
                    </a:cubicBezTo>
                    <a:cubicBezTo>
                      <a:pt x="1164" y="2511"/>
                      <a:pt x="1174" y="2511"/>
                      <a:pt x="1184" y="2510"/>
                    </a:cubicBezTo>
                    <a:cubicBezTo>
                      <a:pt x="1194" y="2509"/>
                      <a:pt x="1205" y="2507"/>
                      <a:pt x="1217" y="2505"/>
                    </a:cubicBezTo>
                    <a:cubicBezTo>
                      <a:pt x="1228" y="2503"/>
                      <a:pt x="1240" y="2501"/>
                      <a:pt x="1253" y="2498"/>
                    </a:cubicBezTo>
                    <a:cubicBezTo>
                      <a:pt x="1259" y="2497"/>
                      <a:pt x="1266" y="2495"/>
                      <a:pt x="1272" y="2494"/>
                    </a:cubicBezTo>
                    <a:cubicBezTo>
                      <a:pt x="1275" y="2493"/>
                      <a:pt x="1279" y="2492"/>
                      <a:pt x="1282" y="2491"/>
                    </a:cubicBezTo>
                    <a:cubicBezTo>
                      <a:pt x="1285" y="2491"/>
                      <a:pt x="1289" y="2490"/>
                      <a:pt x="1292" y="2489"/>
                    </a:cubicBezTo>
                    <a:cubicBezTo>
                      <a:pt x="1305" y="2485"/>
                      <a:pt x="1319" y="2481"/>
                      <a:pt x="1333" y="2476"/>
                    </a:cubicBezTo>
                    <a:cubicBezTo>
                      <a:pt x="1361" y="2466"/>
                      <a:pt x="1389" y="2453"/>
                      <a:pt x="1418" y="2439"/>
                    </a:cubicBezTo>
                    <a:cubicBezTo>
                      <a:pt x="1425" y="2435"/>
                      <a:pt x="1433" y="2431"/>
                      <a:pt x="1440" y="2427"/>
                    </a:cubicBezTo>
                    <a:cubicBezTo>
                      <a:pt x="1447" y="2423"/>
                      <a:pt x="1454" y="2419"/>
                      <a:pt x="1461" y="2414"/>
                    </a:cubicBezTo>
                    <a:cubicBezTo>
                      <a:pt x="1465" y="2412"/>
                      <a:pt x="1468" y="2410"/>
                      <a:pt x="1472" y="2408"/>
                    </a:cubicBezTo>
                    <a:cubicBezTo>
                      <a:pt x="1475" y="2405"/>
                      <a:pt x="1479" y="2403"/>
                      <a:pt x="1482" y="2401"/>
                    </a:cubicBezTo>
                    <a:cubicBezTo>
                      <a:pt x="1486" y="2398"/>
                      <a:pt x="1489" y="2396"/>
                      <a:pt x="1493" y="2394"/>
                    </a:cubicBezTo>
                    <a:cubicBezTo>
                      <a:pt x="1496" y="2391"/>
                      <a:pt x="1500" y="2389"/>
                      <a:pt x="1503" y="2386"/>
                    </a:cubicBezTo>
                    <a:cubicBezTo>
                      <a:pt x="1510" y="2381"/>
                      <a:pt x="1517" y="2376"/>
                      <a:pt x="1524" y="2371"/>
                    </a:cubicBezTo>
                    <a:cubicBezTo>
                      <a:pt x="1531" y="2366"/>
                      <a:pt x="1537" y="2360"/>
                      <a:pt x="1544" y="2355"/>
                    </a:cubicBezTo>
                    <a:cubicBezTo>
                      <a:pt x="1551" y="2349"/>
                      <a:pt x="1557" y="2343"/>
                      <a:pt x="1563" y="2337"/>
                    </a:cubicBezTo>
                    <a:cubicBezTo>
                      <a:pt x="1570" y="2332"/>
                      <a:pt x="1576" y="2326"/>
                      <a:pt x="1582" y="2320"/>
                    </a:cubicBezTo>
                    <a:cubicBezTo>
                      <a:pt x="1601" y="2301"/>
                      <a:pt x="1601" y="2301"/>
                      <a:pt x="1601" y="2301"/>
                    </a:cubicBezTo>
                    <a:cubicBezTo>
                      <a:pt x="1607" y="2295"/>
                      <a:pt x="1612" y="2288"/>
                      <a:pt x="1618" y="2282"/>
                    </a:cubicBezTo>
                    <a:cubicBezTo>
                      <a:pt x="1624" y="2276"/>
                      <a:pt x="1630" y="2269"/>
                      <a:pt x="1635" y="2262"/>
                    </a:cubicBezTo>
                    <a:cubicBezTo>
                      <a:pt x="1638" y="2258"/>
                      <a:pt x="1642" y="2254"/>
                      <a:pt x="1645" y="2250"/>
                    </a:cubicBezTo>
                    <a:cubicBezTo>
                      <a:pt x="1740" y="2132"/>
                      <a:pt x="1799" y="1983"/>
                      <a:pt x="1802" y="1820"/>
                    </a:cubicBezTo>
                    <a:cubicBezTo>
                      <a:pt x="1802" y="1820"/>
                      <a:pt x="1802" y="1819"/>
                      <a:pt x="1802" y="1819"/>
                    </a:cubicBezTo>
                    <a:cubicBezTo>
                      <a:pt x="1802" y="1819"/>
                      <a:pt x="1802" y="1819"/>
                      <a:pt x="1802" y="1819"/>
                    </a:cubicBezTo>
                    <a:cubicBezTo>
                      <a:pt x="1802" y="1819"/>
                      <a:pt x="1802" y="1819"/>
                      <a:pt x="1802" y="1819"/>
                    </a:cubicBezTo>
                    <a:cubicBezTo>
                      <a:pt x="1802" y="1819"/>
                      <a:pt x="1802" y="1819"/>
                      <a:pt x="1802" y="1819"/>
                    </a:cubicBezTo>
                    <a:cubicBezTo>
                      <a:pt x="1824" y="508"/>
                      <a:pt x="1824" y="508"/>
                      <a:pt x="1824" y="508"/>
                    </a:cubicBezTo>
                    <a:cubicBezTo>
                      <a:pt x="1878" y="497"/>
                      <a:pt x="1919" y="450"/>
                      <a:pt x="1920" y="393"/>
                    </a:cubicBezTo>
                    <a:cubicBezTo>
                      <a:pt x="1921" y="326"/>
                      <a:pt x="1868" y="272"/>
                      <a:pt x="1802" y="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331912" y="3150820"/>
              <a:ext cx="22860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目  录</a:t>
              </a:r>
              <a:endParaRPr lang="en-US" altLang="zh-CN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58555" y="2614612"/>
              <a:ext cx="400110" cy="190341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260030" y="2242758"/>
            <a:ext cx="19800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2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哮喘的病因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60030" y="1228224"/>
            <a:ext cx="19800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2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什么是哮喘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60030" y="4271826"/>
            <a:ext cx="26981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2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哮喘的家庭管理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60030" y="3257292"/>
            <a:ext cx="26981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2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得了哮喘怎么办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菱形 31"/>
          <p:cNvSpPr/>
          <p:nvPr/>
        </p:nvSpPr>
        <p:spPr>
          <a:xfrm>
            <a:off x="5526795" y="1186258"/>
            <a:ext cx="702755" cy="702755"/>
          </a:xfrm>
          <a:prstGeom prst="diamond">
            <a:avLst/>
          </a:prstGeom>
          <a:solidFill>
            <a:srgbClr val="FFC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菱形 32"/>
          <p:cNvSpPr/>
          <p:nvPr/>
        </p:nvSpPr>
        <p:spPr>
          <a:xfrm>
            <a:off x="5374301" y="1186258"/>
            <a:ext cx="702755" cy="702755"/>
          </a:xfrm>
          <a:prstGeom prst="diamond">
            <a:avLst/>
          </a:prstGeom>
          <a:solidFill>
            <a:srgbClr val="F27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菱形 34"/>
          <p:cNvSpPr/>
          <p:nvPr/>
        </p:nvSpPr>
        <p:spPr>
          <a:xfrm>
            <a:off x="5526795" y="2216143"/>
            <a:ext cx="702755" cy="702755"/>
          </a:xfrm>
          <a:prstGeom prst="diamond">
            <a:avLst/>
          </a:prstGeom>
          <a:solidFill>
            <a:srgbClr val="FFC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5374301" y="2216143"/>
            <a:ext cx="702755" cy="702755"/>
          </a:xfrm>
          <a:prstGeom prst="diamond">
            <a:avLst/>
          </a:prstGeom>
          <a:solidFill>
            <a:srgbClr val="F27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菱形 37"/>
          <p:cNvSpPr/>
          <p:nvPr/>
        </p:nvSpPr>
        <p:spPr>
          <a:xfrm>
            <a:off x="5526795" y="3246028"/>
            <a:ext cx="702755" cy="702755"/>
          </a:xfrm>
          <a:prstGeom prst="diamond">
            <a:avLst/>
          </a:prstGeom>
          <a:solidFill>
            <a:srgbClr val="FFC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菱形 38"/>
          <p:cNvSpPr/>
          <p:nvPr/>
        </p:nvSpPr>
        <p:spPr>
          <a:xfrm>
            <a:off x="5374301" y="3246028"/>
            <a:ext cx="702755" cy="702755"/>
          </a:xfrm>
          <a:prstGeom prst="diamond">
            <a:avLst/>
          </a:prstGeom>
          <a:solidFill>
            <a:srgbClr val="F27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5526795" y="4275914"/>
            <a:ext cx="702755" cy="702755"/>
          </a:xfrm>
          <a:prstGeom prst="diamond">
            <a:avLst/>
          </a:prstGeom>
          <a:solidFill>
            <a:srgbClr val="FFC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5374301" y="4275914"/>
            <a:ext cx="702755" cy="702755"/>
          </a:xfrm>
          <a:prstGeom prst="diamond">
            <a:avLst/>
          </a:prstGeom>
          <a:solidFill>
            <a:srgbClr val="F27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413006" y="1292288"/>
            <a:ext cx="60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13006" y="2341715"/>
            <a:ext cx="60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413006" y="3356803"/>
            <a:ext cx="60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13006" y="4406230"/>
            <a:ext cx="60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/>
            <a:srcRect l="54516" t="17481" r="23199" b="17778"/>
            <a:stretch>
              <a:fillRect/>
            </a:stretch>
          </p:blipFill>
          <p:spPr>
            <a:xfrm flipH="1">
              <a:off x="0" y="0"/>
              <a:ext cx="9963150" cy="6858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"/>
            <a:srcRect l="6011" t="17481" r="23200" b="17778"/>
            <a:stretch>
              <a:fillRect/>
            </a:stretch>
          </p:blipFill>
          <p:spPr>
            <a:xfrm flipH="1">
              <a:off x="2933700" y="0"/>
              <a:ext cx="925830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187101" y="1978738"/>
            <a:ext cx="1499121" cy="1231822"/>
            <a:chOff x="5374301" y="1186258"/>
            <a:chExt cx="855249" cy="702755"/>
          </a:xfrm>
        </p:grpSpPr>
        <p:sp>
          <p:nvSpPr>
            <p:cNvPr id="45" name="菱形 44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413006" y="1292288"/>
              <a:ext cx="603513" cy="474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6096000" y="3647441"/>
            <a:ext cx="5327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哮    喘    的    家    庭    管    理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4430" y="331471"/>
            <a:ext cx="509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哮喘的家庭管理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图片 20" descr="mmexport16849192030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09" y="1851660"/>
            <a:ext cx="3988084" cy="4720590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2834640" y="1085850"/>
            <a:ext cx="2617470" cy="13144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  为什么要做家庭管理？</a:t>
            </a:r>
            <a:endParaRPr lang="zh-CN" altLang="en-US" dirty="0"/>
          </a:p>
        </p:txBody>
      </p:sp>
      <p:sp>
        <p:nvSpPr>
          <p:cNvPr id="22" name="折角形 21"/>
          <p:cNvSpPr/>
          <p:nvPr/>
        </p:nvSpPr>
        <p:spPr>
          <a:xfrm>
            <a:off x="5692140" y="1908810"/>
            <a:ext cx="5863590" cy="42519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092190" y="2446020"/>
            <a:ext cx="484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哮喘病的慢性持续性特征，决定了治疗的持续性</a:t>
            </a: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哮喘病的可变性特征，决定了治疗的变化性</a:t>
            </a: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哮喘病的个性化特征，决定了治疗的个体化</a:t>
            </a: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六边形 8"/>
          <p:cNvSpPr/>
          <p:nvPr/>
        </p:nvSpPr>
        <p:spPr>
          <a:xfrm>
            <a:off x="6309360" y="1714500"/>
            <a:ext cx="5143500" cy="424053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4430" y="33147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哮喘的家庭管理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780" y="1965960"/>
            <a:ext cx="323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哮喘管理的目标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2340" y="2983230"/>
            <a:ext cx="4503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有效控制哮喘症状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维持正常的活动能力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减少哮喘发作的风险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减少肺损伤及药物不良反应</a:t>
            </a:r>
            <a:endParaRPr lang="en-US" altLang="zh-CN" sz="2000" dirty="0" smtClean="0">
              <a:solidFill>
                <a:schemeClr val="bg1"/>
              </a:solidFill>
            </a:endParaRPr>
          </a:p>
        </p:txBody>
      </p:sp>
      <p:pic>
        <p:nvPicPr>
          <p:cNvPr id="14" name="图片 13" descr="mmexport168491921007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870710"/>
            <a:ext cx="5334000" cy="416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折角形 8"/>
          <p:cNvSpPr/>
          <p:nvPr/>
        </p:nvSpPr>
        <p:spPr>
          <a:xfrm>
            <a:off x="5040630" y="1657350"/>
            <a:ext cx="4400550" cy="4343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4430" y="33147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哮喘的家庭管理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4950" y="1874520"/>
            <a:ext cx="483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家庭管理的内容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0650" y="2560320"/>
            <a:ext cx="4606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诱喘因素的避免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症状观察（日常和症状加重时）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药物应用（控制药物和缓解药物）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活动情况</a:t>
            </a:r>
            <a:r>
              <a:rPr lang="en-US" altLang="zh-CN" dirty="0" smtClean="0">
                <a:solidFill>
                  <a:schemeClr val="bg1"/>
                </a:solidFill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</a:rPr>
              <a:t>日常活动和体育运动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呼气峰流速监测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记住定期复查时间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/>
          </a:p>
        </p:txBody>
      </p:sp>
      <p:pic>
        <p:nvPicPr>
          <p:cNvPr id="12" name="图片 11" descr="mmexport168491917445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9125" y="1691640"/>
            <a:ext cx="3532805" cy="468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017270" y="1280160"/>
            <a:ext cx="518922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4430" y="33147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哮喘的家庭管理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560" y="1405890"/>
            <a:ext cx="56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常见哮喘危险因素及减少暴露的措施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003300" y="2285576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780"/>
                <a:gridCol w="506222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 </a:t>
                      </a:r>
                      <a:r>
                        <a:rPr lang="zh-CN" altLang="en-US" dirty="0" smtClean="0"/>
                        <a:t>措施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室内尘螨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常用热水洗床单毛毯并烘干、防螨外罩、带滤网的吸尘器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皮毛动物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家中不养动物，至少不能在卧室中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蟑螂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彻底清扫、杀虫剂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室外花粉霉菌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高峰时期，避免外出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室内霉菌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降低湿度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运动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运动前用药（</a:t>
                      </a:r>
                      <a:r>
                        <a:rPr lang="en-US" altLang="zh-CN" dirty="0" smtClean="0"/>
                        <a:t>β2</a:t>
                      </a:r>
                      <a:r>
                        <a:rPr lang="zh-CN" altLang="en-US" dirty="0" smtClean="0"/>
                        <a:t>激动剂、白三烯调节剂）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烟草烟雾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戒烟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4430" y="331471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哮喘的家庭管理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图片 15" descr="mmexport16849192066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814" y="1104900"/>
            <a:ext cx="4206240" cy="5547360"/>
          </a:xfrm>
          <a:prstGeom prst="rect">
            <a:avLst/>
          </a:prstGeom>
        </p:spPr>
      </p:pic>
      <p:sp>
        <p:nvSpPr>
          <p:cNvPr id="13" name="折角形 12"/>
          <p:cNvSpPr/>
          <p:nvPr/>
        </p:nvSpPr>
        <p:spPr>
          <a:xfrm>
            <a:off x="4567897" y="942618"/>
            <a:ext cx="5840730" cy="54635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96497" y="1205508"/>
            <a:ext cx="4834890" cy="52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严重哮喘发作的危险征象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0777" y="1502688"/>
            <a:ext cx="4503420" cy="556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说话困难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呼吸时鼻孔扩大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嘴唇或指甲变灰或青紫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呼吸时颈部周围和肋间的皮肤内陷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心跳或脉搏常快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走路困难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快速缓解药物持续作用时间短，或完全不能缓解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54516" t="17481" r="23199" b="17778"/>
            <a:stretch>
              <a:fillRect/>
            </a:stretch>
          </p:blipFill>
          <p:spPr>
            <a:xfrm flipH="1">
              <a:off x="0" y="0"/>
              <a:ext cx="996315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l="6011" t="17481" r="23200" b="17778"/>
            <a:stretch>
              <a:fillRect/>
            </a:stretch>
          </p:blipFill>
          <p:spPr>
            <a:xfrm flipH="1">
              <a:off x="2933700" y="0"/>
              <a:ext cx="9258300" cy="685800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19151" y="2360414"/>
            <a:ext cx="690561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谢谢</a:t>
            </a: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观看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2806" y="3496468"/>
            <a:ext cx="5001441" cy="62766"/>
          </a:xfrm>
          <a:prstGeom prst="rect">
            <a:avLst/>
          </a:prstGeom>
          <a:solidFill>
            <a:srgbClr val="F27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/>
            <a:srcRect l="54516" t="17481" r="23199" b="17778"/>
            <a:stretch>
              <a:fillRect/>
            </a:stretch>
          </p:blipFill>
          <p:spPr>
            <a:xfrm flipH="1">
              <a:off x="0" y="0"/>
              <a:ext cx="9963150" cy="6858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"/>
            <a:srcRect l="6011" t="17481" r="23200" b="17778"/>
            <a:stretch>
              <a:fillRect/>
            </a:stretch>
          </p:blipFill>
          <p:spPr>
            <a:xfrm flipH="1">
              <a:off x="2933700" y="0"/>
              <a:ext cx="925830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187101" y="1978738"/>
            <a:ext cx="1499121" cy="1231822"/>
            <a:chOff x="5374301" y="1186258"/>
            <a:chExt cx="855249" cy="702755"/>
          </a:xfrm>
        </p:grpSpPr>
        <p:sp>
          <p:nvSpPr>
            <p:cNvPr id="45" name="菱形 44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413006" y="1292288"/>
              <a:ext cx="603513" cy="474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6096000" y="3647441"/>
            <a:ext cx="510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什    么    是    哮    喘    ？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4711267" cy="702755"/>
            <a:chOff x="5374301" y="1186258"/>
            <a:chExt cx="4711267" cy="702755"/>
          </a:xfrm>
        </p:grpSpPr>
        <p:sp>
          <p:nvSpPr>
            <p:cNvPr id="15" name="矩形 14"/>
            <p:cNvSpPr/>
            <p:nvPr/>
          </p:nvSpPr>
          <p:spPr>
            <a:xfrm>
              <a:off x="6271460" y="1223144"/>
              <a:ext cx="30566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什么是</a:t>
              </a:r>
              <a:r>
                <a:rPr lang="zh-CN" alt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哮喘</a:t>
              </a:r>
              <a:r>
                <a:rPr lang="zh-CN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？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72730" y="1583690"/>
              <a:ext cx="38128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: 圆角 21"/>
          <p:cNvSpPr/>
          <p:nvPr/>
        </p:nvSpPr>
        <p:spPr>
          <a:xfrm>
            <a:off x="1040404" y="1882724"/>
            <a:ext cx="783770" cy="7837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4"/>
          <p:cNvSpPr/>
          <p:nvPr/>
        </p:nvSpPr>
        <p:spPr>
          <a:xfrm>
            <a:off x="1200061" y="2042381"/>
            <a:ext cx="464456" cy="46445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7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7"/>
                </a:cubicBezTo>
                <a:cubicBezTo>
                  <a:pt x="282803" y="232017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040404" y="3257840"/>
            <a:ext cx="783770" cy="7837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8"/>
          <p:cNvSpPr/>
          <p:nvPr/>
        </p:nvSpPr>
        <p:spPr>
          <a:xfrm>
            <a:off x="1200061" y="3417498"/>
            <a:ext cx="464456" cy="464454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785" y="2017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040404" y="4632955"/>
            <a:ext cx="783770" cy="78377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11"/>
          <p:cNvSpPr/>
          <p:nvPr/>
        </p:nvSpPr>
        <p:spPr>
          <a:xfrm>
            <a:off x="1215325" y="4792612"/>
            <a:ext cx="433928" cy="464456"/>
          </a:xfrm>
          <a:custGeom>
            <a:avLst/>
            <a:gdLst>
              <a:gd name="connsiteX0" fmla="*/ 270013 w 315913"/>
              <a:gd name="connsiteY0" fmla="*/ 244475 h 338138"/>
              <a:gd name="connsiteX1" fmla="*/ 315913 w 315913"/>
              <a:gd name="connsiteY1" fmla="*/ 290647 h 338138"/>
              <a:gd name="connsiteX2" fmla="*/ 315913 w 315913"/>
              <a:gd name="connsiteY2" fmla="*/ 331542 h 338138"/>
              <a:gd name="connsiteX3" fmla="*/ 313290 w 315913"/>
              <a:gd name="connsiteY3" fmla="*/ 335500 h 338138"/>
              <a:gd name="connsiteX4" fmla="*/ 309356 w 315913"/>
              <a:gd name="connsiteY4" fmla="*/ 338138 h 338138"/>
              <a:gd name="connsiteX5" fmla="*/ 231982 w 315913"/>
              <a:gd name="connsiteY5" fmla="*/ 338138 h 338138"/>
              <a:gd name="connsiteX6" fmla="*/ 225425 w 315913"/>
              <a:gd name="connsiteY6" fmla="*/ 331542 h 338138"/>
              <a:gd name="connsiteX7" fmla="*/ 225425 w 315913"/>
              <a:gd name="connsiteY7" fmla="*/ 290647 h 338138"/>
              <a:gd name="connsiteX8" fmla="*/ 270013 w 315913"/>
              <a:gd name="connsiteY8" fmla="*/ 244475 h 338138"/>
              <a:gd name="connsiteX9" fmla="*/ 157956 w 315913"/>
              <a:gd name="connsiteY9" fmla="*/ 244475 h 338138"/>
              <a:gd name="connsiteX10" fmla="*/ 203200 w 315913"/>
              <a:gd name="connsiteY10" fmla="*/ 290647 h 338138"/>
              <a:gd name="connsiteX11" fmla="*/ 203200 w 315913"/>
              <a:gd name="connsiteY11" fmla="*/ 331542 h 338138"/>
              <a:gd name="connsiteX12" fmla="*/ 201869 w 315913"/>
              <a:gd name="connsiteY12" fmla="*/ 335500 h 338138"/>
              <a:gd name="connsiteX13" fmla="*/ 196546 w 315913"/>
              <a:gd name="connsiteY13" fmla="*/ 338138 h 338138"/>
              <a:gd name="connsiteX14" fmla="*/ 119365 w 315913"/>
              <a:gd name="connsiteY14" fmla="*/ 338138 h 338138"/>
              <a:gd name="connsiteX15" fmla="*/ 112712 w 315913"/>
              <a:gd name="connsiteY15" fmla="*/ 331542 h 338138"/>
              <a:gd name="connsiteX16" fmla="*/ 112712 w 315913"/>
              <a:gd name="connsiteY16" fmla="*/ 290647 h 338138"/>
              <a:gd name="connsiteX17" fmla="*/ 157956 w 315913"/>
              <a:gd name="connsiteY17" fmla="*/ 244475 h 338138"/>
              <a:gd name="connsiteX18" fmla="*/ 45900 w 315913"/>
              <a:gd name="connsiteY18" fmla="*/ 244475 h 338138"/>
              <a:gd name="connsiteX19" fmla="*/ 90488 w 315913"/>
              <a:gd name="connsiteY19" fmla="*/ 290647 h 338138"/>
              <a:gd name="connsiteX20" fmla="*/ 90488 w 315913"/>
              <a:gd name="connsiteY20" fmla="*/ 331542 h 338138"/>
              <a:gd name="connsiteX21" fmla="*/ 89176 w 315913"/>
              <a:gd name="connsiteY21" fmla="*/ 335500 h 338138"/>
              <a:gd name="connsiteX22" fmla="*/ 83931 w 315913"/>
              <a:gd name="connsiteY22" fmla="*/ 338138 h 338138"/>
              <a:gd name="connsiteX23" fmla="*/ 6557 w 315913"/>
              <a:gd name="connsiteY23" fmla="*/ 338138 h 338138"/>
              <a:gd name="connsiteX24" fmla="*/ 0 w 315913"/>
              <a:gd name="connsiteY24" fmla="*/ 331542 h 338138"/>
              <a:gd name="connsiteX25" fmla="*/ 0 w 315913"/>
              <a:gd name="connsiteY25" fmla="*/ 290647 h 338138"/>
              <a:gd name="connsiteX26" fmla="*/ 45900 w 315913"/>
              <a:gd name="connsiteY26" fmla="*/ 244475 h 338138"/>
              <a:gd name="connsiteX27" fmla="*/ 271463 w 315913"/>
              <a:gd name="connsiteY27" fmla="*/ 180975 h 338138"/>
              <a:gd name="connsiteX28" fmla="*/ 301625 w 315913"/>
              <a:gd name="connsiteY28" fmla="*/ 211138 h 338138"/>
              <a:gd name="connsiteX29" fmla="*/ 271463 w 315913"/>
              <a:gd name="connsiteY29" fmla="*/ 241300 h 338138"/>
              <a:gd name="connsiteX30" fmla="*/ 241300 w 315913"/>
              <a:gd name="connsiteY30" fmla="*/ 211138 h 338138"/>
              <a:gd name="connsiteX31" fmla="*/ 271463 w 315913"/>
              <a:gd name="connsiteY31" fmla="*/ 180975 h 338138"/>
              <a:gd name="connsiteX32" fmla="*/ 159420 w 315913"/>
              <a:gd name="connsiteY32" fmla="*/ 180975 h 338138"/>
              <a:gd name="connsiteX33" fmla="*/ 188912 w 315913"/>
              <a:gd name="connsiteY33" fmla="*/ 211138 h 338138"/>
              <a:gd name="connsiteX34" fmla="*/ 159420 w 315913"/>
              <a:gd name="connsiteY34" fmla="*/ 241300 h 338138"/>
              <a:gd name="connsiteX35" fmla="*/ 128587 w 315913"/>
              <a:gd name="connsiteY35" fmla="*/ 211138 h 338138"/>
              <a:gd name="connsiteX36" fmla="*/ 159420 w 315913"/>
              <a:gd name="connsiteY36" fmla="*/ 180975 h 338138"/>
              <a:gd name="connsiteX37" fmla="*/ 46038 w 315913"/>
              <a:gd name="connsiteY37" fmla="*/ 180975 h 338138"/>
              <a:gd name="connsiteX38" fmla="*/ 76201 w 315913"/>
              <a:gd name="connsiteY38" fmla="*/ 211138 h 338138"/>
              <a:gd name="connsiteX39" fmla="*/ 46038 w 315913"/>
              <a:gd name="connsiteY39" fmla="*/ 241301 h 338138"/>
              <a:gd name="connsiteX40" fmla="*/ 15875 w 315913"/>
              <a:gd name="connsiteY40" fmla="*/ 211138 h 338138"/>
              <a:gd name="connsiteX41" fmla="*/ 46038 w 315913"/>
              <a:gd name="connsiteY41" fmla="*/ 180975 h 338138"/>
              <a:gd name="connsiteX42" fmla="*/ 270005 w 315913"/>
              <a:gd name="connsiteY42" fmla="*/ 77788 h 338138"/>
              <a:gd name="connsiteX43" fmla="*/ 238125 w 315913"/>
              <a:gd name="connsiteY43" fmla="*/ 109792 h 338138"/>
              <a:gd name="connsiteX44" fmla="*/ 238125 w 315913"/>
              <a:gd name="connsiteY44" fmla="*/ 144463 h 338138"/>
              <a:gd name="connsiteX45" fmla="*/ 303213 w 315913"/>
              <a:gd name="connsiteY45" fmla="*/ 144463 h 338138"/>
              <a:gd name="connsiteX46" fmla="*/ 303213 w 315913"/>
              <a:gd name="connsiteY46" fmla="*/ 109792 h 338138"/>
              <a:gd name="connsiteX47" fmla="*/ 270005 w 315913"/>
              <a:gd name="connsiteY47" fmla="*/ 77788 h 338138"/>
              <a:gd name="connsiteX48" fmla="*/ 270013 w 315913"/>
              <a:gd name="connsiteY48" fmla="*/ 65088 h 338138"/>
              <a:gd name="connsiteX49" fmla="*/ 315913 w 315913"/>
              <a:gd name="connsiteY49" fmla="*/ 109941 h 338138"/>
              <a:gd name="connsiteX50" fmla="*/ 315913 w 315913"/>
              <a:gd name="connsiteY50" fmla="*/ 150836 h 338138"/>
              <a:gd name="connsiteX51" fmla="*/ 313290 w 315913"/>
              <a:gd name="connsiteY51" fmla="*/ 156113 h 338138"/>
              <a:gd name="connsiteX52" fmla="*/ 309356 w 315913"/>
              <a:gd name="connsiteY52" fmla="*/ 158751 h 338138"/>
              <a:gd name="connsiteX53" fmla="*/ 231982 w 315913"/>
              <a:gd name="connsiteY53" fmla="*/ 158751 h 338138"/>
              <a:gd name="connsiteX54" fmla="*/ 225425 w 315913"/>
              <a:gd name="connsiteY54" fmla="*/ 150836 h 338138"/>
              <a:gd name="connsiteX55" fmla="*/ 225425 w 315913"/>
              <a:gd name="connsiteY55" fmla="*/ 109941 h 338138"/>
              <a:gd name="connsiteX56" fmla="*/ 270013 w 315913"/>
              <a:gd name="connsiteY56" fmla="*/ 65088 h 338138"/>
              <a:gd name="connsiteX57" fmla="*/ 157956 w 315913"/>
              <a:gd name="connsiteY57" fmla="*/ 65088 h 338138"/>
              <a:gd name="connsiteX58" fmla="*/ 203200 w 315913"/>
              <a:gd name="connsiteY58" fmla="*/ 109941 h 338138"/>
              <a:gd name="connsiteX59" fmla="*/ 203200 w 315913"/>
              <a:gd name="connsiteY59" fmla="*/ 150836 h 338138"/>
              <a:gd name="connsiteX60" fmla="*/ 201869 w 315913"/>
              <a:gd name="connsiteY60" fmla="*/ 156113 h 338138"/>
              <a:gd name="connsiteX61" fmla="*/ 196546 w 315913"/>
              <a:gd name="connsiteY61" fmla="*/ 158751 h 338138"/>
              <a:gd name="connsiteX62" fmla="*/ 119365 w 315913"/>
              <a:gd name="connsiteY62" fmla="*/ 158751 h 338138"/>
              <a:gd name="connsiteX63" fmla="*/ 112712 w 315913"/>
              <a:gd name="connsiteY63" fmla="*/ 150836 h 338138"/>
              <a:gd name="connsiteX64" fmla="*/ 112712 w 315913"/>
              <a:gd name="connsiteY64" fmla="*/ 109941 h 338138"/>
              <a:gd name="connsiteX65" fmla="*/ 157956 w 315913"/>
              <a:gd name="connsiteY65" fmla="*/ 65088 h 338138"/>
              <a:gd name="connsiteX66" fmla="*/ 45900 w 315913"/>
              <a:gd name="connsiteY66" fmla="*/ 65088 h 338138"/>
              <a:gd name="connsiteX67" fmla="*/ 90488 w 315913"/>
              <a:gd name="connsiteY67" fmla="*/ 109941 h 338138"/>
              <a:gd name="connsiteX68" fmla="*/ 90488 w 315913"/>
              <a:gd name="connsiteY68" fmla="*/ 150836 h 338138"/>
              <a:gd name="connsiteX69" fmla="*/ 89176 w 315913"/>
              <a:gd name="connsiteY69" fmla="*/ 156113 h 338138"/>
              <a:gd name="connsiteX70" fmla="*/ 83931 w 315913"/>
              <a:gd name="connsiteY70" fmla="*/ 158751 h 338138"/>
              <a:gd name="connsiteX71" fmla="*/ 6557 w 315913"/>
              <a:gd name="connsiteY71" fmla="*/ 158751 h 338138"/>
              <a:gd name="connsiteX72" fmla="*/ 0 w 315913"/>
              <a:gd name="connsiteY72" fmla="*/ 150836 h 338138"/>
              <a:gd name="connsiteX73" fmla="*/ 0 w 315913"/>
              <a:gd name="connsiteY73" fmla="*/ 109941 h 338138"/>
              <a:gd name="connsiteX74" fmla="*/ 45900 w 315913"/>
              <a:gd name="connsiteY74" fmla="*/ 65088 h 338138"/>
              <a:gd name="connsiteX75" fmla="*/ 270669 w 315913"/>
              <a:gd name="connsiteY75" fmla="*/ 14288 h 338138"/>
              <a:gd name="connsiteX76" fmla="*/ 254000 w 315913"/>
              <a:gd name="connsiteY76" fmla="*/ 30957 h 338138"/>
              <a:gd name="connsiteX77" fmla="*/ 270669 w 315913"/>
              <a:gd name="connsiteY77" fmla="*/ 47626 h 338138"/>
              <a:gd name="connsiteX78" fmla="*/ 287338 w 315913"/>
              <a:gd name="connsiteY78" fmla="*/ 30957 h 338138"/>
              <a:gd name="connsiteX79" fmla="*/ 270669 w 315913"/>
              <a:gd name="connsiteY79" fmla="*/ 14288 h 338138"/>
              <a:gd name="connsiteX80" fmla="*/ 271463 w 315913"/>
              <a:gd name="connsiteY80" fmla="*/ 0 h 338138"/>
              <a:gd name="connsiteX81" fmla="*/ 301625 w 315913"/>
              <a:gd name="connsiteY81" fmla="*/ 30957 h 338138"/>
              <a:gd name="connsiteX82" fmla="*/ 271463 w 315913"/>
              <a:gd name="connsiteY82" fmla="*/ 61913 h 338138"/>
              <a:gd name="connsiteX83" fmla="*/ 241300 w 315913"/>
              <a:gd name="connsiteY83" fmla="*/ 30957 h 338138"/>
              <a:gd name="connsiteX84" fmla="*/ 271463 w 315913"/>
              <a:gd name="connsiteY84" fmla="*/ 0 h 338138"/>
              <a:gd name="connsiteX85" fmla="*/ 159420 w 315913"/>
              <a:gd name="connsiteY85" fmla="*/ 0 h 338138"/>
              <a:gd name="connsiteX86" fmla="*/ 188912 w 315913"/>
              <a:gd name="connsiteY86" fmla="*/ 30957 h 338138"/>
              <a:gd name="connsiteX87" fmla="*/ 159420 w 315913"/>
              <a:gd name="connsiteY87" fmla="*/ 61913 h 338138"/>
              <a:gd name="connsiteX88" fmla="*/ 128587 w 315913"/>
              <a:gd name="connsiteY88" fmla="*/ 30957 h 338138"/>
              <a:gd name="connsiteX89" fmla="*/ 159420 w 315913"/>
              <a:gd name="connsiteY89" fmla="*/ 0 h 338138"/>
              <a:gd name="connsiteX90" fmla="*/ 46037 w 315913"/>
              <a:gd name="connsiteY90" fmla="*/ 0 h 338138"/>
              <a:gd name="connsiteX91" fmla="*/ 76200 w 315913"/>
              <a:gd name="connsiteY91" fmla="*/ 30957 h 338138"/>
              <a:gd name="connsiteX92" fmla="*/ 46037 w 315913"/>
              <a:gd name="connsiteY92" fmla="*/ 61913 h 338138"/>
              <a:gd name="connsiteX93" fmla="*/ 15875 w 315913"/>
              <a:gd name="connsiteY93" fmla="*/ 30957 h 338138"/>
              <a:gd name="connsiteX94" fmla="*/ 46037 w 315913"/>
              <a:gd name="connsiteY9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5913" h="338138">
                <a:moveTo>
                  <a:pt x="270013" y="244475"/>
                </a:moveTo>
                <a:cubicBezTo>
                  <a:pt x="294930" y="244475"/>
                  <a:pt x="315913" y="265582"/>
                  <a:pt x="315913" y="290647"/>
                </a:cubicBezTo>
                <a:cubicBezTo>
                  <a:pt x="315913" y="290647"/>
                  <a:pt x="315913" y="290647"/>
                  <a:pt x="315913" y="331542"/>
                </a:cubicBezTo>
                <a:cubicBezTo>
                  <a:pt x="315913" y="332861"/>
                  <a:pt x="314602" y="335500"/>
                  <a:pt x="313290" y="335500"/>
                </a:cubicBezTo>
                <a:cubicBezTo>
                  <a:pt x="313290" y="336819"/>
                  <a:pt x="310667" y="338138"/>
                  <a:pt x="309356" y="338138"/>
                </a:cubicBezTo>
                <a:cubicBezTo>
                  <a:pt x="309356" y="338138"/>
                  <a:pt x="309356" y="338138"/>
                  <a:pt x="231982" y="338138"/>
                </a:cubicBezTo>
                <a:cubicBezTo>
                  <a:pt x="228048" y="338138"/>
                  <a:pt x="225425" y="335500"/>
                  <a:pt x="225425" y="331542"/>
                </a:cubicBezTo>
                <a:cubicBezTo>
                  <a:pt x="225425" y="331542"/>
                  <a:pt x="225425" y="331542"/>
                  <a:pt x="225425" y="290647"/>
                </a:cubicBezTo>
                <a:cubicBezTo>
                  <a:pt x="225425" y="265582"/>
                  <a:pt x="246408" y="244475"/>
                  <a:pt x="270013" y="244475"/>
                </a:cubicBezTo>
                <a:close/>
                <a:moveTo>
                  <a:pt x="157956" y="244475"/>
                </a:moveTo>
                <a:cubicBezTo>
                  <a:pt x="183239" y="244475"/>
                  <a:pt x="203200" y="265582"/>
                  <a:pt x="203200" y="290647"/>
                </a:cubicBezTo>
                <a:cubicBezTo>
                  <a:pt x="203200" y="290647"/>
                  <a:pt x="203200" y="290647"/>
                  <a:pt x="203200" y="331542"/>
                </a:cubicBezTo>
                <a:cubicBezTo>
                  <a:pt x="203200" y="332861"/>
                  <a:pt x="203200" y="335500"/>
                  <a:pt x="201869" y="335500"/>
                </a:cubicBezTo>
                <a:cubicBezTo>
                  <a:pt x="200538" y="336819"/>
                  <a:pt x="199208" y="338138"/>
                  <a:pt x="196546" y="338138"/>
                </a:cubicBezTo>
                <a:cubicBezTo>
                  <a:pt x="196546" y="338138"/>
                  <a:pt x="196546" y="338138"/>
                  <a:pt x="119365" y="338138"/>
                </a:cubicBezTo>
                <a:cubicBezTo>
                  <a:pt x="115373" y="338138"/>
                  <a:pt x="112712" y="335500"/>
                  <a:pt x="112712" y="331542"/>
                </a:cubicBezTo>
                <a:cubicBezTo>
                  <a:pt x="112712" y="331542"/>
                  <a:pt x="112712" y="331542"/>
                  <a:pt x="112712" y="290647"/>
                </a:cubicBezTo>
                <a:cubicBezTo>
                  <a:pt x="112712" y="265582"/>
                  <a:pt x="132672" y="244475"/>
                  <a:pt x="157956" y="244475"/>
                </a:cubicBezTo>
                <a:close/>
                <a:moveTo>
                  <a:pt x="45900" y="244475"/>
                </a:moveTo>
                <a:cubicBezTo>
                  <a:pt x="69505" y="244475"/>
                  <a:pt x="90488" y="265582"/>
                  <a:pt x="90488" y="290647"/>
                </a:cubicBezTo>
                <a:cubicBezTo>
                  <a:pt x="90488" y="290647"/>
                  <a:pt x="90488" y="290647"/>
                  <a:pt x="90488" y="331542"/>
                </a:cubicBezTo>
                <a:cubicBezTo>
                  <a:pt x="90488" y="332861"/>
                  <a:pt x="90488" y="335500"/>
                  <a:pt x="89176" y="335500"/>
                </a:cubicBezTo>
                <a:cubicBezTo>
                  <a:pt x="87865" y="336819"/>
                  <a:pt x="85242" y="338138"/>
                  <a:pt x="83931" y="338138"/>
                </a:cubicBezTo>
                <a:cubicBezTo>
                  <a:pt x="83931" y="338138"/>
                  <a:pt x="83931" y="338138"/>
                  <a:pt x="6557" y="338138"/>
                </a:cubicBezTo>
                <a:cubicBezTo>
                  <a:pt x="3934" y="338138"/>
                  <a:pt x="0" y="335500"/>
                  <a:pt x="0" y="331542"/>
                </a:cubicBezTo>
                <a:cubicBezTo>
                  <a:pt x="0" y="331542"/>
                  <a:pt x="0" y="331542"/>
                  <a:pt x="0" y="290647"/>
                </a:cubicBezTo>
                <a:cubicBezTo>
                  <a:pt x="0" y="265582"/>
                  <a:pt x="20983" y="244475"/>
                  <a:pt x="45900" y="244475"/>
                </a:cubicBezTo>
                <a:close/>
                <a:moveTo>
                  <a:pt x="271463" y="180975"/>
                </a:moveTo>
                <a:cubicBezTo>
                  <a:pt x="287200" y="180975"/>
                  <a:pt x="301625" y="194089"/>
                  <a:pt x="301625" y="211138"/>
                </a:cubicBezTo>
                <a:cubicBezTo>
                  <a:pt x="301625" y="228186"/>
                  <a:pt x="287200" y="241300"/>
                  <a:pt x="271463" y="241300"/>
                </a:cubicBezTo>
                <a:cubicBezTo>
                  <a:pt x="254414" y="241300"/>
                  <a:pt x="241300" y="228186"/>
                  <a:pt x="241300" y="211138"/>
                </a:cubicBezTo>
                <a:cubicBezTo>
                  <a:pt x="241300" y="194089"/>
                  <a:pt x="254414" y="180975"/>
                  <a:pt x="271463" y="180975"/>
                </a:cubicBezTo>
                <a:close/>
                <a:moveTo>
                  <a:pt x="159420" y="180975"/>
                </a:moveTo>
                <a:cubicBezTo>
                  <a:pt x="175506" y="180975"/>
                  <a:pt x="188912" y="194089"/>
                  <a:pt x="188912" y="211138"/>
                </a:cubicBezTo>
                <a:cubicBezTo>
                  <a:pt x="188912" y="228186"/>
                  <a:pt x="175506" y="241300"/>
                  <a:pt x="159420" y="241300"/>
                </a:cubicBezTo>
                <a:cubicBezTo>
                  <a:pt x="141992" y="241300"/>
                  <a:pt x="128587" y="228186"/>
                  <a:pt x="128587" y="211138"/>
                </a:cubicBezTo>
                <a:cubicBezTo>
                  <a:pt x="128587" y="194089"/>
                  <a:pt x="141992" y="180975"/>
                  <a:pt x="159420" y="180975"/>
                </a:cubicBezTo>
                <a:close/>
                <a:moveTo>
                  <a:pt x="46038" y="180975"/>
                </a:moveTo>
                <a:cubicBezTo>
                  <a:pt x="62697" y="180975"/>
                  <a:pt x="76201" y="194479"/>
                  <a:pt x="76201" y="211138"/>
                </a:cubicBezTo>
                <a:cubicBezTo>
                  <a:pt x="76201" y="227797"/>
                  <a:pt x="62697" y="241301"/>
                  <a:pt x="46038" y="241301"/>
                </a:cubicBezTo>
                <a:cubicBezTo>
                  <a:pt x="29379" y="241301"/>
                  <a:pt x="15875" y="227797"/>
                  <a:pt x="15875" y="211138"/>
                </a:cubicBezTo>
                <a:cubicBezTo>
                  <a:pt x="15875" y="194479"/>
                  <a:pt x="29379" y="180975"/>
                  <a:pt x="46038" y="180975"/>
                </a:cubicBezTo>
                <a:close/>
                <a:moveTo>
                  <a:pt x="270005" y="77788"/>
                </a:moveTo>
                <a:cubicBezTo>
                  <a:pt x="252736" y="77788"/>
                  <a:pt x="238125" y="92457"/>
                  <a:pt x="238125" y="109792"/>
                </a:cubicBezTo>
                <a:cubicBezTo>
                  <a:pt x="238125" y="109792"/>
                  <a:pt x="238125" y="109792"/>
                  <a:pt x="238125" y="144463"/>
                </a:cubicBezTo>
                <a:cubicBezTo>
                  <a:pt x="238125" y="144463"/>
                  <a:pt x="238125" y="144463"/>
                  <a:pt x="303213" y="144463"/>
                </a:cubicBezTo>
                <a:lnTo>
                  <a:pt x="303213" y="109792"/>
                </a:lnTo>
                <a:cubicBezTo>
                  <a:pt x="303213" y="92457"/>
                  <a:pt x="288602" y="77788"/>
                  <a:pt x="270005" y="77788"/>
                </a:cubicBezTo>
                <a:close/>
                <a:moveTo>
                  <a:pt x="270013" y="65088"/>
                </a:moveTo>
                <a:cubicBezTo>
                  <a:pt x="294930" y="65088"/>
                  <a:pt x="315913" y="84876"/>
                  <a:pt x="315913" y="109941"/>
                </a:cubicBezTo>
                <a:cubicBezTo>
                  <a:pt x="315913" y="109941"/>
                  <a:pt x="315913" y="109941"/>
                  <a:pt x="315913" y="150836"/>
                </a:cubicBezTo>
                <a:cubicBezTo>
                  <a:pt x="315913" y="153474"/>
                  <a:pt x="314602" y="154794"/>
                  <a:pt x="313290" y="156113"/>
                </a:cubicBezTo>
                <a:cubicBezTo>
                  <a:pt x="313290" y="157432"/>
                  <a:pt x="310667" y="158751"/>
                  <a:pt x="309356" y="158751"/>
                </a:cubicBezTo>
                <a:cubicBezTo>
                  <a:pt x="309356" y="158751"/>
                  <a:pt x="309356" y="158751"/>
                  <a:pt x="231982" y="158751"/>
                </a:cubicBezTo>
                <a:cubicBezTo>
                  <a:pt x="228048" y="158751"/>
                  <a:pt x="225425" y="154794"/>
                  <a:pt x="225425" y="150836"/>
                </a:cubicBezTo>
                <a:cubicBezTo>
                  <a:pt x="225425" y="150836"/>
                  <a:pt x="225425" y="150836"/>
                  <a:pt x="225425" y="109941"/>
                </a:cubicBezTo>
                <a:cubicBezTo>
                  <a:pt x="225425" y="84876"/>
                  <a:pt x="246408" y="65088"/>
                  <a:pt x="270013" y="65088"/>
                </a:cubicBezTo>
                <a:close/>
                <a:moveTo>
                  <a:pt x="157956" y="65088"/>
                </a:moveTo>
                <a:cubicBezTo>
                  <a:pt x="183239" y="65088"/>
                  <a:pt x="203200" y="84876"/>
                  <a:pt x="203200" y="109941"/>
                </a:cubicBezTo>
                <a:cubicBezTo>
                  <a:pt x="203200" y="109941"/>
                  <a:pt x="203200" y="109941"/>
                  <a:pt x="203200" y="150836"/>
                </a:cubicBezTo>
                <a:cubicBezTo>
                  <a:pt x="203200" y="153474"/>
                  <a:pt x="203200" y="154794"/>
                  <a:pt x="201869" y="156113"/>
                </a:cubicBezTo>
                <a:cubicBezTo>
                  <a:pt x="200538" y="157432"/>
                  <a:pt x="199208" y="158751"/>
                  <a:pt x="196546" y="158751"/>
                </a:cubicBezTo>
                <a:cubicBezTo>
                  <a:pt x="196546" y="158751"/>
                  <a:pt x="196546" y="158751"/>
                  <a:pt x="119365" y="158751"/>
                </a:cubicBezTo>
                <a:cubicBezTo>
                  <a:pt x="115373" y="158751"/>
                  <a:pt x="112712" y="154794"/>
                  <a:pt x="112712" y="150836"/>
                </a:cubicBezTo>
                <a:cubicBezTo>
                  <a:pt x="112712" y="150836"/>
                  <a:pt x="112712" y="150836"/>
                  <a:pt x="112712" y="109941"/>
                </a:cubicBezTo>
                <a:cubicBezTo>
                  <a:pt x="112712" y="84876"/>
                  <a:pt x="132672" y="65088"/>
                  <a:pt x="157956" y="65088"/>
                </a:cubicBezTo>
                <a:close/>
                <a:moveTo>
                  <a:pt x="45900" y="65088"/>
                </a:moveTo>
                <a:cubicBezTo>
                  <a:pt x="69505" y="65088"/>
                  <a:pt x="90488" y="84876"/>
                  <a:pt x="90488" y="109941"/>
                </a:cubicBezTo>
                <a:cubicBezTo>
                  <a:pt x="90488" y="109941"/>
                  <a:pt x="90488" y="109941"/>
                  <a:pt x="90488" y="150836"/>
                </a:cubicBezTo>
                <a:cubicBezTo>
                  <a:pt x="90488" y="153474"/>
                  <a:pt x="90488" y="154794"/>
                  <a:pt x="89176" y="156113"/>
                </a:cubicBezTo>
                <a:cubicBezTo>
                  <a:pt x="87865" y="157432"/>
                  <a:pt x="85242" y="158751"/>
                  <a:pt x="83931" y="158751"/>
                </a:cubicBezTo>
                <a:cubicBezTo>
                  <a:pt x="83931" y="158751"/>
                  <a:pt x="83931" y="158751"/>
                  <a:pt x="6557" y="158751"/>
                </a:cubicBezTo>
                <a:cubicBezTo>
                  <a:pt x="3934" y="158751"/>
                  <a:pt x="0" y="154794"/>
                  <a:pt x="0" y="150836"/>
                </a:cubicBezTo>
                <a:cubicBezTo>
                  <a:pt x="0" y="150836"/>
                  <a:pt x="0" y="150836"/>
                  <a:pt x="0" y="109941"/>
                </a:cubicBezTo>
                <a:cubicBezTo>
                  <a:pt x="0" y="84876"/>
                  <a:pt x="20983" y="65088"/>
                  <a:pt x="45900" y="65088"/>
                </a:cubicBezTo>
                <a:close/>
                <a:moveTo>
                  <a:pt x="270669" y="14288"/>
                </a:moveTo>
                <a:cubicBezTo>
                  <a:pt x="261463" y="14288"/>
                  <a:pt x="254000" y="21751"/>
                  <a:pt x="254000" y="30957"/>
                </a:cubicBezTo>
                <a:cubicBezTo>
                  <a:pt x="254000" y="40163"/>
                  <a:pt x="261463" y="47626"/>
                  <a:pt x="270669" y="47626"/>
                </a:cubicBezTo>
                <a:cubicBezTo>
                  <a:pt x="279875" y="47626"/>
                  <a:pt x="287338" y="40163"/>
                  <a:pt x="287338" y="30957"/>
                </a:cubicBezTo>
                <a:cubicBezTo>
                  <a:pt x="287338" y="21751"/>
                  <a:pt x="279875" y="14288"/>
                  <a:pt x="270669" y="14288"/>
                </a:cubicBezTo>
                <a:close/>
                <a:moveTo>
                  <a:pt x="271463" y="0"/>
                </a:moveTo>
                <a:cubicBezTo>
                  <a:pt x="287200" y="0"/>
                  <a:pt x="301625" y="13459"/>
                  <a:pt x="301625" y="30957"/>
                </a:cubicBezTo>
                <a:cubicBezTo>
                  <a:pt x="301625" y="48454"/>
                  <a:pt x="287200" y="61913"/>
                  <a:pt x="271463" y="61913"/>
                </a:cubicBezTo>
                <a:cubicBezTo>
                  <a:pt x="254414" y="61913"/>
                  <a:pt x="241300" y="48454"/>
                  <a:pt x="241300" y="30957"/>
                </a:cubicBezTo>
                <a:cubicBezTo>
                  <a:pt x="241300" y="13459"/>
                  <a:pt x="254414" y="0"/>
                  <a:pt x="271463" y="0"/>
                </a:cubicBezTo>
                <a:close/>
                <a:moveTo>
                  <a:pt x="159420" y="0"/>
                </a:moveTo>
                <a:cubicBezTo>
                  <a:pt x="175506" y="0"/>
                  <a:pt x="188912" y="13459"/>
                  <a:pt x="188912" y="30957"/>
                </a:cubicBezTo>
                <a:cubicBezTo>
                  <a:pt x="188912" y="48454"/>
                  <a:pt x="175506" y="61913"/>
                  <a:pt x="159420" y="61913"/>
                </a:cubicBezTo>
                <a:cubicBezTo>
                  <a:pt x="141992" y="61913"/>
                  <a:pt x="128587" y="48454"/>
                  <a:pt x="128587" y="30957"/>
                </a:cubicBezTo>
                <a:cubicBezTo>
                  <a:pt x="128587" y="13459"/>
                  <a:pt x="141992" y="0"/>
                  <a:pt x="159420" y="0"/>
                </a:cubicBezTo>
                <a:close/>
                <a:moveTo>
                  <a:pt x="46037" y="0"/>
                </a:moveTo>
                <a:cubicBezTo>
                  <a:pt x="63086" y="0"/>
                  <a:pt x="76200" y="13459"/>
                  <a:pt x="76200" y="30957"/>
                </a:cubicBezTo>
                <a:cubicBezTo>
                  <a:pt x="76200" y="48454"/>
                  <a:pt x="63086" y="61913"/>
                  <a:pt x="46037" y="61913"/>
                </a:cubicBezTo>
                <a:cubicBezTo>
                  <a:pt x="28989" y="61913"/>
                  <a:pt x="15875" y="48454"/>
                  <a:pt x="15875" y="30957"/>
                </a:cubicBezTo>
                <a:cubicBezTo>
                  <a:pt x="15875" y="13459"/>
                  <a:pt x="28989" y="0"/>
                  <a:pt x="460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83831" y="2231066"/>
            <a:ext cx="3690257" cy="3852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儿童时期最常见的慢性气道疾病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83831" y="1821647"/>
            <a:ext cx="2241974" cy="4414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支气管哮喘的简称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83830" y="3121881"/>
            <a:ext cx="463414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特征为：慢性气道炎症和气道高反应性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83831" y="5400397"/>
            <a:ext cx="3690257" cy="4154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易被误诊为气管炎、支气管炎、肺炎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83830" y="4533779"/>
            <a:ext cx="988051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以反复发作的喘息、咳嗽、气促、胸闷为主要临床表现，常在夜间和（或）凌晨发作加剧，与细菌病毒等引起的呼吸道感染不同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87641" y="3541117"/>
            <a:ext cx="3690257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很小的刺激（如冷空气、烟雾等）就会引发咳嗽、喘息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28" name="Picture 4" descr="C:\Users\Administrator\Desktop\5月讲课\big_e581d92356a0fc2782ec350a5e7ad0ef_edit_15091563261492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84920" y="796290"/>
            <a:ext cx="2057400" cy="325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52864"/>
            <a:ext cx="4711267" cy="711589"/>
            <a:chOff x="5374301" y="1177424"/>
            <a:chExt cx="4711267" cy="711589"/>
          </a:xfrm>
        </p:grpSpPr>
        <p:sp>
          <p:nvSpPr>
            <p:cNvPr id="15" name="矩形 14"/>
            <p:cNvSpPr/>
            <p:nvPr/>
          </p:nvSpPr>
          <p:spPr>
            <a:xfrm>
              <a:off x="6260030" y="1177424"/>
              <a:ext cx="30566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72730" y="1583690"/>
              <a:ext cx="38128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Freeform 1057"/>
          <p:cNvSpPr>
            <a:spLocks noEditPoints="1"/>
          </p:cNvSpPr>
          <p:nvPr/>
        </p:nvSpPr>
        <p:spPr bwMode="auto">
          <a:xfrm>
            <a:off x="9115723" y="1847167"/>
            <a:ext cx="1916113" cy="1895475"/>
          </a:xfrm>
          <a:custGeom>
            <a:avLst/>
            <a:gdLst>
              <a:gd name="T0" fmla="*/ 302 w 604"/>
              <a:gd name="T1" fmla="*/ 597 h 597"/>
              <a:gd name="T2" fmla="*/ 280 w 604"/>
              <a:gd name="T3" fmla="*/ 588 h 597"/>
              <a:gd name="T4" fmla="*/ 13 w 604"/>
              <a:gd name="T5" fmla="*/ 320 h 597"/>
              <a:gd name="T6" fmla="*/ 13 w 604"/>
              <a:gd name="T7" fmla="*/ 276 h 597"/>
              <a:gd name="T8" fmla="*/ 280 w 604"/>
              <a:gd name="T9" fmla="*/ 9 h 597"/>
              <a:gd name="T10" fmla="*/ 302 w 604"/>
              <a:gd name="T11" fmla="*/ 0 h 597"/>
              <a:gd name="T12" fmla="*/ 324 w 604"/>
              <a:gd name="T13" fmla="*/ 9 h 597"/>
              <a:gd name="T14" fmla="*/ 592 w 604"/>
              <a:gd name="T15" fmla="*/ 276 h 597"/>
              <a:gd name="T16" fmla="*/ 592 w 604"/>
              <a:gd name="T17" fmla="*/ 320 h 597"/>
              <a:gd name="T18" fmla="*/ 324 w 604"/>
              <a:gd name="T19" fmla="*/ 588 h 597"/>
              <a:gd name="T20" fmla="*/ 302 w 604"/>
              <a:gd name="T21" fmla="*/ 597 h 597"/>
              <a:gd name="T22" fmla="*/ 302 w 604"/>
              <a:gd name="T23" fmla="*/ 8 h 597"/>
              <a:gd name="T24" fmla="*/ 286 w 604"/>
              <a:gd name="T25" fmla="*/ 14 h 597"/>
              <a:gd name="T26" fmla="*/ 18 w 604"/>
              <a:gd name="T27" fmla="*/ 282 h 597"/>
              <a:gd name="T28" fmla="*/ 11 w 604"/>
              <a:gd name="T29" fmla="*/ 298 h 597"/>
              <a:gd name="T30" fmla="*/ 18 w 604"/>
              <a:gd name="T31" fmla="*/ 315 h 597"/>
              <a:gd name="T32" fmla="*/ 286 w 604"/>
              <a:gd name="T33" fmla="*/ 583 h 597"/>
              <a:gd name="T34" fmla="*/ 302 w 604"/>
              <a:gd name="T35" fmla="*/ 589 h 597"/>
              <a:gd name="T36" fmla="*/ 319 w 604"/>
              <a:gd name="T37" fmla="*/ 583 h 597"/>
              <a:gd name="T38" fmla="*/ 586 w 604"/>
              <a:gd name="T39" fmla="*/ 315 h 597"/>
              <a:gd name="T40" fmla="*/ 593 w 604"/>
              <a:gd name="T41" fmla="*/ 298 h 597"/>
              <a:gd name="T42" fmla="*/ 586 w 604"/>
              <a:gd name="T43" fmla="*/ 282 h 597"/>
              <a:gd name="T44" fmla="*/ 319 w 604"/>
              <a:gd name="T45" fmla="*/ 14 h 597"/>
              <a:gd name="T46" fmla="*/ 302 w 604"/>
              <a:gd name="T47" fmla="*/ 8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4" h="597">
                <a:moveTo>
                  <a:pt x="302" y="597"/>
                </a:moveTo>
                <a:cubicBezTo>
                  <a:pt x="294" y="597"/>
                  <a:pt x="286" y="594"/>
                  <a:pt x="280" y="588"/>
                </a:cubicBezTo>
                <a:cubicBezTo>
                  <a:pt x="13" y="320"/>
                  <a:pt x="13" y="320"/>
                  <a:pt x="13" y="320"/>
                </a:cubicBezTo>
                <a:cubicBezTo>
                  <a:pt x="0" y="308"/>
                  <a:pt x="0" y="289"/>
                  <a:pt x="13" y="276"/>
                </a:cubicBezTo>
                <a:cubicBezTo>
                  <a:pt x="280" y="9"/>
                  <a:pt x="280" y="9"/>
                  <a:pt x="280" y="9"/>
                </a:cubicBezTo>
                <a:cubicBezTo>
                  <a:pt x="286" y="3"/>
                  <a:pt x="294" y="0"/>
                  <a:pt x="302" y="0"/>
                </a:cubicBezTo>
                <a:cubicBezTo>
                  <a:pt x="311" y="0"/>
                  <a:pt x="318" y="3"/>
                  <a:pt x="324" y="9"/>
                </a:cubicBezTo>
                <a:cubicBezTo>
                  <a:pt x="592" y="276"/>
                  <a:pt x="592" y="276"/>
                  <a:pt x="592" y="276"/>
                </a:cubicBezTo>
                <a:cubicBezTo>
                  <a:pt x="604" y="289"/>
                  <a:pt x="604" y="308"/>
                  <a:pt x="592" y="32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18" y="594"/>
                  <a:pt x="311" y="597"/>
                  <a:pt x="302" y="597"/>
                </a:cubicBezTo>
                <a:close/>
                <a:moveTo>
                  <a:pt x="302" y="8"/>
                </a:moveTo>
                <a:cubicBezTo>
                  <a:pt x="296" y="8"/>
                  <a:pt x="290" y="10"/>
                  <a:pt x="286" y="14"/>
                </a:cubicBezTo>
                <a:cubicBezTo>
                  <a:pt x="18" y="282"/>
                  <a:pt x="18" y="282"/>
                  <a:pt x="18" y="282"/>
                </a:cubicBezTo>
                <a:cubicBezTo>
                  <a:pt x="14" y="287"/>
                  <a:pt x="11" y="292"/>
                  <a:pt x="11" y="298"/>
                </a:cubicBezTo>
                <a:cubicBezTo>
                  <a:pt x="11" y="305"/>
                  <a:pt x="14" y="310"/>
                  <a:pt x="18" y="315"/>
                </a:cubicBezTo>
                <a:cubicBezTo>
                  <a:pt x="286" y="583"/>
                  <a:pt x="286" y="583"/>
                  <a:pt x="286" y="583"/>
                </a:cubicBezTo>
                <a:cubicBezTo>
                  <a:pt x="290" y="587"/>
                  <a:pt x="296" y="589"/>
                  <a:pt x="302" y="589"/>
                </a:cubicBezTo>
                <a:cubicBezTo>
                  <a:pt x="308" y="589"/>
                  <a:pt x="314" y="587"/>
                  <a:pt x="319" y="583"/>
                </a:cubicBezTo>
                <a:cubicBezTo>
                  <a:pt x="586" y="315"/>
                  <a:pt x="586" y="315"/>
                  <a:pt x="586" y="315"/>
                </a:cubicBezTo>
                <a:cubicBezTo>
                  <a:pt x="591" y="310"/>
                  <a:pt x="593" y="305"/>
                  <a:pt x="593" y="298"/>
                </a:cubicBezTo>
                <a:cubicBezTo>
                  <a:pt x="593" y="292"/>
                  <a:pt x="591" y="287"/>
                  <a:pt x="586" y="282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4" y="10"/>
                  <a:pt x="308" y="8"/>
                  <a:pt x="302" y="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057"/>
          <p:cNvSpPr>
            <a:spLocks noEditPoints="1"/>
          </p:cNvSpPr>
          <p:nvPr/>
        </p:nvSpPr>
        <p:spPr bwMode="auto">
          <a:xfrm>
            <a:off x="1001005" y="1849511"/>
            <a:ext cx="1916113" cy="1895475"/>
          </a:xfrm>
          <a:custGeom>
            <a:avLst/>
            <a:gdLst>
              <a:gd name="T0" fmla="*/ 302 w 604"/>
              <a:gd name="T1" fmla="*/ 597 h 597"/>
              <a:gd name="T2" fmla="*/ 280 w 604"/>
              <a:gd name="T3" fmla="*/ 588 h 597"/>
              <a:gd name="T4" fmla="*/ 13 w 604"/>
              <a:gd name="T5" fmla="*/ 320 h 597"/>
              <a:gd name="T6" fmla="*/ 13 w 604"/>
              <a:gd name="T7" fmla="*/ 276 h 597"/>
              <a:gd name="T8" fmla="*/ 280 w 604"/>
              <a:gd name="T9" fmla="*/ 9 h 597"/>
              <a:gd name="T10" fmla="*/ 302 w 604"/>
              <a:gd name="T11" fmla="*/ 0 h 597"/>
              <a:gd name="T12" fmla="*/ 324 w 604"/>
              <a:gd name="T13" fmla="*/ 9 h 597"/>
              <a:gd name="T14" fmla="*/ 592 w 604"/>
              <a:gd name="T15" fmla="*/ 276 h 597"/>
              <a:gd name="T16" fmla="*/ 592 w 604"/>
              <a:gd name="T17" fmla="*/ 320 h 597"/>
              <a:gd name="T18" fmla="*/ 324 w 604"/>
              <a:gd name="T19" fmla="*/ 588 h 597"/>
              <a:gd name="T20" fmla="*/ 302 w 604"/>
              <a:gd name="T21" fmla="*/ 597 h 597"/>
              <a:gd name="T22" fmla="*/ 302 w 604"/>
              <a:gd name="T23" fmla="*/ 8 h 597"/>
              <a:gd name="T24" fmla="*/ 286 w 604"/>
              <a:gd name="T25" fmla="*/ 14 h 597"/>
              <a:gd name="T26" fmla="*/ 18 w 604"/>
              <a:gd name="T27" fmla="*/ 282 h 597"/>
              <a:gd name="T28" fmla="*/ 11 w 604"/>
              <a:gd name="T29" fmla="*/ 298 h 597"/>
              <a:gd name="T30" fmla="*/ 18 w 604"/>
              <a:gd name="T31" fmla="*/ 315 h 597"/>
              <a:gd name="T32" fmla="*/ 286 w 604"/>
              <a:gd name="T33" fmla="*/ 583 h 597"/>
              <a:gd name="T34" fmla="*/ 302 w 604"/>
              <a:gd name="T35" fmla="*/ 589 h 597"/>
              <a:gd name="T36" fmla="*/ 319 w 604"/>
              <a:gd name="T37" fmla="*/ 583 h 597"/>
              <a:gd name="T38" fmla="*/ 586 w 604"/>
              <a:gd name="T39" fmla="*/ 315 h 597"/>
              <a:gd name="T40" fmla="*/ 593 w 604"/>
              <a:gd name="T41" fmla="*/ 298 h 597"/>
              <a:gd name="T42" fmla="*/ 586 w 604"/>
              <a:gd name="T43" fmla="*/ 282 h 597"/>
              <a:gd name="T44" fmla="*/ 319 w 604"/>
              <a:gd name="T45" fmla="*/ 14 h 597"/>
              <a:gd name="T46" fmla="*/ 302 w 604"/>
              <a:gd name="T47" fmla="*/ 8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4" h="597">
                <a:moveTo>
                  <a:pt x="302" y="597"/>
                </a:moveTo>
                <a:cubicBezTo>
                  <a:pt x="294" y="597"/>
                  <a:pt x="286" y="594"/>
                  <a:pt x="280" y="588"/>
                </a:cubicBezTo>
                <a:cubicBezTo>
                  <a:pt x="13" y="320"/>
                  <a:pt x="13" y="320"/>
                  <a:pt x="13" y="320"/>
                </a:cubicBezTo>
                <a:cubicBezTo>
                  <a:pt x="0" y="308"/>
                  <a:pt x="0" y="289"/>
                  <a:pt x="13" y="276"/>
                </a:cubicBezTo>
                <a:cubicBezTo>
                  <a:pt x="280" y="9"/>
                  <a:pt x="280" y="9"/>
                  <a:pt x="280" y="9"/>
                </a:cubicBezTo>
                <a:cubicBezTo>
                  <a:pt x="286" y="3"/>
                  <a:pt x="294" y="0"/>
                  <a:pt x="302" y="0"/>
                </a:cubicBezTo>
                <a:cubicBezTo>
                  <a:pt x="311" y="0"/>
                  <a:pt x="318" y="3"/>
                  <a:pt x="324" y="9"/>
                </a:cubicBezTo>
                <a:cubicBezTo>
                  <a:pt x="592" y="276"/>
                  <a:pt x="592" y="276"/>
                  <a:pt x="592" y="276"/>
                </a:cubicBezTo>
                <a:cubicBezTo>
                  <a:pt x="604" y="289"/>
                  <a:pt x="604" y="308"/>
                  <a:pt x="592" y="32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18" y="594"/>
                  <a:pt x="311" y="597"/>
                  <a:pt x="302" y="597"/>
                </a:cubicBezTo>
                <a:close/>
                <a:moveTo>
                  <a:pt x="302" y="8"/>
                </a:moveTo>
                <a:cubicBezTo>
                  <a:pt x="296" y="8"/>
                  <a:pt x="290" y="10"/>
                  <a:pt x="286" y="14"/>
                </a:cubicBezTo>
                <a:cubicBezTo>
                  <a:pt x="18" y="282"/>
                  <a:pt x="18" y="282"/>
                  <a:pt x="18" y="282"/>
                </a:cubicBezTo>
                <a:cubicBezTo>
                  <a:pt x="14" y="287"/>
                  <a:pt x="11" y="292"/>
                  <a:pt x="11" y="298"/>
                </a:cubicBezTo>
                <a:cubicBezTo>
                  <a:pt x="11" y="305"/>
                  <a:pt x="14" y="310"/>
                  <a:pt x="18" y="315"/>
                </a:cubicBezTo>
                <a:cubicBezTo>
                  <a:pt x="286" y="583"/>
                  <a:pt x="286" y="583"/>
                  <a:pt x="286" y="583"/>
                </a:cubicBezTo>
                <a:cubicBezTo>
                  <a:pt x="290" y="587"/>
                  <a:pt x="296" y="589"/>
                  <a:pt x="302" y="589"/>
                </a:cubicBezTo>
                <a:cubicBezTo>
                  <a:pt x="308" y="589"/>
                  <a:pt x="314" y="587"/>
                  <a:pt x="319" y="583"/>
                </a:cubicBezTo>
                <a:cubicBezTo>
                  <a:pt x="586" y="315"/>
                  <a:pt x="586" y="315"/>
                  <a:pt x="586" y="315"/>
                </a:cubicBezTo>
                <a:cubicBezTo>
                  <a:pt x="591" y="310"/>
                  <a:pt x="593" y="305"/>
                  <a:pt x="593" y="298"/>
                </a:cubicBezTo>
                <a:cubicBezTo>
                  <a:pt x="593" y="292"/>
                  <a:pt x="591" y="287"/>
                  <a:pt x="586" y="282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4" y="10"/>
                  <a:pt x="308" y="8"/>
                  <a:pt x="302" y="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151"/>
          <p:cNvSpPr>
            <a:spLocks noEditPoints="1"/>
          </p:cNvSpPr>
          <p:nvPr/>
        </p:nvSpPr>
        <p:spPr bwMode="auto">
          <a:xfrm>
            <a:off x="4476042" y="2554360"/>
            <a:ext cx="438150" cy="546100"/>
          </a:xfrm>
          <a:custGeom>
            <a:avLst/>
            <a:gdLst>
              <a:gd name="T0" fmla="*/ 69 w 138"/>
              <a:gd name="T1" fmla="*/ 88 h 172"/>
              <a:gd name="T2" fmla="*/ 34 w 138"/>
              <a:gd name="T3" fmla="*/ 123 h 172"/>
              <a:gd name="T4" fmla="*/ 69 w 138"/>
              <a:gd name="T5" fmla="*/ 158 h 172"/>
              <a:gd name="T6" fmla="*/ 104 w 138"/>
              <a:gd name="T7" fmla="*/ 123 h 172"/>
              <a:gd name="T8" fmla="*/ 69 w 138"/>
              <a:gd name="T9" fmla="*/ 88 h 172"/>
              <a:gd name="T10" fmla="*/ 69 w 138"/>
              <a:gd name="T11" fmla="*/ 155 h 172"/>
              <a:gd name="T12" fmla="*/ 37 w 138"/>
              <a:gd name="T13" fmla="*/ 123 h 172"/>
              <a:gd name="T14" fmla="*/ 69 w 138"/>
              <a:gd name="T15" fmla="*/ 91 h 172"/>
              <a:gd name="T16" fmla="*/ 101 w 138"/>
              <a:gd name="T17" fmla="*/ 123 h 172"/>
              <a:gd name="T18" fmla="*/ 69 w 138"/>
              <a:gd name="T19" fmla="*/ 155 h 172"/>
              <a:gd name="T20" fmla="*/ 138 w 138"/>
              <a:gd name="T21" fmla="*/ 26 h 172"/>
              <a:gd name="T22" fmla="*/ 129 w 138"/>
              <a:gd name="T23" fmla="*/ 18 h 172"/>
              <a:gd name="T24" fmla="*/ 97 w 138"/>
              <a:gd name="T25" fmla="*/ 83 h 172"/>
              <a:gd name="T26" fmla="*/ 86 w 138"/>
              <a:gd name="T27" fmla="*/ 77 h 172"/>
              <a:gd name="T28" fmla="*/ 120 w 138"/>
              <a:gd name="T29" fmla="*/ 9 h 172"/>
              <a:gd name="T30" fmla="*/ 111 w 138"/>
              <a:gd name="T31" fmla="*/ 0 h 172"/>
              <a:gd name="T32" fmla="*/ 27 w 138"/>
              <a:gd name="T33" fmla="*/ 0 h 172"/>
              <a:gd name="T34" fmla="*/ 18 w 138"/>
              <a:gd name="T35" fmla="*/ 9 h 172"/>
              <a:gd name="T36" fmla="*/ 52 w 138"/>
              <a:gd name="T37" fmla="*/ 77 h 172"/>
              <a:gd name="T38" fmla="*/ 41 w 138"/>
              <a:gd name="T39" fmla="*/ 83 h 172"/>
              <a:gd name="T40" fmla="*/ 9 w 138"/>
              <a:gd name="T41" fmla="*/ 18 h 172"/>
              <a:gd name="T42" fmla="*/ 0 w 138"/>
              <a:gd name="T43" fmla="*/ 26 h 172"/>
              <a:gd name="T44" fmla="*/ 32 w 138"/>
              <a:gd name="T45" fmla="*/ 91 h 172"/>
              <a:gd name="T46" fmla="*/ 20 w 138"/>
              <a:gd name="T47" fmla="*/ 123 h 172"/>
              <a:gd name="T48" fmla="*/ 69 w 138"/>
              <a:gd name="T49" fmla="*/ 172 h 172"/>
              <a:gd name="T50" fmla="*/ 118 w 138"/>
              <a:gd name="T51" fmla="*/ 123 h 172"/>
              <a:gd name="T52" fmla="*/ 106 w 138"/>
              <a:gd name="T53" fmla="*/ 91 h 172"/>
              <a:gd name="T54" fmla="*/ 138 w 138"/>
              <a:gd name="T55" fmla="*/ 26 h 172"/>
              <a:gd name="T56" fmla="*/ 33 w 138"/>
              <a:gd name="T57" fmla="*/ 12 h 172"/>
              <a:gd name="T58" fmla="*/ 105 w 138"/>
              <a:gd name="T59" fmla="*/ 12 h 172"/>
              <a:gd name="T60" fmla="*/ 99 w 138"/>
              <a:gd name="T61" fmla="*/ 25 h 172"/>
              <a:gd name="T62" fmla="*/ 39 w 138"/>
              <a:gd name="T63" fmla="*/ 25 h 172"/>
              <a:gd name="T64" fmla="*/ 33 w 138"/>
              <a:gd name="T65" fmla="*/ 12 h 172"/>
              <a:gd name="T66" fmla="*/ 45 w 138"/>
              <a:gd name="T67" fmla="*/ 37 h 172"/>
              <a:gd name="T68" fmla="*/ 93 w 138"/>
              <a:gd name="T69" fmla="*/ 37 h 172"/>
              <a:gd name="T70" fmla="*/ 74 w 138"/>
              <a:gd name="T71" fmla="*/ 74 h 172"/>
              <a:gd name="T72" fmla="*/ 69 w 138"/>
              <a:gd name="T73" fmla="*/ 74 h 172"/>
              <a:gd name="T74" fmla="*/ 64 w 138"/>
              <a:gd name="T75" fmla="*/ 74 h 172"/>
              <a:gd name="T76" fmla="*/ 45 w 138"/>
              <a:gd name="T77" fmla="*/ 37 h 172"/>
              <a:gd name="T78" fmla="*/ 108 w 138"/>
              <a:gd name="T79" fmla="*/ 123 h 172"/>
              <a:gd name="T80" fmla="*/ 69 w 138"/>
              <a:gd name="T81" fmla="*/ 162 h 172"/>
              <a:gd name="T82" fmla="*/ 30 w 138"/>
              <a:gd name="T83" fmla="*/ 123 h 172"/>
              <a:gd name="T84" fmla="*/ 69 w 138"/>
              <a:gd name="T85" fmla="*/ 84 h 172"/>
              <a:gd name="T86" fmla="*/ 108 w 138"/>
              <a:gd name="T87" fmla="*/ 123 h 172"/>
              <a:gd name="T88" fmla="*/ 74 w 138"/>
              <a:gd name="T89" fmla="*/ 102 h 172"/>
              <a:gd name="T90" fmla="*/ 69 w 138"/>
              <a:gd name="T91" fmla="*/ 102 h 172"/>
              <a:gd name="T92" fmla="*/ 58 w 138"/>
              <a:gd name="T93" fmla="*/ 108 h 172"/>
              <a:gd name="T94" fmla="*/ 58 w 138"/>
              <a:gd name="T95" fmla="*/ 114 h 172"/>
              <a:gd name="T96" fmla="*/ 66 w 138"/>
              <a:gd name="T97" fmla="*/ 114 h 172"/>
              <a:gd name="T98" fmla="*/ 66 w 138"/>
              <a:gd name="T99" fmla="*/ 139 h 172"/>
              <a:gd name="T100" fmla="*/ 61 w 138"/>
              <a:gd name="T101" fmla="*/ 139 h 172"/>
              <a:gd name="T102" fmla="*/ 61 w 138"/>
              <a:gd name="T103" fmla="*/ 144 h 172"/>
              <a:gd name="T104" fmla="*/ 79 w 138"/>
              <a:gd name="T105" fmla="*/ 144 h 172"/>
              <a:gd name="T106" fmla="*/ 79 w 138"/>
              <a:gd name="T107" fmla="*/ 139 h 172"/>
              <a:gd name="T108" fmla="*/ 74 w 138"/>
              <a:gd name="T109" fmla="*/ 139 h 172"/>
              <a:gd name="T110" fmla="*/ 74 w 138"/>
              <a:gd name="T111" fmla="*/ 10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8" h="172">
                <a:moveTo>
                  <a:pt x="69" y="88"/>
                </a:moveTo>
                <a:cubicBezTo>
                  <a:pt x="49" y="88"/>
                  <a:pt x="34" y="104"/>
                  <a:pt x="34" y="123"/>
                </a:cubicBezTo>
                <a:cubicBezTo>
                  <a:pt x="34" y="143"/>
                  <a:pt x="49" y="158"/>
                  <a:pt x="69" y="158"/>
                </a:cubicBezTo>
                <a:cubicBezTo>
                  <a:pt x="89" y="158"/>
                  <a:pt x="104" y="143"/>
                  <a:pt x="104" y="123"/>
                </a:cubicBezTo>
                <a:cubicBezTo>
                  <a:pt x="104" y="104"/>
                  <a:pt x="89" y="88"/>
                  <a:pt x="69" y="88"/>
                </a:cubicBezTo>
                <a:close/>
                <a:moveTo>
                  <a:pt x="69" y="155"/>
                </a:moveTo>
                <a:cubicBezTo>
                  <a:pt x="52" y="155"/>
                  <a:pt x="37" y="141"/>
                  <a:pt x="37" y="123"/>
                </a:cubicBezTo>
                <a:cubicBezTo>
                  <a:pt x="37" y="106"/>
                  <a:pt x="52" y="91"/>
                  <a:pt x="69" y="91"/>
                </a:cubicBezTo>
                <a:cubicBezTo>
                  <a:pt x="86" y="91"/>
                  <a:pt x="101" y="106"/>
                  <a:pt x="101" y="123"/>
                </a:cubicBezTo>
                <a:cubicBezTo>
                  <a:pt x="101" y="141"/>
                  <a:pt x="86" y="155"/>
                  <a:pt x="69" y="155"/>
                </a:cubicBezTo>
                <a:close/>
                <a:moveTo>
                  <a:pt x="138" y="26"/>
                </a:moveTo>
                <a:cubicBezTo>
                  <a:pt x="129" y="18"/>
                  <a:pt x="129" y="18"/>
                  <a:pt x="129" y="18"/>
                </a:cubicBezTo>
                <a:cubicBezTo>
                  <a:pt x="97" y="83"/>
                  <a:pt x="97" y="83"/>
                  <a:pt x="97" y="83"/>
                </a:cubicBezTo>
                <a:cubicBezTo>
                  <a:pt x="94" y="80"/>
                  <a:pt x="90" y="79"/>
                  <a:pt x="86" y="7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1" y="0"/>
                  <a:pt x="111" y="0"/>
                  <a:pt x="11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9"/>
                  <a:pt x="18" y="9"/>
                  <a:pt x="18" y="9"/>
                </a:cubicBezTo>
                <a:cubicBezTo>
                  <a:pt x="52" y="77"/>
                  <a:pt x="52" y="77"/>
                  <a:pt x="52" y="77"/>
                </a:cubicBezTo>
                <a:cubicBezTo>
                  <a:pt x="48" y="79"/>
                  <a:pt x="44" y="80"/>
                  <a:pt x="41" y="83"/>
                </a:cubicBezTo>
                <a:cubicBezTo>
                  <a:pt x="9" y="18"/>
                  <a:pt x="9" y="18"/>
                  <a:pt x="9" y="18"/>
                </a:cubicBezTo>
                <a:cubicBezTo>
                  <a:pt x="0" y="26"/>
                  <a:pt x="0" y="26"/>
                  <a:pt x="0" y="26"/>
                </a:cubicBezTo>
                <a:cubicBezTo>
                  <a:pt x="32" y="91"/>
                  <a:pt x="32" y="91"/>
                  <a:pt x="32" y="91"/>
                </a:cubicBezTo>
                <a:cubicBezTo>
                  <a:pt x="24" y="100"/>
                  <a:pt x="20" y="111"/>
                  <a:pt x="20" y="123"/>
                </a:cubicBezTo>
                <a:cubicBezTo>
                  <a:pt x="20" y="150"/>
                  <a:pt x="42" y="172"/>
                  <a:pt x="69" y="172"/>
                </a:cubicBezTo>
                <a:cubicBezTo>
                  <a:pt x="96" y="172"/>
                  <a:pt x="118" y="150"/>
                  <a:pt x="118" y="123"/>
                </a:cubicBezTo>
                <a:cubicBezTo>
                  <a:pt x="118" y="111"/>
                  <a:pt x="114" y="100"/>
                  <a:pt x="106" y="91"/>
                </a:cubicBezTo>
                <a:lnTo>
                  <a:pt x="138" y="26"/>
                </a:lnTo>
                <a:close/>
                <a:moveTo>
                  <a:pt x="33" y="12"/>
                </a:moveTo>
                <a:cubicBezTo>
                  <a:pt x="105" y="12"/>
                  <a:pt x="105" y="12"/>
                  <a:pt x="105" y="12"/>
                </a:cubicBezTo>
                <a:cubicBezTo>
                  <a:pt x="99" y="25"/>
                  <a:pt x="99" y="25"/>
                  <a:pt x="99" y="25"/>
                </a:cubicBezTo>
                <a:cubicBezTo>
                  <a:pt x="39" y="25"/>
                  <a:pt x="39" y="25"/>
                  <a:pt x="39" y="25"/>
                </a:cubicBezTo>
                <a:lnTo>
                  <a:pt x="33" y="12"/>
                </a:lnTo>
                <a:close/>
                <a:moveTo>
                  <a:pt x="45" y="37"/>
                </a:moveTo>
                <a:cubicBezTo>
                  <a:pt x="93" y="37"/>
                  <a:pt x="93" y="37"/>
                  <a:pt x="93" y="37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4"/>
                  <a:pt x="71" y="74"/>
                  <a:pt x="69" y="74"/>
                </a:cubicBezTo>
                <a:cubicBezTo>
                  <a:pt x="67" y="74"/>
                  <a:pt x="65" y="74"/>
                  <a:pt x="64" y="74"/>
                </a:cubicBezTo>
                <a:lnTo>
                  <a:pt x="45" y="37"/>
                </a:lnTo>
                <a:close/>
                <a:moveTo>
                  <a:pt x="108" y="123"/>
                </a:moveTo>
                <a:cubicBezTo>
                  <a:pt x="108" y="144"/>
                  <a:pt x="90" y="162"/>
                  <a:pt x="69" y="162"/>
                </a:cubicBezTo>
                <a:cubicBezTo>
                  <a:pt x="48" y="162"/>
                  <a:pt x="30" y="144"/>
                  <a:pt x="30" y="123"/>
                </a:cubicBezTo>
                <a:cubicBezTo>
                  <a:pt x="30" y="102"/>
                  <a:pt x="48" y="84"/>
                  <a:pt x="69" y="84"/>
                </a:cubicBezTo>
                <a:cubicBezTo>
                  <a:pt x="90" y="84"/>
                  <a:pt x="108" y="102"/>
                  <a:pt x="108" y="123"/>
                </a:cubicBezTo>
                <a:close/>
                <a:moveTo>
                  <a:pt x="74" y="102"/>
                </a:moveTo>
                <a:cubicBezTo>
                  <a:pt x="69" y="102"/>
                  <a:pt x="69" y="102"/>
                  <a:pt x="69" y="102"/>
                </a:cubicBezTo>
                <a:cubicBezTo>
                  <a:pt x="69" y="102"/>
                  <a:pt x="66" y="108"/>
                  <a:pt x="58" y="108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4" y="139"/>
                  <a:pt x="74" y="139"/>
                  <a:pt x="74" y="139"/>
                </a:cubicBezTo>
                <a:lnTo>
                  <a:pt x="74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Freeform 1174"/>
          <p:cNvSpPr>
            <a:spLocks noEditPoints="1"/>
          </p:cNvSpPr>
          <p:nvPr/>
        </p:nvSpPr>
        <p:spPr bwMode="auto">
          <a:xfrm>
            <a:off x="7170030" y="2586110"/>
            <a:ext cx="517525" cy="438150"/>
          </a:xfrm>
          <a:custGeom>
            <a:avLst/>
            <a:gdLst>
              <a:gd name="T0" fmla="*/ 7 w 163"/>
              <a:gd name="T1" fmla="*/ 132 h 138"/>
              <a:gd name="T2" fmla="*/ 13 w 163"/>
              <a:gd name="T3" fmla="*/ 138 h 138"/>
              <a:gd name="T4" fmla="*/ 43 w 163"/>
              <a:gd name="T5" fmla="*/ 138 h 138"/>
              <a:gd name="T6" fmla="*/ 43 w 163"/>
              <a:gd name="T7" fmla="*/ 75 h 138"/>
              <a:gd name="T8" fmla="*/ 7 w 163"/>
              <a:gd name="T9" fmla="*/ 111 h 138"/>
              <a:gd name="T10" fmla="*/ 7 w 163"/>
              <a:gd name="T11" fmla="*/ 132 h 138"/>
              <a:gd name="T12" fmla="*/ 58 w 163"/>
              <a:gd name="T13" fmla="*/ 90 h 138"/>
              <a:gd name="T14" fmla="*/ 58 w 163"/>
              <a:gd name="T15" fmla="*/ 138 h 138"/>
              <a:gd name="T16" fmla="*/ 94 w 163"/>
              <a:gd name="T17" fmla="*/ 138 h 138"/>
              <a:gd name="T18" fmla="*/ 94 w 163"/>
              <a:gd name="T19" fmla="*/ 95 h 138"/>
              <a:gd name="T20" fmla="*/ 78 w 163"/>
              <a:gd name="T21" fmla="*/ 110 h 138"/>
              <a:gd name="T22" fmla="*/ 58 w 163"/>
              <a:gd name="T23" fmla="*/ 90 h 138"/>
              <a:gd name="T24" fmla="*/ 108 w 163"/>
              <a:gd name="T25" fmla="*/ 80 h 138"/>
              <a:gd name="T26" fmla="*/ 108 w 163"/>
              <a:gd name="T27" fmla="*/ 138 h 138"/>
              <a:gd name="T28" fmla="*/ 138 w 163"/>
              <a:gd name="T29" fmla="*/ 138 h 138"/>
              <a:gd name="T30" fmla="*/ 145 w 163"/>
              <a:gd name="T31" fmla="*/ 132 h 138"/>
              <a:gd name="T32" fmla="*/ 145 w 163"/>
              <a:gd name="T33" fmla="*/ 44 h 138"/>
              <a:gd name="T34" fmla="*/ 113 w 163"/>
              <a:gd name="T35" fmla="*/ 75 h 138"/>
              <a:gd name="T36" fmla="*/ 108 w 163"/>
              <a:gd name="T37" fmla="*/ 80 h 138"/>
              <a:gd name="T38" fmla="*/ 130 w 163"/>
              <a:gd name="T39" fmla="*/ 3 h 138"/>
              <a:gd name="T40" fmla="*/ 124 w 163"/>
              <a:gd name="T41" fmla="*/ 10 h 138"/>
              <a:gd name="T42" fmla="*/ 131 w 163"/>
              <a:gd name="T43" fmla="*/ 16 h 138"/>
              <a:gd name="T44" fmla="*/ 138 w 163"/>
              <a:gd name="T45" fmla="*/ 15 h 138"/>
              <a:gd name="T46" fmla="*/ 78 w 163"/>
              <a:gd name="T47" fmla="*/ 75 h 138"/>
              <a:gd name="T48" fmla="*/ 43 w 163"/>
              <a:gd name="T49" fmla="*/ 40 h 138"/>
              <a:gd name="T50" fmla="*/ 3 w 163"/>
              <a:gd name="T51" fmla="*/ 81 h 138"/>
              <a:gd name="T52" fmla="*/ 3 w 163"/>
              <a:gd name="T53" fmla="*/ 90 h 138"/>
              <a:gd name="T54" fmla="*/ 12 w 163"/>
              <a:gd name="T55" fmla="*/ 90 h 138"/>
              <a:gd name="T56" fmla="*/ 43 w 163"/>
              <a:gd name="T57" fmla="*/ 58 h 138"/>
              <a:gd name="T58" fmla="*/ 78 w 163"/>
              <a:gd name="T59" fmla="*/ 93 h 138"/>
              <a:gd name="T60" fmla="*/ 147 w 163"/>
              <a:gd name="T61" fmla="*/ 24 h 138"/>
              <a:gd name="T62" fmla="*/ 147 w 163"/>
              <a:gd name="T63" fmla="*/ 31 h 138"/>
              <a:gd name="T64" fmla="*/ 153 w 163"/>
              <a:gd name="T65" fmla="*/ 38 h 138"/>
              <a:gd name="T66" fmla="*/ 153 w 163"/>
              <a:gd name="T67" fmla="*/ 38 h 138"/>
              <a:gd name="T68" fmla="*/ 160 w 163"/>
              <a:gd name="T69" fmla="*/ 33 h 138"/>
              <a:gd name="T70" fmla="*/ 163 w 163"/>
              <a:gd name="T71" fmla="*/ 0 h 138"/>
              <a:gd name="T72" fmla="*/ 130 w 163"/>
              <a:gd name="T73" fmla="*/ 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3" h="138">
                <a:moveTo>
                  <a:pt x="7" y="132"/>
                </a:moveTo>
                <a:cubicBezTo>
                  <a:pt x="7" y="135"/>
                  <a:pt x="10" y="138"/>
                  <a:pt x="13" y="138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3" y="75"/>
                  <a:pt x="43" y="75"/>
                  <a:pt x="43" y="75"/>
                </a:cubicBezTo>
                <a:cubicBezTo>
                  <a:pt x="7" y="111"/>
                  <a:pt x="7" y="111"/>
                  <a:pt x="7" y="111"/>
                </a:cubicBezTo>
                <a:lnTo>
                  <a:pt x="7" y="132"/>
                </a:lnTo>
                <a:close/>
                <a:moveTo>
                  <a:pt x="58" y="90"/>
                </a:moveTo>
                <a:cubicBezTo>
                  <a:pt x="58" y="138"/>
                  <a:pt x="58" y="138"/>
                  <a:pt x="58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95"/>
                  <a:pt x="94" y="95"/>
                  <a:pt x="94" y="95"/>
                </a:cubicBezTo>
                <a:cubicBezTo>
                  <a:pt x="78" y="110"/>
                  <a:pt x="78" y="110"/>
                  <a:pt x="78" y="110"/>
                </a:cubicBezTo>
                <a:lnTo>
                  <a:pt x="58" y="90"/>
                </a:lnTo>
                <a:close/>
                <a:moveTo>
                  <a:pt x="108" y="80"/>
                </a:moveTo>
                <a:cubicBezTo>
                  <a:pt x="108" y="138"/>
                  <a:pt x="108" y="138"/>
                  <a:pt x="108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42" y="138"/>
                  <a:pt x="145" y="135"/>
                  <a:pt x="145" y="132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13" y="75"/>
                  <a:pt x="113" y="75"/>
                  <a:pt x="113" y="75"/>
                </a:cubicBezTo>
                <a:lnTo>
                  <a:pt x="108" y="80"/>
                </a:lnTo>
                <a:close/>
                <a:moveTo>
                  <a:pt x="130" y="3"/>
                </a:moveTo>
                <a:cubicBezTo>
                  <a:pt x="127" y="3"/>
                  <a:pt x="124" y="6"/>
                  <a:pt x="124" y="10"/>
                </a:cubicBezTo>
                <a:cubicBezTo>
                  <a:pt x="125" y="14"/>
                  <a:pt x="128" y="16"/>
                  <a:pt x="131" y="16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78" y="75"/>
                  <a:pt x="78" y="75"/>
                  <a:pt x="78" y="75"/>
                </a:cubicBezTo>
                <a:cubicBezTo>
                  <a:pt x="43" y="40"/>
                  <a:pt x="43" y="40"/>
                  <a:pt x="43" y="40"/>
                </a:cubicBezTo>
                <a:cubicBezTo>
                  <a:pt x="3" y="81"/>
                  <a:pt x="3" y="81"/>
                  <a:pt x="3" y="81"/>
                </a:cubicBezTo>
                <a:cubicBezTo>
                  <a:pt x="0" y="83"/>
                  <a:pt x="0" y="87"/>
                  <a:pt x="3" y="90"/>
                </a:cubicBezTo>
                <a:cubicBezTo>
                  <a:pt x="5" y="92"/>
                  <a:pt x="9" y="92"/>
                  <a:pt x="12" y="90"/>
                </a:cubicBezTo>
                <a:cubicBezTo>
                  <a:pt x="43" y="58"/>
                  <a:pt x="43" y="58"/>
                  <a:pt x="43" y="58"/>
                </a:cubicBezTo>
                <a:cubicBezTo>
                  <a:pt x="78" y="93"/>
                  <a:pt x="78" y="93"/>
                  <a:pt x="78" y="93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47" y="35"/>
                  <a:pt x="149" y="38"/>
                  <a:pt x="153" y="38"/>
                </a:cubicBezTo>
                <a:cubicBezTo>
                  <a:pt x="153" y="38"/>
                  <a:pt x="153" y="38"/>
                  <a:pt x="153" y="38"/>
                </a:cubicBezTo>
                <a:cubicBezTo>
                  <a:pt x="157" y="38"/>
                  <a:pt x="159" y="36"/>
                  <a:pt x="160" y="33"/>
                </a:cubicBezTo>
                <a:cubicBezTo>
                  <a:pt x="163" y="0"/>
                  <a:pt x="163" y="0"/>
                  <a:pt x="163" y="0"/>
                </a:cubicBezTo>
                <a:lnTo>
                  <a:pt x="13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1197"/>
          <p:cNvSpPr>
            <a:spLocks noEditPoints="1"/>
          </p:cNvSpPr>
          <p:nvPr/>
        </p:nvSpPr>
        <p:spPr bwMode="auto">
          <a:xfrm>
            <a:off x="1763005" y="2522610"/>
            <a:ext cx="396875" cy="577850"/>
          </a:xfrm>
          <a:custGeom>
            <a:avLst/>
            <a:gdLst>
              <a:gd name="T0" fmla="*/ 62 w 125"/>
              <a:gd name="T1" fmla="*/ 0 h 182"/>
              <a:gd name="T2" fmla="*/ 0 w 125"/>
              <a:gd name="T3" fmla="*/ 63 h 182"/>
              <a:gd name="T4" fmla="*/ 30 w 125"/>
              <a:gd name="T5" fmla="*/ 116 h 182"/>
              <a:gd name="T6" fmla="*/ 32 w 125"/>
              <a:gd name="T7" fmla="*/ 132 h 182"/>
              <a:gd name="T8" fmla="*/ 62 w 125"/>
              <a:gd name="T9" fmla="*/ 138 h 182"/>
              <a:gd name="T10" fmla="*/ 92 w 125"/>
              <a:gd name="T11" fmla="*/ 132 h 182"/>
              <a:gd name="T12" fmla="*/ 95 w 125"/>
              <a:gd name="T13" fmla="*/ 116 h 182"/>
              <a:gd name="T14" fmla="*/ 125 w 125"/>
              <a:gd name="T15" fmla="*/ 63 h 182"/>
              <a:gd name="T16" fmla="*/ 62 w 125"/>
              <a:gd name="T17" fmla="*/ 0 h 182"/>
              <a:gd name="T18" fmla="*/ 85 w 125"/>
              <a:gd name="T19" fmla="*/ 109 h 182"/>
              <a:gd name="T20" fmla="*/ 84 w 125"/>
              <a:gd name="T21" fmla="*/ 124 h 182"/>
              <a:gd name="T22" fmla="*/ 62 w 125"/>
              <a:gd name="T23" fmla="*/ 127 h 182"/>
              <a:gd name="T24" fmla="*/ 41 w 125"/>
              <a:gd name="T25" fmla="*/ 124 h 182"/>
              <a:gd name="T26" fmla="*/ 39 w 125"/>
              <a:gd name="T27" fmla="*/ 109 h 182"/>
              <a:gd name="T28" fmla="*/ 11 w 125"/>
              <a:gd name="T29" fmla="*/ 63 h 182"/>
              <a:gd name="T30" fmla="*/ 62 w 125"/>
              <a:gd name="T31" fmla="*/ 11 h 182"/>
              <a:gd name="T32" fmla="*/ 114 w 125"/>
              <a:gd name="T33" fmla="*/ 63 h 182"/>
              <a:gd name="T34" fmla="*/ 85 w 125"/>
              <a:gd name="T35" fmla="*/ 109 h 182"/>
              <a:gd name="T36" fmla="*/ 33 w 125"/>
              <a:gd name="T37" fmla="*/ 140 h 182"/>
              <a:gd name="T38" fmla="*/ 35 w 125"/>
              <a:gd name="T39" fmla="*/ 149 h 182"/>
              <a:gd name="T40" fmla="*/ 62 w 125"/>
              <a:gd name="T41" fmla="*/ 155 h 182"/>
              <a:gd name="T42" fmla="*/ 90 w 125"/>
              <a:gd name="T43" fmla="*/ 149 h 182"/>
              <a:gd name="T44" fmla="*/ 91 w 125"/>
              <a:gd name="T45" fmla="*/ 140 h 182"/>
              <a:gd name="T46" fmla="*/ 62 w 125"/>
              <a:gd name="T47" fmla="*/ 145 h 182"/>
              <a:gd name="T48" fmla="*/ 33 w 125"/>
              <a:gd name="T49" fmla="*/ 140 h 182"/>
              <a:gd name="T50" fmla="*/ 36 w 125"/>
              <a:gd name="T51" fmla="*/ 158 h 182"/>
              <a:gd name="T52" fmla="*/ 37 w 125"/>
              <a:gd name="T53" fmla="*/ 167 h 182"/>
              <a:gd name="T54" fmla="*/ 46 w 125"/>
              <a:gd name="T55" fmla="*/ 172 h 182"/>
              <a:gd name="T56" fmla="*/ 46 w 125"/>
              <a:gd name="T57" fmla="*/ 178 h 182"/>
              <a:gd name="T58" fmla="*/ 62 w 125"/>
              <a:gd name="T59" fmla="*/ 182 h 182"/>
              <a:gd name="T60" fmla="*/ 78 w 125"/>
              <a:gd name="T61" fmla="*/ 178 h 182"/>
              <a:gd name="T62" fmla="*/ 79 w 125"/>
              <a:gd name="T63" fmla="*/ 172 h 182"/>
              <a:gd name="T64" fmla="*/ 87 w 125"/>
              <a:gd name="T65" fmla="*/ 167 h 182"/>
              <a:gd name="T66" fmla="*/ 89 w 125"/>
              <a:gd name="T67" fmla="*/ 158 h 182"/>
              <a:gd name="T68" fmla="*/ 62 w 125"/>
              <a:gd name="T69" fmla="*/ 162 h 182"/>
              <a:gd name="T70" fmla="*/ 36 w 125"/>
              <a:gd name="T71" fmla="*/ 158 h 182"/>
              <a:gd name="T72" fmla="*/ 76 w 125"/>
              <a:gd name="T73" fmla="*/ 86 h 182"/>
              <a:gd name="T74" fmla="*/ 62 w 125"/>
              <a:gd name="T75" fmla="*/ 61 h 182"/>
              <a:gd name="T76" fmla="*/ 48 w 125"/>
              <a:gd name="T77" fmla="*/ 86 h 182"/>
              <a:gd name="T78" fmla="*/ 42 w 125"/>
              <a:gd name="T79" fmla="*/ 74 h 182"/>
              <a:gd name="T80" fmla="*/ 34 w 125"/>
              <a:gd name="T81" fmla="*/ 78 h 182"/>
              <a:gd name="T82" fmla="*/ 48 w 125"/>
              <a:gd name="T83" fmla="*/ 108 h 182"/>
              <a:gd name="T84" fmla="*/ 62 w 125"/>
              <a:gd name="T85" fmla="*/ 81 h 182"/>
              <a:gd name="T86" fmla="*/ 77 w 125"/>
              <a:gd name="T87" fmla="*/ 108 h 182"/>
              <a:gd name="T88" fmla="*/ 91 w 125"/>
              <a:gd name="T89" fmla="*/ 78 h 182"/>
              <a:gd name="T90" fmla="*/ 82 w 125"/>
              <a:gd name="T91" fmla="*/ 74 h 182"/>
              <a:gd name="T92" fmla="*/ 76 w 125"/>
              <a:gd name="T93" fmla="*/ 86 h 182"/>
              <a:gd name="T94" fmla="*/ 62 w 125"/>
              <a:gd name="T95" fmla="*/ 26 h 182"/>
              <a:gd name="T96" fmla="*/ 66 w 125"/>
              <a:gd name="T97" fmla="*/ 23 h 182"/>
              <a:gd name="T98" fmla="*/ 62 w 125"/>
              <a:gd name="T99" fmla="*/ 19 h 182"/>
              <a:gd name="T100" fmla="*/ 19 w 125"/>
              <a:gd name="T101" fmla="*/ 63 h 182"/>
              <a:gd name="T102" fmla="*/ 22 w 125"/>
              <a:gd name="T103" fmla="*/ 66 h 182"/>
              <a:gd name="T104" fmla="*/ 25 w 125"/>
              <a:gd name="T105" fmla="*/ 63 h 182"/>
              <a:gd name="T106" fmla="*/ 62 w 125"/>
              <a:gd name="T107" fmla="*/ 2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82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85"/>
                  <a:pt x="12" y="105"/>
                  <a:pt x="30" y="11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41" y="136"/>
                  <a:pt x="51" y="138"/>
                  <a:pt x="62" y="138"/>
                </a:cubicBezTo>
                <a:cubicBezTo>
                  <a:pt x="73" y="138"/>
                  <a:pt x="84" y="136"/>
                  <a:pt x="92" y="13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13" y="105"/>
                  <a:pt x="125" y="85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85" y="109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78" y="127"/>
                  <a:pt x="62" y="127"/>
                </a:cubicBezTo>
                <a:cubicBezTo>
                  <a:pt x="46" y="127"/>
                  <a:pt x="41" y="124"/>
                  <a:pt x="41" y="124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22" y="100"/>
                  <a:pt x="11" y="83"/>
                  <a:pt x="11" y="63"/>
                </a:cubicBezTo>
                <a:cubicBezTo>
                  <a:pt x="11" y="34"/>
                  <a:pt x="34" y="11"/>
                  <a:pt x="62" y="11"/>
                </a:cubicBezTo>
                <a:cubicBezTo>
                  <a:pt x="91" y="11"/>
                  <a:pt x="114" y="34"/>
                  <a:pt x="114" y="63"/>
                </a:cubicBezTo>
                <a:cubicBezTo>
                  <a:pt x="114" y="83"/>
                  <a:pt x="102" y="100"/>
                  <a:pt x="85" y="109"/>
                </a:cubicBezTo>
                <a:close/>
                <a:moveTo>
                  <a:pt x="33" y="140"/>
                </a:moveTo>
                <a:cubicBezTo>
                  <a:pt x="35" y="149"/>
                  <a:pt x="35" y="149"/>
                  <a:pt x="35" y="149"/>
                </a:cubicBezTo>
                <a:cubicBezTo>
                  <a:pt x="43" y="153"/>
                  <a:pt x="52" y="155"/>
                  <a:pt x="62" y="155"/>
                </a:cubicBezTo>
                <a:cubicBezTo>
                  <a:pt x="72" y="155"/>
                  <a:pt x="82" y="153"/>
                  <a:pt x="90" y="149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82" y="143"/>
                  <a:pt x="73" y="145"/>
                  <a:pt x="62" y="145"/>
                </a:cubicBezTo>
                <a:cubicBezTo>
                  <a:pt x="52" y="145"/>
                  <a:pt x="42" y="143"/>
                  <a:pt x="33" y="140"/>
                </a:cubicBezTo>
                <a:close/>
                <a:moveTo>
                  <a:pt x="36" y="158"/>
                </a:moveTo>
                <a:cubicBezTo>
                  <a:pt x="37" y="167"/>
                  <a:pt x="37" y="167"/>
                  <a:pt x="37" y="167"/>
                </a:cubicBezTo>
                <a:cubicBezTo>
                  <a:pt x="37" y="167"/>
                  <a:pt x="39" y="170"/>
                  <a:pt x="46" y="17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46" y="178"/>
                  <a:pt x="50" y="182"/>
                  <a:pt x="62" y="182"/>
                </a:cubicBezTo>
                <a:cubicBezTo>
                  <a:pt x="75" y="182"/>
                  <a:pt x="78" y="178"/>
                  <a:pt x="78" y="178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5" y="170"/>
                  <a:pt x="87" y="167"/>
                  <a:pt x="87" y="167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1" y="160"/>
                  <a:pt x="72" y="162"/>
                  <a:pt x="62" y="162"/>
                </a:cubicBezTo>
                <a:cubicBezTo>
                  <a:pt x="53" y="162"/>
                  <a:pt x="44" y="160"/>
                  <a:pt x="36" y="158"/>
                </a:cubicBezTo>
                <a:close/>
                <a:moveTo>
                  <a:pt x="76" y="86"/>
                </a:moveTo>
                <a:cubicBezTo>
                  <a:pt x="62" y="61"/>
                  <a:pt x="62" y="61"/>
                  <a:pt x="62" y="61"/>
                </a:cubicBezTo>
                <a:cubicBezTo>
                  <a:pt x="48" y="86"/>
                  <a:pt x="48" y="86"/>
                  <a:pt x="48" y="86"/>
                </a:cubicBezTo>
                <a:cubicBezTo>
                  <a:pt x="42" y="74"/>
                  <a:pt x="42" y="74"/>
                  <a:pt x="42" y="74"/>
                </a:cubicBezTo>
                <a:cubicBezTo>
                  <a:pt x="34" y="78"/>
                  <a:pt x="34" y="78"/>
                  <a:pt x="34" y="7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62" y="81"/>
                  <a:pt x="62" y="81"/>
                  <a:pt x="62" y="81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91" y="78"/>
                  <a:pt x="91" y="78"/>
                  <a:pt x="91" y="78"/>
                </a:cubicBezTo>
                <a:cubicBezTo>
                  <a:pt x="82" y="74"/>
                  <a:pt x="82" y="74"/>
                  <a:pt x="82" y="74"/>
                </a:cubicBezTo>
                <a:lnTo>
                  <a:pt x="76" y="86"/>
                </a:lnTo>
                <a:close/>
                <a:moveTo>
                  <a:pt x="62" y="26"/>
                </a:moveTo>
                <a:cubicBezTo>
                  <a:pt x="64" y="26"/>
                  <a:pt x="66" y="25"/>
                  <a:pt x="66" y="23"/>
                </a:cubicBezTo>
                <a:cubicBezTo>
                  <a:pt x="66" y="21"/>
                  <a:pt x="64" y="19"/>
                  <a:pt x="62" y="19"/>
                </a:cubicBezTo>
                <a:cubicBezTo>
                  <a:pt x="38" y="19"/>
                  <a:pt x="19" y="39"/>
                  <a:pt x="19" y="63"/>
                </a:cubicBezTo>
                <a:cubicBezTo>
                  <a:pt x="19" y="65"/>
                  <a:pt x="20" y="66"/>
                  <a:pt x="22" y="66"/>
                </a:cubicBezTo>
                <a:cubicBezTo>
                  <a:pt x="24" y="66"/>
                  <a:pt x="25" y="65"/>
                  <a:pt x="25" y="63"/>
                </a:cubicBezTo>
                <a:cubicBezTo>
                  <a:pt x="25" y="43"/>
                  <a:pt x="42" y="26"/>
                  <a:pt x="6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1197"/>
          <p:cNvSpPr>
            <a:spLocks noEditPoints="1"/>
          </p:cNvSpPr>
          <p:nvPr/>
        </p:nvSpPr>
        <p:spPr bwMode="auto">
          <a:xfrm>
            <a:off x="9877723" y="2520266"/>
            <a:ext cx="396875" cy="577850"/>
          </a:xfrm>
          <a:custGeom>
            <a:avLst/>
            <a:gdLst>
              <a:gd name="T0" fmla="*/ 62 w 125"/>
              <a:gd name="T1" fmla="*/ 0 h 182"/>
              <a:gd name="T2" fmla="*/ 0 w 125"/>
              <a:gd name="T3" fmla="*/ 63 h 182"/>
              <a:gd name="T4" fmla="*/ 30 w 125"/>
              <a:gd name="T5" fmla="*/ 116 h 182"/>
              <a:gd name="T6" fmla="*/ 32 w 125"/>
              <a:gd name="T7" fmla="*/ 132 h 182"/>
              <a:gd name="T8" fmla="*/ 62 w 125"/>
              <a:gd name="T9" fmla="*/ 138 h 182"/>
              <a:gd name="T10" fmla="*/ 92 w 125"/>
              <a:gd name="T11" fmla="*/ 132 h 182"/>
              <a:gd name="T12" fmla="*/ 95 w 125"/>
              <a:gd name="T13" fmla="*/ 116 h 182"/>
              <a:gd name="T14" fmla="*/ 125 w 125"/>
              <a:gd name="T15" fmla="*/ 63 h 182"/>
              <a:gd name="T16" fmla="*/ 62 w 125"/>
              <a:gd name="T17" fmla="*/ 0 h 182"/>
              <a:gd name="T18" fmla="*/ 85 w 125"/>
              <a:gd name="T19" fmla="*/ 109 h 182"/>
              <a:gd name="T20" fmla="*/ 84 w 125"/>
              <a:gd name="T21" fmla="*/ 124 h 182"/>
              <a:gd name="T22" fmla="*/ 62 w 125"/>
              <a:gd name="T23" fmla="*/ 127 h 182"/>
              <a:gd name="T24" fmla="*/ 41 w 125"/>
              <a:gd name="T25" fmla="*/ 124 h 182"/>
              <a:gd name="T26" fmla="*/ 39 w 125"/>
              <a:gd name="T27" fmla="*/ 109 h 182"/>
              <a:gd name="T28" fmla="*/ 11 w 125"/>
              <a:gd name="T29" fmla="*/ 63 h 182"/>
              <a:gd name="T30" fmla="*/ 62 w 125"/>
              <a:gd name="T31" fmla="*/ 11 h 182"/>
              <a:gd name="T32" fmla="*/ 114 w 125"/>
              <a:gd name="T33" fmla="*/ 63 h 182"/>
              <a:gd name="T34" fmla="*/ 85 w 125"/>
              <a:gd name="T35" fmla="*/ 109 h 182"/>
              <a:gd name="T36" fmla="*/ 33 w 125"/>
              <a:gd name="T37" fmla="*/ 140 h 182"/>
              <a:gd name="T38" fmla="*/ 35 w 125"/>
              <a:gd name="T39" fmla="*/ 149 h 182"/>
              <a:gd name="T40" fmla="*/ 62 w 125"/>
              <a:gd name="T41" fmla="*/ 155 h 182"/>
              <a:gd name="T42" fmla="*/ 90 w 125"/>
              <a:gd name="T43" fmla="*/ 149 h 182"/>
              <a:gd name="T44" fmla="*/ 91 w 125"/>
              <a:gd name="T45" fmla="*/ 140 h 182"/>
              <a:gd name="T46" fmla="*/ 62 w 125"/>
              <a:gd name="T47" fmla="*/ 145 h 182"/>
              <a:gd name="T48" fmla="*/ 33 w 125"/>
              <a:gd name="T49" fmla="*/ 140 h 182"/>
              <a:gd name="T50" fmla="*/ 36 w 125"/>
              <a:gd name="T51" fmla="*/ 158 h 182"/>
              <a:gd name="T52" fmla="*/ 37 w 125"/>
              <a:gd name="T53" fmla="*/ 167 h 182"/>
              <a:gd name="T54" fmla="*/ 46 w 125"/>
              <a:gd name="T55" fmla="*/ 172 h 182"/>
              <a:gd name="T56" fmla="*/ 46 w 125"/>
              <a:gd name="T57" fmla="*/ 178 h 182"/>
              <a:gd name="T58" fmla="*/ 62 w 125"/>
              <a:gd name="T59" fmla="*/ 182 h 182"/>
              <a:gd name="T60" fmla="*/ 78 w 125"/>
              <a:gd name="T61" fmla="*/ 178 h 182"/>
              <a:gd name="T62" fmla="*/ 79 w 125"/>
              <a:gd name="T63" fmla="*/ 172 h 182"/>
              <a:gd name="T64" fmla="*/ 87 w 125"/>
              <a:gd name="T65" fmla="*/ 167 h 182"/>
              <a:gd name="T66" fmla="*/ 89 w 125"/>
              <a:gd name="T67" fmla="*/ 158 h 182"/>
              <a:gd name="T68" fmla="*/ 62 w 125"/>
              <a:gd name="T69" fmla="*/ 162 h 182"/>
              <a:gd name="T70" fmla="*/ 36 w 125"/>
              <a:gd name="T71" fmla="*/ 158 h 182"/>
              <a:gd name="T72" fmla="*/ 76 w 125"/>
              <a:gd name="T73" fmla="*/ 86 h 182"/>
              <a:gd name="T74" fmla="*/ 62 w 125"/>
              <a:gd name="T75" fmla="*/ 61 h 182"/>
              <a:gd name="T76" fmla="*/ 48 w 125"/>
              <a:gd name="T77" fmla="*/ 86 h 182"/>
              <a:gd name="T78" fmla="*/ 42 w 125"/>
              <a:gd name="T79" fmla="*/ 74 h 182"/>
              <a:gd name="T80" fmla="*/ 34 w 125"/>
              <a:gd name="T81" fmla="*/ 78 h 182"/>
              <a:gd name="T82" fmla="*/ 48 w 125"/>
              <a:gd name="T83" fmla="*/ 108 h 182"/>
              <a:gd name="T84" fmla="*/ 62 w 125"/>
              <a:gd name="T85" fmla="*/ 81 h 182"/>
              <a:gd name="T86" fmla="*/ 77 w 125"/>
              <a:gd name="T87" fmla="*/ 108 h 182"/>
              <a:gd name="T88" fmla="*/ 91 w 125"/>
              <a:gd name="T89" fmla="*/ 78 h 182"/>
              <a:gd name="T90" fmla="*/ 82 w 125"/>
              <a:gd name="T91" fmla="*/ 74 h 182"/>
              <a:gd name="T92" fmla="*/ 76 w 125"/>
              <a:gd name="T93" fmla="*/ 86 h 182"/>
              <a:gd name="T94" fmla="*/ 62 w 125"/>
              <a:gd name="T95" fmla="*/ 26 h 182"/>
              <a:gd name="T96" fmla="*/ 66 w 125"/>
              <a:gd name="T97" fmla="*/ 23 h 182"/>
              <a:gd name="T98" fmla="*/ 62 w 125"/>
              <a:gd name="T99" fmla="*/ 19 h 182"/>
              <a:gd name="T100" fmla="*/ 19 w 125"/>
              <a:gd name="T101" fmla="*/ 63 h 182"/>
              <a:gd name="T102" fmla="*/ 22 w 125"/>
              <a:gd name="T103" fmla="*/ 66 h 182"/>
              <a:gd name="T104" fmla="*/ 25 w 125"/>
              <a:gd name="T105" fmla="*/ 63 h 182"/>
              <a:gd name="T106" fmla="*/ 62 w 125"/>
              <a:gd name="T107" fmla="*/ 2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82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85"/>
                  <a:pt x="12" y="105"/>
                  <a:pt x="30" y="11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41" y="136"/>
                  <a:pt x="51" y="138"/>
                  <a:pt x="62" y="138"/>
                </a:cubicBezTo>
                <a:cubicBezTo>
                  <a:pt x="73" y="138"/>
                  <a:pt x="84" y="136"/>
                  <a:pt x="92" y="13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13" y="105"/>
                  <a:pt x="125" y="85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85" y="109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78" y="127"/>
                  <a:pt x="62" y="127"/>
                </a:cubicBezTo>
                <a:cubicBezTo>
                  <a:pt x="46" y="127"/>
                  <a:pt x="41" y="124"/>
                  <a:pt x="41" y="124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22" y="100"/>
                  <a:pt x="11" y="83"/>
                  <a:pt x="11" y="63"/>
                </a:cubicBezTo>
                <a:cubicBezTo>
                  <a:pt x="11" y="34"/>
                  <a:pt x="34" y="11"/>
                  <a:pt x="62" y="11"/>
                </a:cubicBezTo>
                <a:cubicBezTo>
                  <a:pt x="91" y="11"/>
                  <a:pt x="114" y="34"/>
                  <a:pt x="114" y="63"/>
                </a:cubicBezTo>
                <a:cubicBezTo>
                  <a:pt x="114" y="83"/>
                  <a:pt x="102" y="100"/>
                  <a:pt x="85" y="109"/>
                </a:cubicBezTo>
                <a:close/>
                <a:moveTo>
                  <a:pt x="33" y="140"/>
                </a:moveTo>
                <a:cubicBezTo>
                  <a:pt x="35" y="149"/>
                  <a:pt x="35" y="149"/>
                  <a:pt x="35" y="149"/>
                </a:cubicBezTo>
                <a:cubicBezTo>
                  <a:pt x="43" y="153"/>
                  <a:pt x="52" y="155"/>
                  <a:pt x="62" y="155"/>
                </a:cubicBezTo>
                <a:cubicBezTo>
                  <a:pt x="72" y="155"/>
                  <a:pt x="82" y="153"/>
                  <a:pt x="90" y="149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82" y="143"/>
                  <a:pt x="73" y="145"/>
                  <a:pt x="62" y="145"/>
                </a:cubicBezTo>
                <a:cubicBezTo>
                  <a:pt x="52" y="145"/>
                  <a:pt x="42" y="143"/>
                  <a:pt x="33" y="140"/>
                </a:cubicBezTo>
                <a:close/>
                <a:moveTo>
                  <a:pt x="36" y="158"/>
                </a:moveTo>
                <a:cubicBezTo>
                  <a:pt x="37" y="167"/>
                  <a:pt x="37" y="167"/>
                  <a:pt x="37" y="167"/>
                </a:cubicBezTo>
                <a:cubicBezTo>
                  <a:pt x="37" y="167"/>
                  <a:pt x="39" y="170"/>
                  <a:pt x="46" y="17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46" y="178"/>
                  <a:pt x="50" y="182"/>
                  <a:pt x="62" y="182"/>
                </a:cubicBezTo>
                <a:cubicBezTo>
                  <a:pt x="75" y="182"/>
                  <a:pt x="78" y="178"/>
                  <a:pt x="78" y="178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5" y="170"/>
                  <a:pt x="87" y="167"/>
                  <a:pt x="87" y="167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1" y="160"/>
                  <a:pt x="72" y="162"/>
                  <a:pt x="62" y="162"/>
                </a:cubicBezTo>
                <a:cubicBezTo>
                  <a:pt x="53" y="162"/>
                  <a:pt x="44" y="160"/>
                  <a:pt x="36" y="158"/>
                </a:cubicBezTo>
                <a:close/>
                <a:moveTo>
                  <a:pt x="76" y="86"/>
                </a:moveTo>
                <a:cubicBezTo>
                  <a:pt x="62" y="61"/>
                  <a:pt x="62" y="61"/>
                  <a:pt x="62" y="61"/>
                </a:cubicBezTo>
                <a:cubicBezTo>
                  <a:pt x="48" y="86"/>
                  <a:pt x="48" y="86"/>
                  <a:pt x="48" y="86"/>
                </a:cubicBezTo>
                <a:cubicBezTo>
                  <a:pt x="42" y="74"/>
                  <a:pt x="42" y="74"/>
                  <a:pt x="42" y="74"/>
                </a:cubicBezTo>
                <a:cubicBezTo>
                  <a:pt x="34" y="78"/>
                  <a:pt x="34" y="78"/>
                  <a:pt x="34" y="7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62" y="81"/>
                  <a:pt x="62" y="81"/>
                  <a:pt x="62" y="81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91" y="78"/>
                  <a:pt x="91" y="78"/>
                  <a:pt x="91" y="78"/>
                </a:cubicBezTo>
                <a:cubicBezTo>
                  <a:pt x="82" y="74"/>
                  <a:pt x="82" y="74"/>
                  <a:pt x="82" y="74"/>
                </a:cubicBezTo>
                <a:lnTo>
                  <a:pt x="76" y="86"/>
                </a:lnTo>
                <a:close/>
                <a:moveTo>
                  <a:pt x="62" y="26"/>
                </a:moveTo>
                <a:cubicBezTo>
                  <a:pt x="64" y="26"/>
                  <a:pt x="66" y="25"/>
                  <a:pt x="66" y="23"/>
                </a:cubicBezTo>
                <a:cubicBezTo>
                  <a:pt x="66" y="21"/>
                  <a:pt x="64" y="19"/>
                  <a:pt x="62" y="19"/>
                </a:cubicBezTo>
                <a:cubicBezTo>
                  <a:pt x="38" y="19"/>
                  <a:pt x="19" y="39"/>
                  <a:pt x="19" y="63"/>
                </a:cubicBezTo>
                <a:cubicBezTo>
                  <a:pt x="19" y="65"/>
                  <a:pt x="20" y="66"/>
                  <a:pt x="22" y="66"/>
                </a:cubicBezTo>
                <a:cubicBezTo>
                  <a:pt x="24" y="66"/>
                  <a:pt x="25" y="65"/>
                  <a:pt x="25" y="63"/>
                </a:cubicBezTo>
                <a:cubicBezTo>
                  <a:pt x="25" y="43"/>
                  <a:pt x="42" y="26"/>
                  <a:pt x="6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320040"/>
            <a:ext cx="43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哮喘发病率逐渐升高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88720" y="1771650"/>
            <a:ext cx="659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我国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0~14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岁儿童哮喘的患病率近年来持续增长：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43000" y="2971800"/>
            <a:ext cx="1623060" cy="104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101090" y="4712970"/>
            <a:ext cx="1623060" cy="104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348740" y="3200400"/>
            <a:ext cx="121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</a:rPr>
              <a:t>全国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29690" y="4895850"/>
            <a:ext cx="121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</a:rPr>
              <a:t>性别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0380" y="286893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1990</a:t>
            </a:r>
            <a:r>
              <a:rPr lang="zh-CN" altLang="en-US" dirty="0" smtClean="0"/>
              <a:t>年       </a:t>
            </a:r>
            <a:r>
              <a:rPr lang="en-US" altLang="zh-CN" dirty="0" smtClean="0"/>
              <a:t>0.09%~2.6%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2000</a:t>
            </a:r>
            <a:r>
              <a:rPr lang="zh-CN" altLang="en-US" dirty="0" smtClean="0"/>
              <a:t>年       </a:t>
            </a:r>
            <a:r>
              <a:rPr lang="en-US" altLang="zh-CN" dirty="0" smtClean="0"/>
              <a:t>0.52%~3.34%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2010</a:t>
            </a:r>
            <a:r>
              <a:rPr lang="zh-CN" altLang="en-US" dirty="0" smtClean="0"/>
              <a:t>年       </a:t>
            </a:r>
            <a:r>
              <a:rPr lang="en-US" altLang="zh-CN" dirty="0" smtClean="0"/>
              <a:t>0.97%~3.06%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800350" y="5063491"/>
            <a:ext cx="613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男性儿童哮喘患病率明显高于女性，分别为</a:t>
            </a:r>
            <a:r>
              <a:rPr lang="en-US" altLang="zh-CN" dirty="0" smtClean="0"/>
              <a:t>3.51%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2.29%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7190" y="388620"/>
            <a:ext cx="56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52864"/>
            <a:ext cx="4711267" cy="711589"/>
            <a:chOff x="5374301" y="1177424"/>
            <a:chExt cx="4711267" cy="711589"/>
          </a:xfrm>
        </p:grpSpPr>
        <p:sp>
          <p:nvSpPr>
            <p:cNvPr id="15" name="矩形 14"/>
            <p:cNvSpPr/>
            <p:nvPr/>
          </p:nvSpPr>
          <p:spPr>
            <a:xfrm>
              <a:off x="6260030" y="1177424"/>
              <a:ext cx="30566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72730" y="1583690"/>
              <a:ext cx="38128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Freeform 1057"/>
          <p:cNvSpPr>
            <a:spLocks noEditPoints="1"/>
          </p:cNvSpPr>
          <p:nvPr/>
        </p:nvSpPr>
        <p:spPr bwMode="auto">
          <a:xfrm>
            <a:off x="9115723" y="1847167"/>
            <a:ext cx="1916113" cy="1895475"/>
          </a:xfrm>
          <a:custGeom>
            <a:avLst/>
            <a:gdLst>
              <a:gd name="T0" fmla="*/ 302 w 604"/>
              <a:gd name="T1" fmla="*/ 597 h 597"/>
              <a:gd name="T2" fmla="*/ 280 w 604"/>
              <a:gd name="T3" fmla="*/ 588 h 597"/>
              <a:gd name="T4" fmla="*/ 13 w 604"/>
              <a:gd name="T5" fmla="*/ 320 h 597"/>
              <a:gd name="T6" fmla="*/ 13 w 604"/>
              <a:gd name="T7" fmla="*/ 276 h 597"/>
              <a:gd name="T8" fmla="*/ 280 w 604"/>
              <a:gd name="T9" fmla="*/ 9 h 597"/>
              <a:gd name="T10" fmla="*/ 302 w 604"/>
              <a:gd name="T11" fmla="*/ 0 h 597"/>
              <a:gd name="T12" fmla="*/ 324 w 604"/>
              <a:gd name="T13" fmla="*/ 9 h 597"/>
              <a:gd name="T14" fmla="*/ 592 w 604"/>
              <a:gd name="T15" fmla="*/ 276 h 597"/>
              <a:gd name="T16" fmla="*/ 592 w 604"/>
              <a:gd name="T17" fmla="*/ 320 h 597"/>
              <a:gd name="T18" fmla="*/ 324 w 604"/>
              <a:gd name="T19" fmla="*/ 588 h 597"/>
              <a:gd name="T20" fmla="*/ 302 w 604"/>
              <a:gd name="T21" fmla="*/ 597 h 597"/>
              <a:gd name="T22" fmla="*/ 302 w 604"/>
              <a:gd name="T23" fmla="*/ 8 h 597"/>
              <a:gd name="T24" fmla="*/ 286 w 604"/>
              <a:gd name="T25" fmla="*/ 14 h 597"/>
              <a:gd name="T26" fmla="*/ 18 w 604"/>
              <a:gd name="T27" fmla="*/ 282 h 597"/>
              <a:gd name="T28" fmla="*/ 11 w 604"/>
              <a:gd name="T29" fmla="*/ 298 h 597"/>
              <a:gd name="T30" fmla="*/ 18 w 604"/>
              <a:gd name="T31" fmla="*/ 315 h 597"/>
              <a:gd name="T32" fmla="*/ 286 w 604"/>
              <a:gd name="T33" fmla="*/ 583 h 597"/>
              <a:gd name="T34" fmla="*/ 302 w 604"/>
              <a:gd name="T35" fmla="*/ 589 h 597"/>
              <a:gd name="T36" fmla="*/ 319 w 604"/>
              <a:gd name="T37" fmla="*/ 583 h 597"/>
              <a:gd name="T38" fmla="*/ 586 w 604"/>
              <a:gd name="T39" fmla="*/ 315 h 597"/>
              <a:gd name="T40" fmla="*/ 593 w 604"/>
              <a:gd name="T41" fmla="*/ 298 h 597"/>
              <a:gd name="T42" fmla="*/ 586 w 604"/>
              <a:gd name="T43" fmla="*/ 282 h 597"/>
              <a:gd name="T44" fmla="*/ 319 w 604"/>
              <a:gd name="T45" fmla="*/ 14 h 597"/>
              <a:gd name="T46" fmla="*/ 302 w 604"/>
              <a:gd name="T47" fmla="*/ 8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4" h="597">
                <a:moveTo>
                  <a:pt x="302" y="597"/>
                </a:moveTo>
                <a:cubicBezTo>
                  <a:pt x="294" y="597"/>
                  <a:pt x="286" y="594"/>
                  <a:pt x="280" y="588"/>
                </a:cubicBezTo>
                <a:cubicBezTo>
                  <a:pt x="13" y="320"/>
                  <a:pt x="13" y="320"/>
                  <a:pt x="13" y="320"/>
                </a:cubicBezTo>
                <a:cubicBezTo>
                  <a:pt x="0" y="308"/>
                  <a:pt x="0" y="289"/>
                  <a:pt x="13" y="276"/>
                </a:cubicBezTo>
                <a:cubicBezTo>
                  <a:pt x="280" y="9"/>
                  <a:pt x="280" y="9"/>
                  <a:pt x="280" y="9"/>
                </a:cubicBezTo>
                <a:cubicBezTo>
                  <a:pt x="286" y="3"/>
                  <a:pt x="294" y="0"/>
                  <a:pt x="302" y="0"/>
                </a:cubicBezTo>
                <a:cubicBezTo>
                  <a:pt x="311" y="0"/>
                  <a:pt x="318" y="3"/>
                  <a:pt x="324" y="9"/>
                </a:cubicBezTo>
                <a:cubicBezTo>
                  <a:pt x="592" y="276"/>
                  <a:pt x="592" y="276"/>
                  <a:pt x="592" y="276"/>
                </a:cubicBezTo>
                <a:cubicBezTo>
                  <a:pt x="604" y="289"/>
                  <a:pt x="604" y="308"/>
                  <a:pt x="592" y="32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18" y="594"/>
                  <a:pt x="311" y="597"/>
                  <a:pt x="302" y="597"/>
                </a:cubicBezTo>
                <a:close/>
                <a:moveTo>
                  <a:pt x="302" y="8"/>
                </a:moveTo>
                <a:cubicBezTo>
                  <a:pt x="296" y="8"/>
                  <a:pt x="290" y="10"/>
                  <a:pt x="286" y="14"/>
                </a:cubicBezTo>
                <a:cubicBezTo>
                  <a:pt x="18" y="282"/>
                  <a:pt x="18" y="282"/>
                  <a:pt x="18" y="282"/>
                </a:cubicBezTo>
                <a:cubicBezTo>
                  <a:pt x="14" y="287"/>
                  <a:pt x="11" y="292"/>
                  <a:pt x="11" y="298"/>
                </a:cubicBezTo>
                <a:cubicBezTo>
                  <a:pt x="11" y="305"/>
                  <a:pt x="14" y="310"/>
                  <a:pt x="18" y="315"/>
                </a:cubicBezTo>
                <a:cubicBezTo>
                  <a:pt x="286" y="583"/>
                  <a:pt x="286" y="583"/>
                  <a:pt x="286" y="583"/>
                </a:cubicBezTo>
                <a:cubicBezTo>
                  <a:pt x="290" y="587"/>
                  <a:pt x="296" y="589"/>
                  <a:pt x="302" y="589"/>
                </a:cubicBezTo>
                <a:cubicBezTo>
                  <a:pt x="308" y="589"/>
                  <a:pt x="314" y="587"/>
                  <a:pt x="319" y="583"/>
                </a:cubicBezTo>
                <a:cubicBezTo>
                  <a:pt x="586" y="315"/>
                  <a:pt x="586" y="315"/>
                  <a:pt x="586" y="315"/>
                </a:cubicBezTo>
                <a:cubicBezTo>
                  <a:pt x="591" y="310"/>
                  <a:pt x="593" y="305"/>
                  <a:pt x="593" y="298"/>
                </a:cubicBezTo>
                <a:cubicBezTo>
                  <a:pt x="593" y="292"/>
                  <a:pt x="591" y="287"/>
                  <a:pt x="586" y="282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4" y="10"/>
                  <a:pt x="308" y="8"/>
                  <a:pt x="302" y="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057"/>
          <p:cNvSpPr>
            <a:spLocks noEditPoints="1"/>
          </p:cNvSpPr>
          <p:nvPr/>
        </p:nvSpPr>
        <p:spPr bwMode="auto">
          <a:xfrm>
            <a:off x="1001005" y="1849511"/>
            <a:ext cx="1916113" cy="1895475"/>
          </a:xfrm>
          <a:custGeom>
            <a:avLst/>
            <a:gdLst>
              <a:gd name="T0" fmla="*/ 302 w 604"/>
              <a:gd name="T1" fmla="*/ 597 h 597"/>
              <a:gd name="T2" fmla="*/ 280 w 604"/>
              <a:gd name="T3" fmla="*/ 588 h 597"/>
              <a:gd name="T4" fmla="*/ 13 w 604"/>
              <a:gd name="T5" fmla="*/ 320 h 597"/>
              <a:gd name="T6" fmla="*/ 13 w 604"/>
              <a:gd name="T7" fmla="*/ 276 h 597"/>
              <a:gd name="T8" fmla="*/ 280 w 604"/>
              <a:gd name="T9" fmla="*/ 9 h 597"/>
              <a:gd name="T10" fmla="*/ 302 w 604"/>
              <a:gd name="T11" fmla="*/ 0 h 597"/>
              <a:gd name="T12" fmla="*/ 324 w 604"/>
              <a:gd name="T13" fmla="*/ 9 h 597"/>
              <a:gd name="T14" fmla="*/ 592 w 604"/>
              <a:gd name="T15" fmla="*/ 276 h 597"/>
              <a:gd name="T16" fmla="*/ 592 w 604"/>
              <a:gd name="T17" fmla="*/ 320 h 597"/>
              <a:gd name="T18" fmla="*/ 324 w 604"/>
              <a:gd name="T19" fmla="*/ 588 h 597"/>
              <a:gd name="T20" fmla="*/ 302 w 604"/>
              <a:gd name="T21" fmla="*/ 597 h 597"/>
              <a:gd name="T22" fmla="*/ 302 w 604"/>
              <a:gd name="T23" fmla="*/ 8 h 597"/>
              <a:gd name="T24" fmla="*/ 286 w 604"/>
              <a:gd name="T25" fmla="*/ 14 h 597"/>
              <a:gd name="T26" fmla="*/ 18 w 604"/>
              <a:gd name="T27" fmla="*/ 282 h 597"/>
              <a:gd name="T28" fmla="*/ 11 w 604"/>
              <a:gd name="T29" fmla="*/ 298 h 597"/>
              <a:gd name="T30" fmla="*/ 18 w 604"/>
              <a:gd name="T31" fmla="*/ 315 h 597"/>
              <a:gd name="T32" fmla="*/ 286 w 604"/>
              <a:gd name="T33" fmla="*/ 583 h 597"/>
              <a:gd name="T34" fmla="*/ 302 w 604"/>
              <a:gd name="T35" fmla="*/ 589 h 597"/>
              <a:gd name="T36" fmla="*/ 319 w 604"/>
              <a:gd name="T37" fmla="*/ 583 h 597"/>
              <a:gd name="T38" fmla="*/ 586 w 604"/>
              <a:gd name="T39" fmla="*/ 315 h 597"/>
              <a:gd name="T40" fmla="*/ 593 w 604"/>
              <a:gd name="T41" fmla="*/ 298 h 597"/>
              <a:gd name="T42" fmla="*/ 586 w 604"/>
              <a:gd name="T43" fmla="*/ 282 h 597"/>
              <a:gd name="T44" fmla="*/ 319 w 604"/>
              <a:gd name="T45" fmla="*/ 14 h 597"/>
              <a:gd name="T46" fmla="*/ 302 w 604"/>
              <a:gd name="T47" fmla="*/ 8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4" h="597">
                <a:moveTo>
                  <a:pt x="302" y="597"/>
                </a:moveTo>
                <a:cubicBezTo>
                  <a:pt x="294" y="597"/>
                  <a:pt x="286" y="594"/>
                  <a:pt x="280" y="588"/>
                </a:cubicBezTo>
                <a:cubicBezTo>
                  <a:pt x="13" y="320"/>
                  <a:pt x="13" y="320"/>
                  <a:pt x="13" y="320"/>
                </a:cubicBezTo>
                <a:cubicBezTo>
                  <a:pt x="0" y="308"/>
                  <a:pt x="0" y="289"/>
                  <a:pt x="13" y="276"/>
                </a:cubicBezTo>
                <a:cubicBezTo>
                  <a:pt x="280" y="9"/>
                  <a:pt x="280" y="9"/>
                  <a:pt x="280" y="9"/>
                </a:cubicBezTo>
                <a:cubicBezTo>
                  <a:pt x="286" y="3"/>
                  <a:pt x="294" y="0"/>
                  <a:pt x="302" y="0"/>
                </a:cubicBezTo>
                <a:cubicBezTo>
                  <a:pt x="311" y="0"/>
                  <a:pt x="318" y="3"/>
                  <a:pt x="324" y="9"/>
                </a:cubicBezTo>
                <a:cubicBezTo>
                  <a:pt x="592" y="276"/>
                  <a:pt x="592" y="276"/>
                  <a:pt x="592" y="276"/>
                </a:cubicBezTo>
                <a:cubicBezTo>
                  <a:pt x="604" y="289"/>
                  <a:pt x="604" y="308"/>
                  <a:pt x="592" y="32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18" y="594"/>
                  <a:pt x="311" y="597"/>
                  <a:pt x="302" y="597"/>
                </a:cubicBezTo>
                <a:close/>
                <a:moveTo>
                  <a:pt x="302" y="8"/>
                </a:moveTo>
                <a:cubicBezTo>
                  <a:pt x="296" y="8"/>
                  <a:pt x="290" y="10"/>
                  <a:pt x="286" y="14"/>
                </a:cubicBezTo>
                <a:cubicBezTo>
                  <a:pt x="18" y="282"/>
                  <a:pt x="18" y="282"/>
                  <a:pt x="18" y="282"/>
                </a:cubicBezTo>
                <a:cubicBezTo>
                  <a:pt x="14" y="287"/>
                  <a:pt x="11" y="292"/>
                  <a:pt x="11" y="298"/>
                </a:cubicBezTo>
                <a:cubicBezTo>
                  <a:pt x="11" y="305"/>
                  <a:pt x="14" y="310"/>
                  <a:pt x="18" y="315"/>
                </a:cubicBezTo>
                <a:cubicBezTo>
                  <a:pt x="286" y="583"/>
                  <a:pt x="286" y="583"/>
                  <a:pt x="286" y="583"/>
                </a:cubicBezTo>
                <a:cubicBezTo>
                  <a:pt x="290" y="587"/>
                  <a:pt x="296" y="589"/>
                  <a:pt x="302" y="589"/>
                </a:cubicBezTo>
                <a:cubicBezTo>
                  <a:pt x="308" y="589"/>
                  <a:pt x="314" y="587"/>
                  <a:pt x="319" y="583"/>
                </a:cubicBezTo>
                <a:cubicBezTo>
                  <a:pt x="586" y="315"/>
                  <a:pt x="586" y="315"/>
                  <a:pt x="586" y="315"/>
                </a:cubicBezTo>
                <a:cubicBezTo>
                  <a:pt x="591" y="310"/>
                  <a:pt x="593" y="305"/>
                  <a:pt x="593" y="298"/>
                </a:cubicBezTo>
                <a:cubicBezTo>
                  <a:pt x="593" y="292"/>
                  <a:pt x="591" y="287"/>
                  <a:pt x="586" y="282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4" y="10"/>
                  <a:pt x="308" y="8"/>
                  <a:pt x="302" y="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151"/>
          <p:cNvSpPr>
            <a:spLocks noEditPoints="1"/>
          </p:cNvSpPr>
          <p:nvPr/>
        </p:nvSpPr>
        <p:spPr bwMode="auto">
          <a:xfrm>
            <a:off x="4476042" y="2554360"/>
            <a:ext cx="438150" cy="546100"/>
          </a:xfrm>
          <a:custGeom>
            <a:avLst/>
            <a:gdLst>
              <a:gd name="T0" fmla="*/ 69 w 138"/>
              <a:gd name="T1" fmla="*/ 88 h 172"/>
              <a:gd name="T2" fmla="*/ 34 w 138"/>
              <a:gd name="T3" fmla="*/ 123 h 172"/>
              <a:gd name="T4" fmla="*/ 69 w 138"/>
              <a:gd name="T5" fmla="*/ 158 h 172"/>
              <a:gd name="T6" fmla="*/ 104 w 138"/>
              <a:gd name="T7" fmla="*/ 123 h 172"/>
              <a:gd name="T8" fmla="*/ 69 w 138"/>
              <a:gd name="T9" fmla="*/ 88 h 172"/>
              <a:gd name="T10" fmla="*/ 69 w 138"/>
              <a:gd name="T11" fmla="*/ 155 h 172"/>
              <a:gd name="T12" fmla="*/ 37 w 138"/>
              <a:gd name="T13" fmla="*/ 123 h 172"/>
              <a:gd name="T14" fmla="*/ 69 w 138"/>
              <a:gd name="T15" fmla="*/ 91 h 172"/>
              <a:gd name="T16" fmla="*/ 101 w 138"/>
              <a:gd name="T17" fmla="*/ 123 h 172"/>
              <a:gd name="T18" fmla="*/ 69 w 138"/>
              <a:gd name="T19" fmla="*/ 155 h 172"/>
              <a:gd name="T20" fmla="*/ 138 w 138"/>
              <a:gd name="T21" fmla="*/ 26 h 172"/>
              <a:gd name="T22" fmla="*/ 129 w 138"/>
              <a:gd name="T23" fmla="*/ 18 h 172"/>
              <a:gd name="T24" fmla="*/ 97 w 138"/>
              <a:gd name="T25" fmla="*/ 83 h 172"/>
              <a:gd name="T26" fmla="*/ 86 w 138"/>
              <a:gd name="T27" fmla="*/ 77 h 172"/>
              <a:gd name="T28" fmla="*/ 120 w 138"/>
              <a:gd name="T29" fmla="*/ 9 h 172"/>
              <a:gd name="T30" fmla="*/ 111 w 138"/>
              <a:gd name="T31" fmla="*/ 0 h 172"/>
              <a:gd name="T32" fmla="*/ 27 w 138"/>
              <a:gd name="T33" fmla="*/ 0 h 172"/>
              <a:gd name="T34" fmla="*/ 18 w 138"/>
              <a:gd name="T35" fmla="*/ 9 h 172"/>
              <a:gd name="T36" fmla="*/ 52 w 138"/>
              <a:gd name="T37" fmla="*/ 77 h 172"/>
              <a:gd name="T38" fmla="*/ 41 w 138"/>
              <a:gd name="T39" fmla="*/ 83 h 172"/>
              <a:gd name="T40" fmla="*/ 9 w 138"/>
              <a:gd name="T41" fmla="*/ 18 h 172"/>
              <a:gd name="T42" fmla="*/ 0 w 138"/>
              <a:gd name="T43" fmla="*/ 26 h 172"/>
              <a:gd name="T44" fmla="*/ 32 w 138"/>
              <a:gd name="T45" fmla="*/ 91 h 172"/>
              <a:gd name="T46" fmla="*/ 20 w 138"/>
              <a:gd name="T47" fmla="*/ 123 h 172"/>
              <a:gd name="T48" fmla="*/ 69 w 138"/>
              <a:gd name="T49" fmla="*/ 172 h 172"/>
              <a:gd name="T50" fmla="*/ 118 w 138"/>
              <a:gd name="T51" fmla="*/ 123 h 172"/>
              <a:gd name="T52" fmla="*/ 106 w 138"/>
              <a:gd name="T53" fmla="*/ 91 h 172"/>
              <a:gd name="T54" fmla="*/ 138 w 138"/>
              <a:gd name="T55" fmla="*/ 26 h 172"/>
              <a:gd name="T56" fmla="*/ 33 w 138"/>
              <a:gd name="T57" fmla="*/ 12 h 172"/>
              <a:gd name="T58" fmla="*/ 105 w 138"/>
              <a:gd name="T59" fmla="*/ 12 h 172"/>
              <a:gd name="T60" fmla="*/ 99 w 138"/>
              <a:gd name="T61" fmla="*/ 25 h 172"/>
              <a:gd name="T62" fmla="*/ 39 w 138"/>
              <a:gd name="T63" fmla="*/ 25 h 172"/>
              <a:gd name="T64" fmla="*/ 33 w 138"/>
              <a:gd name="T65" fmla="*/ 12 h 172"/>
              <a:gd name="T66" fmla="*/ 45 w 138"/>
              <a:gd name="T67" fmla="*/ 37 h 172"/>
              <a:gd name="T68" fmla="*/ 93 w 138"/>
              <a:gd name="T69" fmla="*/ 37 h 172"/>
              <a:gd name="T70" fmla="*/ 74 w 138"/>
              <a:gd name="T71" fmla="*/ 74 h 172"/>
              <a:gd name="T72" fmla="*/ 69 w 138"/>
              <a:gd name="T73" fmla="*/ 74 h 172"/>
              <a:gd name="T74" fmla="*/ 64 w 138"/>
              <a:gd name="T75" fmla="*/ 74 h 172"/>
              <a:gd name="T76" fmla="*/ 45 w 138"/>
              <a:gd name="T77" fmla="*/ 37 h 172"/>
              <a:gd name="T78" fmla="*/ 108 w 138"/>
              <a:gd name="T79" fmla="*/ 123 h 172"/>
              <a:gd name="T80" fmla="*/ 69 w 138"/>
              <a:gd name="T81" fmla="*/ 162 h 172"/>
              <a:gd name="T82" fmla="*/ 30 w 138"/>
              <a:gd name="T83" fmla="*/ 123 h 172"/>
              <a:gd name="T84" fmla="*/ 69 w 138"/>
              <a:gd name="T85" fmla="*/ 84 h 172"/>
              <a:gd name="T86" fmla="*/ 108 w 138"/>
              <a:gd name="T87" fmla="*/ 123 h 172"/>
              <a:gd name="T88" fmla="*/ 74 w 138"/>
              <a:gd name="T89" fmla="*/ 102 h 172"/>
              <a:gd name="T90" fmla="*/ 69 w 138"/>
              <a:gd name="T91" fmla="*/ 102 h 172"/>
              <a:gd name="T92" fmla="*/ 58 w 138"/>
              <a:gd name="T93" fmla="*/ 108 h 172"/>
              <a:gd name="T94" fmla="*/ 58 w 138"/>
              <a:gd name="T95" fmla="*/ 114 h 172"/>
              <a:gd name="T96" fmla="*/ 66 w 138"/>
              <a:gd name="T97" fmla="*/ 114 h 172"/>
              <a:gd name="T98" fmla="*/ 66 w 138"/>
              <a:gd name="T99" fmla="*/ 139 h 172"/>
              <a:gd name="T100" fmla="*/ 61 w 138"/>
              <a:gd name="T101" fmla="*/ 139 h 172"/>
              <a:gd name="T102" fmla="*/ 61 w 138"/>
              <a:gd name="T103" fmla="*/ 144 h 172"/>
              <a:gd name="T104" fmla="*/ 79 w 138"/>
              <a:gd name="T105" fmla="*/ 144 h 172"/>
              <a:gd name="T106" fmla="*/ 79 w 138"/>
              <a:gd name="T107" fmla="*/ 139 h 172"/>
              <a:gd name="T108" fmla="*/ 74 w 138"/>
              <a:gd name="T109" fmla="*/ 139 h 172"/>
              <a:gd name="T110" fmla="*/ 74 w 138"/>
              <a:gd name="T111" fmla="*/ 10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8" h="172">
                <a:moveTo>
                  <a:pt x="69" y="88"/>
                </a:moveTo>
                <a:cubicBezTo>
                  <a:pt x="49" y="88"/>
                  <a:pt x="34" y="104"/>
                  <a:pt x="34" y="123"/>
                </a:cubicBezTo>
                <a:cubicBezTo>
                  <a:pt x="34" y="143"/>
                  <a:pt x="49" y="158"/>
                  <a:pt x="69" y="158"/>
                </a:cubicBezTo>
                <a:cubicBezTo>
                  <a:pt x="89" y="158"/>
                  <a:pt x="104" y="143"/>
                  <a:pt x="104" y="123"/>
                </a:cubicBezTo>
                <a:cubicBezTo>
                  <a:pt x="104" y="104"/>
                  <a:pt x="89" y="88"/>
                  <a:pt x="69" y="88"/>
                </a:cubicBezTo>
                <a:close/>
                <a:moveTo>
                  <a:pt x="69" y="155"/>
                </a:moveTo>
                <a:cubicBezTo>
                  <a:pt x="52" y="155"/>
                  <a:pt x="37" y="141"/>
                  <a:pt x="37" y="123"/>
                </a:cubicBezTo>
                <a:cubicBezTo>
                  <a:pt x="37" y="106"/>
                  <a:pt x="52" y="91"/>
                  <a:pt x="69" y="91"/>
                </a:cubicBezTo>
                <a:cubicBezTo>
                  <a:pt x="86" y="91"/>
                  <a:pt x="101" y="106"/>
                  <a:pt x="101" y="123"/>
                </a:cubicBezTo>
                <a:cubicBezTo>
                  <a:pt x="101" y="141"/>
                  <a:pt x="86" y="155"/>
                  <a:pt x="69" y="155"/>
                </a:cubicBezTo>
                <a:close/>
                <a:moveTo>
                  <a:pt x="138" y="26"/>
                </a:moveTo>
                <a:cubicBezTo>
                  <a:pt x="129" y="18"/>
                  <a:pt x="129" y="18"/>
                  <a:pt x="129" y="18"/>
                </a:cubicBezTo>
                <a:cubicBezTo>
                  <a:pt x="97" y="83"/>
                  <a:pt x="97" y="83"/>
                  <a:pt x="97" y="83"/>
                </a:cubicBezTo>
                <a:cubicBezTo>
                  <a:pt x="94" y="80"/>
                  <a:pt x="90" y="79"/>
                  <a:pt x="86" y="7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1" y="0"/>
                  <a:pt x="111" y="0"/>
                  <a:pt x="11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9"/>
                  <a:pt x="18" y="9"/>
                  <a:pt x="18" y="9"/>
                </a:cubicBezTo>
                <a:cubicBezTo>
                  <a:pt x="52" y="77"/>
                  <a:pt x="52" y="77"/>
                  <a:pt x="52" y="77"/>
                </a:cubicBezTo>
                <a:cubicBezTo>
                  <a:pt x="48" y="79"/>
                  <a:pt x="44" y="80"/>
                  <a:pt x="41" y="83"/>
                </a:cubicBezTo>
                <a:cubicBezTo>
                  <a:pt x="9" y="18"/>
                  <a:pt x="9" y="18"/>
                  <a:pt x="9" y="18"/>
                </a:cubicBezTo>
                <a:cubicBezTo>
                  <a:pt x="0" y="26"/>
                  <a:pt x="0" y="26"/>
                  <a:pt x="0" y="26"/>
                </a:cubicBezTo>
                <a:cubicBezTo>
                  <a:pt x="32" y="91"/>
                  <a:pt x="32" y="91"/>
                  <a:pt x="32" y="91"/>
                </a:cubicBezTo>
                <a:cubicBezTo>
                  <a:pt x="24" y="100"/>
                  <a:pt x="20" y="111"/>
                  <a:pt x="20" y="123"/>
                </a:cubicBezTo>
                <a:cubicBezTo>
                  <a:pt x="20" y="150"/>
                  <a:pt x="42" y="172"/>
                  <a:pt x="69" y="172"/>
                </a:cubicBezTo>
                <a:cubicBezTo>
                  <a:pt x="96" y="172"/>
                  <a:pt x="118" y="150"/>
                  <a:pt x="118" y="123"/>
                </a:cubicBezTo>
                <a:cubicBezTo>
                  <a:pt x="118" y="111"/>
                  <a:pt x="114" y="100"/>
                  <a:pt x="106" y="91"/>
                </a:cubicBezTo>
                <a:lnTo>
                  <a:pt x="138" y="26"/>
                </a:lnTo>
                <a:close/>
                <a:moveTo>
                  <a:pt x="33" y="12"/>
                </a:moveTo>
                <a:cubicBezTo>
                  <a:pt x="105" y="12"/>
                  <a:pt x="105" y="12"/>
                  <a:pt x="105" y="12"/>
                </a:cubicBezTo>
                <a:cubicBezTo>
                  <a:pt x="99" y="25"/>
                  <a:pt x="99" y="25"/>
                  <a:pt x="99" y="25"/>
                </a:cubicBezTo>
                <a:cubicBezTo>
                  <a:pt x="39" y="25"/>
                  <a:pt x="39" y="25"/>
                  <a:pt x="39" y="25"/>
                </a:cubicBezTo>
                <a:lnTo>
                  <a:pt x="33" y="12"/>
                </a:lnTo>
                <a:close/>
                <a:moveTo>
                  <a:pt x="45" y="37"/>
                </a:moveTo>
                <a:cubicBezTo>
                  <a:pt x="93" y="37"/>
                  <a:pt x="93" y="37"/>
                  <a:pt x="93" y="37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4"/>
                  <a:pt x="71" y="74"/>
                  <a:pt x="69" y="74"/>
                </a:cubicBezTo>
                <a:cubicBezTo>
                  <a:pt x="67" y="74"/>
                  <a:pt x="65" y="74"/>
                  <a:pt x="64" y="74"/>
                </a:cubicBezTo>
                <a:lnTo>
                  <a:pt x="45" y="37"/>
                </a:lnTo>
                <a:close/>
                <a:moveTo>
                  <a:pt x="108" y="123"/>
                </a:moveTo>
                <a:cubicBezTo>
                  <a:pt x="108" y="144"/>
                  <a:pt x="90" y="162"/>
                  <a:pt x="69" y="162"/>
                </a:cubicBezTo>
                <a:cubicBezTo>
                  <a:pt x="48" y="162"/>
                  <a:pt x="30" y="144"/>
                  <a:pt x="30" y="123"/>
                </a:cubicBezTo>
                <a:cubicBezTo>
                  <a:pt x="30" y="102"/>
                  <a:pt x="48" y="84"/>
                  <a:pt x="69" y="84"/>
                </a:cubicBezTo>
                <a:cubicBezTo>
                  <a:pt x="90" y="84"/>
                  <a:pt x="108" y="102"/>
                  <a:pt x="108" y="123"/>
                </a:cubicBezTo>
                <a:close/>
                <a:moveTo>
                  <a:pt x="74" y="102"/>
                </a:moveTo>
                <a:cubicBezTo>
                  <a:pt x="69" y="102"/>
                  <a:pt x="69" y="102"/>
                  <a:pt x="69" y="102"/>
                </a:cubicBezTo>
                <a:cubicBezTo>
                  <a:pt x="69" y="102"/>
                  <a:pt x="66" y="108"/>
                  <a:pt x="58" y="108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4" y="139"/>
                  <a:pt x="74" y="139"/>
                  <a:pt x="74" y="139"/>
                </a:cubicBezTo>
                <a:lnTo>
                  <a:pt x="74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Freeform 1174"/>
          <p:cNvSpPr>
            <a:spLocks noEditPoints="1"/>
          </p:cNvSpPr>
          <p:nvPr/>
        </p:nvSpPr>
        <p:spPr bwMode="auto">
          <a:xfrm>
            <a:off x="7170030" y="2586110"/>
            <a:ext cx="517525" cy="438150"/>
          </a:xfrm>
          <a:custGeom>
            <a:avLst/>
            <a:gdLst>
              <a:gd name="T0" fmla="*/ 7 w 163"/>
              <a:gd name="T1" fmla="*/ 132 h 138"/>
              <a:gd name="T2" fmla="*/ 13 w 163"/>
              <a:gd name="T3" fmla="*/ 138 h 138"/>
              <a:gd name="T4" fmla="*/ 43 w 163"/>
              <a:gd name="T5" fmla="*/ 138 h 138"/>
              <a:gd name="T6" fmla="*/ 43 w 163"/>
              <a:gd name="T7" fmla="*/ 75 h 138"/>
              <a:gd name="T8" fmla="*/ 7 w 163"/>
              <a:gd name="T9" fmla="*/ 111 h 138"/>
              <a:gd name="T10" fmla="*/ 7 w 163"/>
              <a:gd name="T11" fmla="*/ 132 h 138"/>
              <a:gd name="T12" fmla="*/ 58 w 163"/>
              <a:gd name="T13" fmla="*/ 90 h 138"/>
              <a:gd name="T14" fmla="*/ 58 w 163"/>
              <a:gd name="T15" fmla="*/ 138 h 138"/>
              <a:gd name="T16" fmla="*/ 94 w 163"/>
              <a:gd name="T17" fmla="*/ 138 h 138"/>
              <a:gd name="T18" fmla="*/ 94 w 163"/>
              <a:gd name="T19" fmla="*/ 95 h 138"/>
              <a:gd name="T20" fmla="*/ 78 w 163"/>
              <a:gd name="T21" fmla="*/ 110 h 138"/>
              <a:gd name="T22" fmla="*/ 58 w 163"/>
              <a:gd name="T23" fmla="*/ 90 h 138"/>
              <a:gd name="T24" fmla="*/ 108 w 163"/>
              <a:gd name="T25" fmla="*/ 80 h 138"/>
              <a:gd name="T26" fmla="*/ 108 w 163"/>
              <a:gd name="T27" fmla="*/ 138 h 138"/>
              <a:gd name="T28" fmla="*/ 138 w 163"/>
              <a:gd name="T29" fmla="*/ 138 h 138"/>
              <a:gd name="T30" fmla="*/ 145 w 163"/>
              <a:gd name="T31" fmla="*/ 132 h 138"/>
              <a:gd name="T32" fmla="*/ 145 w 163"/>
              <a:gd name="T33" fmla="*/ 44 h 138"/>
              <a:gd name="T34" fmla="*/ 113 w 163"/>
              <a:gd name="T35" fmla="*/ 75 h 138"/>
              <a:gd name="T36" fmla="*/ 108 w 163"/>
              <a:gd name="T37" fmla="*/ 80 h 138"/>
              <a:gd name="T38" fmla="*/ 130 w 163"/>
              <a:gd name="T39" fmla="*/ 3 h 138"/>
              <a:gd name="T40" fmla="*/ 124 w 163"/>
              <a:gd name="T41" fmla="*/ 10 h 138"/>
              <a:gd name="T42" fmla="*/ 131 w 163"/>
              <a:gd name="T43" fmla="*/ 16 h 138"/>
              <a:gd name="T44" fmla="*/ 138 w 163"/>
              <a:gd name="T45" fmla="*/ 15 h 138"/>
              <a:gd name="T46" fmla="*/ 78 w 163"/>
              <a:gd name="T47" fmla="*/ 75 h 138"/>
              <a:gd name="T48" fmla="*/ 43 w 163"/>
              <a:gd name="T49" fmla="*/ 40 h 138"/>
              <a:gd name="T50" fmla="*/ 3 w 163"/>
              <a:gd name="T51" fmla="*/ 81 h 138"/>
              <a:gd name="T52" fmla="*/ 3 w 163"/>
              <a:gd name="T53" fmla="*/ 90 h 138"/>
              <a:gd name="T54" fmla="*/ 12 w 163"/>
              <a:gd name="T55" fmla="*/ 90 h 138"/>
              <a:gd name="T56" fmla="*/ 43 w 163"/>
              <a:gd name="T57" fmla="*/ 58 h 138"/>
              <a:gd name="T58" fmla="*/ 78 w 163"/>
              <a:gd name="T59" fmla="*/ 93 h 138"/>
              <a:gd name="T60" fmla="*/ 147 w 163"/>
              <a:gd name="T61" fmla="*/ 24 h 138"/>
              <a:gd name="T62" fmla="*/ 147 w 163"/>
              <a:gd name="T63" fmla="*/ 31 h 138"/>
              <a:gd name="T64" fmla="*/ 153 w 163"/>
              <a:gd name="T65" fmla="*/ 38 h 138"/>
              <a:gd name="T66" fmla="*/ 153 w 163"/>
              <a:gd name="T67" fmla="*/ 38 h 138"/>
              <a:gd name="T68" fmla="*/ 160 w 163"/>
              <a:gd name="T69" fmla="*/ 33 h 138"/>
              <a:gd name="T70" fmla="*/ 163 w 163"/>
              <a:gd name="T71" fmla="*/ 0 h 138"/>
              <a:gd name="T72" fmla="*/ 130 w 163"/>
              <a:gd name="T73" fmla="*/ 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3" h="138">
                <a:moveTo>
                  <a:pt x="7" y="132"/>
                </a:moveTo>
                <a:cubicBezTo>
                  <a:pt x="7" y="135"/>
                  <a:pt x="10" y="138"/>
                  <a:pt x="13" y="138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3" y="75"/>
                  <a:pt x="43" y="75"/>
                  <a:pt x="43" y="75"/>
                </a:cubicBezTo>
                <a:cubicBezTo>
                  <a:pt x="7" y="111"/>
                  <a:pt x="7" y="111"/>
                  <a:pt x="7" y="111"/>
                </a:cubicBezTo>
                <a:lnTo>
                  <a:pt x="7" y="132"/>
                </a:lnTo>
                <a:close/>
                <a:moveTo>
                  <a:pt x="58" y="90"/>
                </a:moveTo>
                <a:cubicBezTo>
                  <a:pt x="58" y="138"/>
                  <a:pt x="58" y="138"/>
                  <a:pt x="58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95"/>
                  <a:pt x="94" y="95"/>
                  <a:pt x="94" y="95"/>
                </a:cubicBezTo>
                <a:cubicBezTo>
                  <a:pt x="78" y="110"/>
                  <a:pt x="78" y="110"/>
                  <a:pt x="78" y="110"/>
                </a:cubicBezTo>
                <a:lnTo>
                  <a:pt x="58" y="90"/>
                </a:lnTo>
                <a:close/>
                <a:moveTo>
                  <a:pt x="108" y="80"/>
                </a:moveTo>
                <a:cubicBezTo>
                  <a:pt x="108" y="138"/>
                  <a:pt x="108" y="138"/>
                  <a:pt x="108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42" y="138"/>
                  <a:pt x="145" y="135"/>
                  <a:pt x="145" y="132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13" y="75"/>
                  <a:pt x="113" y="75"/>
                  <a:pt x="113" y="75"/>
                </a:cubicBezTo>
                <a:lnTo>
                  <a:pt x="108" y="80"/>
                </a:lnTo>
                <a:close/>
                <a:moveTo>
                  <a:pt x="130" y="3"/>
                </a:moveTo>
                <a:cubicBezTo>
                  <a:pt x="127" y="3"/>
                  <a:pt x="124" y="6"/>
                  <a:pt x="124" y="10"/>
                </a:cubicBezTo>
                <a:cubicBezTo>
                  <a:pt x="125" y="14"/>
                  <a:pt x="128" y="16"/>
                  <a:pt x="131" y="16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78" y="75"/>
                  <a:pt x="78" y="75"/>
                  <a:pt x="78" y="75"/>
                </a:cubicBezTo>
                <a:cubicBezTo>
                  <a:pt x="43" y="40"/>
                  <a:pt x="43" y="40"/>
                  <a:pt x="43" y="40"/>
                </a:cubicBezTo>
                <a:cubicBezTo>
                  <a:pt x="3" y="81"/>
                  <a:pt x="3" y="81"/>
                  <a:pt x="3" y="81"/>
                </a:cubicBezTo>
                <a:cubicBezTo>
                  <a:pt x="0" y="83"/>
                  <a:pt x="0" y="87"/>
                  <a:pt x="3" y="90"/>
                </a:cubicBezTo>
                <a:cubicBezTo>
                  <a:pt x="5" y="92"/>
                  <a:pt x="9" y="92"/>
                  <a:pt x="12" y="90"/>
                </a:cubicBezTo>
                <a:cubicBezTo>
                  <a:pt x="43" y="58"/>
                  <a:pt x="43" y="58"/>
                  <a:pt x="43" y="58"/>
                </a:cubicBezTo>
                <a:cubicBezTo>
                  <a:pt x="78" y="93"/>
                  <a:pt x="78" y="93"/>
                  <a:pt x="78" y="93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47" y="35"/>
                  <a:pt x="149" y="38"/>
                  <a:pt x="153" y="38"/>
                </a:cubicBezTo>
                <a:cubicBezTo>
                  <a:pt x="153" y="38"/>
                  <a:pt x="153" y="38"/>
                  <a:pt x="153" y="38"/>
                </a:cubicBezTo>
                <a:cubicBezTo>
                  <a:pt x="157" y="38"/>
                  <a:pt x="159" y="36"/>
                  <a:pt x="160" y="33"/>
                </a:cubicBezTo>
                <a:cubicBezTo>
                  <a:pt x="163" y="0"/>
                  <a:pt x="163" y="0"/>
                  <a:pt x="163" y="0"/>
                </a:cubicBezTo>
                <a:lnTo>
                  <a:pt x="13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1197"/>
          <p:cNvSpPr>
            <a:spLocks noEditPoints="1"/>
          </p:cNvSpPr>
          <p:nvPr/>
        </p:nvSpPr>
        <p:spPr bwMode="auto">
          <a:xfrm>
            <a:off x="1763005" y="2522610"/>
            <a:ext cx="396875" cy="577850"/>
          </a:xfrm>
          <a:custGeom>
            <a:avLst/>
            <a:gdLst>
              <a:gd name="T0" fmla="*/ 62 w 125"/>
              <a:gd name="T1" fmla="*/ 0 h 182"/>
              <a:gd name="T2" fmla="*/ 0 w 125"/>
              <a:gd name="T3" fmla="*/ 63 h 182"/>
              <a:gd name="T4" fmla="*/ 30 w 125"/>
              <a:gd name="T5" fmla="*/ 116 h 182"/>
              <a:gd name="T6" fmla="*/ 32 w 125"/>
              <a:gd name="T7" fmla="*/ 132 h 182"/>
              <a:gd name="T8" fmla="*/ 62 w 125"/>
              <a:gd name="T9" fmla="*/ 138 h 182"/>
              <a:gd name="T10" fmla="*/ 92 w 125"/>
              <a:gd name="T11" fmla="*/ 132 h 182"/>
              <a:gd name="T12" fmla="*/ 95 w 125"/>
              <a:gd name="T13" fmla="*/ 116 h 182"/>
              <a:gd name="T14" fmla="*/ 125 w 125"/>
              <a:gd name="T15" fmla="*/ 63 h 182"/>
              <a:gd name="T16" fmla="*/ 62 w 125"/>
              <a:gd name="T17" fmla="*/ 0 h 182"/>
              <a:gd name="T18" fmla="*/ 85 w 125"/>
              <a:gd name="T19" fmla="*/ 109 h 182"/>
              <a:gd name="T20" fmla="*/ 84 w 125"/>
              <a:gd name="T21" fmla="*/ 124 h 182"/>
              <a:gd name="T22" fmla="*/ 62 w 125"/>
              <a:gd name="T23" fmla="*/ 127 h 182"/>
              <a:gd name="T24" fmla="*/ 41 w 125"/>
              <a:gd name="T25" fmla="*/ 124 h 182"/>
              <a:gd name="T26" fmla="*/ 39 w 125"/>
              <a:gd name="T27" fmla="*/ 109 h 182"/>
              <a:gd name="T28" fmla="*/ 11 w 125"/>
              <a:gd name="T29" fmla="*/ 63 h 182"/>
              <a:gd name="T30" fmla="*/ 62 w 125"/>
              <a:gd name="T31" fmla="*/ 11 h 182"/>
              <a:gd name="T32" fmla="*/ 114 w 125"/>
              <a:gd name="T33" fmla="*/ 63 h 182"/>
              <a:gd name="T34" fmla="*/ 85 w 125"/>
              <a:gd name="T35" fmla="*/ 109 h 182"/>
              <a:gd name="T36" fmla="*/ 33 w 125"/>
              <a:gd name="T37" fmla="*/ 140 h 182"/>
              <a:gd name="T38" fmla="*/ 35 w 125"/>
              <a:gd name="T39" fmla="*/ 149 h 182"/>
              <a:gd name="T40" fmla="*/ 62 w 125"/>
              <a:gd name="T41" fmla="*/ 155 h 182"/>
              <a:gd name="T42" fmla="*/ 90 w 125"/>
              <a:gd name="T43" fmla="*/ 149 h 182"/>
              <a:gd name="T44" fmla="*/ 91 w 125"/>
              <a:gd name="T45" fmla="*/ 140 h 182"/>
              <a:gd name="T46" fmla="*/ 62 w 125"/>
              <a:gd name="T47" fmla="*/ 145 h 182"/>
              <a:gd name="T48" fmla="*/ 33 w 125"/>
              <a:gd name="T49" fmla="*/ 140 h 182"/>
              <a:gd name="T50" fmla="*/ 36 w 125"/>
              <a:gd name="T51" fmla="*/ 158 h 182"/>
              <a:gd name="T52" fmla="*/ 37 w 125"/>
              <a:gd name="T53" fmla="*/ 167 h 182"/>
              <a:gd name="T54" fmla="*/ 46 w 125"/>
              <a:gd name="T55" fmla="*/ 172 h 182"/>
              <a:gd name="T56" fmla="*/ 46 w 125"/>
              <a:gd name="T57" fmla="*/ 178 h 182"/>
              <a:gd name="T58" fmla="*/ 62 w 125"/>
              <a:gd name="T59" fmla="*/ 182 h 182"/>
              <a:gd name="T60" fmla="*/ 78 w 125"/>
              <a:gd name="T61" fmla="*/ 178 h 182"/>
              <a:gd name="T62" fmla="*/ 79 w 125"/>
              <a:gd name="T63" fmla="*/ 172 h 182"/>
              <a:gd name="T64" fmla="*/ 87 w 125"/>
              <a:gd name="T65" fmla="*/ 167 h 182"/>
              <a:gd name="T66" fmla="*/ 89 w 125"/>
              <a:gd name="T67" fmla="*/ 158 h 182"/>
              <a:gd name="T68" fmla="*/ 62 w 125"/>
              <a:gd name="T69" fmla="*/ 162 h 182"/>
              <a:gd name="T70" fmla="*/ 36 w 125"/>
              <a:gd name="T71" fmla="*/ 158 h 182"/>
              <a:gd name="T72" fmla="*/ 76 w 125"/>
              <a:gd name="T73" fmla="*/ 86 h 182"/>
              <a:gd name="T74" fmla="*/ 62 w 125"/>
              <a:gd name="T75" fmla="*/ 61 h 182"/>
              <a:gd name="T76" fmla="*/ 48 w 125"/>
              <a:gd name="T77" fmla="*/ 86 h 182"/>
              <a:gd name="T78" fmla="*/ 42 w 125"/>
              <a:gd name="T79" fmla="*/ 74 h 182"/>
              <a:gd name="T80" fmla="*/ 34 w 125"/>
              <a:gd name="T81" fmla="*/ 78 h 182"/>
              <a:gd name="T82" fmla="*/ 48 w 125"/>
              <a:gd name="T83" fmla="*/ 108 h 182"/>
              <a:gd name="T84" fmla="*/ 62 w 125"/>
              <a:gd name="T85" fmla="*/ 81 h 182"/>
              <a:gd name="T86" fmla="*/ 77 w 125"/>
              <a:gd name="T87" fmla="*/ 108 h 182"/>
              <a:gd name="T88" fmla="*/ 91 w 125"/>
              <a:gd name="T89" fmla="*/ 78 h 182"/>
              <a:gd name="T90" fmla="*/ 82 w 125"/>
              <a:gd name="T91" fmla="*/ 74 h 182"/>
              <a:gd name="T92" fmla="*/ 76 w 125"/>
              <a:gd name="T93" fmla="*/ 86 h 182"/>
              <a:gd name="T94" fmla="*/ 62 w 125"/>
              <a:gd name="T95" fmla="*/ 26 h 182"/>
              <a:gd name="T96" fmla="*/ 66 w 125"/>
              <a:gd name="T97" fmla="*/ 23 h 182"/>
              <a:gd name="T98" fmla="*/ 62 w 125"/>
              <a:gd name="T99" fmla="*/ 19 h 182"/>
              <a:gd name="T100" fmla="*/ 19 w 125"/>
              <a:gd name="T101" fmla="*/ 63 h 182"/>
              <a:gd name="T102" fmla="*/ 22 w 125"/>
              <a:gd name="T103" fmla="*/ 66 h 182"/>
              <a:gd name="T104" fmla="*/ 25 w 125"/>
              <a:gd name="T105" fmla="*/ 63 h 182"/>
              <a:gd name="T106" fmla="*/ 62 w 125"/>
              <a:gd name="T107" fmla="*/ 2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82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85"/>
                  <a:pt x="12" y="105"/>
                  <a:pt x="30" y="11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41" y="136"/>
                  <a:pt x="51" y="138"/>
                  <a:pt x="62" y="138"/>
                </a:cubicBezTo>
                <a:cubicBezTo>
                  <a:pt x="73" y="138"/>
                  <a:pt x="84" y="136"/>
                  <a:pt x="92" y="13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13" y="105"/>
                  <a:pt x="125" y="85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85" y="109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78" y="127"/>
                  <a:pt x="62" y="127"/>
                </a:cubicBezTo>
                <a:cubicBezTo>
                  <a:pt x="46" y="127"/>
                  <a:pt x="41" y="124"/>
                  <a:pt x="41" y="124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22" y="100"/>
                  <a:pt x="11" y="83"/>
                  <a:pt x="11" y="63"/>
                </a:cubicBezTo>
                <a:cubicBezTo>
                  <a:pt x="11" y="34"/>
                  <a:pt x="34" y="11"/>
                  <a:pt x="62" y="11"/>
                </a:cubicBezTo>
                <a:cubicBezTo>
                  <a:pt x="91" y="11"/>
                  <a:pt x="114" y="34"/>
                  <a:pt x="114" y="63"/>
                </a:cubicBezTo>
                <a:cubicBezTo>
                  <a:pt x="114" y="83"/>
                  <a:pt x="102" y="100"/>
                  <a:pt x="85" y="109"/>
                </a:cubicBezTo>
                <a:close/>
                <a:moveTo>
                  <a:pt x="33" y="140"/>
                </a:moveTo>
                <a:cubicBezTo>
                  <a:pt x="35" y="149"/>
                  <a:pt x="35" y="149"/>
                  <a:pt x="35" y="149"/>
                </a:cubicBezTo>
                <a:cubicBezTo>
                  <a:pt x="43" y="153"/>
                  <a:pt x="52" y="155"/>
                  <a:pt x="62" y="155"/>
                </a:cubicBezTo>
                <a:cubicBezTo>
                  <a:pt x="72" y="155"/>
                  <a:pt x="82" y="153"/>
                  <a:pt x="90" y="149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82" y="143"/>
                  <a:pt x="73" y="145"/>
                  <a:pt x="62" y="145"/>
                </a:cubicBezTo>
                <a:cubicBezTo>
                  <a:pt x="52" y="145"/>
                  <a:pt x="42" y="143"/>
                  <a:pt x="33" y="140"/>
                </a:cubicBezTo>
                <a:close/>
                <a:moveTo>
                  <a:pt x="36" y="158"/>
                </a:moveTo>
                <a:cubicBezTo>
                  <a:pt x="37" y="167"/>
                  <a:pt x="37" y="167"/>
                  <a:pt x="37" y="167"/>
                </a:cubicBezTo>
                <a:cubicBezTo>
                  <a:pt x="37" y="167"/>
                  <a:pt x="39" y="170"/>
                  <a:pt x="46" y="17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46" y="178"/>
                  <a:pt x="50" y="182"/>
                  <a:pt x="62" y="182"/>
                </a:cubicBezTo>
                <a:cubicBezTo>
                  <a:pt x="75" y="182"/>
                  <a:pt x="78" y="178"/>
                  <a:pt x="78" y="178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5" y="170"/>
                  <a:pt x="87" y="167"/>
                  <a:pt x="87" y="167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1" y="160"/>
                  <a:pt x="72" y="162"/>
                  <a:pt x="62" y="162"/>
                </a:cubicBezTo>
                <a:cubicBezTo>
                  <a:pt x="53" y="162"/>
                  <a:pt x="44" y="160"/>
                  <a:pt x="36" y="158"/>
                </a:cubicBezTo>
                <a:close/>
                <a:moveTo>
                  <a:pt x="76" y="86"/>
                </a:moveTo>
                <a:cubicBezTo>
                  <a:pt x="62" y="61"/>
                  <a:pt x="62" y="61"/>
                  <a:pt x="62" y="61"/>
                </a:cubicBezTo>
                <a:cubicBezTo>
                  <a:pt x="48" y="86"/>
                  <a:pt x="48" y="86"/>
                  <a:pt x="48" y="86"/>
                </a:cubicBezTo>
                <a:cubicBezTo>
                  <a:pt x="42" y="74"/>
                  <a:pt x="42" y="74"/>
                  <a:pt x="42" y="74"/>
                </a:cubicBezTo>
                <a:cubicBezTo>
                  <a:pt x="34" y="78"/>
                  <a:pt x="34" y="78"/>
                  <a:pt x="34" y="7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62" y="81"/>
                  <a:pt x="62" y="81"/>
                  <a:pt x="62" y="81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91" y="78"/>
                  <a:pt x="91" y="78"/>
                  <a:pt x="91" y="78"/>
                </a:cubicBezTo>
                <a:cubicBezTo>
                  <a:pt x="82" y="74"/>
                  <a:pt x="82" y="74"/>
                  <a:pt x="82" y="74"/>
                </a:cubicBezTo>
                <a:lnTo>
                  <a:pt x="76" y="86"/>
                </a:lnTo>
                <a:close/>
                <a:moveTo>
                  <a:pt x="62" y="26"/>
                </a:moveTo>
                <a:cubicBezTo>
                  <a:pt x="64" y="26"/>
                  <a:pt x="66" y="25"/>
                  <a:pt x="66" y="23"/>
                </a:cubicBezTo>
                <a:cubicBezTo>
                  <a:pt x="66" y="21"/>
                  <a:pt x="64" y="19"/>
                  <a:pt x="62" y="19"/>
                </a:cubicBezTo>
                <a:cubicBezTo>
                  <a:pt x="38" y="19"/>
                  <a:pt x="19" y="39"/>
                  <a:pt x="19" y="63"/>
                </a:cubicBezTo>
                <a:cubicBezTo>
                  <a:pt x="19" y="65"/>
                  <a:pt x="20" y="66"/>
                  <a:pt x="22" y="66"/>
                </a:cubicBezTo>
                <a:cubicBezTo>
                  <a:pt x="24" y="66"/>
                  <a:pt x="25" y="65"/>
                  <a:pt x="25" y="63"/>
                </a:cubicBezTo>
                <a:cubicBezTo>
                  <a:pt x="25" y="43"/>
                  <a:pt x="42" y="26"/>
                  <a:pt x="6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1197"/>
          <p:cNvSpPr>
            <a:spLocks noEditPoints="1"/>
          </p:cNvSpPr>
          <p:nvPr/>
        </p:nvSpPr>
        <p:spPr bwMode="auto">
          <a:xfrm>
            <a:off x="9877723" y="2520266"/>
            <a:ext cx="396875" cy="577850"/>
          </a:xfrm>
          <a:custGeom>
            <a:avLst/>
            <a:gdLst>
              <a:gd name="T0" fmla="*/ 62 w 125"/>
              <a:gd name="T1" fmla="*/ 0 h 182"/>
              <a:gd name="T2" fmla="*/ 0 w 125"/>
              <a:gd name="T3" fmla="*/ 63 h 182"/>
              <a:gd name="T4" fmla="*/ 30 w 125"/>
              <a:gd name="T5" fmla="*/ 116 h 182"/>
              <a:gd name="T6" fmla="*/ 32 w 125"/>
              <a:gd name="T7" fmla="*/ 132 h 182"/>
              <a:gd name="T8" fmla="*/ 62 w 125"/>
              <a:gd name="T9" fmla="*/ 138 h 182"/>
              <a:gd name="T10" fmla="*/ 92 w 125"/>
              <a:gd name="T11" fmla="*/ 132 h 182"/>
              <a:gd name="T12" fmla="*/ 95 w 125"/>
              <a:gd name="T13" fmla="*/ 116 h 182"/>
              <a:gd name="T14" fmla="*/ 125 w 125"/>
              <a:gd name="T15" fmla="*/ 63 h 182"/>
              <a:gd name="T16" fmla="*/ 62 w 125"/>
              <a:gd name="T17" fmla="*/ 0 h 182"/>
              <a:gd name="T18" fmla="*/ 85 w 125"/>
              <a:gd name="T19" fmla="*/ 109 h 182"/>
              <a:gd name="T20" fmla="*/ 84 w 125"/>
              <a:gd name="T21" fmla="*/ 124 h 182"/>
              <a:gd name="T22" fmla="*/ 62 w 125"/>
              <a:gd name="T23" fmla="*/ 127 h 182"/>
              <a:gd name="T24" fmla="*/ 41 w 125"/>
              <a:gd name="T25" fmla="*/ 124 h 182"/>
              <a:gd name="T26" fmla="*/ 39 w 125"/>
              <a:gd name="T27" fmla="*/ 109 h 182"/>
              <a:gd name="T28" fmla="*/ 11 w 125"/>
              <a:gd name="T29" fmla="*/ 63 h 182"/>
              <a:gd name="T30" fmla="*/ 62 w 125"/>
              <a:gd name="T31" fmla="*/ 11 h 182"/>
              <a:gd name="T32" fmla="*/ 114 w 125"/>
              <a:gd name="T33" fmla="*/ 63 h 182"/>
              <a:gd name="T34" fmla="*/ 85 w 125"/>
              <a:gd name="T35" fmla="*/ 109 h 182"/>
              <a:gd name="T36" fmla="*/ 33 w 125"/>
              <a:gd name="T37" fmla="*/ 140 h 182"/>
              <a:gd name="T38" fmla="*/ 35 w 125"/>
              <a:gd name="T39" fmla="*/ 149 h 182"/>
              <a:gd name="T40" fmla="*/ 62 w 125"/>
              <a:gd name="T41" fmla="*/ 155 h 182"/>
              <a:gd name="T42" fmla="*/ 90 w 125"/>
              <a:gd name="T43" fmla="*/ 149 h 182"/>
              <a:gd name="T44" fmla="*/ 91 w 125"/>
              <a:gd name="T45" fmla="*/ 140 h 182"/>
              <a:gd name="T46" fmla="*/ 62 w 125"/>
              <a:gd name="T47" fmla="*/ 145 h 182"/>
              <a:gd name="T48" fmla="*/ 33 w 125"/>
              <a:gd name="T49" fmla="*/ 140 h 182"/>
              <a:gd name="T50" fmla="*/ 36 w 125"/>
              <a:gd name="T51" fmla="*/ 158 h 182"/>
              <a:gd name="T52" fmla="*/ 37 w 125"/>
              <a:gd name="T53" fmla="*/ 167 h 182"/>
              <a:gd name="T54" fmla="*/ 46 w 125"/>
              <a:gd name="T55" fmla="*/ 172 h 182"/>
              <a:gd name="T56" fmla="*/ 46 w 125"/>
              <a:gd name="T57" fmla="*/ 178 h 182"/>
              <a:gd name="T58" fmla="*/ 62 w 125"/>
              <a:gd name="T59" fmla="*/ 182 h 182"/>
              <a:gd name="T60" fmla="*/ 78 w 125"/>
              <a:gd name="T61" fmla="*/ 178 h 182"/>
              <a:gd name="T62" fmla="*/ 79 w 125"/>
              <a:gd name="T63" fmla="*/ 172 h 182"/>
              <a:gd name="T64" fmla="*/ 87 w 125"/>
              <a:gd name="T65" fmla="*/ 167 h 182"/>
              <a:gd name="T66" fmla="*/ 89 w 125"/>
              <a:gd name="T67" fmla="*/ 158 h 182"/>
              <a:gd name="T68" fmla="*/ 62 w 125"/>
              <a:gd name="T69" fmla="*/ 162 h 182"/>
              <a:gd name="T70" fmla="*/ 36 w 125"/>
              <a:gd name="T71" fmla="*/ 158 h 182"/>
              <a:gd name="T72" fmla="*/ 76 w 125"/>
              <a:gd name="T73" fmla="*/ 86 h 182"/>
              <a:gd name="T74" fmla="*/ 62 w 125"/>
              <a:gd name="T75" fmla="*/ 61 h 182"/>
              <a:gd name="T76" fmla="*/ 48 w 125"/>
              <a:gd name="T77" fmla="*/ 86 h 182"/>
              <a:gd name="T78" fmla="*/ 42 w 125"/>
              <a:gd name="T79" fmla="*/ 74 h 182"/>
              <a:gd name="T80" fmla="*/ 34 w 125"/>
              <a:gd name="T81" fmla="*/ 78 h 182"/>
              <a:gd name="T82" fmla="*/ 48 w 125"/>
              <a:gd name="T83" fmla="*/ 108 h 182"/>
              <a:gd name="T84" fmla="*/ 62 w 125"/>
              <a:gd name="T85" fmla="*/ 81 h 182"/>
              <a:gd name="T86" fmla="*/ 77 w 125"/>
              <a:gd name="T87" fmla="*/ 108 h 182"/>
              <a:gd name="T88" fmla="*/ 91 w 125"/>
              <a:gd name="T89" fmla="*/ 78 h 182"/>
              <a:gd name="T90" fmla="*/ 82 w 125"/>
              <a:gd name="T91" fmla="*/ 74 h 182"/>
              <a:gd name="T92" fmla="*/ 76 w 125"/>
              <a:gd name="T93" fmla="*/ 86 h 182"/>
              <a:gd name="T94" fmla="*/ 62 w 125"/>
              <a:gd name="T95" fmla="*/ 26 h 182"/>
              <a:gd name="T96" fmla="*/ 66 w 125"/>
              <a:gd name="T97" fmla="*/ 23 h 182"/>
              <a:gd name="T98" fmla="*/ 62 w 125"/>
              <a:gd name="T99" fmla="*/ 19 h 182"/>
              <a:gd name="T100" fmla="*/ 19 w 125"/>
              <a:gd name="T101" fmla="*/ 63 h 182"/>
              <a:gd name="T102" fmla="*/ 22 w 125"/>
              <a:gd name="T103" fmla="*/ 66 h 182"/>
              <a:gd name="T104" fmla="*/ 25 w 125"/>
              <a:gd name="T105" fmla="*/ 63 h 182"/>
              <a:gd name="T106" fmla="*/ 62 w 125"/>
              <a:gd name="T107" fmla="*/ 2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82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85"/>
                  <a:pt x="12" y="105"/>
                  <a:pt x="30" y="11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41" y="136"/>
                  <a:pt x="51" y="138"/>
                  <a:pt x="62" y="138"/>
                </a:cubicBezTo>
                <a:cubicBezTo>
                  <a:pt x="73" y="138"/>
                  <a:pt x="84" y="136"/>
                  <a:pt x="92" y="13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13" y="105"/>
                  <a:pt x="125" y="85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85" y="109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78" y="127"/>
                  <a:pt x="62" y="127"/>
                </a:cubicBezTo>
                <a:cubicBezTo>
                  <a:pt x="46" y="127"/>
                  <a:pt x="41" y="124"/>
                  <a:pt x="41" y="124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22" y="100"/>
                  <a:pt x="11" y="83"/>
                  <a:pt x="11" y="63"/>
                </a:cubicBezTo>
                <a:cubicBezTo>
                  <a:pt x="11" y="34"/>
                  <a:pt x="34" y="11"/>
                  <a:pt x="62" y="11"/>
                </a:cubicBezTo>
                <a:cubicBezTo>
                  <a:pt x="91" y="11"/>
                  <a:pt x="114" y="34"/>
                  <a:pt x="114" y="63"/>
                </a:cubicBezTo>
                <a:cubicBezTo>
                  <a:pt x="114" y="83"/>
                  <a:pt x="102" y="100"/>
                  <a:pt x="85" y="109"/>
                </a:cubicBezTo>
                <a:close/>
                <a:moveTo>
                  <a:pt x="33" y="140"/>
                </a:moveTo>
                <a:cubicBezTo>
                  <a:pt x="35" y="149"/>
                  <a:pt x="35" y="149"/>
                  <a:pt x="35" y="149"/>
                </a:cubicBezTo>
                <a:cubicBezTo>
                  <a:pt x="43" y="153"/>
                  <a:pt x="52" y="155"/>
                  <a:pt x="62" y="155"/>
                </a:cubicBezTo>
                <a:cubicBezTo>
                  <a:pt x="72" y="155"/>
                  <a:pt x="82" y="153"/>
                  <a:pt x="90" y="149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82" y="143"/>
                  <a:pt x="73" y="145"/>
                  <a:pt x="62" y="145"/>
                </a:cubicBezTo>
                <a:cubicBezTo>
                  <a:pt x="52" y="145"/>
                  <a:pt x="42" y="143"/>
                  <a:pt x="33" y="140"/>
                </a:cubicBezTo>
                <a:close/>
                <a:moveTo>
                  <a:pt x="36" y="158"/>
                </a:moveTo>
                <a:cubicBezTo>
                  <a:pt x="37" y="167"/>
                  <a:pt x="37" y="167"/>
                  <a:pt x="37" y="167"/>
                </a:cubicBezTo>
                <a:cubicBezTo>
                  <a:pt x="37" y="167"/>
                  <a:pt x="39" y="170"/>
                  <a:pt x="46" y="17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46" y="178"/>
                  <a:pt x="50" y="182"/>
                  <a:pt x="62" y="182"/>
                </a:cubicBezTo>
                <a:cubicBezTo>
                  <a:pt x="75" y="182"/>
                  <a:pt x="78" y="178"/>
                  <a:pt x="78" y="178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5" y="170"/>
                  <a:pt x="87" y="167"/>
                  <a:pt x="87" y="167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1" y="160"/>
                  <a:pt x="72" y="162"/>
                  <a:pt x="62" y="162"/>
                </a:cubicBezTo>
                <a:cubicBezTo>
                  <a:pt x="53" y="162"/>
                  <a:pt x="44" y="160"/>
                  <a:pt x="36" y="158"/>
                </a:cubicBezTo>
                <a:close/>
                <a:moveTo>
                  <a:pt x="76" y="86"/>
                </a:moveTo>
                <a:cubicBezTo>
                  <a:pt x="62" y="61"/>
                  <a:pt x="62" y="61"/>
                  <a:pt x="62" y="61"/>
                </a:cubicBezTo>
                <a:cubicBezTo>
                  <a:pt x="48" y="86"/>
                  <a:pt x="48" y="86"/>
                  <a:pt x="48" y="86"/>
                </a:cubicBezTo>
                <a:cubicBezTo>
                  <a:pt x="42" y="74"/>
                  <a:pt x="42" y="74"/>
                  <a:pt x="42" y="74"/>
                </a:cubicBezTo>
                <a:cubicBezTo>
                  <a:pt x="34" y="78"/>
                  <a:pt x="34" y="78"/>
                  <a:pt x="34" y="7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62" y="81"/>
                  <a:pt x="62" y="81"/>
                  <a:pt x="62" y="81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91" y="78"/>
                  <a:pt x="91" y="78"/>
                  <a:pt x="91" y="78"/>
                </a:cubicBezTo>
                <a:cubicBezTo>
                  <a:pt x="82" y="74"/>
                  <a:pt x="82" y="74"/>
                  <a:pt x="82" y="74"/>
                </a:cubicBezTo>
                <a:lnTo>
                  <a:pt x="76" y="86"/>
                </a:lnTo>
                <a:close/>
                <a:moveTo>
                  <a:pt x="62" y="26"/>
                </a:moveTo>
                <a:cubicBezTo>
                  <a:pt x="64" y="26"/>
                  <a:pt x="66" y="25"/>
                  <a:pt x="66" y="23"/>
                </a:cubicBezTo>
                <a:cubicBezTo>
                  <a:pt x="66" y="21"/>
                  <a:pt x="64" y="19"/>
                  <a:pt x="62" y="19"/>
                </a:cubicBezTo>
                <a:cubicBezTo>
                  <a:pt x="38" y="19"/>
                  <a:pt x="19" y="39"/>
                  <a:pt x="19" y="63"/>
                </a:cubicBezTo>
                <a:cubicBezTo>
                  <a:pt x="19" y="65"/>
                  <a:pt x="20" y="66"/>
                  <a:pt x="22" y="66"/>
                </a:cubicBezTo>
                <a:cubicBezTo>
                  <a:pt x="24" y="66"/>
                  <a:pt x="25" y="65"/>
                  <a:pt x="25" y="63"/>
                </a:cubicBezTo>
                <a:cubicBezTo>
                  <a:pt x="25" y="43"/>
                  <a:pt x="42" y="26"/>
                  <a:pt x="6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7290" y="308611"/>
            <a:ext cx="574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儿童哮喘患病率逐渐升高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3" name="图示 22"/>
          <p:cNvGraphicFramePr/>
          <p:nvPr/>
        </p:nvGraphicFramePr>
        <p:xfrm>
          <a:off x="2694940" y="1805517"/>
          <a:ext cx="7031990" cy="430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" name="矩形 19"/>
          <p:cNvSpPr/>
          <p:nvPr/>
        </p:nvSpPr>
        <p:spPr>
          <a:xfrm>
            <a:off x="336816" y="394398"/>
            <a:ext cx="60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52864"/>
            <a:ext cx="4711267" cy="711589"/>
            <a:chOff x="5374301" y="1177424"/>
            <a:chExt cx="4711267" cy="711589"/>
          </a:xfrm>
        </p:grpSpPr>
        <p:sp>
          <p:nvSpPr>
            <p:cNvPr id="15" name="矩形 14"/>
            <p:cNvSpPr/>
            <p:nvPr/>
          </p:nvSpPr>
          <p:spPr>
            <a:xfrm>
              <a:off x="6260030" y="1177424"/>
              <a:ext cx="30566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72730" y="1583690"/>
              <a:ext cx="38128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Freeform 1057"/>
          <p:cNvSpPr>
            <a:spLocks noEditPoints="1"/>
          </p:cNvSpPr>
          <p:nvPr/>
        </p:nvSpPr>
        <p:spPr bwMode="auto">
          <a:xfrm>
            <a:off x="9115723" y="1847167"/>
            <a:ext cx="1916113" cy="1895475"/>
          </a:xfrm>
          <a:custGeom>
            <a:avLst/>
            <a:gdLst>
              <a:gd name="T0" fmla="*/ 302 w 604"/>
              <a:gd name="T1" fmla="*/ 597 h 597"/>
              <a:gd name="T2" fmla="*/ 280 w 604"/>
              <a:gd name="T3" fmla="*/ 588 h 597"/>
              <a:gd name="T4" fmla="*/ 13 w 604"/>
              <a:gd name="T5" fmla="*/ 320 h 597"/>
              <a:gd name="T6" fmla="*/ 13 w 604"/>
              <a:gd name="T7" fmla="*/ 276 h 597"/>
              <a:gd name="T8" fmla="*/ 280 w 604"/>
              <a:gd name="T9" fmla="*/ 9 h 597"/>
              <a:gd name="T10" fmla="*/ 302 w 604"/>
              <a:gd name="T11" fmla="*/ 0 h 597"/>
              <a:gd name="T12" fmla="*/ 324 w 604"/>
              <a:gd name="T13" fmla="*/ 9 h 597"/>
              <a:gd name="T14" fmla="*/ 592 w 604"/>
              <a:gd name="T15" fmla="*/ 276 h 597"/>
              <a:gd name="T16" fmla="*/ 592 w 604"/>
              <a:gd name="T17" fmla="*/ 320 h 597"/>
              <a:gd name="T18" fmla="*/ 324 w 604"/>
              <a:gd name="T19" fmla="*/ 588 h 597"/>
              <a:gd name="T20" fmla="*/ 302 w 604"/>
              <a:gd name="T21" fmla="*/ 597 h 597"/>
              <a:gd name="T22" fmla="*/ 302 w 604"/>
              <a:gd name="T23" fmla="*/ 8 h 597"/>
              <a:gd name="T24" fmla="*/ 286 w 604"/>
              <a:gd name="T25" fmla="*/ 14 h 597"/>
              <a:gd name="T26" fmla="*/ 18 w 604"/>
              <a:gd name="T27" fmla="*/ 282 h 597"/>
              <a:gd name="T28" fmla="*/ 11 w 604"/>
              <a:gd name="T29" fmla="*/ 298 h 597"/>
              <a:gd name="T30" fmla="*/ 18 w 604"/>
              <a:gd name="T31" fmla="*/ 315 h 597"/>
              <a:gd name="T32" fmla="*/ 286 w 604"/>
              <a:gd name="T33" fmla="*/ 583 h 597"/>
              <a:gd name="T34" fmla="*/ 302 w 604"/>
              <a:gd name="T35" fmla="*/ 589 h 597"/>
              <a:gd name="T36" fmla="*/ 319 w 604"/>
              <a:gd name="T37" fmla="*/ 583 h 597"/>
              <a:gd name="T38" fmla="*/ 586 w 604"/>
              <a:gd name="T39" fmla="*/ 315 h 597"/>
              <a:gd name="T40" fmla="*/ 593 w 604"/>
              <a:gd name="T41" fmla="*/ 298 h 597"/>
              <a:gd name="T42" fmla="*/ 586 w 604"/>
              <a:gd name="T43" fmla="*/ 282 h 597"/>
              <a:gd name="T44" fmla="*/ 319 w 604"/>
              <a:gd name="T45" fmla="*/ 14 h 597"/>
              <a:gd name="T46" fmla="*/ 302 w 604"/>
              <a:gd name="T47" fmla="*/ 8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4" h="597">
                <a:moveTo>
                  <a:pt x="302" y="597"/>
                </a:moveTo>
                <a:cubicBezTo>
                  <a:pt x="294" y="597"/>
                  <a:pt x="286" y="594"/>
                  <a:pt x="280" y="588"/>
                </a:cubicBezTo>
                <a:cubicBezTo>
                  <a:pt x="13" y="320"/>
                  <a:pt x="13" y="320"/>
                  <a:pt x="13" y="320"/>
                </a:cubicBezTo>
                <a:cubicBezTo>
                  <a:pt x="0" y="308"/>
                  <a:pt x="0" y="289"/>
                  <a:pt x="13" y="276"/>
                </a:cubicBezTo>
                <a:cubicBezTo>
                  <a:pt x="280" y="9"/>
                  <a:pt x="280" y="9"/>
                  <a:pt x="280" y="9"/>
                </a:cubicBezTo>
                <a:cubicBezTo>
                  <a:pt x="286" y="3"/>
                  <a:pt x="294" y="0"/>
                  <a:pt x="302" y="0"/>
                </a:cubicBezTo>
                <a:cubicBezTo>
                  <a:pt x="311" y="0"/>
                  <a:pt x="318" y="3"/>
                  <a:pt x="324" y="9"/>
                </a:cubicBezTo>
                <a:cubicBezTo>
                  <a:pt x="592" y="276"/>
                  <a:pt x="592" y="276"/>
                  <a:pt x="592" y="276"/>
                </a:cubicBezTo>
                <a:cubicBezTo>
                  <a:pt x="604" y="289"/>
                  <a:pt x="604" y="308"/>
                  <a:pt x="592" y="32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18" y="594"/>
                  <a:pt x="311" y="597"/>
                  <a:pt x="302" y="597"/>
                </a:cubicBezTo>
                <a:close/>
                <a:moveTo>
                  <a:pt x="302" y="8"/>
                </a:moveTo>
                <a:cubicBezTo>
                  <a:pt x="296" y="8"/>
                  <a:pt x="290" y="10"/>
                  <a:pt x="286" y="14"/>
                </a:cubicBezTo>
                <a:cubicBezTo>
                  <a:pt x="18" y="282"/>
                  <a:pt x="18" y="282"/>
                  <a:pt x="18" y="282"/>
                </a:cubicBezTo>
                <a:cubicBezTo>
                  <a:pt x="14" y="287"/>
                  <a:pt x="11" y="292"/>
                  <a:pt x="11" y="298"/>
                </a:cubicBezTo>
                <a:cubicBezTo>
                  <a:pt x="11" y="305"/>
                  <a:pt x="14" y="310"/>
                  <a:pt x="18" y="315"/>
                </a:cubicBezTo>
                <a:cubicBezTo>
                  <a:pt x="286" y="583"/>
                  <a:pt x="286" y="583"/>
                  <a:pt x="286" y="583"/>
                </a:cubicBezTo>
                <a:cubicBezTo>
                  <a:pt x="290" y="587"/>
                  <a:pt x="296" y="589"/>
                  <a:pt x="302" y="589"/>
                </a:cubicBezTo>
                <a:cubicBezTo>
                  <a:pt x="308" y="589"/>
                  <a:pt x="314" y="587"/>
                  <a:pt x="319" y="583"/>
                </a:cubicBezTo>
                <a:cubicBezTo>
                  <a:pt x="586" y="315"/>
                  <a:pt x="586" y="315"/>
                  <a:pt x="586" y="315"/>
                </a:cubicBezTo>
                <a:cubicBezTo>
                  <a:pt x="591" y="310"/>
                  <a:pt x="593" y="305"/>
                  <a:pt x="593" y="298"/>
                </a:cubicBezTo>
                <a:cubicBezTo>
                  <a:pt x="593" y="292"/>
                  <a:pt x="591" y="287"/>
                  <a:pt x="586" y="282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4" y="10"/>
                  <a:pt x="308" y="8"/>
                  <a:pt x="302" y="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057"/>
          <p:cNvSpPr>
            <a:spLocks noEditPoints="1"/>
          </p:cNvSpPr>
          <p:nvPr/>
        </p:nvSpPr>
        <p:spPr bwMode="auto">
          <a:xfrm>
            <a:off x="1001005" y="1849511"/>
            <a:ext cx="1916113" cy="1895475"/>
          </a:xfrm>
          <a:custGeom>
            <a:avLst/>
            <a:gdLst>
              <a:gd name="T0" fmla="*/ 302 w 604"/>
              <a:gd name="T1" fmla="*/ 597 h 597"/>
              <a:gd name="T2" fmla="*/ 280 w 604"/>
              <a:gd name="T3" fmla="*/ 588 h 597"/>
              <a:gd name="T4" fmla="*/ 13 w 604"/>
              <a:gd name="T5" fmla="*/ 320 h 597"/>
              <a:gd name="T6" fmla="*/ 13 w 604"/>
              <a:gd name="T7" fmla="*/ 276 h 597"/>
              <a:gd name="T8" fmla="*/ 280 w 604"/>
              <a:gd name="T9" fmla="*/ 9 h 597"/>
              <a:gd name="T10" fmla="*/ 302 w 604"/>
              <a:gd name="T11" fmla="*/ 0 h 597"/>
              <a:gd name="T12" fmla="*/ 324 w 604"/>
              <a:gd name="T13" fmla="*/ 9 h 597"/>
              <a:gd name="T14" fmla="*/ 592 w 604"/>
              <a:gd name="T15" fmla="*/ 276 h 597"/>
              <a:gd name="T16" fmla="*/ 592 w 604"/>
              <a:gd name="T17" fmla="*/ 320 h 597"/>
              <a:gd name="T18" fmla="*/ 324 w 604"/>
              <a:gd name="T19" fmla="*/ 588 h 597"/>
              <a:gd name="T20" fmla="*/ 302 w 604"/>
              <a:gd name="T21" fmla="*/ 597 h 597"/>
              <a:gd name="T22" fmla="*/ 302 w 604"/>
              <a:gd name="T23" fmla="*/ 8 h 597"/>
              <a:gd name="T24" fmla="*/ 286 w 604"/>
              <a:gd name="T25" fmla="*/ 14 h 597"/>
              <a:gd name="T26" fmla="*/ 18 w 604"/>
              <a:gd name="T27" fmla="*/ 282 h 597"/>
              <a:gd name="T28" fmla="*/ 11 w 604"/>
              <a:gd name="T29" fmla="*/ 298 h 597"/>
              <a:gd name="T30" fmla="*/ 18 w 604"/>
              <a:gd name="T31" fmla="*/ 315 h 597"/>
              <a:gd name="T32" fmla="*/ 286 w 604"/>
              <a:gd name="T33" fmla="*/ 583 h 597"/>
              <a:gd name="T34" fmla="*/ 302 w 604"/>
              <a:gd name="T35" fmla="*/ 589 h 597"/>
              <a:gd name="T36" fmla="*/ 319 w 604"/>
              <a:gd name="T37" fmla="*/ 583 h 597"/>
              <a:gd name="T38" fmla="*/ 586 w 604"/>
              <a:gd name="T39" fmla="*/ 315 h 597"/>
              <a:gd name="T40" fmla="*/ 593 w 604"/>
              <a:gd name="T41" fmla="*/ 298 h 597"/>
              <a:gd name="T42" fmla="*/ 586 w 604"/>
              <a:gd name="T43" fmla="*/ 282 h 597"/>
              <a:gd name="T44" fmla="*/ 319 w 604"/>
              <a:gd name="T45" fmla="*/ 14 h 597"/>
              <a:gd name="T46" fmla="*/ 302 w 604"/>
              <a:gd name="T47" fmla="*/ 8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4" h="597">
                <a:moveTo>
                  <a:pt x="302" y="597"/>
                </a:moveTo>
                <a:cubicBezTo>
                  <a:pt x="294" y="597"/>
                  <a:pt x="286" y="594"/>
                  <a:pt x="280" y="588"/>
                </a:cubicBezTo>
                <a:cubicBezTo>
                  <a:pt x="13" y="320"/>
                  <a:pt x="13" y="320"/>
                  <a:pt x="13" y="320"/>
                </a:cubicBezTo>
                <a:cubicBezTo>
                  <a:pt x="0" y="308"/>
                  <a:pt x="0" y="289"/>
                  <a:pt x="13" y="276"/>
                </a:cubicBezTo>
                <a:cubicBezTo>
                  <a:pt x="280" y="9"/>
                  <a:pt x="280" y="9"/>
                  <a:pt x="280" y="9"/>
                </a:cubicBezTo>
                <a:cubicBezTo>
                  <a:pt x="286" y="3"/>
                  <a:pt x="294" y="0"/>
                  <a:pt x="302" y="0"/>
                </a:cubicBezTo>
                <a:cubicBezTo>
                  <a:pt x="311" y="0"/>
                  <a:pt x="318" y="3"/>
                  <a:pt x="324" y="9"/>
                </a:cubicBezTo>
                <a:cubicBezTo>
                  <a:pt x="592" y="276"/>
                  <a:pt x="592" y="276"/>
                  <a:pt x="592" y="276"/>
                </a:cubicBezTo>
                <a:cubicBezTo>
                  <a:pt x="604" y="289"/>
                  <a:pt x="604" y="308"/>
                  <a:pt x="592" y="32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18" y="594"/>
                  <a:pt x="311" y="597"/>
                  <a:pt x="302" y="597"/>
                </a:cubicBezTo>
                <a:close/>
                <a:moveTo>
                  <a:pt x="302" y="8"/>
                </a:moveTo>
                <a:cubicBezTo>
                  <a:pt x="296" y="8"/>
                  <a:pt x="290" y="10"/>
                  <a:pt x="286" y="14"/>
                </a:cubicBezTo>
                <a:cubicBezTo>
                  <a:pt x="18" y="282"/>
                  <a:pt x="18" y="282"/>
                  <a:pt x="18" y="282"/>
                </a:cubicBezTo>
                <a:cubicBezTo>
                  <a:pt x="14" y="287"/>
                  <a:pt x="11" y="292"/>
                  <a:pt x="11" y="298"/>
                </a:cubicBezTo>
                <a:cubicBezTo>
                  <a:pt x="11" y="305"/>
                  <a:pt x="14" y="310"/>
                  <a:pt x="18" y="315"/>
                </a:cubicBezTo>
                <a:cubicBezTo>
                  <a:pt x="286" y="583"/>
                  <a:pt x="286" y="583"/>
                  <a:pt x="286" y="583"/>
                </a:cubicBezTo>
                <a:cubicBezTo>
                  <a:pt x="290" y="587"/>
                  <a:pt x="296" y="589"/>
                  <a:pt x="302" y="589"/>
                </a:cubicBezTo>
                <a:cubicBezTo>
                  <a:pt x="308" y="589"/>
                  <a:pt x="314" y="587"/>
                  <a:pt x="319" y="583"/>
                </a:cubicBezTo>
                <a:cubicBezTo>
                  <a:pt x="586" y="315"/>
                  <a:pt x="586" y="315"/>
                  <a:pt x="586" y="315"/>
                </a:cubicBezTo>
                <a:cubicBezTo>
                  <a:pt x="591" y="310"/>
                  <a:pt x="593" y="305"/>
                  <a:pt x="593" y="298"/>
                </a:cubicBezTo>
                <a:cubicBezTo>
                  <a:pt x="593" y="292"/>
                  <a:pt x="591" y="287"/>
                  <a:pt x="586" y="282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4" y="10"/>
                  <a:pt x="308" y="8"/>
                  <a:pt x="302" y="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151"/>
          <p:cNvSpPr>
            <a:spLocks noEditPoints="1"/>
          </p:cNvSpPr>
          <p:nvPr/>
        </p:nvSpPr>
        <p:spPr bwMode="auto">
          <a:xfrm>
            <a:off x="4476042" y="2554360"/>
            <a:ext cx="438150" cy="546100"/>
          </a:xfrm>
          <a:custGeom>
            <a:avLst/>
            <a:gdLst>
              <a:gd name="T0" fmla="*/ 69 w 138"/>
              <a:gd name="T1" fmla="*/ 88 h 172"/>
              <a:gd name="T2" fmla="*/ 34 w 138"/>
              <a:gd name="T3" fmla="*/ 123 h 172"/>
              <a:gd name="T4" fmla="*/ 69 w 138"/>
              <a:gd name="T5" fmla="*/ 158 h 172"/>
              <a:gd name="T6" fmla="*/ 104 w 138"/>
              <a:gd name="T7" fmla="*/ 123 h 172"/>
              <a:gd name="T8" fmla="*/ 69 w 138"/>
              <a:gd name="T9" fmla="*/ 88 h 172"/>
              <a:gd name="T10" fmla="*/ 69 w 138"/>
              <a:gd name="T11" fmla="*/ 155 h 172"/>
              <a:gd name="T12" fmla="*/ 37 w 138"/>
              <a:gd name="T13" fmla="*/ 123 h 172"/>
              <a:gd name="T14" fmla="*/ 69 w 138"/>
              <a:gd name="T15" fmla="*/ 91 h 172"/>
              <a:gd name="T16" fmla="*/ 101 w 138"/>
              <a:gd name="T17" fmla="*/ 123 h 172"/>
              <a:gd name="T18" fmla="*/ 69 w 138"/>
              <a:gd name="T19" fmla="*/ 155 h 172"/>
              <a:gd name="T20" fmla="*/ 138 w 138"/>
              <a:gd name="T21" fmla="*/ 26 h 172"/>
              <a:gd name="T22" fmla="*/ 129 w 138"/>
              <a:gd name="T23" fmla="*/ 18 h 172"/>
              <a:gd name="T24" fmla="*/ 97 w 138"/>
              <a:gd name="T25" fmla="*/ 83 h 172"/>
              <a:gd name="T26" fmla="*/ 86 w 138"/>
              <a:gd name="T27" fmla="*/ 77 h 172"/>
              <a:gd name="T28" fmla="*/ 120 w 138"/>
              <a:gd name="T29" fmla="*/ 9 h 172"/>
              <a:gd name="T30" fmla="*/ 111 w 138"/>
              <a:gd name="T31" fmla="*/ 0 h 172"/>
              <a:gd name="T32" fmla="*/ 27 w 138"/>
              <a:gd name="T33" fmla="*/ 0 h 172"/>
              <a:gd name="T34" fmla="*/ 18 w 138"/>
              <a:gd name="T35" fmla="*/ 9 h 172"/>
              <a:gd name="T36" fmla="*/ 52 w 138"/>
              <a:gd name="T37" fmla="*/ 77 h 172"/>
              <a:gd name="T38" fmla="*/ 41 w 138"/>
              <a:gd name="T39" fmla="*/ 83 h 172"/>
              <a:gd name="T40" fmla="*/ 9 w 138"/>
              <a:gd name="T41" fmla="*/ 18 h 172"/>
              <a:gd name="T42" fmla="*/ 0 w 138"/>
              <a:gd name="T43" fmla="*/ 26 h 172"/>
              <a:gd name="T44" fmla="*/ 32 w 138"/>
              <a:gd name="T45" fmla="*/ 91 h 172"/>
              <a:gd name="T46" fmla="*/ 20 w 138"/>
              <a:gd name="T47" fmla="*/ 123 h 172"/>
              <a:gd name="T48" fmla="*/ 69 w 138"/>
              <a:gd name="T49" fmla="*/ 172 h 172"/>
              <a:gd name="T50" fmla="*/ 118 w 138"/>
              <a:gd name="T51" fmla="*/ 123 h 172"/>
              <a:gd name="T52" fmla="*/ 106 w 138"/>
              <a:gd name="T53" fmla="*/ 91 h 172"/>
              <a:gd name="T54" fmla="*/ 138 w 138"/>
              <a:gd name="T55" fmla="*/ 26 h 172"/>
              <a:gd name="T56" fmla="*/ 33 w 138"/>
              <a:gd name="T57" fmla="*/ 12 h 172"/>
              <a:gd name="T58" fmla="*/ 105 w 138"/>
              <a:gd name="T59" fmla="*/ 12 h 172"/>
              <a:gd name="T60" fmla="*/ 99 w 138"/>
              <a:gd name="T61" fmla="*/ 25 h 172"/>
              <a:gd name="T62" fmla="*/ 39 w 138"/>
              <a:gd name="T63" fmla="*/ 25 h 172"/>
              <a:gd name="T64" fmla="*/ 33 w 138"/>
              <a:gd name="T65" fmla="*/ 12 h 172"/>
              <a:gd name="T66" fmla="*/ 45 w 138"/>
              <a:gd name="T67" fmla="*/ 37 h 172"/>
              <a:gd name="T68" fmla="*/ 93 w 138"/>
              <a:gd name="T69" fmla="*/ 37 h 172"/>
              <a:gd name="T70" fmla="*/ 74 w 138"/>
              <a:gd name="T71" fmla="*/ 74 h 172"/>
              <a:gd name="T72" fmla="*/ 69 w 138"/>
              <a:gd name="T73" fmla="*/ 74 h 172"/>
              <a:gd name="T74" fmla="*/ 64 w 138"/>
              <a:gd name="T75" fmla="*/ 74 h 172"/>
              <a:gd name="T76" fmla="*/ 45 w 138"/>
              <a:gd name="T77" fmla="*/ 37 h 172"/>
              <a:gd name="T78" fmla="*/ 108 w 138"/>
              <a:gd name="T79" fmla="*/ 123 h 172"/>
              <a:gd name="T80" fmla="*/ 69 w 138"/>
              <a:gd name="T81" fmla="*/ 162 h 172"/>
              <a:gd name="T82" fmla="*/ 30 w 138"/>
              <a:gd name="T83" fmla="*/ 123 h 172"/>
              <a:gd name="T84" fmla="*/ 69 w 138"/>
              <a:gd name="T85" fmla="*/ 84 h 172"/>
              <a:gd name="T86" fmla="*/ 108 w 138"/>
              <a:gd name="T87" fmla="*/ 123 h 172"/>
              <a:gd name="T88" fmla="*/ 74 w 138"/>
              <a:gd name="T89" fmla="*/ 102 h 172"/>
              <a:gd name="T90" fmla="*/ 69 w 138"/>
              <a:gd name="T91" fmla="*/ 102 h 172"/>
              <a:gd name="T92" fmla="*/ 58 w 138"/>
              <a:gd name="T93" fmla="*/ 108 h 172"/>
              <a:gd name="T94" fmla="*/ 58 w 138"/>
              <a:gd name="T95" fmla="*/ 114 h 172"/>
              <a:gd name="T96" fmla="*/ 66 w 138"/>
              <a:gd name="T97" fmla="*/ 114 h 172"/>
              <a:gd name="T98" fmla="*/ 66 w 138"/>
              <a:gd name="T99" fmla="*/ 139 h 172"/>
              <a:gd name="T100" fmla="*/ 61 w 138"/>
              <a:gd name="T101" fmla="*/ 139 h 172"/>
              <a:gd name="T102" fmla="*/ 61 w 138"/>
              <a:gd name="T103" fmla="*/ 144 h 172"/>
              <a:gd name="T104" fmla="*/ 79 w 138"/>
              <a:gd name="T105" fmla="*/ 144 h 172"/>
              <a:gd name="T106" fmla="*/ 79 w 138"/>
              <a:gd name="T107" fmla="*/ 139 h 172"/>
              <a:gd name="T108" fmla="*/ 74 w 138"/>
              <a:gd name="T109" fmla="*/ 139 h 172"/>
              <a:gd name="T110" fmla="*/ 74 w 138"/>
              <a:gd name="T111" fmla="*/ 10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8" h="172">
                <a:moveTo>
                  <a:pt x="69" y="88"/>
                </a:moveTo>
                <a:cubicBezTo>
                  <a:pt x="49" y="88"/>
                  <a:pt x="34" y="104"/>
                  <a:pt x="34" y="123"/>
                </a:cubicBezTo>
                <a:cubicBezTo>
                  <a:pt x="34" y="143"/>
                  <a:pt x="49" y="158"/>
                  <a:pt x="69" y="158"/>
                </a:cubicBezTo>
                <a:cubicBezTo>
                  <a:pt x="89" y="158"/>
                  <a:pt x="104" y="143"/>
                  <a:pt x="104" y="123"/>
                </a:cubicBezTo>
                <a:cubicBezTo>
                  <a:pt x="104" y="104"/>
                  <a:pt x="89" y="88"/>
                  <a:pt x="69" y="88"/>
                </a:cubicBezTo>
                <a:close/>
                <a:moveTo>
                  <a:pt x="69" y="155"/>
                </a:moveTo>
                <a:cubicBezTo>
                  <a:pt x="52" y="155"/>
                  <a:pt x="37" y="141"/>
                  <a:pt x="37" y="123"/>
                </a:cubicBezTo>
                <a:cubicBezTo>
                  <a:pt x="37" y="106"/>
                  <a:pt x="52" y="91"/>
                  <a:pt x="69" y="91"/>
                </a:cubicBezTo>
                <a:cubicBezTo>
                  <a:pt x="86" y="91"/>
                  <a:pt x="101" y="106"/>
                  <a:pt x="101" y="123"/>
                </a:cubicBezTo>
                <a:cubicBezTo>
                  <a:pt x="101" y="141"/>
                  <a:pt x="86" y="155"/>
                  <a:pt x="69" y="155"/>
                </a:cubicBezTo>
                <a:close/>
                <a:moveTo>
                  <a:pt x="138" y="26"/>
                </a:moveTo>
                <a:cubicBezTo>
                  <a:pt x="129" y="18"/>
                  <a:pt x="129" y="18"/>
                  <a:pt x="129" y="18"/>
                </a:cubicBezTo>
                <a:cubicBezTo>
                  <a:pt x="97" y="83"/>
                  <a:pt x="97" y="83"/>
                  <a:pt x="97" y="83"/>
                </a:cubicBezTo>
                <a:cubicBezTo>
                  <a:pt x="94" y="80"/>
                  <a:pt x="90" y="79"/>
                  <a:pt x="86" y="7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1" y="0"/>
                  <a:pt x="111" y="0"/>
                  <a:pt x="11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9"/>
                  <a:pt x="18" y="9"/>
                  <a:pt x="18" y="9"/>
                </a:cubicBezTo>
                <a:cubicBezTo>
                  <a:pt x="52" y="77"/>
                  <a:pt x="52" y="77"/>
                  <a:pt x="52" y="77"/>
                </a:cubicBezTo>
                <a:cubicBezTo>
                  <a:pt x="48" y="79"/>
                  <a:pt x="44" y="80"/>
                  <a:pt x="41" y="83"/>
                </a:cubicBezTo>
                <a:cubicBezTo>
                  <a:pt x="9" y="18"/>
                  <a:pt x="9" y="18"/>
                  <a:pt x="9" y="18"/>
                </a:cubicBezTo>
                <a:cubicBezTo>
                  <a:pt x="0" y="26"/>
                  <a:pt x="0" y="26"/>
                  <a:pt x="0" y="26"/>
                </a:cubicBezTo>
                <a:cubicBezTo>
                  <a:pt x="32" y="91"/>
                  <a:pt x="32" y="91"/>
                  <a:pt x="32" y="91"/>
                </a:cubicBezTo>
                <a:cubicBezTo>
                  <a:pt x="24" y="100"/>
                  <a:pt x="20" y="111"/>
                  <a:pt x="20" y="123"/>
                </a:cubicBezTo>
                <a:cubicBezTo>
                  <a:pt x="20" y="150"/>
                  <a:pt x="42" y="172"/>
                  <a:pt x="69" y="172"/>
                </a:cubicBezTo>
                <a:cubicBezTo>
                  <a:pt x="96" y="172"/>
                  <a:pt x="118" y="150"/>
                  <a:pt x="118" y="123"/>
                </a:cubicBezTo>
                <a:cubicBezTo>
                  <a:pt x="118" y="111"/>
                  <a:pt x="114" y="100"/>
                  <a:pt x="106" y="91"/>
                </a:cubicBezTo>
                <a:lnTo>
                  <a:pt x="138" y="26"/>
                </a:lnTo>
                <a:close/>
                <a:moveTo>
                  <a:pt x="33" y="12"/>
                </a:moveTo>
                <a:cubicBezTo>
                  <a:pt x="105" y="12"/>
                  <a:pt x="105" y="12"/>
                  <a:pt x="105" y="12"/>
                </a:cubicBezTo>
                <a:cubicBezTo>
                  <a:pt x="99" y="25"/>
                  <a:pt x="99" y="25"/>
                  <a:pt x="99" y="25"/>
                </a:cubicBezTo>
                <a:cubicBezTo>
                  <a:pt x="39" y="25"/>
                  <a:pt x="39" y="25"/>
                  <a:pt x="39" y="25"/>
                </a:cubicBezTo>
                <a:lnTo>
                  <a:pt x="33" y="12"/>
                </a:lnTo>
                <a:close/>
                <a:moveTo>
                  <a:pt x="45" y="37"/>
                </a:moveTo>
                <a:cubicBezTo>
                  <a:pt x="93" y="37"/>
                  <a:pt x="93" y="37"/>
                  <a:pt x="93" y="37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4"/>
                  <a:pt x="71" y="74"/>
                  <a:pt x="69" y="74"/>
                </a:cubicBezTo>
                <a:cubicBezTo>
                  <a:pt x="67" y="74"/>
                  <a:pt x="65" y="74"/>
                  <a:pt x="64" y="74"/>
                </a:cubicBezTo>
                <a:lnTo>
                  <a:pt x="45" y="37"/>
                </a:lnTo>
                <a:close/>
                <a:moveTo>
                  <a:pt x="108" y="123"/>
                </a:moveTo>
                <a:cubicBezTo>
                  <a:pt x="108" y="144"/>
                  <a:pt x="90" y="162"/>
                  <a:pt x="69" y="162"/>
                </a:cubicBezTo>
                <a:cubicBezTo>
                  <a:pt x="48" y="162"/>
                  <a:pt x="30" y="144"/>
                  <a:pt x="30" y="123"/>
                </a:cubicBezTo>
                <a:cubicBezTo>
                  <a:pt x="30" y="102"/>
                  <a:pt x="48" y="84"/>
                  <a:pt x="69" y="84"/>
                </a:cubicBezTo>
                <a:cubicBezTo>
                  <a:pt x="90" y="84"/>
                  <a:pt x="108" y="102"/>
                  <a:pt x="108" y="123"/>
                </a:cubicBezTo>
                <a:close/>
                <a:moveTo>
                  <a:pt x="74" y="102"/>
                </a:moveTo>
                <a:cubicBezTo>
                  <a:pt x="69" y="102"/>
                  <a:pt x="69" y="102"/>
                  <a:pt x="69" y="102"/>
                </a:cubicBezTo>
                <a:cubicBezTo>
                  <a:pt x="69" y="102"/>
                  <a:pt x="66" y="108"/>
                  <a:pt x="58" y="108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4" y="139"/>
                  <a:pt x="74" y="139"/>
                  <a:pt x="74" y="139"/>
                </a:cubicBezTo>
                <a:lnTo>
                  <a:pt x="74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Freeform 1197"/>
          <p:cNvSpPr>
            <a:spLocks noEditPoints="1"/>
          </p:cNvSpPr>
          <p:nvPr/>
        </p:nvSpPr>
        <p:spPr bwMode="auto">
          <a:xfrm>
            <a:off x="1763005" y="2522610"/>
            <a:ext cx="396875" cy="577850"/>
          </a:xfrm>
          <a:custGeom>
            <a:avLst/>
            <a:gdLst>
              <a:gd name="T0" fmla="*/ 62 w 125"/>
              <a:gd name="T1" fmla="*/ 0 h 182"/>
              <a:gd name="T2" fmla="*/ 0 w 125"/>
              <a:gd name="T3" fmla="*/ 63 h 182"/>
              <a:gd name="T4" fmla="*/ 30 w 125"/>
              <a:gd name="T5" fmla="*/ 116 h 182"/>
              <a:gd name="T6" fmla="*/ 32 w 125"/>
              <a:gd name="T7" fmla="*/ 132 h 182"/>
              <a:gd name="T8" fmla="*/ 62 w 125"/>
              <a:gd name="T9" fmla="*/ 138 h 182"/>
              <a:gd name="T10" fmla="*/ 92 w 125"/>
              <a:gd name="T11" fmla="*/ 132 h 182"/>
              <a:gd name="T12" fmla="*/ 95 w 125"/>
              <a:gd name="T13" fmla="*/ 116 h 182"/>
              <a:gd name="T14" fmla="*/ 125 w 125"/>
              <a:gd name="T15" fmla="*/ 63 h 182"/>
              <a:gd name="T16" fmla="*/ 62 w 125"/>
              <a:gd name="T17" fmla="*/ 0 h 182"/>
              <a:gd name="T18" fmla="*/ 85 w 125"/>
              <a:gd name="T19" fmla="*/ 109 h 182"/>
              <a:gd name="T20" fmla="*/ 84 w 125"/>
              <a:gd name="T21" fmla="*/ 124 h 182"/>
              <a:gd name="T22" fmla="*/ 62 w 125"/>
              <a:gd name="T23" fmla="*/ 127 h 182"/>
              <a:gd name="T24" fmla="*/ 41 w 125"/>
              <a:gd name="T25" fmla="*/ 124 h 182"/>
              <a:gd name="T26" fmla="*/ 39 w 125"/>
              <a:gd name="T27" fmla="*/ 109 h 182"/>
              <a:gd name="T28" fmla="*/ 11 w 125"/>
              <a:gd name="T29" fmla="*/ 63 h 182"/>
              <a:gd name="T30" fmla="*/ 62 w 125"/>
              <a:gd name="T31" fmla="*/ 11 h 182"/>
              <a:gd name="T32" fmla="*/ 114 w 125"/>
              <a:gd name="T33" fmla="*/ 63 h 182"/>
              <a:gd name="T34" fmla="*/ 85 w 125"/>
              <a:gd name="T35" fmla="*/ 109 h 182"/>
              <a:gd name="T36" fmla="*/ 33 w 125"/>
              <a:gd name="T37" fmla="*/ 140 h 182"/>
              <a:gd name="T38" fmla="*/ 35 w 125"/>
              <a:gd name="T39" fmla="*/ 149 h 182"/>
              <a:gd name="T40" fmla="*/ 62 w 125"/>
              <a:gd name="T41" fmla="*/ 155 h 182"/>
              <a:gd name="T42" fmla="*/ 90 w 125"/>
              <a:gd name="T43" fmla="*/ 149 h 182"/>
              <a:gd name="T44" fmla="*/ 91 w 125"/>
              <a:gd name="T45" fmla="*/ 140 h 182"/>
              <a:gd name="T46" fmla="*/ 62 w 125"/>
              <a:gd name="T47" fmla="*/ 145 h 182"/>
              <a:gd name="T48" fmla="*/ 33 w 125"/>
              <a:gd name="T49" fmla="*/ 140 h 182"/>
              <a:gd name="T50" fmla="*/ 36 w 125"/>
              <a:gd name="T51" fmla="*/ 158 h 182"/>
              <a:gd name="T52" fmla="*/ 37 w 125"/>
              <a:gd name="T53" fmla="*/ 167 h 182"/>
              <a:gd name="T54" fmla="*/ 46 w 125"/>
              <a:gd name="T55" fmla="*/ 172 h 182"/>
              <a:gd name="T56" fmla="*/ 46 w 125"/>
              <a:gd name="T57" fmla="*/ 178 h 182"/>
              <a:gd name="T58" fmla="*/ 62 w 125"/>
              <a:gd name="T59" fmla="*/ 182 h 182"/>
              <a:gd name="T60" fmla="*/ 78 w 125"/>
              <a:gd name="T61" fmla="*/ 178 h 182"/>
              <a:gd name="T62" fmla="*/ 79 w 125"/>
              <a:gd name="T63" fmla="*/ 172 h 182"/>
              <a:gd name="T64" fmla="*/ 87 w 125"/>
              <a:gd name="T65" fmla="*/ 167 h 182"/>
              <a:gd name="T66" fmla="*/ 89 w 125"/>
              <a:gd name="T67" fmla="*/ 158 h 182"/>
              <a:gd name="T68" fmla="*/ 62 w 125"/>
              <a:gd name="T69" fmla="*/ 162 h 182"/>
              <a:gd name="T70" fmla="*/ 36 w 125"/>
              <a:gd name="T71" fmla="*/ 158 h 182"/>
              <a:gd name="T72" fmla="*/ 76 w 125"/>
              <a:gd name="T73" fmla="*/ 86 h 182"/>
              <a:gd name="T74" fmla="*/ 62 w 125"/>
              <a:gd name="T75" fmla="*/ 61 h 182"/>
              <a:gd name="T76" fmla="*/ 48 w 125"/>
              <a:gd name="T77" fmla="*/ 86 h 182"/>
              <a:gd name="T78" fmla="*/ 42 w 125"/>
              <a:gd name="T79" fmla="*/ 74 h 182"/>
              <a:gd name="T80" fmla="*/ 34 w 125"/>
              <a:gd name="T81" fmla="*/ 78 h 182"/>
              <a:gd name="T82" fmla="*/ 48 w 125"/>
              <a:gd name="T83" fmla="*/ 108 h 182"/>
              <a:gd name="T84" fmla="*/ 62 w 125"/>
              <a:gd name="T85" fmla="*/ 81 h 182"/>
              <a:gd name="T86" fmla="*/ 77 w 125"/>
              <a:gd name="T87" fmla="*/ 108 h 182"/>
              <a:gd name="T88" fmla="*/ 91 w 125"/>
              <a:gd name="T89" fmla="*/ 78 h 182"/>
              <a:gd name="T90" fmla="*/ 82 w 125"/>
              <a:gd name="T91" fmla="*/ 74 h 182"/>
              <a:gd name="T92" fmla="*/ 76 w 125"/>
              <a:gd name="T93" fmla="*/ 86 h 182"/>
              <a:gd name="T94" fmla="*/ 62 w 125"/>
              <a:gd name="T95" fmla="*/ 26 h 182"/>
              <a:gd name="T96" fmla="*/ 66 w 125"/>
              <a:gd name="T97" fmla="*/ 23 h 182"/>
              <a:gd name="T98" fmla="*/ 62 w 125"/>
              <a:gd name="T99" fmla="*/ 19 h 182"/>
              <a:gd name="T100" fmla="*/ 19 w 125"/>
              <a:gd name="T101" fmla="*/ 63 h 182"/>
              <a:gd name="T102" fmla="*/ 22 w 125"/>
              <a:gd name="T103" fmla="*/ 66 h 182"/>
              <a:gd name="T104" fmla="*/ 25 w 125"/>
              <a:gd name="T105" fmla="*/ 63 h 182"/>
              <a:gd name="T106" fmla="*/ 62 w 125"/>
              <a:gd name="T107" fmla="*/ 2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82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85"/>
                  <a:pt x="12" y="105"/>
                  <a:pt x="30" y="11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41" y="136"/>
                  <a:pt x="51" y="138"/>
                  <a:pt x="62" y="138"/>
                </a:cubicBezTo>
                <a:cubicBezTo>
                  <a:pt x="73" y="138"/>
                  <a:pt x="84" y="136"/>
                  <a:pt x="92" y="13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13" y="105"/>
                  <a:pt x="125" y="85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85" y="109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78" y="127"/>
                  <a:pt x="62" y="127"/>
                </a:cubicBezTo>
                <a:cubicBezTo>
                  <a:pt x="46" y="127"/>
                  <a:pt x="41" y="124"/>
                  <a:pt x="41" y="124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22" y="100"/>
                  <a:pt x="11" y="83"/>
                  <a:pt x="11" y="63"/>
                </a:cubicBezTo>
                <a:cubicBezTo>
                  <a:pt x="11" y="34"/>
                  <a:pt x="34" y="11"/>
                  <a:pt x="62" y="11"/>
                </a:cubicBezTo>
                <a:cubicBezTo>
                  <a:pt x="91" y="11"/>
                  <a:pt x="114" y="34"/>
                  <a:pt x="114" y="63"/>
                </a:cubicBezTo>
                <a:cubicBezTo>
                  <a:pt x="114" y="83"/>
                  <a:pt x="102" y="100"/>
                  <a:pt x="85" y="109"/>
                </a:cubicBezTo>
                <a:close/>
                <a:moveTo>
                  <a:pt x="33" y="140"/>
                </a:moveTo>
                <a:cubicBezTo>
                  <a:pt x="35" y="149"/>
                  <a:pt x="35" y="149"/>
                  <a:pt x="35" y="149"/>
                </a:cubicBezTo>
                <a:cubicBezTo>
                  <a:pt x="43" y="153"/>
                  <a:pt x="52" y="155"/>
                  <a:pt x="62" y="155"/>
                </a:cubicBezTo>
                <a:cubicBezTo>
                  <a:pt x="72" y="155"/>
                  <a:pt x="82" y="153"/>
                  <a:pt x="90" y="149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82" y="143"/>
                  <a:pt x="73" y="145"/>
                  <a:pt x="62" y="145"/>
                </a:cubicBezTo>
                <a:cubicBezTo>
                  <a:pt x="52" y="145"/>
                  <a:pt x="42" y="143"/>
                  <a:pt x="33" y="140"/>
                </a:cubicBezTo>
                <a:close/>
                <a:moveTo>
                  <a:pt x="36" y="158"/>
                </a:moveTo>
                <a:cubicBezTo>
                  <a:pt x="37" y="167"/>
                  <a:pt x="37" y="167"/>
                  <a:pt x="37" y="167"/>
                </a:cubicBezTo>
                <a:cubicBezTo>
                  <a:pt x="37" y="167"/>
                  <a:pt x="39" y="170"/>
                  <a:pt x="46" y="17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46" y="178"/>
                  <a:pt x="50" y="182"/>
                  <a:pt x="62" y="182"/>
                </a:cubicBezTo>
                <a:cubicBezTo>
                  <a:pt x="75" y="182"/>
                  <a:pt x="78" y="178"/>
                  <a:pt x="78" y="178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5" y="170"/>
                  <a:pt x="87" y="167"/>
                  <a:pt x="87" y="167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1" y="160"/>
                  <a:pt x="72" y="162"/>
                  <a:pt x="62" y="162"/>
                </a:cubicBezTo>
                <a:cubicBezTo>
                  <a:pt x="53" y="162"/>
                  <a:pt x="44" y="160"/>
                  <a:pt x="36" y="158"/>
                </a:cubicBezTo>
                <a:close/>
                <a:moveTo>
                  <a:pt x="76" y="86"/>
                </a:moveTo>
                <a:cubicBezTo>
                  <a:pt x="62" y="61"/>
                  <a:pt x="62" y="61"/>
                  <a:pt x="62" y="61"/>
                </a:cubicBezTo>
                <a:cubicBezTo>
                  <a:pt x="48" y="86"/>
                  <a:pt x="48" y="86"/>
                  <a:pt x="48" y="86"/>
                </a:cubicBezTo>
                <a:cubicBezTo>
                  <a:pt x="42" y="74"/>
                  <a:pt x="42" y="74"/>
                  <a:pt x="42" y="74"/>
                </a:cubicBezTo>
                <a:cubicBezTo>
                  <a:pt x="34" y="78"/>
                  <a:pt x="34" y="78"/>
                  <a:pt x="34" y="7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62" y="81"/>
                  <a:pt x="62" y="81"/>
                  <a:pt x="62" y="81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91" y="78"/>
                  <a:pt x="91" y="78"/>
                  <a:pt x="91" y="78"/>
                </a:cubicBezTo>
                <a:cubicBezTo>
                  <a:pt x="82" y="74"/>
                  <a:pt x="82" y="74"/>
                  <a:pt x="82" y="74"/>
                </a:cubicBezTo>
                <a:lnTo>
                  <a:pt x="76" y="86"/>
                </a:lnTo>
                <a:close/>
                <a:moveTo>
                  <a:pt x="62" y="26"/>
                </a:moveTo>
                <a:cubicBezTo>
                  <a:pt x="64" y="26"/>
                  <a:pt x="66" y="25"/>
                  <a:pt x="66" y="23"/>
                </a:cubicBezTo>
                <a:cubicBezTo>
                  <a:pt x="66" y="21"/>
                  <a:pt x="64" y="19"/>
                  <a:pt x="62" y="19"/>
                </a:cubicBezTo>
                <a:cubicBezTo>
                  <a:pt x="38" y="19"/>
                  <a:pt x="19" y="39"/>
                  <a:pt x="19" y="63"/>
                </a:cubicBezTo>
                <a:cubicBezTo>
                  <a:pt x="19" y="65"/>
                  <a:pt x="20" y="66"/>
                  <a:pt x="22" y="66"/>
                </a:cubicBezTo>
                <a:cubicBezTo>
                  <a:pt x="24" y="66"/>
                  <a:pt x="25" y="65"/>
                  <a:pt x="25" y="63"/>
                </a:cubicBezTo>
                <a:cubicBezTo>
                  <a:pt x="25" y="43"/>
                  <a:pt x="42" y="26"/>
                  <a:pt x="6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1197"/>
          <p:cNvSpPr>
            <a:spLocks noEditPoints="1"/>
          </p:cNvSpPr>
          <p:nvPr/>
        </p:nvSpPr>
        <p:spPr bwMode="auto">
          <a:xfrm>
            <a:off x="9877723" y="2520266"/>
            <a:ext cx="396875" cy="577850"/>
          </a:xfrm>
          <a:custGeom>
            <a:avLst/>
            <a:gdLst>
              <a:gd name="T0" fmla="*/ 62 w 125"/>
              <a:gd name="T1" fmla="*/ 0 h 182"/>
              <a:gd name="T2" fmla="*/ 0 w 125"/>
              <a:gd name="T3" fmla="*/ 63 h 182"/>
              <a:gd name="T4" fmla="*/ 30 w 125"/>
              <a:gd name="T5" fmla="*/ 116 h 182"/>
              <a:gd name="T6" fmla="*/ 32 w 125"/>
              <a:gd name="T7" fmla="*/ 132 h 182"/>
              <a:gd name="T8" fmla="*/ 62 w 125"/>
              <a:gd name="T9" fmla="*/ 138 h 182"/>
              <a:gd name="T10" fmla="*/ 92 w 125"/>
              <a:gd name="T11" fmla="*/ 132 h 182"/>
              <a:gd name="T12" fmla="*/ 95 w 125"/>
              <a:gd name="T13" fmla="*/ 116 h 182"/>
              <a:gd name="T14" fmla="*/ 125 w 125"/>
              <a:gd name="T15" fmla="*/ 63 h 182"/>
              <a:gd name="T16" fmla="*/ 62 w 125"/>
              <a:gd name="T17" fmla="*/ 0 h 182"/>
              <a:gd name="T18" fmla="*/ 85 w 125"/>
              <a:gd name="T19" fmla="*/ 109 h 182"/>
              <a:gd name="T20" fmla="*/ 84 w 125"/>
              <a:gd name="T21" fmla="*/ 124 h 182"/>
              <a:gd name="T22" fmla="*/ 62 w 125"/>
              <a:gd name="T23" fmla="*/ 127 h 182"/>
              <a:gd name="T24" fmla="*/ 41 w 125"/>
              <a:gd name="T25" fmla="*/ 124 h 182"/>
              <a:gd name="T26" fmla="*/ 39 w 125"/>
              <a:gd name="T27" fmla="*/ 109 h 182"/>
              <a:gd name="T28" fmla="*/ 11 w 125"/>
              <a:gd name="T29" fmla="*/ 63 h 182"/>
              <a:gd name="T30" fmla="*/ 62 w 125"/>
              <a:gd name="T31" fmla="*/ 11 h 182"/>
              <a:gd name="T32" fmla="*/ 114 w 125"/>
              <a:gd name="T33" fmla="*/ 63 h 182"/>
              <a:gd name="T34" fmla="*/ 85 w 125"/>
              <a:gd name="T35" fmla="*/ 109 h 182"/>
              <a:gd name="T36" fmla="*/ 33 w 125"/>
              <a:gd name="T37" fmla="*/ 140 h 182"/>
              <a:gd name="T38" fmla="*/ 35 w 125"/>
              <a:gd name="T39" fmla="*/ 149 h 182"/>
              <a:gd name="T40" fmla="*/ 62 w 125"/>
              <a:gd name="T41" fmla="*/ 155 h 182"/>
              <a:gd name="T42" fmla="*/ 90 w 125"/>
              <a:gd name="T43" fmla="*/ 149 h 182"/>
              <a:gd name="T44" fmla="*/ 91 w 125"/>
              <a:gd name="T45" fmla="*/ 140 h 182"/>
              <a:gd name="T46" fmla="*/ 62 w 125"/>
              <a:gd name="T47" fmla="*/ 145 h 182"/>
              <a:gd name="T48" fmla="*/ 33 w 125"/>
              <a:gd name="T49" fmla="*/ 140 h 182"/>
              <a:gd name="T50" fmla="*/ 36 w 125"/>
              <a:gd name="T51" fmla="*/ 158 h 182"/>
              <a:gd name="T52" fmla="*/ 37 w 125"/>
              <a:gd name="T53" fmla="*/ 167 h 182"/>
              <a:gd name="T54" fmla="*/ 46 w 125"/>
              <a:gd name="T55" fmla="*/ 172 h 182"/>
              <a:gd name="T56" fmla="*/ 46 w 125"/>
              <a:gd name="T57" fmla="*/ 178 h 182"/>
              <a:gd name="T58" fmla="*/ 62 w 125"/>
              <a:gd name="T59" fmla="*/ 182 h 182"/>
              <a:gd name="T60" fmla="*/ 78 w 125"/>
              <a:gd name="T61" fmla="*/ 178 h 182"/>
              <a:gd name="T62" fmla="*/ 79 w 125"/>
              <a:gd name="T63" fmla="*/ 172 h 182"/>
              <a:gd name="T64" fmla="*/ 87 w 125"/>
              <a:gd name="T65" fmla="*/ 167 h 182"/>
              <a:gd name="T66" fmla="*/ 89 w 125"/>
              <a:gd name="T67" fmla="*/ 158 h 182"/>
              <a:gd name="T68" fmla="*/ 62 w 125"/>
              <a:gd name="T69" fmla="*/ 162 h 182"/>
              <a:gd name="T70" fmla="*/ 36 w 125"/>
              <a:gd name="T71" fmla="*/ 158 h 182"/>
              <a:gd name="T72" fmla="*/ 76 w 125"/>
              <a:gd name="T73" fmla="*/ 86 h 182"/>
              <a:gd name="T74" fmla="*/ 62 w 125"/>
              <a:gd name="T75" fmla="*/ 61 h 182"/>
              <a:gd name="T76" fmla="*/ 48 w 125"/>
              <a:gd name="T77" fmla="*/ 86 h 182"/>
              <a:gd name="T78" fmla="*/ 42 w 125"/>
              <a:gd name="T79" fmla="*/ 74 h 182"/>
              <a:gd name="T80" fmla="*/ 34 w 125"/>
              <a:gd name="T81" fmla="*/ 78 h 182"/>
              <a:gd name="T82" fmla="*/ 48 w 125"/>
              <a:gd name="T83" fmla="*/ 108 h 182"/>
              <a:gd name="T84" fmla="*/ 62 w 125"/>
              <a:gd name="T85" fmla="*/ 81 h 182"/>
              <a:gd name="T86" fmla="*/ 77 w 125"/>
              <a:gd name="T87" fmla="*/ 108 h 182"/>
              <a:gd name="T88" fmla="*/ 91 w 125"/>
              <a:gd name="T89" fmla="*/ 78 h 182"/>
              <a:gd name="T90" fmla="*/ 82 w 125"/>
              <a:gd name="T91" fmla="*/ 74 h 182"/>
              <a:gd name="T92" fmla="*/ 76 w 125"/>
              <a:gd name="T93" fmla="*/ 86 h 182"/>
              <a:gd name="T94" fmla="*/ 62 w 125"/>
              <a:gd name="T95" fmla="*/ 26 h 182"/>
              <a:gd name="T96" fmla="*/ 66 w 125"/>
              <a:gd name="T97" fmla="*/ 23 h 182"/>
              <a:gd name="T98" fmla="*/ 62 w 125"/>
              <a:gd name="T99" fmla="*/ 19 h 182"/>
              <a:gd name="T100" fmla="*/ 19 w 125"/>
              <a:gd name="T101" fmla="*/ 63 h 182"/>
              <a:gd name="T102" fmla="*/ 22 w 125"/>
              <a:gd name="T103" fmla="*/ 66 h 182"/>
              <a:gd name="T104" fmla="*/ 25 w 125"/>
              <a:gd name="T105" fmla="*/ 63 h 182"/>
              <a:gd name="T106" fmla="*/ 62 w 125"/>
              <a:gd name="T107" fmla="*/ 2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82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85"/>
                  <a:pt x="12" y="105"/>
                  <a:pt x="30" y="11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41" y="136"/>
                  <a:pt x="51" y="138"/>
                  <a:pt x="62" y="138"/>
                </a:cubicBezTo>
                <a:cubicBezTo>
                  <a:pt x="73" y="138"/>
                  <a:pt x="84" y="136"/>
                  <a:pt x="92" y="13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13" y="105"/>
                  <a:pt x="125" y="85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85" y="109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78" y="127"/>
                  <a:pt x="62" y="127"/>
                </a:cubicBezTo>
                <a:cubicBezTo>
                  <a:pt x="46" y="127"/>
                  <a:pt x="41" y="124"/>
                  <a:pt x="41" y="124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22" y="100"/>
                  <a:pt x="11" y="83"/>
                  <a:pt x="11" y="63"/>
                </a:cubicBezTo>
                <a:cubicBezTo>
                  <a:pt x="11" y="34"/>
                  <a:pt x="34" y="11"/>
                  <a:pt x="62" y="11"/>
                </a:cubicBezTo>
                <a:cubicBezTo>
                  <a:pt x="91" y="11"/>
                  <a:pt x="114" y="34"/>
                  <a:pt x="114" y="63"/>
                </a:cubicBezTo>
                <a:cubicBezTo>
                  <a:pt x="114" y="83"/>
                  <a:pt x="102" y="100"/>
                  <a:pt x="85" y="109"/>
                </a:cubicBezTo>
                <a:close/>
                <a:moveTo>
                  <a:pt x="33" y="140"/>
                </a:moveTo>
                <a:cubicBezTo>
                  <a:pt x="35" y="149"/>
                  <a:pt x="35" y="149"/>
                  <a:pt x="35" y="149"/>
                </a:cubicBezTo>
                <a:cubicBezTo>
                  <a:pt x="43" y="153"/>
                  <a:pt x="52" y="155"/>
                  <a:pt x="62" y="155"/>
                </a:cubicBezTo>
                <a:cubicBezTo>
                  <a:pt x="72" y="155"/>
                  <a:pt x="82" y="153"/>
                  <a:pt x="90" y="149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82" y="143"/>
                  <a:pt x="73" y="145"/>
                  <a:pt x="62" y="145"/>
                </a:cubicBezTo>
                <a:cubicBezTo>
                  <a:pt x="52" y="145"/>
                  <a:pt x="42" y="143"/>
                  <a:pt x="33" y="140"/>
                </a:cubicBezTo>
                <a:close/>
                <a:moveTo>
                  <a:pt x="36" y="158"/>
                </a:moveTo>
                <a:cubicBezTo>
                  <a:pt x="37" y="167"/>
                  <a:pt x="37" y="167"/>
                  <a:pt x="37" y="167"/>
                </a:cubicBezTo>
                <a:cubicBezTo>
                  <a:pt x="37" y="167"/>
                  <a:pt x="39" y="170"/>
                  <a:pt x="46" y="17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46" y="178"/>
                  <a:pt x="50" y="182"/>
                  <a:pt x="62" y="182"/>
                </a:cubicBezTo>
                <a:cubicBezTo>
                  <a:pt x="75" y="182"/>
                  <a:pt x="78" y="178"/>
                  <a:pt x="78" y="178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5" y="170"/>
                  <a:pt x="87" y="167"/>
                  <a:pt x="87" y="167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1" y="160"/>
                  <a:pt x="72" y="162"/>
                  <a:pt x="62" y="162"/>
                </a:cubicBezTo>
                <a:cubicBezTo>
                  <a:pt x="53" y="162"/>
                  <a:pt x="44" y="160"/>
                  <a:pt x="36" y="158"/>
                </a:cubicBezTo>
                <a:close/>
                <a:moveTo>
                  <a:pt x="76" y="86"/>
                </a:moveTo>
                <a:cubicBezTo>
                  <a:pt x="62" y="61"/>
                  <a:pt x="62" y="61"/>
                  <a:pt x="62" y="61"/>
                </a:cubicBezTo>
                <a:cubicBezTo>
                  <a:pt x="48" y="86"/>
                  <a:pt x="48" y="86"/>
                  <a:pt x="48" y="86"/>
                </a:cubicBezTo>
                <a:cubicBezTo>
                  <a:pt x="42" y="74"/>
                  <a:pt x="42" y="74"/>
                  <a:pt x="42" y="74"/>
                </a:cubicBezTo>
                <a:cubicBezTo>
                  <a:pt x="34" y="78"/>
                  <a:pt x="34" y="78"/>
                  <a:pt x="34" y="7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62" y="81"/>
                  <a:pt x="62" y="81"/>
                  <a:pt x="62" y="81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91" y="78"/>
                  <a:pt x="91" y="78"/>
                  <a:pt x="91" y="78"/>
                </a:cubicBezTo>
                <a:cubicBezTo>
                  <a:pt x="82" y="74"/>
                  <a:pt x="82" y="74"/>
                  <a:pt x="82" y="74"/>
                </a:cubicBezTo>
                <a:lnTo>
                  <a:pt x="76" y="86"/>
                </a:lnTo>
                <a:close/>
                <a:moveTo>
                  <a:pt x="62" y="26"/>
                </a:moveTo>
                <a:cubicBezTo>
                  <a:pt x="64" y="26"/>
                  <a:pt x="66" y="25"/>
                  <a:pt x="66" y="23"/>
                </a:cubicBezTo>
                <a:cubicBezTo>
                  <a:pt x="66" y="21"/>
                  <a:pt x="64" y="19"/>
                  <a:pt x="62" y="19"/>
                </a:cubicBezTo>
                <a:cubicBezTo>
                  <a:pt x="38" y="19"/>
                  <a:pt x="19" y="39"/>
                  <a:pt x="19" y="63"/>
                </a:cubicBezTo>
                <a:cubicBezTo>
                  <a:pt x="19" y="65"/>
                  <a:pt x="20" y="66"/>
                  <a:pt x="22" y="66"/>
                </a:cubicBezTo>
                <a:cubicBezTo>
                  <a:pt x="24" y="66"/>
                  <a:pt x="25" y="65"/>
                  <a:pt x="25" y="63"/>
                </a:cubicBezTo>
                <a:cubicBezTo>
                  <a:pt x="25" y="43"/>
                  <a:pt x="42" y="26"/>
                  <a:pt x="6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34440" y="297181"/>
            <a:ext cx="269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哮喘的危害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7" name="图示 26"/>
          <p:cNvGraphicFramePr/>
          <p:nvPr/>
        </p:nvGraphicFramePr>
        <p:xfrm>
          <a:off x="4812030" y="2388870"/>
          <a:ext cx="6865620" cy="396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" name="圆角矩形 28"/>
          <p:cNvSpPr/>
          <p:nvPr/>
        </p:nvSpPr>
        <p:spPr>
          <a:xfrm>
            <a:off x="5852160" y="1463040"/>
            <a:ext cx="1817370" cy="708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并发症</a:t>
            </a:r>
            <a:endParaRPr lang="zh-CN" altLang="en-US" sz="2800" b="1" dirty="0"/>
          </a:p>
        </p:txBody>
      </p:sp>
      <p:sp>
        <p:nvSpPr>
          <p:cNvPr id="20" name="矩形 19"/>
          <p:cNvSpPr/>
          <p:nvPr/>
        </p:nvSpPr>
        <p:spPr>
          <a:xfrm>
            <a:off x="336816" y="371538"/>
            <a:ext cx="60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" y="1965960"/>
            <a:ext cx="404622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/>
            <a:srcRect l="54516" t="17481" r="23199" b="17778"/>
            <a:stretch>
              <a:fillRect/>
            </a:stretch>
          </p:blipFill>
          <p:spPr>
            <a:xfrm flipH="1">
              <a:off x="0" y="0"/>
              <a:ext cx="9963150" cy="6858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"/>
            <a:srcRect l="6011" t="17481" r="23200" b="17778"/>
            <a:stretch>
              <a:fillRect/>
            </a:stretch>
          </p:blipFill>
          <p:spPr>
            <a:xfrm flipH="1">
              <a:off x="2933700" y="0"/>
              <a:ext cx="925830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187101" y="1978738"/>
            <a:ext cx="1499121" cy="1231822"/>
            <a:chOff x="5374301" y="1186258"/>
            <a:chExt cx="855249" cy="702755"/>
          </a:xfrm>
        </p:grpSpPr>
        <p:sp>
          <p:nvSpPr>
            <p:cNvPr id="45" name="菱形 44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413006" y="1292288"/>
              <a:ext cx="603513" cy="474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6096000" y="3647441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哮    喘    的    病    因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301" y="261698"/>
            <a:ext cx="855249" cy="702755"/>
            <a:chOff x="5374301" y="1186258"/>
            <a:chExt cx="855249" cy="702755"/>
          </a:xfrm>
        </p:grpSpPr>
        <p:sp>
          <p:nvSpPr>
            <p:cNvPr id="17" name="菱形 16"/>
            <p:cNvSpPr/>
            <p:nvPr/>
          </p:nvSpPr>
          <p:spPr>
            <a:xfrm>
              <a:off x="5526795" y="1186258"/>
              <a:ext cx="702755" cy="702755"/>
            </a:xfrm>
            <a:prstGeom prst="diamond">
              <a:avLst/>
            </a:prstGeom>
            <a:solidFill>
              <a:srgbClr val="FFC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5374301" y="1186258"/>
              <a:ext cx="702755" cy="702755"/>
            </a:xfrm>
            <a:prstGeom prst="diamond">
              <a:avLst/>
            </a:prstGeom>
            <a:solidFill>
              <a:srgbClr val="F2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13006" y="1292288"/>
              <a:ext cx="603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7290" y="297181"/>
            <a:ext cx="20688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遗传因素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497330" y="1463040"/>
          <a:ext cx="9121140" cy="395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jb3VudCI6MSwiaGRpZCI6Ijc0ZTA3NjVhMjgzZDYwZjNjOTcxZGYyYTlhYmMyYjI5IiwidXNlckNvdW50IjoxfQ=="/>
</p:tagLst>
</file>

<file path=ppt/theme/theme1.xml><?xml version="1.0" encoding="utf-8"?>
<a:theme xmlns:a="http://schemas.openxmlformats.org/drawingml/2006/main" name="Office 主题">
  <a:themeElements>
    <a:clrScheme name="自定义 7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B3AD"/>
      </a:accent1>
      <a:accent2>
        <a:srgbClr val="F27966"/>
      </a:accent2>
      <a:accent3>
        <a:srgbClr val="FFCC46"/>
      </a:accent3>
      <a:accent4>
        <a:srgbClr val="01B3AD"/>
      </a:accent4>
      <a:accent5>
        <a:srgbClr val="F27966"/>
      </a:accent5>
      <a:accent6>
        <a:srgbClr val="FFCC46"/>
      </a:accent6>
      <a:hlink>
        <a:srgbClr val="0563C1"/>
      </a:hlink>
      <a:folHlink>
        <a:srgbClr val="954F72"/>
      </a:folHlink>
    </a:clrScheme>
    <a:fontScheme name="kjhieui3">
      <a:majorFont>
        <a:latin typeface="汉仪新人文宋 75W"/>
        <a:ea typeface="汉仪新人文宋 75W"/>
        <a:cs typeface=""/>
      </a:majorFont>
      <a:minorFont>
        <a:latin typeface="汉仪新人文宋 75W"/>
        <a:ea typeface="汉仪新人文宋 7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WPS 演示</Application>
  <PresentationFormat>自定义</PresentationFormat>
  <Paragraphs>312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汉仪新人文宋 75W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温馨医疗医学适用PPT模板</dc:title>
  <dc:creator>小蚂蚁</dc:creator>
  <dc:description>文档来源于网络</dc:description>
  <dc:subject>温馨医疗医学适用PPT模板</dc:subject>
  <cp:category>温馨医疗医学适用PPT模板</cp:category>
  <cp:lastModifiedBy>Ana</cp:lastModifiedBy>
  <cp:revision>110</cp:revision>
  <dcterms:created xsi:type="dcterms:W3CDTF">2019-11-09T00:00:00Z</dcterms:created>
  <dcterms:modified xsi:type="dcterms:W3CDTF">2024-09-14T03:27:32Z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TemplateUUID">
    <vt:lpwstr>v1.0_mb_EYCyKQps/07ZNzy4HMun5A==</vt:lpwstr>
  </property>
  <property fmtid="{D5CDD505-2E9C-101B-9397-08002B2CF9AE}" pid="4" name="ICV">
    <vt:lpwstr>C442A96B3F8645738A686D8313CBC8B4_12</vt:lpwstr>
  </property>
</Properties>
</file>